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78" r:id="rId2"/>
    <p:sldId id="299" r:id="rId3"/>
    <p:sldId id="300" r:id="rId4"/>
    <p:sldId id="301" r:id="rId5"/>
    <p:sldId id="302" r:id="rId6"/>
    <p:sldId id="303" r:id="rId7"/>
    <p:sldId id="304" r:id="rId8"/>
    <p:sldId id="308" r:id="rId9"/>
    <p:sldId id="305" r:id="rId10"/>
    <p:sldId id="327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3" autoAdjust="0"/>
  </p:normalViewPr>
  <p:slideViewPr>
    <p:cSldViewPr>
      <p:cViewPr varScale="1">
        <p:scale>
          <a:sx n="58" d="100"/>
          <a:sy n="58" d="100"/>
        </p:scale>
        <p:origin x="972" y="33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78561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5122" y="9067633"/>
            <a:ext cx="2485038" cy="495590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67632"/>
            <a:ext cx="4389120" cy="49179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259613" y="9194800"/>
            <a:ext cx="320601" cy="31803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7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Semantic UI</a:t>
            </a:r>
          </a:p>
        </p:txBody>
      </p:sp>
      <p:pic>
        <p:nvPicPr>
          <p:cNvPr id="139" name="Screen Shot 2015-11-20 at 3.58.52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874" y="2041707"/>
            <a:ext cx="8628464" cy="41028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903376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Modifying Semantic UI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DAF5E-908D-4E92-8766-349EE974E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292204"/>
            <a:ext cx="13004800" cy="516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4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Modifying Semantic UI Classes</a:t>
            </a:r>
          </a:p>
        </p:txBody>
      </p:sp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4" y="2486025"/>
            <a:ext cx="5430626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2486025"/>
            <a:ext cx="6800850" cy="4007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60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 some </a:t>
            </a:r>
            <a:r>
              <a:rPr lang="en-US" sz="4400" dirty="0" err="1"/>
              <a:t>colour</a:t>
            </a:r>
            <a:endParaRPr lang="en-US" sz="44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2364798"/>
            <a:ext cx="44767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6081713"/>
            <a:ext cx="40576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29522-7F78-4BC4-9F90-7420C0341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257" y="6667500"/>
            <a:ext cx="4743450" cy="619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8D13C0-664B-435E-B94B-001E3FA83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00" y="3124200"/>
            <a:ext cx="33623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6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Responsive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222500"/>
            <a:ext cx="6731000" cy="6667500"/>
          </a:xfrm>
        </p:spPr>
        <p:txBody>
          <a:bodyPr/>
          <a:lstStyle/>
          <a:p>
            <a:r>
              <a:rPr lang="en-US" dirty="0"/>
              <a:t>Tables automatically stack for mobile devices.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733800"/>
            <a:ext cx="613410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57836" y="2574508"/>
            <a:ext cx="474056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Other options include: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tablet stackable, and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unstackable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387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Sorting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Extra script file required (</a:t>
            </a:r>
            <a:r>
              <a:rPr lang="en-US" i="1" dirty="0"/>
              <a:t>tablesort.js</a:t>
            </a:r>
            <a:r>
              <a:rPr lang="en-US" dirty="0"/>
              <a:t>), include it after the </a:t>
            </a:r>
            <a:r>
              <a:rPr lang="en-US" dirty="0" err="1"/>
              <a:t>jquery</a:t>
            </a:r>
            <a:r>
              <a:rPr lang="en-US" dirty="0"/>
              <a:t> and semantic.js &lt;script&gt; tags.</a:t>
            </a:r>
          </a:p>
          <a:p>
            <a:r>
              <a:rPr lang="en-US" dirty="0"/>
              <a:t>Add code, which will select the table and apply the </a:t>
            </a:r>
            <a:r>
              <a:rPr lang="en-US" dirty="0" err="1"/>
              <a:t>tablesort</a:t>
            </a:r>
            <a:r>
              <a:rPr lang="en-US" dirty="0"/>
              <a:t> function.          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$('table').</a:t>
            </a:r>
            <a:r>
              <a:rPr lang="en-US" b="1" dirty="0" err="1"/>
              <a:t>tablesort</a:t>
            </a:r>
            <a:r>
              <a:rPr lang="en-US" b="1" dirty="0"/>
              <a:t>();</a:t>
            </a:r>
            <a:r>
              <a:rPr lang="en-US" dirty="0"/>
              <a:t>                                         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2D070-4D40-42D4-8CA8-D7203B222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514600"/>
            <a:ext cx="110680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2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800" dirty="0"/>
              <a:t>Topic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Table</a:t>
            </a:r>
          </a:p>
          <a:p>
            <a:endParaRPr lang="en-IE" dirty="0"/>
          </a:p>
          <a:p>
            <a:r>
              <a:rPr lang="en-IE" dirty="0"/>
              <a:t>Menu</a:t>
            </a:r>
          </a:p>
          <a:p>
            <a:endParaRPr lang="en-IE" dirty="0"/>
          </a:p>
          <a:p>
            <a:r>
              <a:rPr lang="en-IE" dirty="0"/>
              <a:t>Card</a:t>
            </a:r>
          </a:p>
          <a:p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364133" y="4343400"/>
            <a:ext cx="7911548" cy="795130"/>
          </a:xfrm>
          <a:prstGeom prst="rect">
            <a:avLst/>
          </a:prstGeom>
          <a:noFill/>
          <a:ln w="57150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en-I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92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Menu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menu can be created using the </a:t>
            </a:r>
            <a:r>
              <a:rPr lang="en-US" b="1" dirty="0"/>
              <a:t>.</a:t>
            </a:r>
            <a:r>
              <a:rPr lang="en-US" b="1" dirty="0" err="1"/>
              <a:t>ui.menu</a:t>
            </a:r>
            <a:r>
              <a:rPr lang="en-US" dirty="0"/>
              <a:t> class.</a:t>
            </a:r>
          </a:p>
          <a:p>
            <a:r>
              <a:rPr lang="en-US" dirty="0"/>
              <a:t>For each menu item you add the </a:t>
            </a:r>
            <a:r>
              <a:rPr lang="en-US" b="1" dirty="0"/>
              <a:t>.item</a:t>
            </a:r>
            <a:r>
              <a:rPr lang="en-US" dirty="0"/>
              <a:t> class, and for the current (active) item, add the </a:t>
            </a:r>
            <a:r>
              <a:rPr lang="en-US" b="1" dirty="0"/>
              <a:t>.active</a:t>
            </a:r>
            <a:r>
              <a:rPr lang="en-US" dirty="0"/>
              <a:t> class.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E657E-3E39-4B62-8C01-BAE971C6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5523299"/>
            <a:ext cx="77057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65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Menu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Variations on the simple menu include: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Vertical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3647642"/>
            <a:ext cx="4941099" cy="302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6FBD7F-FF66-4848-84CB-7B0F5D67C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3505200"/>
            <a:ext cx="56292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09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Menu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0"/>
              </a:spcBef>
            </a:pPr>
            <a:r>
              <a:rPr lang="en-US" dirty="0"/>
              <a:t>Pointing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7010400"/>
            <a:ext cx="108680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F5212B-9754-4552-B851-53315E762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456" y="2971800"/>
            <a:ext cx="9715887" cy="39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0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Menu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0"/>
              </a:spcBef>
            </a:pPr>
            <a:r>
              <a:rPr lang="en-US" dirty="0"/>
              <a:t>Tabular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6566072"/>
            <a:ext cx="112014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FE3BF8-A18F-4692-BAFA-855FC62A6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2895599"/>
            <a:ext cx="9601200" cy="362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6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800" dirty="0"/>
              <a:t>Topic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Table</a:t>
            </a:r>
          </a:p>
          <a:p>
            <a:endParaRPr lang="en-IE" dirty="0"/>
          </a:p>
          <a:p>
            <a:r>
              <a:rPr lang="en-IE" dirty="0"/>
              <a:t>Menu</a:t>
            </a:r>
          </a:p>
          <a:p>
            <a:endParaRPr lang="en-IE" dirty="0"/>
          </a:p>
          <a:p>
            <a:r>
              <a:rPr lang="en-IE" dirty="0"/>
              <a:t>Card</a:t>
            </a:r>
          </a:p>
          <a:p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17443" y="2166731"/>
            <a:ext cx="7911548" cy="795130"/>
          </a:xfrm>
          <a:prstGeom prst="rect">
            <a:avLst/>
          </a:prstGeom>
          <a:noFill/>
          <a:ln w="57150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195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Dropdown Menu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To create a dropdown menu we need to add some classes before the </a:t>
            </a:r>
            <a:r>
              <a:rPr lang="en-US" b="1" dirty="0"/>
              <a:t>.menu </a:t>
            </a:r>
            <a:r>
              <a:rPr lang="en-US" dirty="0"/>
              <a:t>and </a:t>
            </a:r>
            <a:r>
              <a:rPr lang="en-US" b="1" dirty="0"/>
              <a:t>.item </a:t>
            </a:r>
            <a:r>
              <a:rPr lang="en-US" dirty="0"/>
              <a:t>classes.</a:t>
            </a:r>
          </a:p>
          <a:p>
            <a:r>
              <a:rPr lang="en-US" dirty="0"/>
              <a:t>We will add </a:t>
            </a:r>
            <a:r>
              <a:rPr lang="en-US" b="1" dirty="0"/>
              <a:t>.selection </a:t>
            </a:r>
            <a:r>
              <a:rPr lang="en-US" dirty="0"/>
              <a:t>and </a:t>
            </a:r>
            <a:r>
              <a:rPr lang="en-US" b="1" dirty="0"/>
              <a:t>.dropdown </a:t>
            </a:r>
            <a:r>
              <a:rPr lang="en-US" dirty="0"/>
              <a:t>classes. We also add a hidden text box, icon and default text classes.</a:t>
            </a:r>
          </a:p>
          <a:p>
            <a:r>
              <a:rPr lang="en-US" dirty="0"/>
              <a:t>We also  need to add some JavaScript code.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48009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Dropdown Menu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7054A-7677-4645-BD3D-B2125D607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41" y="2938859"/>
            <a:ext cx="5743575" cy="361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5A954-D032-4CFF-A98A-D854543FA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41" y="7084551"/>
            <a:ext cx="388620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C1D79B-0399-4D81-BCD3-1E083E238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315" y="3959225"/>
            <a:ext cx="4295775" cy="3571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ECEA1-5955-496C-8F40-BB54BF09E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477" y="2600325"/>
            <a:ext cx="39814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74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Dropdown Menu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on the dropdown menu include: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Search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endParaRPr lang="en-US" sz="4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6970342"/>
            <a:ext cx="20764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2" y="7177797"/>
            <a:ext cx="3124200" cy="143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71A044-AF6C-4F21-AA1A-F92F25AD3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113" y="3505201"/>
            <a:ext cx="8548688" cy="33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2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Dropdown Menu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Multiple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endParaRPr lang="en-US" sz="4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7086597"/>
            <a:ext cx="4495800" cy="190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28CE53-E98D-48A3-92AF-891C0BFF0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62" y="3095625"/>
            <a:ext cx="98202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55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Dropdown Menu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add in a </a:t>
            </a:r>
            <a:r>
              <a:rPr lang="en-US" b="1" dirty="0"/>
              <a:t>Header</a:t>
            </a:r>
            <a:r>
              <a:rPr lang="en-US" dirty="0"/>
              <a:t> and </a:t>
            </a:r>
            <a:r>
              <a:rPr lang="en-US" b="1" dirty="0"/>
              <a:t>Divider </a:t>
            </a:r>
            <a:r>
              <a:rPr lang="en-US" dirty="0"/>
              <a:t>inside the menu.</a:t>
            </a:r>
            <a:endParaRPr lang="en-US" b="1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4514850"/>
            <a:ext cx="242305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ECCC4D-810B-425D-ABA3-5AED9B506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6" y="3267075"/>
            <a:ext cx="59626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74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800" dirty="0"/>
              <a:t>Topic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Table</a:t>
            </a:r>
          </a:p>
          <a:p>
            <a:endParaRPr lang="en-IE" dirty="0"/>
          </a:p>
          <a:p>
            <a:r>
              <a:rPr lang="en-IE" dirty="0"/>
              <a:t>Menu</a:t>
            </a:r>
          </a:p>
          <a:p>
            <a:endParaRPr lang="en-IE" dirty="0"/>
          </a:p>
          <a:p>
            <a:r>
              <a:rPr lang="en-IE" dirty="0"/>
              <a:t>Card</a:t>
            </a:r>
          </a:p>
          <a:p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389533" y="6477000"/>
            <a:ext cx="7911548" cy="795130"/>
          </a:xfrm>
          <a:prstGeom prst="rect">
            <a:avLst/>
          </a:prstGeom>
          <a:noFill/>
          <a:ln w="57150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en-I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14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card displays site content in a manner similar to a playing card.</a:t>
            </a:r>
          </a:p>
          <a:p>
            <a:r>
              <a:rPr lang="en-US" dirty="0"/>
              <a:t>The class </a:t>
            </a:r>
            <a:r>
              <a:rPr lang="en-US" b="1" dirty="0"/>
              <a:t>.</a:t>
            </a:r>
            <a:r>
              <a:rPr lang="en-US" b="1" dirty="0" err="1"/>
              <a:t>ui.card</a:t>
            </a:r>
            <a:r>
              <a:rPr lang="en-US" dirty="0"/>
              <a:t> creates a single card.</a:t>
            </a:r>
          </a:p>
          <a:p>
            <a:r>
              <a:rPr lang="en-US" dirty="0"/>
              <a:t>Adding a class </a:t>
            </a:r>
            <a:r>
              <a:rPr lang="en-US" b="1" dirty="0"/>
              <a:t>.centered </a:t>
            </a:r>
            <a:r>
              <a:rPr lang="en-US" dirty="0"/>
              <a:t> will center the card on </a:t>
            </a:r>
            <a:r>
              <a:rPr lang="en-US"/>
              <a:t>the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49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Card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2362200"/>
            <a:ext cx="4286250" cy="6079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DBB26-F59C-4ED7-8A25-253C6A11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484F4-E28B-496E-AE76-10AAABFCD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2406939"/>
            <a:ext cx="4876800" cy="60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74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 </a:t>
            </a:r>
            <a:r>
              <a:rPr lang="en-US" b="1" dirty="0"/>
              <a:t>.</a:t>
            </a:r>
            <a:r>
              <a:rPr lang="en-US" b="1" dirty="0" err="1"/>
              <a:t>ui.cards</a:t>
            </a:r>
            <a:r>
              <a:rPr lang="en-US" dirty="0"/>
              <a:t> creates a group of cards. </a:t>
            </a:r>
          </a:p>
          <a:p>
            <a:r>
              <a:rPr lang="en-US" dirty="0"/>
              <a:t>Add the </a:t>
            </a:r>
            <a:r>
              <a:rPr lang="en-US" b="1" dirty="0"/>
              <a:t>.link</a:t>
            </a:r>
            <a:r>
              <a:rPr lang="en-US" dirty="0"/>
              <a:t> class to add some animation, letting the user know which card is selected.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854" y="4724400"/>
            <a:ext cx="581025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42EC3D-2DD5-4719-A5C4-437DC2A18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5029200"/>
            <a:ext cx="44862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.</a:t>
            </a:r>
            <a:r>
              <a:rPr lang="en-US" b="1" dirty="0" err="1"/>
              <a:t>ui.table</a:t>
            </a:r>
            <a:r>
              <a:rPr lang="en-US" dirty="0"/>
              <a:t> class added to the &lt;table&gt; tag renders a standard table.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28" y="4648200"/>
            <a:ext cx="1262057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67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classes can be added to the &lt;table&gt; tag (for layout):</a:t>
            </a:r>
          </a:p>
          <a:p>
            <a:pPr lvl="1">
              <a:spcBef>
                <a:spcPts val="0"/>
              </a:spcBef>
            </a:pPr>
            <a:r>
              <a:rPr lang="en-US" dirty="0"/>
              <a:t>Basic </a:t>
            </a:r>
            <a:r>
              <a:rPr lang="en-US"/>
              <a:t>(No colour</a:t>
            </a:r>
            <a:r>
              <a:rPr lang="en-US" dirty="0"/>
              <a:t>).</a:t>
            </a:r>
          </a:p>
          <a:p>
            <a:pPr lvl="1">
              <a:spcBef>
                <a:spcPts val="0"/>
              </a:spcBef>
            </a:pPr>
            <a:r>
              <a:rPr lang="en-US" dirty="0"/>
              <a:t>Celled (Add cell borders).</a:t>
            </a:r>
          </a:p>
          <a:p>
            <a:pPr lvl="1">
              <a:spcBef>
                <a:spcPts val="0"/>
              </a:spcBef>
            </a:pPr>
            <a:r>
              <a:rPr lang="en-US" dirty="0"/>
              <a:t>Padded (Add some padding).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Compact (Reduce top and bottom padding in cells).</a:t>
            </a:r>
          </a:p>
          <a:p>
            <a:pPr lvl="1">
              <a:spcBef>
                <a:spcPts val="0"/>
              </a:spcBef>
            </a:pPr>
            <a:r>
              <a:rPr lang="en-US" dirty="0"/>
              <a:t>Fixed (Each cell is the same size).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Collapsing (Reduce width of table).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Single Line (No word wrap).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Column Width (Specify column width of table columns).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222500"/>
            <a:ext cx="6692900" cy="6667500"/>
          </a:xfrm>
        </p:spPr>
        <p:txBody>
          <a:bodyPr/>
          <a:lstStyle/>
          <a:p>
            <a:r>
              <a:rPr lang="en-US" dirty="0"/>
              <a:t>The following classes can be added to the &lt;table&gt; tag (for </a:t>
            </a:r>
            <a:r>
              <a:rPr lang="en-US" dirty="0" err="1"/>
              <a:t>colour</a:t>
            </a:r>
            <a:r>
              <a:rPr lang="en-US" dirty="0"/>
              <a:t> and style):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Striped (Every second row has a background </a:t>
            </a:r>
            <a:r>
              <a:rPr lang="en-US" dirty="0" err="1"/>
              <a:t>colour</a:t>
            </a:r>
            <a:r>
              <a:rPr lang="en-US" dirty="0"/>
              <a:t>).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Selectable (Change background </a:t>
            </a:r>
            <a:r>
              <a:rPr lang="en-US" dirty="0" err="1"/>
              <a:t>colour</a:t>
            </a:r>
            <a:r>
              <a:rPr lang="en-US" dirty="0"/>
              <a:t> when mouse hovers over each row).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3505199"/>
            <a:ext cx="41719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64" y="6609048"/>
            <a:ext cx="41529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57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Modifying Semantic UI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wish to change the </a:t>
            </a:r>
            <a:r>
              <a:rPr lang="en-US" dirty="0" err="1"/>
              <a:t>colour</a:t>
            </a:r>
            <a:r>
              <a:rPr lang="en-US" dirty="0"/>
              <a:t> or other style property, then make changes in your local .CSS file.</a:t>
            </a:r>
          </a:p>
          <a:p>
            <a:r>
              <a:rPr lang="en-US" dirty="0"/>
              <a:t>Copy the style rule from the </a:t>
            </a:r>
            <a:r>
              <a:rPr lang="en-US" i="1" dirty="0"/>
              <a:t>semantic.css</a:t>
            </a:r>
            <a:r>
              <a:rPr lang="en-US" dirty="0"/>
              <a:t> 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4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Modifying Semantic UI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go to the </a:t>
            </a:r>
            <a:r>
              <a:rPr lang="en-US" i="1" dirty="0"/>
              <a:t>semantic.css</a:t>
            </a:r>
            <a:r>
              <a:rPr lang="en-US" dirty="0"/>
              <a:t> file by viewing the source of any of the example files. Click on the </a:t>
            </a:r>
            <a:r>
              <a:rPr lang="en-US" i="1" dirty="0"/>
              <a:t>.</a:t>
            </a:r>
            <a:r>
              <a:rPr lang="en-US" i="1" dirty="0" err="1"/>
              <a:t>css</a:t>
            </a:r>
            <a:r>
              <a:rPr lang="en-US" i="1" dirty="0"/>
              <a:t> </a:t>
            </a:r>
            <a:r>
              <a:rPr lang="en-US" dirty="0"/>
              <a:t>file link.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9EB4F-53AF-4F60-8914-D85D59B0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7" y="4146550"/>
            <a:ext cx="1236198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3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Modifying Semantic UI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64A8E-7FAD-41C0-9D89-9CABD261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1998053"/>
            <a:ext cx="8915400" cy="778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0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Modifying Semantic UI Classes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the necessary rule by using the </a:t>
            </a:r>
            <a:r>
              <a:rPr lang="en-US" i="1" dirty="0"/>
              <a:t>Find…</a:t>
            </a:r>
            <a:r>
              <a:rPr lang="en-US" dirty="0"/>
              <a:t> facility.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C031D-2AF8-43AC-9155-77EABA02C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971800"/>
            <a:ext cx="13004800" cy="61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70133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426</Words>
  <Application>Microsoft Office PowerPoint</Application>
  <PresentationFormat>Custom</PresentationFormat>
  <Paragraphs>88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Helvetica</vt:lpstr>
      <vt:lpstr>Helvetica Neue</vt:lpstr>
      <vt:lpstr>Helvetica Neue Light</vt:lpstr>
      <vt:lpstr>Helvetica Neue Medium</vt:lpstr>
      <vt:lpstr>ModernPortfolio</vt:lpstr>
      <vt:lpstr>Semantic UI</vt:lpstr>
      <vt:lpstr>Topic List</vt:lpstr>
      <vt:lpstr>Table</vt:lpstr>
      <vt:lpstr>Table</vt:lpstr>
      <vt:lpstr>Table</vt:lpstr>
      <vt:lpstr>Modifying Semantic UI Classes</vt:lpstr>
      <vt:lpstr>Modifying Semantic UI Classes</vt:lpstr>
      <vt:lpstr>Modifying Semantic UI Classes</vt:lpstr>
      <vt:lpstr>Modifying Semantic UI Classes</vt:lpstr>
      <vt:lpstr>Modifying Semantic UI Classes</vt:lpstr>
      <vt:lpstr>Modifying Semantic UI Classes</vt:lpstr>
      <vt:lpstr>Add some colour</vt:lpstr>
      <vt:lpstr>Responsive Tables</vt:lpstr>
      <vt:lpstr>Sorting Tables</vt:lpstr>
      <vt:lpstr>Topic List</vt:lpstr>
      <vt:lpstr>Menu </vt:lpstr>
      <vt:lpstr>Menu </vt:lpstr>
      <vt:lpstr>Menu </vt:lpstr>
      <vt:lpstr>Menu </vt:lpstr>
      <vt:lpstr>Dropdown Menu </vt:lpstr>
      <vt:lpstr>Dropdown Menu </vt:lpstr>
      <vt:lpstr>Dropdown Menu </vt:lpstr>
      <vt:lpstr>Dropdown Menu </vt:lpstr>
      <vt:lpstr>Dropdown Menu </vt:lpstr>
      <vt:lpstr>Topic List</vt:lpstr>
      <vt:lpstr>Card</vt:lpstr>
      <vt:lpstr>Card</vt:lpstr>
      <vt:lpstr>Cards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UI 2</dc:title>
  <dc:creator>mary</dc:creator>
  <cp:lastModifiedBy>Tom O CALLAGHAN</cp:lastModifiedBy>
  <cp:revision>44</cp:revision>
  <dcterms:modified xsi:type="dcterms:W3CDTF">2019-11-18T12:24:52Z</dcterms:modified>
</cp:coreProperties>
</file>