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73" r:id="rId5"/>
    <p:sldId id="274" r:id="rId6"/>
    <p:sldId id="258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76" r:id="rId15"/>
    <p:sldId id="291" r:id="rId16"/>
    <p:sldId id="266" r:id="rId17"/>
    <p:sldId id="271" r:id="rId18"/>
    <p:sldId id="272" r:id="rId19"/>
    <p:sldId id="277" r:id="rId20"/>
    <p:sldId id="267" r:id="rId21"/>
    <p:sldId id="268" r:id="rId22"/>
    <p:sldId id="270" r:id="rId23"/>
    <p:sldId id="269" r:id="rId24"/>
    <p:sldId id="280" r:id="rId25"/>
    <p:sldId id="283" r:id="rId26"/>
    <p:sldId id="284" r:id="rId27"/>
    <p:sldId id="289" r:id="rId28"/>
    <p:sldId id="278" r:id="rId29"/>
    <p:sldId id="281" r:id="rId30"/>
    <p:sldId id="282" r:id="rId31"/>
    <p:sldId id="286" r:id="rId32"/>
    <p:sldId id="285" r:id="rId33"/>
    <p:sldId id="287" r:id="rId34"/>
    <p:sldId id="299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88" r:id="rId43"/>
    <p:sldId id="30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0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0101F-BAD6-44EA-9726-4A02F442B49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1CFE81-06D0-4161-B222-BD6C857454CC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altLang="zh-CN" dirty="0" smtClean="0"/>
            <a:t>Dashboard</a:t>
          </a:r>
          <a:endParaRPr lang="zh-CN" altLang="en-US" dirty="0"/>
        </a:p>
      </dgm:t>
    </dgm:pt>
    <dgm:pt modelId="{D5F4B31A-449E-4DBB-9765-A2F8D9748F91}" type="parTrans" cxnId="{9FA1EA88-E5BE-4360-947A-7B6316295D90}">
      <dgm:prSet/>
      <dgm:spPr/>
      <dgm:t>
        <a:bodyPr/>
        <a:lstStyle/>
        <a:p>
          <a:endParaRPr lang="zh-CN" altLang="en-US"/>
        </a:p>
      </dgm:t>
    </dgm:pt>
    <dgm:pt modelId="{11E0DAB5-36CD-47EA-8AC8-DC26D32CD519}" type="sibTrans" cxnId="{9FA1EA88-E5BE-4360-947A-7B6316295D90}">
      <dgm:prSet/>
      <dgm:spPr/>
      <dgm:t>
        <a:bodyPr/>
        <a:lstStyle/>
        <a:p>
          <a:endParaRPr lang="zh-CN" altLang="en-US"/>
        </a:p>
      </dgm:t>
    </dgm:pt>
    <dgm:pt modelId="{7F2B5CD4-9974-4F5D-9AE2-C5F6BA55A6F0}">
      <dgm:prSet phldrT="[文本]"/>
      <dgm:spPr/>
      <dgm:t>
        <a:bodyPr/>
        <a:lstStyle/>
        <a:p>
          <a:r>
            <a:rPr lang="zh-CN" altLang="en-US" dirty="0" smtClean="0"/>
            <a:t>数据源配置</a:t>
          </a:r>
          <a:endParaRPr lang="zh-CN" altLang="en-US" dirty="0"/>
        </a:p>
      </dgm:t>
    </dgm:pt>
    <dgm:pt modelId="{6F28F237-C212-43E8-AC0B-2549CBF4E856}" type="parTrans" cxnId="{5182CA47-A148-49BB-8473-737C2C505AF8}">
      <dgm:prSet/>
      <dgm:spPr/>
      <dgm:t>
        <a:bodyPr/>
        <a:lstStyle/>
        <a:p>
          <a:endParaRPr lang="zh-CN" altLang="en-US"/>
        </a:p>
      </dgm:t>
    </dgm:pt>
    <dgm:pt modelId="{87265A75-14A0-46E5-938E-5525035E334E}" type="sibTrans" cxnId="{5182CA47-A148-49BB-8473-737C2C505AF8}">
      <dgm:prSet/>
      <dgm:spPr/>
      <dgm:t>
        <a:bodyPr/>
        <a:lstStyle/>
        <a:p>
          <a:endParaRPr lang="zh-CN" altLang="en-US"/>
        </a:p>
      </dgm:t>
    </dgm:pt>
    <dgm:pt modelId="{E0358E9B-7D8D-4493-A8B4-340735D007D8}">
      <dgm:prSet phldrT="[文本]"/>
      <dgm:spPr/>
      <dgm:t>
        <a:bodyPr/>
        <a:lstStyle/>
        <a:p>
          <a:r>
            <a:rPr lang="en-US" altLang="zh-CN" dirty="0" smtClean="0"/>
            <a:t>Canal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7494817B-EC6F-4E2E-81B4-E5C99059FA0B}" type="parTrans" cxnId="{E98E0BB1-02BC-4B28-9BE5-FB78F0FB546D}">
      <dgm:prSet/>
      <dgm:spPr/>
      <dgm:t>
        <a:bodyPr/>
        <a:lstStyle/>
        <a:p>
          <a:endParaRPr lang="zh-CN" altLang="en-US"/>
        </a:p>
      </dgm:t>
    </dgm:pt>
    <dgm:pt modelId="{3A77DA7C-75FC-462B-BED1-808D838B61AB}" type="sibTrans" cxnId="{E98E0BB1-02BC-4B28-9BE5-FB78F0FB546D}">
      <dgm:prSet/>
      <dgm:spPr/>
      <dgm:t>
        <a:bodyPr/>
        <a:lstStyle/>
        <a:p>
          <a:endParaRPr lang="zh-CN" altLang="en-US"/>
        </a:p>
      </dgm:t>
    </dgm:pt>
    <dgm:pt modelId="{7B69AE08-FDB3-4396-B9E0-70F4E2EF8493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200" dirty="0" err="1" smtClean="0"/>
            <a:t>Mysql</a:t>
          </a:r>
          <a:r>
            <a:rPr lang="zh-CN" altLang="en-US" sz="1200" dirty="0" smtClean="0"/>
            <a:t>数据源配置</a:t>
          </a:r>
          <a:endParaRPr lang="zh-CN" altLang="en-US" sz="1200" dirty="0"/>
        </a:p>
      </dgm:t>
    </dgm:pt>
    <dgm:pt modelId="{A1AEBA84-18EF-4016-94AF-DA9ED399FF67}" type="parTrans" cxnId="{5AD544E6-C46F-45F3-9B6E-BE49C8589E21}">
      <dgm:prSet/>
      <dgm:spPr/>
      <dgm:t>
        <a:bodyPr/>
        <a:lstStyle/>
        <a:p>
          <a:endParaRPr lang="zh-CN" altLang="en-US"/>
        </a:p>
      </dgm:t>
    </dgm:pt>
    <dgm:pt modelId="{8804BE87-F38E-4C97-9542-D8DF439AD625}" type="sibTrans" cxnId="{5AD544E6-C46F-45F3-9B6E-BE49C8589E21}">
      <dgm:prSet/>
      <dgm:spPr/>
      <dgm:t>
        <a:bodyPr/>
        <a:lstStyle/>
        <a:p>
          <a:endParaRPr lang="zh-CN" altLang="en-US"/>
        </a:p>
      </dgm:t>
    </dgm:pt>
    <dgm:pt modelId="{C3A0221B-7F09-44D8-9040-021D47FD4B58}">
      <dgm:prSet phldrT="[文本]"/>
      <dgm:spPr>
        <a:solidFill>
          <a:schemeClr val="tx2">
            <a:lumMod val="40000"/>
            <a:lumOff val="60000"/>
            <a:alpha val="90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dirty="0" err="1" smtClean="0"/>
            <a:t>ip:port</a:t>
          </a:r>
          <a:r>
            <a:rPr lang="en-US" altLang="zh-CN" dirty="0" smtClean="0"/>
            <a:t>/</a:t>
          </a:r>
          <a:r>
            <a:rPr lang="en-US" altLang="zh-CN" dirty="0" err="1" smtClean="0"/>
            <a:t>userName</a:t>
          </a:r>
          <a:r>
            <a:rPr lang="en-US" altLang="zh-CN" dirty="0" smtClean="0"/>
            <a:t>/password</a:t>
          </a:r>
          <a:endParaRPr lang="zh-CN" altLang="en-US" dirty="0"/>
        </a:p>
      </dgm:t>
    </dgm:pt>
    <dgm:pt modelId="{FC6F113A-04E4-4358-A1E9-57B1C6DC82A1}" type="parTrans" cxnId="{82FD045D-A055-4841-9AB6-C4A4CAD293CC}">
      <dgm:prSet/>
      <dgm:spPr/>
      <dgm:t>
        <a:bodyPr/>
        <a:lstStyle/>
        <a:p>
          <a:endParaRPr lang="zh-CN" altLang="en-US"/>
        </a:p>
      </dgm:t>
    </dgm:pt>
    <dgm:pt modelId="{7343A1F3-E205-4E45-9404-91FD61FED366}" type="sibTrans" cxnId="{82FD045D-A055-4841-9AB6-C4A4CAD293CC}">
      <dgm:prSet/>
      <dgm:spPr/>
      <dgm:t>
        <a:bodyPr/>
        <a:lstStyle/>
        <a:p>
          <a:endParaRPr lang="zh-CN" altLang="en-US"/>
        </a:p>
      </dgm:t>
    </dgm:pt>
    <dgm:pt modelId="{D711D526-2244-48A2-8C7D-FB5DF9B66620}">
      <dgm:prSet phldrT="[文本]"/>
      <dgm:spPr/>
      <dgm:t>
        <a:bodyPr/>
        <a:lstStyle/>
        <a:p>
          <a:r>
            <a:rPr lang="zh-CN" altLang="en-US" dirty="0" smtClean="0"/>
            <a:t>消息总线配置</a:t>
          </a:r>
          <a:endParaRPr lang="zh-CN" altLang="en-US" dirty="0"/>
        </a:p>
      </dgm:t>
    </dgm:pt>
    <dgm:pt modelId="{14D04E5D-30E8-43A2-B8E0-C436F8C3DFD7}" type="parTrans" cxnId="{A39CBAFD-51C7-4B42-A228-1BE8F1C72E4C}">
      <dgm:prSet/>
      <dgm:spPr/>
      <dgm:t>
        <a:bodyPr/>
        <a:lstStyle/>
        <a:p>
          <a:endParaRPr lang="zh-CN" altLang="en-US"/>
        </a:p>
      </dgm:t>
    </dgm:pt>
    <dgm:pt modelId="{B15E1BC1-D235-40B3-9C89-F9C36108E7BA}" type="sibTrans" cxnId="{A39CBAFD-51C7-4B42-A228-1BE8F1C72E4C}">
      <dgm:prSet/>
      <dgm:spPr/>
      <dgm:t>
        <a:bodyPr/>
        <a:lstStyle/>
        <a:p>
          <a:endParaRPr lang="zh-CN" altLang="en-US"/>
        </a:p>
      </dgm:t>
    </dgm:pt>
    <dgm:pt modelId="{9481CA03-7B73-4C78-A6E3-79E1B4FE46D5}">
      <dgm:prSet phldrT="[文本]"/>
      <dgm:spPr/>
      <dgm:t>
        <a:bodyPr/>
        <a:lstStyle/>
        <a:p>
          <a:r>
            <a:rPr lang="en-US" altLang="zh-CN" dirty="0" smtClean="0"/>
            <a:t>Storm</a:t>
          </a:r>
          <a:r>
            <a:rPr lang="zh-CN" altLang="en-US" dirty="0" smtClean="0"/>
            <a:t>管理</a:t>
          </a:r>
          <a:endParaRPr lang="zh-CN" altLang="en-US" dirty="0"/>
        </a:p>
      </dgm:t>
    </dgm:pt>
    <dgm:pt modelId="{4FCF84B7-A0F0-4B1A-A830-34CF9ADDEA4B}" type="parTrans" cxnId="{E200D995-B15C-4072-82A5-A716CFFBBCF7}">
      <dgm:prSet/>
      <dgm:spPr/>
      <dgm:t>
        <a:bodyPr/>
        <a:lstStyle/>
        <a:p>
          <a:endParaRPr lang="zh-CN" altLang="en-US"/>
        </a:p>
      </dgm:t>
    </dgm:pt>
    <dgm:pt modelId="{8AA52092-812F-4061-B4CF-93A2FA01CA64}" type="sibTrans" cxnId="{E200D995-B15C-4072-82A5-A716CFFBBCF7}">
      <dgm:prSet/>
      <dgm:spPr/>
      <dgm:t>
        <a:bodyPr/>
        <a:lstStyle/>
        <a:p>
          <a:endParaRPr lang="zh-CN" altLang="en-US"/>
        </a:p>
      </dgm:t>
    </dgm:pt>
    <dgm:pt modelId="{D46D9678-378C-4BB1-AA98-28FDA1C9F1D8}" type="pres">
      <dgm:prSet presAssocID="{4660101F-BAD6-44EA-9726-4A02F442B49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F148509-36A4-47EF-8440-88F8055283C5}" type="pres">
      <dgm:prSet presAssocID="{4660101F-BAD6-44EA-9726-4A02F442B497}" presName="outerBox" presStyleCnt="0"/>
      <dgm:spPr/>
    </dgm:pt>
    <dgm:pt modelId="{2B0B833C-849D-4A9F-ADCB-F0151CE53ECD}" type="pres">
      <dgm:prSet presAssocID="{4660101F-BAD6-44EA-9726-4A02F442B497}" presName="outerBoxParent" presStyleLbl="node1" presStyleIdx="0" presStyleCnt="2" custLinFactNeighborX="-7792" custLinFactNeighborY="-6061"/>
      <dgm:spPr/>
      <dgm:t>
        <a:bodyPr/>
        <a:lstStyle/>
        <a:p>
          <a:endParaRPr lang="zh-CN" altLang="en-US"/>
        </a:p>
      </dgm:t>
    </dgm:pt>
    <dgm:pt modelId="{287C93C3-F0D9-4AC1-946D-FFBEF7019C58}" type="pres">
      <dgm:prSet presAssocID="{4660101F-BAD6-44EA-9726-4A02F442B497}" presName="outerBoxChildren" presStyleCnt="0"/>
      <dgm:spPr/>
    </dgm:pt>
    <dgm:pt modelId="{B10C22B0-50CB-4607-840C-1848754FDCFD}" type="pres">
      <dgm:prSet presAssocID="{7F2B5CD4-9974-4F5D-9AE2-C5F6BA55A6F0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6A0DE-193F-4249-BAA7-0396DD57E68B}" type="pres">
      <dgm:prSet presAssocID="{87265A75-14A0-46E5-938E-5525035E334E}" presName="outerSibTrans" presStyleCnt="0"/>
      <dgm:spPr/>
    </dgm:pt>
    <dgm:pt modelId="{7BFA9E0D-FFC1-4116-A119-C24F9EC44658}" type="pres">
      <dgm:prSet presAssocID="{E0358E9B-7D8D-4493-A8B4-340735D007D8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20659-BB9A-4931-886A-AA2C83893B7B}" type="pres">
      <dgm:prSet presAssocID="{3A77DA7C-75FC-462B-BED1-808D838B61AB}" presName="outerSibTrans" presStyleCnt="0"/>
      <dgm:spPr/>
    </dgm:pt>
    <dgm:pt modelId="{2C45E472-DAD6-4B32-8D04-070C1B6F1AA5}" type="pres">
      <dgm:prSet presAssocID="{D711D526-2244-48A2-8C7D-FB5DF9B66620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40A6A-AC59-4586-8EF9-35321B7808C4}" type="pres">
      <dgm:prSet presAssocID="{B15E1BC1-D235-40B3-9C89-F9C36108E7BA}" presName="outerSibTrans" presStyleCnt="0"/>
      <dgm:spPr/>
    </dgm:pt>
    <dgm:pt modelId="{8F0154EA-5B81-4A2F-AFE2-59B2BD5F1419}" type="pres">
      <dgm:prSet presAssocID="{9481CA03-7B73-4C78-A6E3-79E1B4FE46D5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FAF1F-63A0-4A22-BC89-0E72A3BD8BDE}" type="pres">
      <dgm:prSet presAssocID="{4660101F-BAD6-44EA-9726-4A02F442B497}" presName="middleBox" presStyleCnt="0"/>
      <dgm:spPr/>
    </dgm:pt>
    <dgm:pt modelId="{9E2CDD3F-7280-42EF-9F32-4758839CB433}" type="pres">
      <dgm:prSet presAssocID="{4660101F-BAD6-44EA-9726-4A02F442B497}" presName="middleBoxParent" presStyleLbl="node1" presStyleIdx="1" presStyleCnt="2"/>
      <dgm:spPr/>
      <dgm:t>
        <a:bodyPr/>
        <a:lstStyle/>
        <a:p>
          <a:endParaRPr lang="zh-CN" altLang="en-US"/>
        </a:p>
      </dgm:t>
    </dgm:pt>
    <dgm:pt modelId="{C9522D55-75DF-4F3A-87D3-5E3D370D467E}" type="pres">
      <dgm:prSet presAssocID="{4660101F-BAD6-44EA-9726-4A02F442B497}" presName="middleBoxChildren" presStyleCnt="0"/>
      <dgm:spPr/>
    </dgm:pt>
    <dgm:pt modelId="{DBF62664-5FC6-43DB-A3A7-F802B5C58693}" type="pres">
      <dgm:prSet presAssocID="{C3A0221B-7F09-44D8-9040-021D47FD4B58}" presName="m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7CA918-C677-438A-BB6B-449509D5BB74}" type="presOf" srcId="{7B69AE08-FDB3-4396-B9E0-70F4E2EF8493}" destId="{9E2CDD3F-7280-42EF-9F32-4758839CB433}" srcOrd="0" destOrd="0" presId="urn:microsoft.com/office/officeart/2005/8/layout/target2"/>
    <dgm:cxn modelId="{32B89333-466E-4005-94EC-174966B462DA}" type="presOf" srcId="{C3A0221B-7F09-44D8-9040-021D47FD4B58}" destId="{DBF62664-5FC6-43DB-A3A7-F802B5C58693}" srcOrd="0" destOrd="0" presId="urn:microsoft.com/office/officeart/2005/8/layout/target2"/>
    <dgm:cxn modelId="{5C4A9567-6E8C-43DA-9C26-8237DB019F0F}" type="presOf" srcId="{4660101F-BAD6-44EA-9726-4A02F442B497}" destId="{D46D9678-378C-4BB1-AA98-28FDA1C9F1D8}" srcOrd="0" destOrd="0" presId="urn:microsoft.com/office/officeart/2005/8/layout/target2"/>
    <dgm:cxn modelId="{4DA1798A-53C5-43C6-93DB-B6296745A30B}" type="presOf" srcId="{6C1CFE81-06D0-4161-B222-BD6C857454CC}" destId="{2B0B833C-849D-4A9F-ADCB-F0151CE53ECD}" srcOrd="0" destOrd="0" presId="urn:microsoft.com/office/officeart/2005/8/layout/target2"/>
    <dgm:cxn modelId="{1B626249-B3E1-4B34-862A-0CCAD0C37217}" type="presOf" srcId="{9481CA03-7B73-4C78-A6E3-79E1B4FE46D5}" destId="{8F0154EA-5B81-4A2F-AFE2-59B2BD5F1419}" srcOrd="0" destOrd="0" presId="urn:microsoft.com/office/officeart/2005/8/layout/target2"/>
    <dgm:cxn modelId="{5AD544E6-C46F-45F3-9B6E-BE49C8589E21}" srcId="{4660101F-BAD6-44EA-9726-4A02F442B497}" destId="{7B69AE08-FDB3-4396-B9E0-70F4E2EF8493}" srcOrd="1" destOrd="0" parTransId="{A1AEBA84-18EF-4016-94AF-DA9ED399FF67}" sibTransId="{8804BE87-F38E-4C97-9542-D8DF439AD625}"/>
    <dgm:cxn modelId="{5182CA47-A148-49BB-8473-737C2C505AF8}" srcId="{6C1CFE81-06D0-4161-B222-BD6C857454CC}" destId="{7F2B5CD4-9974-4F5D-9AE2-C5F6BA55A6F0}" srcOrd="0" destOrd="0" parTransId="{6F28F237-C212-43E8-AC0B-2549CBF4E856}" sibTransId="{87265A75-14A0-46E5-938E-5525035E334E}"/>
    <dgm:cxn modelId="{82FD045D-A055-4841-9AB6-C4A4CAD293CC}" srcId="{7B69AE08-FDB3-4396-B9E0-70F4E2EF8493}" destId="{C3A0221B-7F09-44D8-9040-021D47FD4B58}" srcOrd="0" destOrd="0" parTransId="{FC6F113A-04E4-4358-A1E9-57B1C6DC82A1}" sibTransId="{7343A1F3-E205-4E45-9404-91FD61FED366}"/>
    <dgm:cxn modelId="{E200D995-B15C-4072-82A5-A716CFFBBCF7}" srcId="{6C1CFE81-06D0-4161-B222-BD6C857454CC}" destId="{9481CA03-7B73-4C78-A6E3-79E1B4FE46D5}" srcOrd="3" destOrd="0" parTransId="{4FCF84B7-A0F0-4B1A-A830-34CF9ADDEA4B}" sibTransId="{8AA52092-812F-4061-B4CF-93A2FA01CA64}"/>
    <dgm:cxn modelId="{A39CBAFD-51C7-4B42-A228-1BE8F1C72E4C}" srcId="{6C1CFE81-06D0-4161-B222-BD6C857454CC}" destId="{D711D526-2244-48A2-8C7D-FB5DF9B66620}" srcOrd="2" destOrd="0" parTransId="{14D04E5D-30E8-43A2-B8E0-C436F8C3DFD7}" sibTransId="{B15E1BC1-D235-40B3-9C89-F9C36108E7BA}"/>
    <dgm:cxn modelId="{E98E0BB1-02BC-4B28-9BE5-FB78F0FB546D}" srcId="{6C1CFE81-06D0-4161-B222-BD6C857454CC}" destId="{E0358E9B-7D8D-4493-A8B4-340735D007D8}" srcOrd="1" destOrd="0" parTransId="{7494817B-EC6F-4E2E-81B4-E5C99059FA0B}" sibTransId="{3A77DA7C-75FC-462B-BED1-808D838B61AB}"/>
    <dgm:cxn modelId="{190A4035-A085-40BA-B230-A7187C86F898}" type="presOf" srcId="{D711D526-2244-48A2-8C7D-FB5DF9B66620}" destId="{2C45E472-DAD6-4B32-8D04-070C1B6F1AA5}" srcOrd="0" destOrd="0" presId="urn:microsoft.com/office/officeart/2005/8/layout/target2"/>
    <dgm:cxn modelId="{687FAC86-5DBF-42A7-B619-A76FB29DFE4A}" type="presOf" srcId="{E0358E9B-7D8D-4493-A8B4-340735D007D8}" destId="{7BFA9E0D-FFC1-4116-A119-C24F9EC44658}" srcOrd="0" destOrd="0" presId="urn:microsoft.com/office/officeart/2005/8/layout/target2"/>
    <dgm:cxn modelId="{9FA1EA88-E5BE-4360-947A-7B6316295D90}" srcId="{4660101F-BAD6-44EA-9726-4A02F442B497}" destId="{6C1CFE81-06D0-4161-B222-BD6C857454CC}" srcOrd="0" destOrd="0" parTransId="{D5F4B31A-449E-4DBB-9765-A2F8D9748F91}" sibTransId="{11E0DAB5-36CD-47EA-8AC8-DC26D32CD519}"/>
    <dgm:cxn modelId="{0709FC5B-50F9-41A1-852A-1E172459C1D5}" type="presOf" srcId="{7F2B5CD4-9974-4F5D-9AE2-C5F6BA55A6F0}" destId="{B10C22B0-50CB-4607-840C-1848754FDCFD}" srcOrd="0" destOrd="0" presId="urn:microsoft.com/office/officeart/2005/8/layout/target2"/>
    <dgm:cxn modelId="{920433BA-13AA-4762-9E30-76C804127B1A}" type="presParOf" srcId="{D46D9678-378C-4BB1-AA98-28FDA1C9F1D8}" destId="{BF148509-36A4-47EF-8440-88F8055283C5}" srcOrd="0" destOrd="0" presId="urn:microsoft.com/office/officeart/2005/8/layout/target2"/>
    <dgm:cxn modelId="{C24D44CD-A4DD-474F-9537-43FB4598423F}" type="presParOf" srcId="{BF148509-36A4-47EF-8440-88F8055283C5}" destId="{2B0B833C-849D-4A9F-ADCB-F0151CE53ECD}" srcOrd="0" destOrd="0" presId="urn:microsoft.com/office/officeart/2005/8/layout/target2"/>
    <dgm:cxn modelId="{B9A3B356-0DB1-43C1-885D-FF88D8CEB489}" type="presParOf" srcId="{BF148509-36A4-47EF-8440-88F8055283C5}" destId="{287C93C3-F0D9-4AC1-946D-FFBEF7019C58}" srcOrd="1" destOrd="0" presId="urn:microsoft.com/office/officeart/2005/8/layout/target2"/>
    <dgm:cxn modelId="{2234BCB5-9D90-49C5-9787-748B347820A2}" type="presParOf" srcId="{287C93C3-F0D9-4AC1-946D-FFBEF7019C58}" destId="{B10C22B0-50CB-4607-840C-1848754FDCFD}" srcOrd="0" destOrd="0" presId="urn:microsoft.com/office/officeart/2005/8/layout/target2"/>
    <dgm:cxn modelId="{560A7213-AE50-4404-AE55-2D0B52EC5EEB}" type="presParOf" srcId="{287C93C3-F0D9-4AC1-946D-FFBEF7019C58}" destId="{6656A0DE-193F-4249-BAA7-0396DD57E68B}" srcOrd="1" destOrd="0" presId="urn:microsoft.com/office/officeart/2005/8/layout/target2"/>
    <dgm:cxn modelId="{FCE47B9F-BA15-4D15-B712-A009AE9F9F75}" type="presParOf" srcId="{287C93C3-F0D9-4AC1-946D-FFBEF7019C58}" destId="{7BFA9E0D-FFC1-4116-A119-C24F9EC44658}" srcOrd="2" destOrd="0" presId="urn:microsoft.com/office/officeart/2005/8/layout/target2"/>
    <dgm:cxn modelId="{9BB7D7B7-45B6-4A14-BBB6-E6D9CF93B592}" type="presParOf" srcId="{287C93C3-F0D9-4AC1-946D-FFBEF7019C58}" destId="{C0D20659-BB9A-4931-886A-AA2C83893B7B}" srcOrd="3" destOrd="0" presId="urn:microsoft.com/office/officeart/2005/8/layout/target2"/>
    <dgm:cxn modelId="{48F4D8B1-DB17-47C6-AE99-6C722FD0046A}" type="presParOf" srcId="{287C93C3-F0D9-4AC1-946D-FFBEF7019C58}" destId="{2C45E472-DAD6-4B32-8D04-070C1B6F1AA5}" srcOrd="4" destOrd="0" presId="urn:microsoft.com/office/officeart/2005/8/layout/target2"/>
    <dgm:cxn modelId="{9D816342-FF57-4D45-B8F7-2666B6257622}" type="presParOf" srcId="{287C93C3-F0D9-4AC1-946D-FFBEF7019C58}" destId="{C5E40A6A-AC59-4586-8EF9-35321B7808C4}" srcOrd="5" destOrd="0" presId="urn:microsoft.com/office/officeart/2005/8/layout/target2"/>
    <dgm:cxn modelId="{D092B7FD-A50D-44B3-B982-322BF7D323DD}" type="presParOf" srcId="{287C93C3-F0D9-4AC1-946D-FFBEF7019C58}" destId="{8F0154EA-5B81-4A2F-AFE2-59B2BD5F1419}" srcOrd="6" destOrd="0" presId="urn:microsoft.com/office/officeart/2005/8/layout/target2"/>
    <dgm:cxn modelId="{590B9BA4-CA6E-4E62-8494-9C0891B2D20A}" type="presParOf" srcId="{D46D9678-378C-4BB1-AA98-28FDA1C9F1D8}" destId="{5D8FAF1F-63A0-4A22-BC89-0E72A3BD8BDE}" srcOrd="1" destOrd="0" presId="urn:microsoft.com/office/officeart/2005/8/layout/target2"/>
    <dgm:cxn modelId="{E08BC8DD-2CB2-4329-913C-EC3E583EE45B}" type="presParOf" srcId="{5D8FAF1F-63A0-4A22-BC89-0E72A3BD8BDE}" destId="{9E2CDD3F-7280-42EF-9F32-4758839CB433}" srcOrd="0" destOrd="0" presId="urn:microsoft.com/office/officeart/2005/8/layout/target2"/>
    <dgm:cxn modelId="{244C8BB4-4D85-450E-A3E0-D4EA463B0983}" type="presParOf" srcId="{5D8FAF1F-63A0-4A22-BC89-0E72A3BD8BDE}" destId="{C9522D55-75DF-4F3A-87D3-5E3D370D467E}" srcOrd="1" destOrd="0" presId="urn:microsoft.com/office/officeart/2005/8/layout/target2"/>
    <dgm:cxn modelId="{6070EB80-41FE-4BF8-A854-BAFA839E6E04}" type="presParOf" srcId="{C9522D55-75DF-4F3A-87D3-5E3D370D467E}" destId="{DBF62664-5FC6-43DB-A3A7-F802B5C58693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833C-849D-4A9F-ADCB-F0151CE53ECD}">
      <dsp:nvSpPr>
        <dsp:cNvPr id="0" name=""/>
        <dsp:cNvSpPr/>
      </dsp:nvSpPr>
      <dsp:spPr>
        <a:xfrm>
          <a:off x="0" y="0"/>
          <a:ext cx="5929354" cy="1785950"/>
        </a:xfrm>
        <a:prstGeom prst="roundRect">
          <a:avLst>
            <a:gd name="adj" fmla="val 85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386096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Dashboard</a:t>
          </a:r>
          <a:endParaRPr lang="zh-CN" altLang="en-US" sz="1700" kern="1200" dirty="0"/>
        </a:p>
      </dsp:txBody>
      <dsp:txXfrm>
        <a:off x="44462" y="44462"/>
        <a:ext cx="5840430" cy="1697026"/>
      </dsp:txXfrm>
    </dsp:sp>
    <dsp:sp modelId="{B10C22B0-50CB-4607-840C-1848754FDCFD}">
      <dsp:nvSpPr>
        <dsp:cNvPr id="0" name=""/>
        <dsp:cNvSpPr/>
      </dsp:nvSpPr>
      <dsp:spPr>
        <a:xfrm>
          <a:off x="148233" y="446487"/>
          <a:ext cx="889403" cy="2966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数据源配置</a:t>
          </a:r>
          <a:endParaRPr lang="zh-CN" altLang="en-US" sz="1000" kern="1200" dirty="0"/>
        </a:p>
      </dsp:txBody>
      <dsp:txXfrm>
        <a:off x="157357" y="455611"/>
        <a:ext cx="871155" cy="278422"/>
      </dsp:txXfrm>
    </dsp:sp>
    <dsp:sp modelId="{7BFA9E0D-FFC1-4116-A119-C24F9EC44658}">
      <dsp:nvSpPr>
        <dsp:cNvPr id="0" name=""/>
        <dsp:cNvSpPr/>
      </dsp:nvSpPr>
      <dsp:spPr>
        <a:xfrm>
          <a:off x="148233" y="764263"/>
          <a:ext cx="889403" cy="2966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Canal</a:t>
          </a:r>
          <a:r>
            <a:rPr lang="zh-CN" altLang="en-US" sz="1000" kern="1200" dirty="0" smtClean="0"/>
            <a:t>配置</a:t>
          </a:r>
          <a:endParaRPr lang="zh-CN" altLang="en-US" sz="1000" kern="1200" dirty="0"/>
        </a:p>
      </dsp:txBody>
      <dsp:txXfrm>
        <a:off x="157357" y="773387"/>
        <a:ext cx="871155" cy="278422"/>
      </dsp:txXfrm>
    </dsp:sp>
    <dsp:sp modelId="{2C45E472-DAD6-4B32-8D04-070C1B6F1AA5}">
      <dsp:nvSpPr>
        <dsp:cNvPr id="0" name=""/>
        <dsp:cNvSpPr/>
      </dsp:nvSpPr>
      <dsp:spPr>
        <a:xfrm>
          <a:off x="148233" y="1082039"/>
          <a:ext cx="889403" cy="2966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消息总线配置</a:t>
          </a:r>
          <a:endParaRPr lang="zh-CN" altLang="en-US" sz="1000" kern="1200" dirty="0"/>
        </a:p>
      </dsp:txBody>
      <dsp:txXfrm>
        <a:off x="157357" y="1091163"/>
        <a:ext cx="871155" cy="278422"/>
      </dsp:txXfrm>
    </dsp:sp>
    <dsp:sp modelId="{8F0154EA-5B81-4A2F-AFE2-59B2BD5F1419}">
      <dsp:nvSpPr>
        <dsp:cNvPr id="0" name=""/>
        <dsp:cNvSpPr/>
      </dsp:nvSpPr>
      <dsp:spPr>
        <a:xfrm>
          <a:off x="148233" y="1399815"/>
          <a:ext cx="889403" cy="29667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Storm</a:t>
          </a:r>
          <a:r>
            <a:rPr lang="zh-CN" altLang="en-US" sz="1000" kern="1200" dirty="0" smtClean="0"/>
            <a:t>管理</a:t>
          </a:r>
          <a:endParaRPr lang="zh-CN" altLang="en-US" sz="1000" kern="1200" dirty="0"/>
        </a:p>
      </dsp:txBody>
      <dsp:txXfrm>
        <a:off x="157357" y="1408939"/>
        <a:ext cx="871155" cy="278422"/>
      </dsp:txXfrm>
    </dsp:sp>
    <dsp:sp modelId="{9E2CDD3F-7280-42EF-9F32-4758839CB433}">
      <dsp:nvSpPr>
        <dsp:cNvPr id="0" name=""/>
        <dsp:cNvSpPr/>
      </dsp:nvSpPr>
      <dsp:spPr>
        <a:xfrm>
          <a:off x="1185870" y="446487"/>
          <a:ext cx="4595249" cy="1250165"/>
        </a:xfrm>
        <a:prstGeom prst="roundRect">
          <a:avLst>
            <a:gd name="adj" fmla="val 105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793855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Mysql</a:t>
          </a:r>
          <a:r>
            <a:rPr lang="zh-CN" altLang="en-US" sz="1200" kern="1200" dirty="0" smtClean="0"/>
            <a:t>数据源配置</a:t>
          </a:r>
          <a:endParaRPr lang="zh-CN" altLang="en-US" sz="1200" kern="1200" dirty="0"/>
        </a:p>
      </dsp:txBody>
      <dsp:txXfrm>
        <a:off x="1224317" y="484934"/>
        <a:ext cx="4518355" cy="1173271"/>
      </dsp:txXfrm>
    </dsp:sp>
    <dsp:sp modelId="{DBF62664-5FC6-43DB-A3A7-F802B5C58693}">
      <dsp:nvSpPr>
        <dsp:cNvPr id="0" name=""/>
        <dsp:cNvSpPr/>
      </dsp:nvSpPr>
      <dsp:spPr>
        <a:xfrm>
          <a:off x="1300752" y="1009061"/>
          <a:ext cx="4365486" cy="562574"/>
        </a:xfrm>
        <a:prstGeom prst="roundRect">
          <a:avLst>
            <a:gd name="adj" fmla="val 10500"/>
          </a:avLst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ip:port</a:t>
          </a:r>
          <a:r>
            <a:rPr lang="en-US" altLang="zh-CN" sz="1000" kern="1200" dirty="0" smtClean="0"/>
            <a:t>/</a:t>
          </a:r>
          <a:r>
            <a:rPr lang="en-US" altLang="zh-CN" sz="1000" kern="1200" dirty="0" err="1" smtClean="0"/>
            <a:t>userName</a:t>
          </a:r>
          <a:r>
            <a:rPr lang="en-US" altLang="zh-CN" sz="1000" kern="1200" dirty="0" smtClean="0"/>
            <a:t>/password</a:t>
          </a:r>
          <a:endParaRPr lang="zh-CN" altLang="en-US" sz="1000" kern="1200" dirty="0"/>
        </a:p>
      </dsp:txBody>
      <dsp:txXfrm>
        <a:off x="1318053" y="1026362"/>
        <a:ext cx="4330884" cy="527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6CCEF-3130-4465-9F39-8547098AAF4E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870D-FC70-42ED-97BB-395850A86C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70D-FC70-42ED-97BB-395850A86C8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r>
              <a:rPr lang="en-US" altLang="zh-CN" dirty="0" smtClean="0"/>
              <a:t>-cloud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14480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5214942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3500430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643042" y="357187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5214942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65" name="直接连接符 64"/>
          <p:cNvCxnSpPr>
            <a:stCxn id="54" idx="2"/>
          </p:cNvCxnSpPr>
          <p:nvPr/>
        </p:nvCxnSpPr>
        <p:spPr>
          <a:xfrm rot="5400000">
            <a:off x="200023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5499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85984" y="4427544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200000" flipH="1">
            <a:off x="2067305" y="4210453"/>
            <a:ext cx="428628" cy="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200000" flipH="1">
            <a:off x="5567767" y="4210454"/>
            <a:ext cx="428628" cy="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5400000">
            <a:off x="3929852" y="457121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858414" y="535703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57158" y="1071546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57158" y="2214553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7158" y="3571876"/>
            <a:ext cx="4000528" cy="285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8596" y="742936"/>
            <a:ext cx="1048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HA-Proxy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034" y="1571611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317182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5239" y="214290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4202429" y="642918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192.168.88.200</a:t>
            </a:r>
            <a:endParaRPr lang="zh-CN" altLang="en-US" sz="11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1963" y="1214422"/>
            <a:ext cx="434520" cy="80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2643174" y="1928801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192.168.88.53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5072066" y="1928801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192.168.88.56</a:t>
            </a:r>
            <a:endParaRPr lang="zh-CN" altLang="en-US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643182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2285984" y="3143248"/>
            <a:ext cx="2286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192.168.88.50-56;</a:t>
            </a:r>
            <a:r>
              <a:rPr lang="en-US" altLang="zh-CN" dirty="0" smtClean="0"/>
              <a:t> </a:t>
            </a:r>
            <a:r>
              <a:rPr lang="en-US" altLang="zh-CN" sz="1100" dirty="0" smtClean="0"/>
              <a:t>192.168.88.20-25</a:t>
            </a:r>
            <a:endParaRPr lang="zh-CN" altLang="en-US" sz="1100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57158" y="4786322"/>
            <a:ext cx="8072494" cy="714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596" y="42148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Canal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786190"/>
            <a:ext cx="428628" cy="79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矩形 29"/>
          <p:cNvSpPr/>
          <p:nvPr/>
        </p:nvSpPr>
        <p:spPr>
          <a:xfrm>
            <a:off x="4429124" y="4143380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192.168.88.53</a:t>
            </a:r>
            <a:endParaRPr lang="zh-CN" altLang="en-US" sz="1100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5143504" y="3500438"/>
            <a:ext cx="3357586" cy="285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00958" y="271462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Hbase</a:t>
            </a:r>
            <a:r>
              <a:rPr lang="en-US" altLang="zh-CN" sz="1100" dirty="0" smtClean="0"/>
              <a:t>-Indexer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511193"/>
            <a:ext cx="500066" cy="9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5929322" y="3143248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192.168.88.56</a:t>
            </a:r>
            <a:endParaRPr lang="zh-CN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54984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数据源</a:t>
            </a:r>
            <a:endParaRPr lang="zh-CN" altLang="en-US" dirty="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069815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069815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4926939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998377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2786050" y="6069947"/>
            <a:ext cx="11272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statusnet</a:t>
            </a:r>
            <a:r>
              <a:rPr lang="zh-CN" altLang="en-US" sz="1100" dirty="0" smtClean="0"/>
              <a:t>，</a:t>
            </a:r>
            <a:r>
              <a:rPr lang="en-US" altLang="zh-CN" sz="1100" dirty="0" err="1" smtClean="0"/>
              <a:t>todo</a:t>
            </a:r>
            <a:endParaRPr lang="zh-CN" altLang="en-US" sz="1100" dirty="0" smtClean="0"/>
          </a:p>
          <a:p>
            <a:endParaRPr lang="zh-CN" altLang="en-US" sz="1100" dirty="0"/>
          </a:p>
        </p:txBody>
      </p:sp>
      <p:sp>
        <p:nvSpPr>
          <p:cNvPr id="43" name="矩形 42"/>
          <p:cNvSpPr/>
          <p:nvPr/>
        </p:nvSpPr>
        <p:spPr>
          <a:xfrm>
            <a:off x="1714480" y="5998509"/>
            <a:ext cx="4251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ums</a:t>
            </a:r>
            <a:endParaRPr lang="zh-CN" altLang="en-US" sz="1100" dirty="0"/>
          </a:p>
        </p:txBody>
      </p:sp>
      <p:sp>
        <p:nvSpPr>
          <p:cNvPr id="44" name="矩形 43"/>
          <p:cNvSpPr/>
          <p:nvPr/>
        </p:nvSpPr>
        <p:spPr>
          <a:xfrm>
            <a:off x="5929322" y="5998509"/>
            <a:ext cx="386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bbs</a:t>
            </a:r>
            <a:endParaRPr lang="zh-CN" altLang="en-US" sz="1100" dirty="0"/>
          </a:p>
        </p:txBody>
      </p:sp>
      <p:sp>
        <p:nvSpPr>
          <p:cNvPr id="45" name="矩形 44"/>
          <p:cNvSpPr/>
          <p:nvPr/>
        </p:nvSpPr>
        <p:spPr>
          <a:xfrm>
            <a:off x="4286248" y="6022651"/>
            <a:ext cx="12144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 smtClean="0"/>
              <a:t>statusnet</a:t>
            </a:r>
            <a:endParaRPr lang="zh-CN" altLang="en-US" sz="1100" dirty="0"/>
          </a:p>
        </p:txBody>
      </p:sp>
      <p:sp>
        <p:nvSpPr>
          <p:cNvPr id="46" name="矩形 45"/>
          <p:cNvSpPr/>
          <p:nvPr/>
        </p:nvSpPr>
        <p:spPr>
          <a:xfrm>
            <a:off x="1428728" y="5784195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192.168.96.94</a:t>
            </a:r>
            <a:endParaRPr lang="zh-CN" altLang="en-US" sz="1100" dirty="0"/>
          </a:p>
        </p:txBody>
      </p:sp>
      <p:sp>
        <p:nvSpPr>
          <p:cNvPr id="47" name="矩形 46"/>
          <p:cNvSpPr/>
          <p:nvPr/>
        </p:nvSpPr>
        <p:spPr>
          <a:xfrm>
            <a:off x="2786050" y="585563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192.168.96.109</a:t>
            </a:r>
            <a:endParaRPr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5715008" y="5736899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192.168.96.95</a:t>
            </a:r>
            <a:endParaRPr lang="zh-CN" altLang="en-US" sz="1100" dirty="0"/>
          </a:p>
        </p:txBody>
      </p:sp>
      <p:sp>
        <p:nvSpPr>
          <p:cNvPr id="50" name="矩形 49"/>
          <p:cNvSpPr/>
          <p:nvPr/>
        </p:nvSpPr>
        <p:spPr>
          <a:xfrm>
            <a:off x="4214810" y="5784195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192.168.96.93</a:t>
            </a:r>
            <a:endParaRPr lang="zh-CN" altLang="en-US" sz="1100" dirty="0"/>
          </a:p>
        </p:txBody>
      </p:sp>
      <p:sp>
        <p:nvSpPr>
          <p:cNvPr id="52" name="矩形 51"/>
          <p:cNvSpPr/>
          <p:nvPr/>
        </p:nvSpPr>
        <p:spPr>
          <a:xfrm>
            <a:off x="6929454" y="5808337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192.168.96.111</a:t>
            </a:r>
            <a:endParaRPr lang="zh-CN" altLang="en-US" sz="11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4926939"/>
            <a:ext cx="571504" cy="7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矩形 53"/>
          <p:cNvSpPr/>
          <p:nvPr/>
        </p:nvSpPr>
        <p:spPr>
          <a:xfrm>
            <a:off x="7215206" y="6069947"/>
            <a:ext cx="386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err="1" smtClean="0"/>
              <a:t>bbs</a:t>
            </a:r>
            <a:endParaRPr lang="zh-CN" altLang="en-US" sz="1100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2285984" y="4572008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3428992" y="478632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214810" y="457200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4286248" y="4500570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3" idx="0"/>
          </p:cNvCxnSpPr>
          <p:nvPr/>
        </p:nvCxnSpPr>
        <p:spPr>
          <a:xfrm rot="16200000" flipV="1">
            <a:off x="5644700" y="3213557"/>
            <a:ext cx="497807" cy="29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1028" idx="2"/>
          </p:cNvCxnSpPr>
          <p:nvPr/>
        </p:nvCxnSpPr>
        <p:spPr>
          <a:xfrm rot="10800000">
            <a:off x="2000232" y="3426960"/>
            <a:ext cx="1928826" cy="50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2500298" y="292893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10800000">
            <a:off x="2786050" y="1928802"/>
            <a:ext cx="257176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5400000" flipH="1" flipV="1">
            <a:off x="4964115" y="2321711"/>
            <a:ext cx="78661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rot="10800000" flipV="1">
            <a:off x="2928926" y="928670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214810" y="92867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2942" y="1357298"/>
            <a:ext cx="3714744" cy="2571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43240" y="2500306"/>
            <a:ext cx="92869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43240" y="3143248"/>
            <a:ext cx="9191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3214686"/>
            <a:ext cx="156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range:0-7fffffff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42" y="2500306"/>
            <a:ext cx="2477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range:80000000-bfffffff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8728" y="1643050"/>
            <a:ext cx="214314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CompositeIdRouter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6314" y="1357298"/>
            <a:ext cx="3714744" cy="25717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215206" y="2500306"/>
            <a:ext cx="92869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215206" y="3143248"/>
            <a:ext cx="9191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72066" y="3214686"/>
            <a:ext cx="199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_route_ </a:t>
            </a:r>
            <a:r>
              <a:rPr lang="en-US" altLang="zh-CN" dirty="0" smtClean="0"/>
              <a:t>:shardkey2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72066" y="2500306"/>
            <a:ext cx="204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_route_ </a:t>
            </a:r>
            <a:r>
              <a:rPr lang="en-US" altLang="zh-CN" dirty="0" smtClean="0"/>
              <a:t>: shardkey1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43570" y="1643050"/>
            <a:ext cx="214314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ImplicitDocRouter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1928802"/>
            <a:ext cx="6143668" cy="3357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4810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RAM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71670" y="3000372"/>
            <a:ext cx="2786082" cy="1714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02" y="31432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71736" y="3786190"/>
            <a:ext cx="2000264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documentCache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4572000" y="4071942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072198" y="3000372"/>
            <a:ext cx="1357322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操作系统文件缓存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6182" y="1643050"/>
            <a:ext cx="642942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714480" y="3143248"/>
            <a:ext cx="1714512" cy="285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Scope=[1,2,3,…]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15140" y="1643050"/>
            <a:ext cx="78581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Cloud</a:t>
            </a:r>
          </a:p>
          <a:p>
            <a:pPr algn="ctr"/>
            <a:r>
              <a:rPr lang="en-US" altLang="zh-CN" dirty="0" smtClean="0"/>
              <a:t>OR</a:t>
            </a:r>
          </a:p>
          <a:p>
            <a:pPr algn="ctr"/>
            <a:r>
              <a:rPr lang="en-US" altLang="zh-CN" dirty="0" err="1" smtClean="0"/>
              <a:t>es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14876" y="2000240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714876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14876" y="300037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14876" y="342741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14876" y="392747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714876" y="442754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6" y="1785926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通讯录</a:t>
            </a:r>
            <a:endParaRPr lang="zh-CN" altLang="en-US" sz="900" dirty="0"/>
          </a:p>
        </p:txBody>
      </p:sp>
      <p:sp>
        <p:nvSpPr>
          <p:cNvPr id="16" name="矩形 15"/>
          <p:cNvSpPr/>
          <p:nvPr/>
        </p:nvSpPr>
        <p:spPr>
          <a:xfrm>
            <a:off x="5072066" y="2269474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公告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5072066" y="276954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消息</a:t>
            </a:r>
            <a:endParaRPr lang="zh-CN" altLang="en-US" sz="900" dirty="0"/>
          </a:p>
        </p:txBody>
      </p:sp>
      <p:sp>
        <p:nvSpPr>
          <p:cNvPr id="18" name="矩形 17"/>
          <p:cNvSpPr/>
          <p:nvPr/>
        </p:nvSpPr>
        <p:spPr>
          <a:xfrm>
            <a:off x="5072066" y="3214686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群聊</a:t>
            </a:r>
            <a:endParaRPr lang="zh-CN" altLang="en-US" sz="900" dirty="0"/>
          </a:p>
        </p:txBody>
      </p:sp>
      <p:sp>
        <p:nvSpPr>
          <p:cNvPr id="19" name="矩形 18"/>
          <p:cNvSpPr/>
          <p:nvPr/>
        </p:nvSpPr>
        <p:spPr>
          <a:xfrm>
            <a:off x="5072066" y="371475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/>
              <a:t>土豆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5149316" y="4214818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……</a:t>
            </a:r>
            <a:endParaRPr lang="zh-CN" altLang="en-US" sz="9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57356" y="3000372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搜索平台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500562" y="1643050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43438" y="3786190"/>
            <a:ext cx="1214446" cy="9286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7"/>
          </p:cNvCxnSpPr>
          <p:nvPr/>
        </p:nvCxnSpPr>
        <p:spPr>
          <a:xfrm rot="5400000" flipH="1" flipV="1">
            <a:off x="3343502" y="1907878"/>
            <a:ext cx="778946" cy="1678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0" name="直接箭头连接符 9"/>
          <p:cNvCxnSpPr>
            <a:stCxn id="4" idx="5"/>
            <a:endCxn id="6" idx="2"/>
          </p:cNvCxnSpPr>
          <p:nvPr/>
        </p:nvCxnSpPr>
        <p:spPr>
          <a:xfrm rot="16200000" flipH="1">
            <a:off x="3539957" y="3147055"/>
            <a:ext cx="457475" cy="1749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>
          <a:xfrm rot="16200000" flipH="1">
            <a:off x="4572000" y="3107529"/>
            <a:ext cx="1214446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929190" y="1285860"/>
            <a:ext cx="3143272" cy="2714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910" y="1285860"/>
            <a:ext cx="3857652" cy="2714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1604" y="2143116"/>
            <a:ext cx="2571768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28662" y="2786058"/>
            <a:ext cx="3214710" cy="500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业务插件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3786182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143240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500430" y="1571612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flipV="1">
            <a:off x="1428728" y="2214554"/>
            <a:ext cx="1393041" cy="571504"/>
          </a:xfrm>
          <a:prstGeom prst="bentConnector4">
            <a:avLst>
              <a:gd name="adj1" fmla="val -22574"/>
              <a:gd name="adj2" fmla="val 174716"/>
            </a:avLst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5400000">
            <a:off x="1821637" y="1964521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>
            <a:off x="2036745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606529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2320909" y="1963727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43504" y="3211297"/>
            <a:ext cx="257176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857884" y="33575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Solr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43504" y="2068289"/>
            <a:ext cx="2571768" cy="500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45" name="下箭头 44"/>
          <p:cNvSpPr/>
          <p:nvPr/>
        </p:nvSpPr>
        <p:spPr>
          <a:xfrm>
            <a:off x="6643702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6000760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6357950" y="1568223"/>
            <a:ext cx="7143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6107917" y="2889032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6323025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5400000">
            <a:off x="5892809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6607189" y="2888238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8794" y="413123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旧版搜索</a:t>
            </a:r>
          </a:p>
          <a:p>
            <a:r>
              <a:rPr lang="zh-CN" altLang="en-US" dirty="0" smtClean="0"/>
              <a:t>容易死锁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8" y="413123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新版搜索</a:t>
            </a:r>
            <a:endParaRPr lang="en-US" altLang="zh-CN" dirty="0" smtClean="0"/>
          </a:p>
          <a:p>
            <a:r>
              <a:rPr lang="zh-CN" altLang="en-US" dirty="0" smtClean="0"/>
              <a:t>不会死锁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57422" y="22859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Solr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柱形 55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57" name="矩形 56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428728" y="2357430"/>
            <a:ext cx="5929354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63" name="椭圆 62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64" name="椭圆 63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67" name="椭圆 66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68" name="椭圆 67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69" name="椭圆 68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70" name="矩形 69"/>
          <p:cNvSpPr/>
          <p:nvPr/>
        </p:nvSpPr>
        <p:spPr>
          <a:xfrm>
            <a:off x="3000364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286380" y="2500306"/>
            <a:ext cx="1000132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071802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74" name="矩形 73"/>
          <p:cNvSpPr/>
          <p:nvPr/>
        </p:nvSpPr>
        <p:spPr>
          <a:xfrm>
            <a:off x="457200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75" name="右箭头 74"/>
          <p:cNvSpPr/>
          <p:nvPr/>
        </p:nvSpPr>
        <p:spPr>
          <a:xfrm>
            <a:off x="3428992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箭头 75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下箭头 76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71474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557213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80" name="矩形 79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endParaRPr lang="zh-CN" altLang="en-US" sz="900" dirty="0"/>
          </a:p>
        </p:txBody>
      </p:sp>
      <p:sp>
        <p:nvSpPr>
          <p:cNvPr id="81" name="下箭头 80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下箭头 82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下箭头 84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右箭头 85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右箭头 86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91" name="椭圆 90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92" name="上下箭头 91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4" name="矩形 3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2357430"/>
            <a:ext cx="5929354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000364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86380" y="2500306"/>
            <a:ext cx="1000132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71802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457200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22" name="右箭头 21"/>
          <p:cNvSpPr/>
          <p:nvPr/>
        </p:nvSpPr>
        <p:spPr>
          <a:xfrm>
            <a:off x="3428992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1474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57213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(1)</a:t>
            </a:r>
            <a:endParaRPr lang="zh-CN" altLang="en-US" sz="900" dirty="0"/>
          </a:p>
        </p:txBody>
      </p:sp>
      <p:sp>
        <p:nvSpPr>
          <p:cNvPr id="28" name="下箭头 27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00628" y="1928802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http</a:t>
            </a:r>
            <a:r>
              <a:rPr lang="zh-CN" altLang="en-US" sz="900" dirty="0" smtClean="0"/>
              <a:t>短连接    ？</a:t>
            </a:r>
            <a:endParaRPr lang="zh-CN" altLang="en-US" sz="900" dirty="0"/>
          </a:p>
        </p:txBody>
      </p:sp>
      <p:sp>
        <p:nvSpPr>
          <p:cNvPr id="36" name="矩形 35"/>
          <p:cNvSpPr/>
          <p:nvPr/>
        </p:nvSpPr>
        <p:spPr>
          <a:xfrm>
            <a:off x="5715008" y="428625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http</a:t>
            </a:r>
            <a:r>
              <a:rPr lang="zh-CN" altLang="en-US" sz="900" dirty="0" smtClean="0"/>
              <a:t>长连接  ？</a:t>
            </a:r>
            <a:endParaRPr lang="zh-CN" altLang="en-US" sz="900" dirty="0"/>
          </a:p>
        </p:txBody>
      </p:sp>
      <p:sp>
        <p:nvSpPr>
          <p:cNvPr id="37" name="椭圆 36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8" name="椭圆 37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40" name="上下箭头 39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00628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Kong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5643570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Zuul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7358082" y="928670"/>
            <a:ext cx="42862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redis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6572264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(3)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6715140" y="3429000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(2)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6643734" cy="392909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143240" y="5214950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</a:p>
        </p:txBody>
      </p:sp>
      <p:sp>
        <p:nvSpPr>
          <p:cNvPr id="4" name="矩形 3"/>
          <p:cNvSpPr/>
          <p:nvPr/>
        </p:nvSpPr>
        <p:spPr>
          <a:xfrm>
            <a:off x="928662" y="4643446"/>
            <a:ext cx="7286676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/ES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8860" y="2357430"/>
            <a:ext cx="4929222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搜索中间件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929354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8671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2857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搜索平台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17" name="矩形 16"/>
          <p:cNvSpPr/>
          <p:nvPr/>
        </p:nvSpPr>
        <p:spPr>
          <a:xfrm>
            <a:off x="3786182" y="2500306"/>
            <a:ext cx="1928826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7884" y="2500306"/>
            <a:ext cx="428628" cy="114300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7620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业务转换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4643438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业务降级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5357818" y="2857496"/>
            <a:ext cx="285752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检索调优</a:t>
            </a:r>
            <a:endParaRPr lang="zh-CN" altLang="en-US" sz="900" dirty="0"/>
          </a:p>
        </p:txBody>
      </p:sp>
      <p:sp>
        <p:nvSpPr>
          <p:cNvPr id="22" name="右箭头 21"/>
          <p:cNvSpPr/>
          <p:nvPr/>
        </p:nvSpPr>
        <p:spPr>
          <a:xfrm>
            <a:off x="4214810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00628" y="3143248"/>
            <a:ext cx="285752" cy="45719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3500430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0562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检索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7884" y="250030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</a:t>
            </a:r>
            <a:endParaRPr lang="zh-CN" altLang="en-US" sz="1000" dirty="0"/>
          </a:p>
        </p:txBody>
      </p:sp>
      <p:sp>
        <p:nvSpPr>
          <p:cNvPr id="27" name="矩形 26"/>
          <p:cNvSpPr/>
          <p:nvPr/>
        </p:nvSpPr>
        <p:spPr>
          <a:xfrm>
            <a:off x="6215074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(1)</a:t>
            </a:r>
            <a:endParaRPr lang="zh-CN" altLang="en-US" sz="900" dirty="0"/>
          </a:p>
        </p:txBody>
      </p:sp>
      <p:sp>
        <p:nvSpPr>
          <p:cNvPr id="28" name="下箭头 27"/>
          <p:cNvSpPr/>
          <p:nvPr/>
        </p:nvSpPr>
        <p:spPr>
          <a:xfrm>
            <a:off x="4143372" y="1785926"/>
            <a:ext cx="64294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000496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4500562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5000628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500694" y="3857628"/>
            <a:ext cx="142876" cy="71438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7429520" y="1214422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7429520" y="2928934"/>
            <a:ext cx="285752" cy="7143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00826" y="271462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8" name="椭圆 37"/>
          <p:cNvSpPr/>
          <p:nvPr/>
        </p:nvSpPr>
        <p:spPr>
          <a:xfrm>
            <a:off x="7500958" y="4643446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39" name="上下箭头 38"/>
          <p:cNvSpPr/>
          <p:nvPr/>
        </p:nvSpPr>
        <p:spPr>
          <a:xfrm>
            <a:off x="7929586" y="3857628"/>
            <a:ext cx="142876" cy="71438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0628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Kong</a:t>
            </a:r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5643570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Zuul</a:t>
            </a:r>
            <a:endParaRPr lang="zh-CN" altLang="en-US" sz="900" dirty="0"/>
          </a:p>
        </p:txBody>
      </p:sp>
      <p:sp>
        <p:nvSpPr>
          <p:cNvPr id="42" name="矩形 41"/>
          <p:cNvSpPr/>
          <p:nvPr/>
        </p:nvSpPr>
        <p:spPr>
          <a:xfrm>
            <a:off x="7358082" y="928670"/>
            <a:ext cx="428628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redis</a:t>
            </a:r>
            <a:endParaRPr lang="zh-CN" altLang="en-US" sz="900" dirty="0"/>
          </a:p>
        </p:txBody>
      </p:sp>
      <p:sp>
        <p:nvSpPr>
          <p:cNvPr id="43" name="矩形 42"/>
          <p:cNvSpPr/>
          <p:nvPr/>
        </p:nvSpPr>
        <p:spPr>
          <a:xfrm>
            <a:off x="6572264" y="857232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(3)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6715140" y="3429000"/>
            <a:ext cx="571504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缓存</a:t>
            </a:r>
            <a:r>
              <a:rPr lang="en-US" altLang="zh-CN" sz="900" dirty="0" smtClean="0"/>
              <a:t>(2)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1428728" y="2357430"/>
            <a:ext cx="785818" cy="1357322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1785926"/>
            <a:ext cx="7000924" cy="38576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4744" y="20716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Collection Set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786058"/>
            <a:ext cx="3000396" cy="25003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670" y="300037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客户：</a:t>
            </a:r>
            <a:r>
              <a:rPr lang="en-US" altLang="zh-CN" dirty="0" smtClean="0"/>
              <a:t>990003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1604" y="3571876"/>
            <a:ext cx="714380" cy="1428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71736" y="350043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71736" y="4071942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71736" y="457200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57752" y="2714620"/>
            <a:ext cx="3000396" cy="25003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0694" y="300037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客户：</a:t>
            </a:r>
            <a:r>
              <a:rPr lang="en-US" altLang="zh-CN" dirty="0" smtClean="0"/>
              <a:t>990003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000628" y="3571876"/>
            <a:ext cx="714380" cy="1428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00760" y="350043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00760" y="4071942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00760" y="4572008"/>
            <a:ext cx="1643074" cy="3571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message2016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714480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5214942" y="2571744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643042" y="3571876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5214942" y="3571876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cxnSp>
        <p:nvCxnSpPr>
          <p:cNvPr id="65" name="直接连接符 64"/>
          <p:cNvCxnSpPr>
            <a:stCxn id="54" idx="2"/>
          </p:cNvCxnSpPr>
          <p:nvPr/>
        </p:nvCxnSpPr>
        <p:spPr>
          <a:xfrm rot="5400000">
            <a:off x="200023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5499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964777" y="546498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928926" y="535782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15736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786844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285190" y="4357694"/>
            <a:ext cx="7151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 flipH="1" flipV="1">
            <a:off x="5214148" y="4356900"/>
            <a:ext cx="7151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0232" y="1071546"/>
            <a:ext cx="400052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929454" y="1285860"/>
            <a:ext cx="71438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28794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cxnSp>
        <p:nvCxnSpPr>
          <p:cNvPr id="8" name="直接连接符 7"/>
          <p:cNvCxnSpPr>
            <a:endCxn id="6" idx="0"/>
          </p:cNvCxnSpPr>
          <p:nvPr/>
        </p:nvCxnSpPr>
        <p:spPr>
          <a:xfrm rot="5400000">
            <a:off x="2071670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714612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cxnSp>
        <p:nvCxnSpPr>
          <p:cNvPr id="12" name="直接连接符 11"/>
          <p:cNvCxnSpPr>
            <a:endCxn id="11" idx="0"/>
          </p:cNvCxnSpPr>
          <p:nvPr/>
        </p:nvCxnSpPr>
        <p:spPr>
          <a:xfrm rot="5400000">
            <a:off x="2857488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643438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cxnSp>
        <p:nvCxnSpPr>
          <p:cNvPr id="14" name="直接连接符 13"/>
          <p:cNvCxnSpPr>
            <a:endCxn id="13" idx="0"/>
          </p:cNvCxnSpPr>
          <p:nvPr/>
        </p:nvCxnSpPr>
        <p:spPr>
          <a:xfrm rot="5400000">
            <a:off x="4786314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429256" y="2071678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cxnSp>
        <p:nvCxnSpPr>
          <p:cNvPr id="16" name="直接连接符 15"/>
          <p:cNvCxnSpPr>
            <a:endCxn id="15" idx="0"/>
          </p:cNvCxnSpPr>
          <p:nvPr/>
        </p:nvCxnSpPr>
        <p:spPr>
          <a:xfrm rot="5400000">
            <a:off x="5572132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43240" y="3071810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搜索平台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3018224" y="2339570"/>
            <a:ext cx="142876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857620" y="2070884"/>
            <a:ext cx="71438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cxnSp>
        <p:nvCxnSpPr>
          <p:cNvPr id="22" name="直接连接符 21"/>
          <p:cNvCxnSpPr>
            <a:endCxn id="21" idx="0"/>
          </p:cNvCxnSpPr>
          <p:nvPr/>
        </p:nvCxnSpPr>
        <p:spPr>
          <a:xfrm rot="5400000">
            <a:off x="4000496" y="185657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6"/>
          </p:cNvCxnSpPr>
          <p:nvPr/>
        </p:nvCxnSpPr>
        <p:spPr>
          <a:xfrm flipV="1">
            <a:off x="6143636" y="2214554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6072198" y="150017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143240" y="4572008"/>
            <a:ext cx="178595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SolrCloud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802" y="2143116"/>
            <a:ext cx="1571636" cy="10715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858016" y="1714488"/>
            <a:ext cx="428628" cy="27146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3438" y="4143380"/>
            <a:ext cx="928694" cy="7858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662" y="285728"/>
            <a:ext cx="7358114" cy="5786478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1428728" y="5286388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-cluster</a:t>
            </a:r>
          </a:p>
        </p:txBody>
      </p:sp>
      <p:sp>
        <p:nvSpPr>
          <p:cNvPr id="4" name="矩形 3"/>
          <p:cNvSpPr/>
          <p:nvPr/>
        </p:nvSpPr>
        <p:spPr>
          <a:xfrm>
            <a:off x="1428728" y="4714884"/>
            <a:ext cx="2000264" cy="35719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原子性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3857628"/>
            <a:ext cx="2000264" cy="71438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UMSAPI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728" y="785794"/>
            <a:ext cx="5857916" cy="92869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29520" y="785794"/>
            <a:ext cx="428628" cy="29289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57160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认证</a:t>
            </a:r>
            <a:endParaRPr lang="zh-CN" altLang="en-US" sz="900" dirty="0"/>
          </a:p>
        </p:txBody>
      </p:sp>
      <p:sp>
        <p:nvSpPr>
          <p:cNvPr id="10" name="椭圆 9"/>
          <p:cNvSpPr/>
          <p:nvPr/>
        </p:nvSpPr>
        <p:spPr>
          <a:xfrm>
            <a:off x="250029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安全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3286116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流量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7857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43570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监控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4857752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日志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4071934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负载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6429388" y="1285860"/>
            <a:ext cx="71438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2786050" y="4714884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数据级缓存</a:t>
            </a:r>
            <a:endParaRPr lang="zh-CN" altLang="en-US" sz="900" dirty="0"/>
          </a:p>
        </p:txBody>
      </p:sp>
      <p:sp>
        <p:nvSpPr>
          <p:cNvPr id="33" name="圆柱形 32"/>
          <p:cNvSpPr/>
          <p:nvPr/>
        </p:nvSpPr>
        <p:spPr>
          <a:xfrm>
            <a:off x="4643438" y="5286388"/>
            <a:ext cx="2714644" cy="64294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</p:txBody>
      </p:sp>
      <p:sp>
        <p:nvSpPr>
          <p:cNvPr id="34" name="矩形 33"/>
          <p:cNvSpPr/>
          <p:nvPr/>
        </p:nvSpPr>
        <p:spPr>
          <a:xfrm>
            <a:off x="2357422" y="392906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业务级</a:t>
            </a:r>
            <a:r>
              <a:rPr lang="en-US" altLang="zh-CN" sz="900" dirty="0" smtClean="0"/>
              <a:t>API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2357422" y="4286256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业务级缓存</a:t>
            </a:r>
            <a:endParaRPr lang="zh-CN" altLang="en-US" sz="900" dirty="0"/>
          </a:p>
        </p:txBody>
      </p:sp>
      <p:sp>
        <p:nvSpPr>
          <p:cNvPr id="36" name="矩形 35"/>
          <p:cNvSpPr/>
          <p:nvPr/>
        </p:nvSpPr>
        <p:spPr>
          <a:xfrm>
            <a:off x="3428992" y="5500702"/>
            <a:ext cx="642942" cy="1428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读快写快</a:t>
            </a:r>
            <a:endParaRPr lang="zh-CN" altLang="en-US" sz="900" dirty="0"/>
          </a:p>
        </p:txBody>
      </p:sp>
      <p:sp>
        <p:nvSpPr>
          <p:cNvPr id="37" name="矩形 36"/>
          <p:cNvSpPr/>
          <p:nvPr/>
        </p:nvSpPr>
        <p:spPr>
          <a:xfrm>
            <a:off x="6572264" y="5500702"/>
            <a:ext cx="71438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读快写慢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685804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571604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5643570" y="2071678"/>
            <a:ext cx="1857388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15074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6215074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15074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15074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4480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14546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2285984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071934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85984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786050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35755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685804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571604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5643570" y="2071678"/>
            <a:ext cx="1857388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15074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6215074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15074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15074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14480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14546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2285984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071934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85984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786050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35755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5857892"/>
            <a:ext cx="7215238" cy="714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6" y="5897423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21441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242886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3714744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6786578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5000628" y="6215082"/>
            <a:ext cx="100013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928662" y="4643446"/>
            <a:ext cx="7215238" cy="10001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8662" y="4643446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1214414" y="5214950"/>
            <a:ext cx="278608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1214414" y="4786322"/>
            <a:ext cx="428628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6715140" y="521495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071538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98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2071678"/>
            <a:ext cx="1571636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628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000628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00628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00628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14414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14480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1785918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71868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85918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8598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57488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4214810" y="5214950"/>
            <a:ext cx="228601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  <p:sp>
        <p:nvSpPr>
          <p:cNvPr id="40" name="圆角矩形 39"/>
          <p:cNvSpPr/>
          <p:nvPr/>
        </p:nvSpPr>
        <p:spPr>
          <a:xfrm>
            <a:off x="6429388" y="2071678"/>
            <a:ext cx="1714512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3768" y="214311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搜索</a:t>
            </a:r>
            <a:endParaRPr lang="zh-CN" altLang="en-US" sz="1000" dirty="0"/>
          </a:p>
        </p:txBody>
      </p:sp>
      <p:sp>
        <p:nvSpPr>
          <p:cNvPr id="42" name="圆角矩形 41"/>
          <p:cNvSpPr/>
          <p:nvPr/>
        </p:nvSpPr>
        <p:spPr>
          <a:xfrm>
            <a:off x="7000892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中间件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000892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SolrCloud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00892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786446" y="4786322"/>
            <a:ext cx="227649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RocketMQ</a:t>
            </a:r>
            <a:endParaRPr lang="zh-CN" altLang="en-US" sz="1000" dirty="0"/>
          </a:p>
        </p:txBody>
      </p:sp>
      <p:sp>
        <p:nvSpPr>
          <p:cNvPr id="46" name="圆角矩形 45"/>
          <p:cNvSpPr/>
          <p:nvPr/>
        </p:nvSpPr>
        <p:spPr>
          <a:xfrm>
            <a:off x="2643174" y="2571744"/>
            <a:ext cx="71438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SparkSQL</a:t>
            </a:r>
            <a:endParaRPr lang="en-US" altLang="zh-CN" sz="1000" dirty="0" smtClean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00232" y="257174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8" name="上箭头 47"/>
          <p:cNvSpPr/>
          <p:nvPr/>
        </p:nvSpPr>
        <p:spPr>
          <a:xfrm>
            <a:off x="428596" y="2071678"/>
            <a:ext cx="214314" cy="4357718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数据流向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786874" cy="64294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28" y="2071678"/>
            <a:ext cx="285752" cy="4500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平台监控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8662" y="4572008"/>
            <a:ext cx="1214446" cy="20002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5852" y="457200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数据源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000100" y="478632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HAProxy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1000100" y="514351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Nginx</a:t>
            </a:r>
            <a:r>
              <a:rPr lang="zh-CN" altLang="en-US" sz="1000" dirty="0" smtClean="0"/>
              <a:t>日志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1000100" y="550070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业务日志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1000100" y="621508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Binlog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1000100" y="5857892"/>
            <a:ext cx="10715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环境实时信息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3286116" y="4643446"/>
            <a:ext cx="4857784" cy="17859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57554" y="4842229"/>
            <a:ext cx="142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数据统一接入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3714744" y="5572140"/>
            <a:ext cx="185738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Flume</a:t>
            </a:r>
            <a:endParaRPr lang="zh-CN" altLang="en-US" sz="1000" dirty="0"/>
          </a:p>
        </p:txBody>
      </p:sp>
      <p:sp>
        <p:nvSpPr>
          <p:cNvPr id="16" name="圆角矩形 15"/>
          <p:cNvSpPr/>
          <p:nvPr/>
        </p:nvSpPr>
        <p:spPr>
          <a:xfrm>
            <a:off x="3714744" y="4786322"/>
            <a:ext cx="335758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Kafka</a:t>
            </a:r>
            <a:endParaRPr lang="zh-CN" altLang="en-US" sz="1000" dirty="0"/>
          </a:p>
        </p:txBody>
      </p:sp>
      <p:sp>
        <p:nvSpPr>
          <p:cNvPr id="17" name="圆角矩形 16"/>
          <p:cNvSpPr/>
          <p:nvPr/>
        </p:nvSpPr>
        <p:spPr>
          <a:xfrm>
            <a:off x="7215206" y="557214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Canal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1071538" y="2071678"/>
            <a:ext cx="3214710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0298" y="207167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离线计算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2071678"/>
            <a:ext cx="1571636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00628" y="214311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实时计算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000628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00628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Stpark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Streaming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00628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Heron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14414" y="2714620"/>
            <a:ext cx="285752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任务调度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14480" y="3929066"/>
            <a:ext cx="221457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HDFS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1785918" y="3429000"/>
            <a:ext cx="164307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YARN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71868" y="2928934"/>
            <a:ext cx="57150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785918" y="2928934"/>
            <a:ext cx="42862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85984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57488" y="2928934"/>
            <a:ext cx="50006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857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071538" y="1428736"/>
            <a:ext cx="707236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</a:t>
            </a:r>
            <a:r>
              <a:rPr lang="zh-CN" altLang="en-US" sz="1000" dirty="0" smtClean="0"/>
              <a:t>层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1071538" y="928670"/>
            <a:ext cx="1357322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Dashboard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2571736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监控报表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3500430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业务报表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4429124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告警中心</a:t>
            </a:r>
            <a:endParaRPr lang="zh-CN" altLang="en-US" sz="1000" dirty="0"/>
          </a:p>
        </p:txBody>
      </p:sp>
      <p:sp>
        <p:nvSpPr>
          <p:cNvPr id="38" name="圆角矩形 37"/>
          <p:cNvSpPr/>
          <p:nvPr/>
        </p:nvSpPr>
        <p:spPr>
          <a:xfrm>
            <a:off x="5786446" y="5572140"/>
            <a:ext cx="128588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Filebeat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5357818" y="92867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推荐系统</a:t>
            </a:r>
            <a:endParaRPr lang="zh-CN" altLang="en-US" sz="1000" dirty="0"/>
          </a:p>
        </p:txBody>
      </p:sp>
      <p:sp>
        <p:nvSpPr>
          <p:cNvPr id="40" name="圆角矩形 39"/>
          <p:cNvSpPr/>
          <p:nvPr/>
        </p:nvSpPr>
        <p:spPr>
          <a:xfrm>
            <a:off x="6429388" y="2071678"/>
            <a:ext cx="1714512" cy="22145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3768" y="214311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搜索</a:t>
            </a:r>
            <a:endParaRPr lang="zh-CN" altLang="en-US" sz="1000" dirty="0"/>
          </a:p>
        </p:txBody>
      </p:sp>
      <p:sp>
        <p:nvSpPr>
          <p:cNvPr id="42" name="圆角矩形 41"/>
          <p:cNvSpPr/>
          <p:nvPr/>
        </p:nvSpPr>
        <p:spPr>
          <a:xfrm>
            <a:off x="7000892" y="2714620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中间件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000892" y="3143248"/>
            <a:ext cx="785818" cy="3571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SolrCloud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000892" y="3643314"/>
            <a:ext cx="78581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143768" y="4786322"/>
            <a:ext cx="919170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RocketMQ</a:t>
            </a:r>
            <a:endParaRPr lang="zh-CN" altLang="en-US" sz="1000" dirty="0"/>
          </a:p>
        </p:txBody>
      </p:sp>
      <p:sp>
        <p:nvSpPr>
          <p:cNvPr id="47" name="右箭头 46"/>
          <p:cNvSpPr/>
          <p:nvPr/>
        </p:nvSpPr>
        <p:spPr>
          <a:xfrm>
            <a:off x="2285984" y="5357826"/>
            <a:ext cx="85725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1571612"/>
            <a:ext cx="571504" cy="1285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业务网关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1500166" y="2214554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429388" y="3286124"/>
            <a:ext cx="150019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监控平台</a:t>
            </a:r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286512" y="1928802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实时计算平台</a:t>
            </a:r>
          </a:p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71868" y="1428736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571868" y="2000240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571868" y="2571744"/>
            <a:ext cx="157163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业务服务器</a:t>
            </a:r>
          </a:p>
          <a:p>
            <a:pPr algn="ctr"/>
            <a:endParaRPr lang="zh-CN" altLang="en-US" dirty="0"/>
          </a:p>
        </p:txBody>
      </p:sp>
      <p:cxnSp>
        <p:nvCxnSpPr>
          <p:cNvPr id="26" name="直接箭头连接符 25"/>
          <p:cNvCxnSpPr>
            <a:stCxn id="5" idx="3"/>
            <a:endCxn id="22" idx="1"/>
          </p:cNvCxnSpPr>
          <p:nvPr/>
        </p:nvCxnSpPr>
        <p:spPr>
          <a:xfrm flipV="1">
            <a:off x="2928926" y="1607331"/>
            <a:ext cx="642942" cy="607223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  <a:endCxn id="23" idx="1"/>
          </p:cNvCxnSpPr>
          <p:nvPr/>
        </p:nvCxnSpPr>
        <p:spPr>
          <a:xfrm flipV="1">
            <a:off x="2928926" y="2178835"/>
            <a:ext cx="642942" cy="3571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24" idx="1"/>
          </p:cNvCxnSpPr>
          <p:nvPr/>
        </p:nvCxnSpPr>
        <p:spPr>
          <a:xfrm>
            <a:off x="2928926" y="2214554"/>
            <a:ext cx="642942" cy="535785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0"/>
            <a:endCxn id="21" idx="0"/>
          </p:cNvCxnSpPr>
          <p:nvPr/>
        </p:nvCxnSpPr>
        <p:spPr>
          <a:xfrm rot="16200000" flipH="1">
            <a:off x="4714876" y="-500090"/>
            <a:ext cx="357190" cy="4500594"/>
          </a:xfrm>
          <a:prstGeom prst="bentConnector3">
            <a:avLst>
              <a:gd name="adj1" fmla="val -170263"/>
            </a:avLst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/>
          <p:cNvSpPr/>
          <p:nvPr/>
        </p:nvSpPr>
        <p:spPr>
          <a:xfrm>
            <a:off x="5286380" y="1571612"/>
            <a:ext cx="357190" cy="1285884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3" idx="1"/>
            <a:endCxn id="21" idx="1"/>
          </p:cNvCxnSpPr>
          <p:nvPr/>
        </p:nvCxnSpPr>
        <p:spPr>
          <a:xfrm rot="10800000" flipH="1">
            <a:off x="5643570" y="2214554"/>
            <a:ext cx="642942" cy="1588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2"/>
            <a:endCxn id="20" idx="0"/>
          </p:cNvCxnSpPr>
          <p:nvPr/>
        </p:nvCxnSpPr>
        <p:spPr>
          <a:xfrm rot="16200000" flipH="1">
            <a:off x="6768718" y="2875355"/>
            <a:ext cx="785818" cy="35719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40"/>
          <p:cNvCxnSpPr>
            <a:stCxn id="20" idx="1"/>
            <a:endCxn id="5" idx="2"/>
          </p:cNvCxnSpPr>
          <p:nvPr/>
        </p:nvCxnSpPr>
        <p:spPr>
          <a:xfrm rot="10800000">
            <a:off x="2643174" y="2857496"/>
            <a:ext cx="3786214" cy="714380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>
            <a:off x="1500166" y="2428868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1500166" y="2025959"/>
            <a:ext cx="714380" cy="457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七边形 46"/>
          <p:cNvSpPr/>
          <p:nvPr/>
        </p:nvSpPr>
        <p:spPr>
          <a:xfrm>
            <a:off x="4714876" y="714356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8" name="七边形 47"/>
          <p:cNvSpPr/>
          <p:nvPr/>
        </p:nvSpPr>
        <p:spPr>
          <a:xfrm>
            <a:off x="5786446" y="1928802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七边形 48"/>
          <p:cNvSpPr/>
          <p:nvPr/>
        </p:nvSpPr>
        <p:spPr>
          <a:xfrm>
            <a:off x="4643438" y="3286124"/>
            <a:ext cx="214314" cy="21431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714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000232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899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57752" y="1643050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28992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72066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7160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300036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786182" y="2071678"/>
            <a:ext cx="71438" cy="18573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6715140" y="5715016"/>
            <a:ext cx="428628" cy="7143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29388" y="4214818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929322" y="5715016"/>
            <a:ext cx="428628" cy="7143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左右箭头 28"/>
          <p:cNvSpPr/>
          <p:nvPr/>
        </p:nvSpPr>
        <p:spPr>
          <a:xfrm>
            <a:off x="4357686" y="1785926"/>
            <a:ext cx="428628" cy="7143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500562" y="4357694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000760" y="4357694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072066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29190" y="335756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5429256" y="2000240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5429256" y="2857496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5429256" y="3714752"/>
            <a:ext cx="71438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0034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Binlog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log,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environment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28794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flume, 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filebeat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canal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86116" y="928670"/>
            <a:ext cx="1000132" cy="57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rabbitMQ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29190" y="1142984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43636" y="250030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15074" y="3357562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MR, Hive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0628" y="4572008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57950" y="464344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hadoop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071934" y="2143116"/>
            <a:ext cx="3000396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488" y="1142984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rabbitMQ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1406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500166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928926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86050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2912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5788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07153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50029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28664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42925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85801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429124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786446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1000108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Binlog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log,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environment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28728" y="1071546"/>
            <a:ext cx="1000132" cy="5715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flume, </a:t>
            </a: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filebeat</a:t>
            </a:r>
            <a:r>
              <a:rPr lang="en-US" altLang="zh-CN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 canal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57488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storm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7686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hbase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57884" y="2857496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MR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7884" y="1285860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Solr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15206" y="1928802"/>
            <a:ext cx="1000132" cy="2857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hadoop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214678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3929058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000496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357818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286512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71538" y="2571744"/>
            <a:ext cx="228601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4572000" y="2571744"/>
            <a:ext cx="264320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133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500430" y="578645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857224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357686" y="3571876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1356496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8569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3964777" y="567929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928926" y="5572140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215736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786844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57422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271461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72198" y="357187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replication2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642938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128624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4786711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75125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82216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571604" y="450057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85788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000364" y="4357694"/>
            <a:ext cx="39290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072066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0562" y="2143116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0003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928794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755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4678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651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0016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2892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152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85788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8664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7752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215074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643306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35768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29124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786446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715140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500562" y="2143116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0003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1928794" y="1643050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数据采集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357554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消息总线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14678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实时数据处理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8651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50016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92892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715272" y="1643050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85788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86644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857752" y="250030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持久化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215074" y="2500306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离线数据处理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643306" y="2000240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357686" y="1785926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429124" y="2643182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786446" y="264318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715140" y="2000240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286248" y="4071942"/>
            <a:ext cx="300039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>
            <a:off x="1714480" y="3571876"/>
            <a:ext cx="928694" cy="28575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Canal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43240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Kafka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00364" y="442913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storm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4343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搜索平台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7219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索引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28585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71461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50095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hadoop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643570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072330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643438" y="4429132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hadoop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000760" y="4429132"/>
            <a:ext cx="1143008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Spark,MR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428992" y="3929066"/>
            <a:ext cx="71438" cy="42862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143372" y="3714752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214810" y="4572008"/>
            <a:ext cx="347666" cy="619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5572132" y="4572008"/>
            <a:ext cx="357190" cy="714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>
            <a:off x="6500826" y="3929066"/>
            <a:ext cx="45719" cy="35719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57158" y="3571876"/>
            <a:ext cx="857256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Mysql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3" name="图示 22"/>
          <p:cNvGraphicFramePr/>
          <p:nvPr/>
        </p:nvGraphicFramePr>
        <p:xfrm>
          <a:off x="1785918" y="500042"/>
          <a:ext cx="5929354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rot="10800000" flipV="1">
            <a:off x="857224" y="2285992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9" idx="0"/>
          </p:cNvCxnSpPr>
          <p:nvPr/>
        </p:nvCxnSpPr>
        <p:spPr>
          <a:xfrm rot="5400000">
            <a:off x="1518026" y="2875356"/>
            <a:ext cx="1285884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4" idx="0"/>
          </p:cNvCxnSpPr>
          <p:nvPr/>
        </p:nvCxnSpPr>
        <p:spPr>
          <a:xfrm>
            <a:off x="2214547" y="2285993"/>
            <a:ext cx="1357321" cy="1285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七边形 38"/>
          <p:cNvSpPr/>
          <p:nvPr/>
        </p:nvSpPr>
        <p:spPr>
          <a:xfrm>
            <a:off x="1357290" y="264318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标注 39"/>
          <p:cNvSpPr/>
          <p:nvPr/>
        </p:nvSpPr>
        <p:spPr>
          <a:xfrm>
            <a:off x="142844" y="2571744"/>
            <a:ext cx="1000132" cy="285752"/>
          </a:xfrm>
          <a:prstGeom prst="wedgeRectCallout">
            <a:avLst>
              <a:gd name="adj1" fmla="val 92158"/>
              <a:gd name="adj2" fmla="val 8302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配置数据源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786050" y="2500306"/>
            <a:ext cx="1000132" cy="285752"/>
          </a:xfrm>
          <a:prstGeom prst="wedgeRectCallout">
            <a:avLst>
              <a:gd name="adj1" fmla="val -116574"/>
              <a:gd name="adj2" fmla="val 1947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</a:t>
            </a:r>
            <a:r>
              <a:rPr lang="en-US" altLang="zh-CN" sz="1000" dirty="0" smtClean="0">
                <a:solidFill>
                  <a:schemeClr val="tx1"/>
                </a:solidFill>
              </a:rPr>
              <a:t>canal</a:t>
            </a:r>
            <a:r>
              <a:rPr lang="zh-CN" altLang="en-US" sz="1000" dirty="0" smtClean="0">
                <a:solidFill>
                  <a:schemeClr val="tx1"/>
                </a:solidFill>
              </a:rPr>
              <a:t>实例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七边形 42"/>
          <p:cNvSpPr/>
          <p:nvPr/>
        </p:nvSpPr>
        <p:spPr>
          <a:xfrm>
            <a:off x="2214546" y="2857496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矩形标注 43"/>
          <p:cNvSpPr/>
          <p:nvPr/>
        </p:nvSpPr>
        <p:spPr>
          <a:xfrm>
            <a:off x="4429124" y="2500306"/>
            <a:ext cx="1000132" cy="285752"/>
          </a:xfrm>
          <a:prstGeom prst="wedgeRectCallout">
            <a:avLst>
              <a:gd name="adj1" fmla="val -153662"/>
              <a:gd name="adj2" fmla="val 26114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配置</a:t>
            </a:r>
            <a:r>
              <a:rPr lang="en-US" altLang="zh-CN" sz="1000" dirty="0" smtClean="0">
                <a:solidFill>
                  <a:schemeClr val="tx1"/>
                </a:solidFill>
              </a:rPr>
              <a:t>topic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七边形 44"/>
          <p:cNvSpPr/>
          <p:nvPr/>
        </p:nvSpPr>
        <p:spPr>
          <a:xfrm>
            <a:off x="3428992" y="300037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矩形标注 50"/>
          <p:cNvSpPr/>
          <p:nvPr/>
        </p:nvSpPr>
        <p:spPr>
          <a:xfrm>
            <a:off x="785786" y="5643578"/>
            <a:ext cx="1357322" cy="500066"/>
          </a:xfrm>
          <a:prstGeom prst="wedgeRectCallout">
            <a:avLst>
              <a:gd name="adj1" fmla="val 126955"/>
              <a:gd name="adj2" fmla="val -23050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业务侧编写</a:t>
            </a:r>
            <a:r>
              <a:rPr lang="en-US" altLang="zh-CN" sz="1000" dirty="0" smtClean="0">
                <a:solidFill>
                  <a:schemeClr val="tx1"/>
                </a:solidFill>
              </a:rPr>
              <a:t>bolt</a:t>
            </a:r>
            <a:r>
              <a:rPr lang="zh-CN" altLang="en-US" sz="1000" dirty="0" smtClean="0">
                <a:solidFill>
                  <a:schemeClr val="tx1"/>
                </a:solidFill>
              </a:rPr>
              <a:t>插件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七边形 51"/>
          <p:cNvSpPr/>
          <p:nvPr/>
        </p:nvSpPr>
        <p:spPr>
          <a:xfrm>
            <a:off x="2357422" y="4786322"/>
            <a:ext cx="214314" cy="21431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5" name="左大括号 54"/>
          <p:cNvSpPr/>
          <p:nvPr/>
        </p:nvSpPr>
        <p:spPr>
          <a:xfrm>
            <a:off x="2240265" y="5500702"/>
            <a:ext cx="188595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571736" y="542926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蜜蜂用户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571736" y="578645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土豆清单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571736" y="614364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土豆任务</a:t>
            </a:r>
            <a:r>
              <a:rPr lang="en-US" altLang="zh-CN" sz="900" dirty="0" smtClean="0">
                <a:solidFill>
                  <a:schemeClr val="tx1"/>
                </a:solidFill>
              </a:rPr>
              <a:t>bolt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571736" y="6500834"/>
            <a:ext cx="928694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……….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857232"/>
            <a:ext cx="6643734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868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71744"/>
            <a:ext cx="1928826" cy="114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264318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0760" y="1428736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1604" y="3143248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3636" y="1857364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760" y="2643182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43636" y="3071810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00760" y="3857628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3636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43636" y="4286256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714744" y="1928802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14744" y="2857496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14744" y="3786190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3143240" y="3071810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5357818" y="3000372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2976" y="857232"/>
            <a:ext cx="6643734" cy="4857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1868" y="92867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Storm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71744"/>
            <a:ext cx="1928826" cy="11430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64318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00760" y="1428736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1604" y="3143248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43636" y="1857364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760" y="2643182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43636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143636" y="3071810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000760" y="3857628"/>
            <a:ext cx="1571636" cy="1000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3636" y="392906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43636" y="4286256"/>
            <a:ext cx="1214446" cy="285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714744" y="1928802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14744" y="2857496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14744" y="3786190"/>
            <a:ext cx="1571636" cy="571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zookeeper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3143240" y="3071810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5357818" y="3000372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71604" y="3500438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192.168.35.142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2214554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192.168.35.151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3429000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192.168.35.152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15074" y="4643446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192.168.35.142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8794" y="1000108"/>
            <a:ext cx="5715040" cy="4071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57488" y="1357298"/>
            <a:ext cx="1500198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57620" y="2500306"/>
            <a:ext cx="2000264" cy="5715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消息总线</a:t>
            </a:r>
          </a:p>
        </p:txBody>
      </p:sp>
      <p:sp>
        <p:nvSpPr>
          <p:cNvPr id="5" name="矩形 4"/>
          <p:cNvSpPr/>
          <p:nvPr/>
        </p:nvSpPr>
        <p:spPr>
          <a:xfrm>
            <a:off x="2714612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6" name="矩形 5"/>
          <p:cNvSpPr/>
          <p:nvPr/>
        </p:nvSpPr>
        <p:spPr>
          <a:xfrm>
            <a:off x="4357686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7" name="矩形 6"/>
          <p:cNvSpPr/>
          <p:nvPr/>
        </p:nvSpPr>
        <p:spPr>
          <a:xfrm>
            <a:off x="6000760" y="3929066"/>
            <a:ext cx="92869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下游</a:t>
            </a:r>
          </a:p>
        </p:txBody>
      </p:sp>
      <p:sp>
        <p:nvSpPr>
          <p:cNvPr id="8" name="矩形 7"/>
          <p:cNvSpPr/>
          <p:nvPr/>
        </p:nvSpPr>
        <p:spPr>
          <a:xfrm>
            <a:off x="4929190" y="1357298"/>
            <a:ext cx="1500198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上游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 rot="16200000" flipH="1">
            <a:off x="3946917" y="1589471"/>
            <a:ext cx="571504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 rot="5400000">
            <a:off x="4982769" y="1803786"/>
            <a:ext cx="571504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 rot="5400000">
            <a:off x="3589728" y="2661042"/>
            <a:ext cx="857256" cy="167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6" idx="0"/>
          </p:cNvCxnSpPr>
          <p:nvPr/>
        </p:nvCxnSpPr>
        <p:spPr>
          <a:xfrm rot="5400000">
            <a:off x="4411265" y="3482579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7" idx="0"/>
          </p:cNvCxnSpPr>
          <p:nvPr/>
        </p:nvCxnSpPr>
        <p:spPr>
          <a:xfrm>
            <a:off x="4857752" y="3071810"/>
            <a:ext cx="1607355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44" y="2857496"/>
            <a:ext cx="142876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Storm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Herom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14" y="1928802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日志</a:t>
            </a:r>
          </a:p>
        </p:txBody>
      </p:sp>
      <p:sp>
        <p:nvSpPr>
          <p:cNvPr id="4" name="矩形 3"/>
          <p:cNvSpPr/>
          <p:nvPr/>
        </p:nvSpPr>
        <p:spPr>
          <a:xfrm>
            <a:off x="1214414" y="2500306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运行环境数据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414" y="3071810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业务调用行为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3643314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关系数据库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4214818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No-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sql</a:t>
            </a:r>
            <a:r>
              <a:rPr lang="zh-CN" altLang="en-US" sz="1100" dirty="0" smtClean="0">
                <a:solidFill>
                  <a:schemeClr val="tx1"/>
                </a:solidFill>
              </a:rPr>
              <a:t>数据库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2428860" y="2143116"/>
            <a:ext cx="142876" cy="2214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714612" y="3143248"/>
            <a:ext cx="857256" cy="1428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消息总线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286380" y="3143248"/>
            <a:ext cx="857256" cy="1428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29256" y="2786058"/>
            <a:ext cx="42862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doc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86182" y="4572008"/>
            <a:ext cx="128588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持久</a:t>
            </a:r>
            <a:r>
              <a:rPr lang="zh-CN" altLang="en-US" dirty="0" smtClean="0">
                <a:solidFill>
                  <a:schemeClr val="tx1"/>
                </a:solidFill>
              </a:rPr>
              <a:t>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357686" y="3786190"/>
            <a:ext cx="71438" cy="64294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00562" y="4000504"/>
            <a:ext cx="42862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doc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5715016"/>
            <a:ext cx="2000264" cy="4286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搜索服务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41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loginServer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00232" y="5214950"/>
            <a:ext cx="571504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8148" y="5000636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haproxy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21441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585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57290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蜜蜂客户端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317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loginServer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64317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1461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4810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蜜蜂客户端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3372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taskServer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143372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4810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069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taskServer</a:t>
            </a:r>
            <a:r>
              <a:rPr lang="en-US" altLang="zh-CN" sz="1400" dirty="0" smtClean="0">
                <a:solidFill>
                  <a:schemeClr val="tx1"/>
                </a:solidFill>
              </a:rPr>
              <a:t>-B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0069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213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-B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58016" y="178592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云会议客户端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929454" y="3214686"/>
            <a:ext cx="1143008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00892" y="2786058"/>
            <a:ext cx="9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5" idx="2"/>
            <a:endCxn id="13" idx="2"/>
          </p:cNvCxnSpPr>
          <p:nvPr/>
        </p:nvCxnSpPr>
        <p:spPr>
          <a:xfrm rot="5400000">
            <a:off x="1370976" y="2526134"/>
            <a:ext cx="1012274" cy="246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22" idx="2"/>
          </p:cNvCxnSpPr>
          <p:nvPr/>
        </p:nvCxnSpPr>
        <p:spPr>
          <a:xfrm rot="16200000" flipH="1">
            <a:off x="2835454" y="1307893"/>
            <a:ext cx="1012274" cy="26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" idx="0"/>
          </p:cNvCxnSpPr>
          <p:nvPr/>
        </p:nvCxnSpPr>
        <p:spPr>
          <a:xfrm rot="16200000" flipH="1">
            <a:off x="146444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0" idx="0"/>
          </p:cNvCxnSpPr>
          <p:nvPr/>
        </p:nvCxnSpPr>
        <p:spPr>
          <a:xfrm rot="16200000" flipH="1">
            <a:off x="4393405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2"/>
          </p:cNvCxnSpPr>
          <p:nvPr/>
        </p:nvCxnSpPr>
        <p:spPr>
          <a:xfrm rot="5400000">
            <a:off x="3500430" y="1857364"/>
            <a:ext cx="1071570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9" idx="2"/>
            <a:endCxn id="26" idx="2"/>
          </p:cNvCxnSpPr>
          <p:nvPr/>
        </p:nvCxnSpPr>
        <p:spPr>
          <a:xfrm rot="16200000" flipH="1">
            <a:off x="4942875" y="2057992"/>
            <a:ext cx="1012274" cy="1182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6" idx="0"/>
          </p:cNvCxnSpPr>
          <p:nvPr/>
        </p:nvCxnSpPr>
        <p:spPr>
          <a:xfrm rot="16200000" flipH="1">
            <a:off x="289320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4" idx="0"/>
          </p:cNvCxnSpPr>
          <p:nvPr/>
        </p:nvCxnSpPr>
        <p:spPr>
          <a:xfrm rot="16200000" flipH="1">
            <a:off x="5750727" y="3536157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7" idx="2"/>
            <a:endCxn id="29" idx="2"/>
          </p:cNvCxnSpPr>
          <p:nvPr/>
        </p:nvCxnSpPr>
        <p:spPr>
          <a:xfrm rot="5400000">
            <a:off x="6978859" y="2633291"/>
            <a:ext cx="1012274" cy="3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929454" y="3929066"/>
            <a:ext cx="128588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uniform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" idx="2"/>
          </p:cNvCxnSpPr>
          <p:nvPr/>
        </p:nvCxnSpPr>
        <p:spPr>
          <a:xfrm rot="16200000" flipH="1">
            <a:off x="1785918" y="435769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H="1">
            <a:off x="3000364" y="4357694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4214811" y="4714884"/>
            <a:ext cx="928693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5500695" y="4572010"/>
            <a:ext cx="928696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6858014" y="4572010"/>
            <a:ext cx="928696" cy="357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>
          <a:xfrm>
            <a:off x="4929190" y="5357826"/>
            <a:ext cx="71438" cy="2857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48" idx="0"/>
          </p:cNvCxnSpPr>
          <p:nvPr/>
        </p:nvCxnSpPr>
        <p:spPr>
          <a:xfrm rot="16200000" flipH="1">
            <a:off x="7215206" y="3571876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七边形 60"/>
          <p:cNvSpPr/>
          <p:nvPr/>
        </p:nvSpPr>
        <p:spPr>
          <a:xfrm>
            <a:off x="1643042" y="2500306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七边形 61"/>
          <p:cNvSpPr/>
          <p:nvPr/>
        </p:nvSpPr>
        <p:spPr>
          <a:xfrm>
            <a:off x="2714612" y="2500306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七边形 62"/>
          <p:cNvSpPr/>
          <p:nvPr/>
        </p:nvSpPr>
        <p:spPr>
          <a:xfrm>
            <a:off x="3929058" y="2428868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七边形 63"/>
          <p:cNvSpPr/>
          <p:nvPr/>
        </p:nvSpPr>
        <p:spPr>
          <a:xfrm>
            <a:off x="5357818" y="2357430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七边形 64"/>
          <p:cNvSpPr/>
          <p:nvPr/>
        </p:nvSpPr>
        <p:spPr>
          <a:xfrm>
            <a:off x="7215206" y="2357430"/>
            <a:ext cx="214314" cy="214314"/>
          </a:xfrm>
          <a:prstGeom prst="hept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0034" y="714356"/>
            <a:ext cx="257176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当前只有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接入监控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08" y="2000240"/>
            <a:ext cx="1643074" cy="15001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43636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2198" y="2714620"/>
            <a:ext cx="1000132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Java class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00" y="1571612"/>
            <a:ext cx="285752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8794" y="157161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计算机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4414" y="2000240"/>
            <a:ext cx="2428892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14414" y="3429000"/>
            <a:ext cx="242889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磁盘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2428868"/>
            <a:ext cx="1428760" cy="642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JVM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1"/>
            <a:endCxn id="14" idx="0"/>
          </p:cNvCxnSpPr>
          <p:nvPr/>
        </p:nvCxnSpPr>
        <p:spPr>
          <a:xfrm rot="10800000">
            <a:off x="3571868" y="2321712"/>
            <a:ext cx="2500330" cy="67866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边形 13"/>
          <p:cNvSpPr/>
          <p:nvPr/>
        </p:nvSpPr>
        <p:spPr>
          <a:xfrm>
            <a:off x="2928926" y="2143116"/>
            <a:ext cx="642942" cy="3571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temp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4" idx="2"/>
          </p:cNvCxnSpPr>
          <p:nvPr/>
        </p:nvCxnSpPr>
        <p:spPr>
          <a:xfrm rot="5400000">
            <a:off x="2687822" y="2384220"/>
            <a:ext cx="214316" cy="446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3214678" y="3214686"/>
            <a:ext cx="2500330" cy="5715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4000496" y="2928934"/>
            <a:ext cx="857256" cy="121444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7224" y="478632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、加密壳可以选择</a:t>
            </a:r>
            <a:r>
              <a:rPr lang="en-US" altLang="zh-CN" dirty="0" smtClean="0"/>
              <a:t>U</a:t>
            </a:r>
            <a:r>
              <a:rPr lang="zh-CN" altLang="en-US" dirty="0" smtClean="0"/>
              <a:t>盾，也可以采用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）语言写一个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2571744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(Hive)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86446" y="2571744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182" y="2071678"/>
            <a:ext cx="164307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sqoop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3786182" y="2714620"/>
            <a:ext cx="1643074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428992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4480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2285984" y="128586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3857620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20716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57133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71538" y="2571744"/>
            <a:ext cx="228601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4572000" y="2571744"/>
            <a:ext cx="264320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207087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557133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2886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collection1</a:t>
            </a:r>
          </a:p>
        </p:txBody>
      </p:sp>
      <p:sp>
        <p:nvSpPr>
          <p:cNvPr id="59" name="矩形 58"/>
          <p:cNvSpPr/>
          <p:nvPr/>
        </p:nvSpPr>
        <p:spPr>
          <a:xfrm>
            <a:off x="250029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121441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78631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1356496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48569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86314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215736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92813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1461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2714612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00826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642938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128624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4786711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675125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2822166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571604" y="4500570"/>
            <a:ext cx="35004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85788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000364" y="4357694"/>
            <a:ext cx="39290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072066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86314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356" y="2000240"/>
            <a:ext cx="85725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14876" y="2000240"/>
            <a:ext cx="857256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28926" y="2214554"/>
            <a:ext cx="157163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0800000">
            <a:off x="2928926" y="3000372"/>
            <a:ext cx="157163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14414" y="3781388"/>
            <a:ext cx="7358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- Client Sent：</a:t>
            </a:r>
            <a:r>
              <a:rPr lang="zh-CN" altLang="en-US" sz="1400" dirty="0" smtClean="0"/>
              <a:t>客户端发送一个请求，表示</a:t>
            </a:r>
            <a:r>
              <a:rPr lang="en-US" sz="1400" dirty="0" smtClean="0"/>
              <a:t>span</a:t>
            </a:r>
            <a:r>
              <a:rPr lang="zh-CN" altLang="en-US" sz="1400" dirty="0" smtClean="0"/>
              <a:t>的开始</a:t>
            </a:r>
          </a:p>
          <a:p>
            <a:r>
              <a:rPr lang="en-US" dirty="0" err="1" smtClean="0"/>
              <a:t>sr</a:t>
            </a:r>
            <a:r>
              <a:rPr lang="en-US" dirty="0" smtClean="0"/>
              <a:t> - Server Received：</a:t>
            </a:r>
            <a:r>
              <a:rPr lang="zh-CN" altLang="en-US" sz="1400" dirty="0" smtClean="0"/>
              <a:t>服务端接收请求并开始处理它。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sr-cs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等于网络的延迟</a:t>
            </a:r>
          </a:p>
          <a:p>
            <a:r>
              <a:rPr lang="en-US" dirty="0" err="1" smtClean="0"/>
              <a:t>ss</a:t>
            </a:r>
            <a:r>
              <a:rPr lang="en-US" dirty="0" smtClean="0"/>
              <a:t> - Server Sent：</a:t>
            </a:r>
            <a:r>
              <a:rPr lang="zh-CN" altLang="en-US" sz="1400" dirty="0" smtClean="0"/>
              <a:t>服务端处理请求完成，开始返回结束给服务端。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ss-sr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表示服务端处理请求的时间</a:t>
            </a:r>
          </a:p>
          <a:p>
            <a:r>
              <a:rPr lang="en-US" dirty="0" err="1" smtClean="0"/>
              <a:t>cr</a:t>
            </a:r>
            <a:r>
              <a:rPr lang="en-US" dirty="0" smtClean="0"/>
              <a:t> - Client Received：</a:t>
            </a:r>
            <a:r>
              <a:rPr lang="zh-CN" altLang="en-US" sz="1400" dirty="0" smtClean="0"/>
              <a:t>客户端完成接受返回结果，此时</a:t>
            </a:r>
            <a:r>
              <a:rPr lang="en-US" sz="1400" dirty="0" smtClean="0"/>
              <a:t>span</a:t>
            </a:r>
            <a:r>
              <a:rPr lang="zh-CN" altLang="en-US" sz="1400" dirty="0" smtClean="0"/>
              <a:t>结束。</a:t>
            </a:r>
            <a:r>
              <a:rPr lang="en-US" altLang="zh-CN" sz="1400" dirty="0" smtClean="0"/>
              <a:t>(</a:t>
            </a:r>
            <a:r>
              <a:rPr lang="en-US" sz="1400" dirty="0" err="1" smtClean="0"/>
              <a:t>cr-sr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表示客户端接收服务端数据的时间</a:t>
            </a:r>
            <a:endParaRPr lang="zh-CN" altLang="en-US" sz="1400" dirty="0"/>
          </a:p>
        </p:txBody>
      </p:sp>
      <p:sp>
        <p:nvSpPr>
          <p:cNvPr id="10" name="七边形 9"/>
          <p:cNvSpPr/>
          <p:nvPr/>
        </p:nvSpPr>
        <p:spPr>
          <a:xfrm>
            <a:off x="2857488" y="1785926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cs</a:t>
            </a:r>
            <a:endParaRPr lang="zh-CN" altLang="en-US" sz="900" dirty="0"/>
          </a:p>
        </p:txBody>
      </p:sp>
      <p:sp>
        <p:nvSpPr>
          <p:cNvPr id="11" name="七边形 10"/>
          <p:cNvSpPr/>
          <p:nvPr/>
        </p:nvSpPr>
        <p:spPr>
          <a:xfrm>
            <a:off x="4214810" y="1785926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sr</a:t>
            </a:r>
            <a:endParaRPr lang="zh-CN" altLang="en-US" sz="900" dirty="0"/>
          </a:p>
        </p:txBody>
      </p:sp>
      <p:sp>
        <p:nvSpPr>
          <p:cNvPr id="12" name="七边形 11"/>
          <p:cNvSpPr/>
          <p:nvPr/>
        </p:nvSpPr>
        <p:spPr>
          <a:xfrm>
            <a:off x="4214810" y="2571744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ss</a:t>
            </a:r>
            <a:endParaRPr lang="zh-CN" altLang="en-US" sz="900" dirty="0"/>
          </a:p>
        </p:txBody>
      </p:sp>
      <p:sp>
        <p:nvSpPr>
          <p:cNvPr id="13" name="七边形 12"/>
          <p:cNvSpPr/>
          <p:nvPr/>
        </p:nvSpPr>
        <p:spPr>
          <a:xfrm>
            <a:off x="2857488" y="2571744"/>
            <a:ext cx="357190" cy="28575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cr</a:t>
            </a:r>
            <a:endParaRPr lang="zh-CN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86446" y="2000240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sr-cs</a:t>
            </a:r>
            <a:r>
              <a:rPr lang="en-US" altLang="zh-CN" dirty="0" smtClean="0"/>
              <a:t> =</a:t>
            </a:r>
            <a:r>
              <a:rPr lang="zh-CN" altLang="en-US" sz="1200" dirty="0" smtClean="0"/>
              <a:t>网络延迟</a:t>
            </a:r>
            <a:endParaRPr lang="en-US" altLang="zh-CN" dirty="0" smtClean="0"/>
          </a:p>
          <a:p>
            <a:r>
              <a:rPr lang="en-US" altLang="zh-CN" dirty="0" err="1" smtClean="0"/>
              <a:t>ss-sr</a:t>
            </a:r>
            <a:r>
              <a:rPr lang="en-US" altLang="zh-CN" dirty="0" smtClean="0"/>
              <a:t> =</a:t>
            </a:r>
            <a:r>
              <a:rPr lang="zh-CN" altLang="en-US" sz="1200" dirty="0" smtClean="0"/>
              <a:t>服务端处理请求的时间</a:t>
            </a:r>
            <a:endParaRPr lang="en-US" altLang="zh-CN" dirty="0" smtClean="0"/>
          </a:p>
          <a:p>
            <a:r>
              <a:rPr lang="en-US" altLang="zh-CN" dirty="0" err="1" smtClean="0"/>
              <a:t>cr-ss</a:t>
            </a:r>
            <a:r>
              <a:rPr lang="en-US" altLang="zh-CN" dirty="0" smtClean="0"/>
              <a:t> =</a:t>
            </a:r>
            <a:r>
              <a:rPr lang="zh-CN" altLang="en-US" sz="1100" dirty="0" smtClean="0"/>
              <a:t>客户端接收服务端数据的时间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问题定义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142976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1604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需求分析</a:t>
            </a:r>
          </a:p>
        </p:txBody>
      </p:sp>
      <p:sp>
        <p:nvSpPr>
          <p:cNvPr id="5" name="右箭头 4"/>
          <p:cNvSpPr/>
          <p:nvPr/>
        </p:nvSpPr>
        <p:spPr>
          <a:xfrm>
            <a:off x="2428860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7488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软件设计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3714744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43372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程序编码</a:t>
            </a:r>
          </a:p>
        </p:txBody>
      </p:sp>
      <p:sp>
        <p:nvSpPr>
          <p:cNvPr id="9" name="右箭头 8"/>
          <p:cNvSpPr/>
          <p:nvPr/>
        </p:nvSpPr>
        <p:spPr>
          <a:xfrm>
            <a:off x="5000628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9256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软件测试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286512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15140" y="2214554"/>
            <a:ext cx="785818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运行维护</a:t>
            </a:r>
          </a:p>
        </p:txBody>
      </p:sp>
      <p:sp>
        <p:nvSpPr>
          <p:cNvPr id="13" name="右箭头 12"/>
          <p:cNvSpPr/>
          <p:nvPr/>
        </p:nvSpPr>
        <p:spPr>
          <a:xfrm>
            <a:off x="7572396" y="2285992"/>
            <a:ext cx="357190" cy="1428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01024" y="2214554"/>
            <a:ext cx="50006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废弃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1571612"/>
            <a:ext cx="9826258" cy="30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/>
          <p:cNvSpPr/>
          <p:nvPr/>
        </p:nvSpPr>
        <p:spPr>
          <a:xfrm>
            <a:off x="2339752" y="4833156"/>
            <a:ext cx="1368152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写库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4644008" y="4833156"/>
            <a:ext cx="1368152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923928" y="5157192"/>
            <a:ext cx="5400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35696" y="4257092"/>
            <a:ext cx="49685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MyCat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数据库代理）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653136" y="5633628"/>
            <a:ext cx="1368152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2315766" y="5641776"/>
            <a:ext cx="1368152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写库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3923928" y="5939565"/>
            <a:ext cx="5400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835696" y="3537012"/>
            <a:ext cx="4968552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35696" y="2816932"/>
            <a:ext cx="4968552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508104" y="2816932"/>
            <a:ext cx="1296144" cy="4680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EHcache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缓存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35696" y="224086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权限管理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843808" y="2253072"/>
            <a:ext cx="8280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851920" y="2253072"/>
            <a:ext cx="88209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组织</a:t>
            </a:r>
            <a:r>
              <a:rPr lang="zh-CN" altLang="en-US" sz="1200" dirty="0" smtClean="0"/>
              <a:t>管理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4932040" y="2253072"/>
            <a:ext cx="8280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并发控制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6156176" y="2253072"/>
            <a:ext cx="6480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redis</a:t>
            </a:r>
            <a:endParaRPr lang="zh-CN" altLang="en-US" sz="1200" dirty="0"/>
          </a:p>
        </p:txBody>
      </p:sp>
      <p:sp>
        <p:nvSpPr>
          <p:cNvPr id="20" name="左右箭头 19"/>
          <p:cNvSpPr/>
          <p:nvPr/>
        </p:nvSpPr>
        <p:spPr>
          <a:xfrm>
            <a:off x="5868144" y="2384884"/>
            <a:ext cx="153144" cy="48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808693" y="1628800"/>
            <a:ext cx="496855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负载均衡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4786314" y="1428736"/>
            <a:ext cx="4143404" cy="2786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286248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5786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7180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357290" y="1285860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4715670" y="11421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1142976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342978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8596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sp>
        <p:nvSpPr>
          <p:cNvPr id="55" name="矩形 54"/>
          <p:cNvSpPr/>
          <p:nvPr/>
        </p:nvSpPr>
        <p:spPr>
          <a:xfrm>
            <a:off x="2786050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1142182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342978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167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collection1</a:t>
            </a:r>
          </a:p>
        </p:txBody>
      </p:sp>
      <p:sp>
        <p:nvSpPr>
          <p:cNvPr id="59" name="矩形 58"/>
          <p:cNvSpPr/>
          <p:nvPr/>
        </p:nvSpPr>
        <p:spPr>
          <a:xfrm>
            <a:off x="2143108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28572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271461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5" name="直接连接符 64"/>
          <p:cNvCxnSpPr/>
          <p:nvPr/>
        </p:nvCxnSpPr>
        <p:spPr>
          <a:xfrm rot="5400000">
            <a:off x="427802" y="328612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5400000">
            <a:off x="285590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86380" y="4929198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71580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2570942" y="542847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35729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rep1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1357290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5762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3856826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 flipH="1" flipV="1">
            <a:off x="357555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 flipH="1" flipV="1">
            <a:off x="2786447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 flipV="1">
            <a:off x="4036612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 flipV="1">
            <a:off x="1464844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42910" y="4500570"/>
            <a:ext cx="66437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9" idx="0"/>
          </p:cNvCxnSpPr>
          <p:nvPr/>
        </p:nvCxnSpPr>
        <p:spPr>
          <a:xfrm rot="5400000" flipH="1" flipV="1">
            <a:off x="2500695" y="4714487"/>
            <a:ext cx="4286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643042" y="4357694"/>
            <a:ext cx="678661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0"/>
          </p:cNvCxnSpPr>
          <p:nvPr/>
        </p:nvCxnSpPr>
        <p:spPr>
          <a:xfrm rot="5400000" flipH="1" flipV="1">
            <a:off x="5572132" y="4643446"/>
            <a:ext cx="571504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286380" y="5572140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collection2</a:t>
            </a:r>
          </a:p>
        </p:txBody>
      </p:sp>
      <p:sp>
        <p:nvSpPr>
          <p:cNvPr id="36" name="矩形 35"/>
          <p:cNvSpPr/>
          <p:nvPr/>
        </p:nvSpPr>
        <p:spPr>
          <a:xfrm>
            <a:off x="521494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Solr-26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557292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929190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557292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5775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rep3</a:t>
            </a:r>
            <a:endParaRPr lang="en-US" dirty="0"/>
          </a:p>
        </p:txBody>
      </p:sp>
      <p:cxnSp>
        <p:nvCxnSpPr>
          <p:cNvPr id="45" name="直接连接符 44"/>
          <p:cNvCxnSpPr/>
          <p:nvPr/>
        </p:nvCxnSpPr>
        <p:spPr>
          <a:xfrm rot="5400000">
            <a:off x="499904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0076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rep3</a:t>
            </a:r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999966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4929587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 flipH="1" flipV="1">
            <a:off x="6179752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286644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Solr-27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 rot="5400000">
            <a:off x="7644628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000892" y="2571744"/>
            <a:ext cx="1714512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78" name="直接箭头连接符 77"/>
          <p:cNvCxnSpPr/>
          <p:nvPr/>
        </p:nvCxnSpPr>
        <p:spPr>
          <a:xfrm rot="5400000">
            <a:off x="764462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92945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rep4</a:t>
            </a:r>
            <a:endParaRPr lang="en-US" dirty="0"/>
          </a:p>
        </p:txBody>
      </p:sp>
      <p:cxnSp>
        <p:nvCxnSpPr>
          <p:cNvPr id="80" name="直接连接符 79"/>
          <p:cNvCxnSpPr/>
          <p:nvPr/>
        </p:nvCxnSpPr>
        <p:spPr>
          <a:xfrm rot="5400000">
            <a:off x="707074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072462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rep4</a:t>
            </a:r>
            <a:endParaRPr lang="en-US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8071668" y="3286124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5400000" flipH="1" flipV="1">
            <a:off x="7001289" y="4214421"/>
            <a:ext cx="57150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 flipH="1" flipV="1">
            <a:off x="8251454" y="4178702"/>
            <a:ext cx="35719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571868" y="571480"/>
            <a:ext cx="1143008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Solr</a:t>
            </a:r>
            <a:r>
              <a:rPr lang="en-US" altLang="zh-CN" dirty="0" smtClean="0">
                <a:solidFill>
                  <a:schemeClr val="dk1"/>
                </a:solidFill>
              </a:rPr>
              <a:t>-cloud</a:t>
            </a:r>
            <a:endParaRPr lang="zh-CN" altLang="en-US" dirty="0" smtClean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866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Solr-53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1500166" y="1285860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5" idx="2"/>
          </p:cNvCxnSpPr>
          <p:nvPr/>
        </p:nvCxnSpPr>
        <p:spPr>
          <a:xfrm rot="5400000">
            <a:off x="4000496" y="114298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7" idx="0"/>
          </p:cNvCxnSpPr>
          <p:nvPr/>
        </p:nvCxnSpPr>
        <p:spPr>
          <a:xfrm rot="5400000">
            <a:off x="1285852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85720" y="2571744"/>
            <a:ext cx="3929090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1285058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000496" y="5572140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collection</a:t>
            </a:r>
          </a:p>
        </p:txBody>
      </p:sp>
      <p:sp>
        <p:nvSpPr>
          <p:cNvPr id="59" name="矩形 58"/>
          <p:cNvSpPr/>
          <p:nvPr/>
        </p:nvSpPr>
        <p:spPr>
          <a:xfrm>
            <a:off x="428596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shard1</a:t>
            </a:r>
          </a:p>
        </p:txBody>
      </p:sp>
      <p:sp>
        <p:nvSpPr>
          <p:cNvPr id="61" name="矩形 60"/>
          <p:cNvSpPr/>
          <p:nvPr/>
        </p:nvSpPr>
        <p:spPr>
          <a:xfrm>
            <a:off x="214282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4714876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66" name="直接连接符 65"/>
          <p:cNvCxnSpPr/>
          <p:nvPr/>
        </p:nvCxnSpPr>
        <p:spPr>
          <a:xfrm rot="5400000">
            <a:off x="5000630" y="4071943"/>
            <a:ext cx="142876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58" idx="0"/>
          </p:cNvCxnSpPr>
          <p:nvPr/>
        </p:nvCxnSpPr>
        <p:spPr>
          <a:xfrm rot="5400000">
            <a:off x="4464843" y="546498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71934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shard3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071538" y="5357826"/>
            <a:ext cx="72866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428330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929456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 flipH="1" flipV="1">
            <a:off x="285720" y="4357694"/>
            <a:ext cx="71517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86512" y="1714488"/>
            <a:ext cx="1143008" cy="42862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Solr-56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714876" y="2571744"/>
            <a:ext cx="414340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6644496" y="235663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6644496" y="1499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00100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550069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657305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29322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shard4</a:t>
            </a:r>
          </a:p>
        </p:txBody>
      </p:sp>
      <p:sp>
        <p:nvSpPr>
          <p:cNvPr id="52" name="矩形 51"/>
          <p:cNvSpPr/>
          <p:nvPr/>
        </p:nvSpPr>
        <p:spPr>
          <a:xfrm>
            <a:off x="2428860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shard2</a:t>
            </a:r>
          </a:p>
        </p:txBody>
      </p:sp>
      <p:cxnSp>
        <p:nvCxnSpPr>
          <p:cNvPr id="53" name="直接连接符 52"/>
          <p:cNvCxnSpPr/>
          <p:nvPr/>
        </p:nvCxnSpPr>
        <p:spPr>
          <a:xfrm rot="5400000" flipH="1" flipV="1">
            <a:off x="2784859" y="4500967"/>
            <a:ext cx="43021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2858282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5400000">
            <a:off x="6358744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715272" y="471488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shard5</a:t>
            </a:r>
          </a:p>
        </p:txBody>
      </p:sp>
      <p:cxnSp>
        <p:nvCxnSpPr>
          <p:cNvPr id="73" name="直接连接符 72"/>
          <p:cNvCxnSpPr/>
          <p:nvPr/>
        </p:nvCxnSpPr>
        <p:spPr>
          <a:xfrm rot="5400000">
            <a:off x="8216132" y="521415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857356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5" name="矩形 74"/>
          <p:cNvSpPr/>
          <p:nvPr/>
        </p:nvSpPr>
        <p:spPr>
          <a:xfrm>
            <a:off x="2714612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6" name="矩形 75"/>
          <p:cNvSpPr/>
          <p:nvPr/>
        </p:nvSpPr>
        <p:spPr>
          <a:xfrm>
            <a:off x="3571868" y="3571876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rep1</a:t>
            </a:r>
            <a:endParaRPr lang="en-US" dirty="0"/>
          </a:p>
        </p:txBody>
      </p:sp>
      <p:sp>
        <p:nvSpPr>
          <p:cNvPr id="78" name="矩形 77"/>
          <p:cNvSpPr/>
          <p:nvPr/>
        </p:nvSpPr>
        <p:spPr>
          <a:xfrm>
            <a:off x="6429388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sp>
        <p:nvSpPr>
          <p:cNvPr id="79" name="矩形 78"/>
          <p:cNvSpPr/>
          <p:nvPr/>
        </p:nvSpPr>
        <p:spPr>
          <a:xfrm>
            <a:off x="7286644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8143900" y="3571876"/>
            <a:ext cx="71438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rep2</a:t>
            </a:r>
            <a:endParaRPr lang="en-US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642910" y="4143380"/>
            <a:ext cx="44291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357290" y="4286256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 flipH="1" flipV="1">
            <a:off x="1214811" y="4142983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 flipH="1" flipV="1">
            <a:off x="5643173" y="4142983"/>
            <a:ext cx="28575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4" idx="0"/>
          </p:cNvCxnSpPr>
          <p:nvPr/>
        </p:nvCxnSpPr>
        <p:spPr>
          <a:xfrm rot="5400000" flipH="1" flipV="1">
            <a:off x="4464843" y="4536289"/>
            <a:ext cx="35719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286778" y="4355312"/>
            <a:ext cx="4429156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 flipH="1" flipV="1">
            <a:off x="2108977" y="4177511"/>
            <a:ext cx="355602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5400000" flipH="1" flipV="1">
            <a:off x="6572661" y="4212039"/>
            <a:ext cx="285752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286514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5400000">
            <a:off x="107233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929588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86844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357266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4715670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5572926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7358876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8216132" y="328533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 flipH="1" flipV="1">
            <a:off x="6215471" y="4572405"/>
            <a:ext cx="284958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144034" y="4426750"/>
            <a:ext cx="4429156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 flipH="1" flipV="1">
            <a:off x="2929720" y="4214024"/>
            <a:ext cx="42704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 flipH="1" flipV="1">
            <a:off x="7394992" y="4249346"/>
            <a:ext cx="354808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5400000" flipH="1" flipV="1">
            <a:off x="8143900" y="4357694"/>
            <a:ext cx="715174" cy="7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071934" y="4570420"/>
            <a:ext cx="4429156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rot="16200000" flipH="1">
            <a:off x="3786183" y="4286256"/>
            <a:ext cx="57150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6215074" y="1643050"/>
            <a:ext cx="121444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215074" y="2500306"/>
            <a:ext cx="128588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ucindex2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3571868" y="2143116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  <a:endCxn id="85" idx="1"/>
          </p:cNvCxnSpPr>
          <p:nvPr/>
        </p:nvCxnSpPr>
        <p:spPr>
          <a:xfrm>
            <a:off x="5000628" y="2321711"/>
            <a:ext cx="121444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714488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2285984" y="2355842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6215074" y="3429000"/>
            <a:ext cx="1285884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ucindex3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圆角矩形 63"/>
          <p:cNvSpPr/>
          <p:nvPr/>
        </p:nvSpPr>
        <p:spPr>
          <a:xfrm>
            <a:off x="4500562" y="714356"/>
            <a:ext cx="121444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214810" y="2214554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enterpriseUser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2357422" y="1000108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3786182" y="928670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1571604" y="12128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00826" y="714356"/>
            <a:ext cx="185738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Hbase-index:53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86578" y="3714752"/>
            <a:ext cx="185738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Hbase-index:56</a:t>
            </a:r>
            <a:endParaRPr lang="zh-CN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5857884" y="857232"/>
            <a:ext cx="571504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6143636" y="3811909"/>
            <a:ext cx="571504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214810" y="307181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214810" y="264318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214810" y="3500438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214810" y="3929066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phoneContact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214810" y="434817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bbs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214810" y="478632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tudou</a:t>
            </a:r>
            <a:endParaRPr lang="zh-CN" altLang="en-US" dirty="0"/>
          </a:p>
        </p:txBody>
      </p:sp>
      <p:sp>
        <p:nvSpPr>
          <p:cNvPr id="26" name="右中括号 25"/>
          <p:cNvSpPr/>
          <p:nvPr/>
        </p:nvSpPr>
        <p:spPr>
          <a:xfrm>
            <a:off x="6000760" y="2357430"/>
            <a:ext cx="71438" cy="307183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14810" y="5214950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28" name="左中括号 27"/>
          <p:cNvSpPr/>
          <p:nvPr/>
        </p:nvSpPr>
        <p:spPr>
          <a:xfrm>
            <a:off x="4071934" y="2357430"/>
            <a:ext cx="71438" cy="30718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000232" y="2285992"/>
            <a:ext cx="2714644" cy="11430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七边形 30"/>
          <p:cNvSpPr/>
          <p:nvPr/>
        </p:nvSpPr>
        <p:spPr>
          <a:xfrm>
            <a:off x="3929058" y="857232"/>
            <a:ext cx="214314" cy="142876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七边形 31"/>
          <p:cNvSpPr/>
          <p:nvPr/>
        </p:nvSpPr>
        <p:spPr>
          <a:xfrm>
            <a:off x="3000364" y="2643182"/>
            <a:ext cx="214314" cy="214314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2357422" y="1000108"/>
            <a:ext cx="1428760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ucindexnew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67" idx="3"/>
          </p:cNvCxnSpPr>
          <p:nvPr/>
        </p:nvCxnSpPr>
        <p:spPr>
          <a:xfrm flipV="1">
            <a:off x="3786182" y="928670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742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直接箭头连接符 83"/>
          <p:cNvCxnSpPr/>
          <p:nvPr/>
        </p:nvCxnSpPr>
        <p:spPr>
          <a:xfrm>
            <a:off x="1571604" y="121283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214810" y="2428868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214810" y="300037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message2016</a:t>
            </a:r>
            <a:endParaRPr lang="zh-CN" altLang="en-US" dirty="0"/>
          </a:p>
        </p:txBody>
      </p:sp>
      <p:sp>
        <p:nvSpPr>
          <p:cNvPr id="28" name="左中括号 27"/>
          <p:cNvSpPr/>
          <p:nvPr/>
        </p:nvSpPr>
        <p:spPr>
          <a:xfrm>
            <a:off x="4071934" y="2357430"/>
            <a:ext cx="71438" cy="21431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428860" y="1785926"/>
            <a:ext cx="1928826" cy="121444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七边形 30"/>
          <p:cNvSpPr/>
          <p:nvPr/>
        </p:nvSpPr>
        <p:spPr>
          <a:xfrm>
            <a:off x="3929058" y="857232"/>
            <a:ext cx="214314" cy="142876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七边形 31"/>
          <p:cNvSpPr/>
          <p:nvPr/>
        </p:nvSpPr>
        <p:spPr>
          <a:xfrm>
            <a:off x="3286116" y="2643182"/>
            <a:ext cx="214314" cy="214314"/>
          </a:xfrm>
          <a:prstGeom prst="hept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57752" y="50004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ucUserProperty</a:t>
            </a:r>
            <a:endParaRPr lang="zh-CN" altLang="en-US" dirty="0"/>
          </a:p>
        </p:txBody>
      </p:sp>
      <p:sp>
        <p:nvSpPr>
          <p:cNvPr id="33" name="左中括号 32"/>
          <p:cNvSpPr/>
          <p:nvPr/>
        </p:nvSpPr>
        <p:spPr>
          <a:xfrm>
            <a:off x="4643438" y="428604"/>
            <a:ext cx="45719" cy="12144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857752" y="121442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214810" y="3571876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message2017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4214810" y="4071942"/>
            <a:ext cx="1714512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message2018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168420</TotalTime>
  <Words>1085</Words>
  <Application>Microsoft Office PowerPoint</Application>
  <PresentationFormat>全屏显示(4:3)</PresentationFormat>
  <Paragraphs>656</Paragraphs>
  <Slides>43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songjunqing</dc:creator>
  <cp:lastModifiedBy>Windows 用户</cp:lastModifiedBy>
  <cp:revision>2791</cp:revision>
  <dcterms:created xsi:type="dcterms:W3CDTF">2017-08-15T08:48:56Z</dcterms:created>
  <dcterms:modified xsi:type="dcterms:W3CDTF">2018-04-29T01:30:15Z</dcterms:modified>
</cp:coreProperties>
</file>