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9" r:id="rId4"/>
    <p:sldId id="273" r:id="rId5"/>
    <p:sldId id="274" r:id="rId6"/>
    <p:sldId id="258" r:id="rId7"/>
    <p:sldId id="260" r:id="rId8"/>
    <p:sldId id="261" r:id="rId9"/>
    <p:sldId id="275" r:id="rId10"/>
    <p:sldId id="262" r:id="rId11"/>
    <p:sldId id="263" r:id="rId12"/>
    <p:sldId id="264" r:id="rId13"/>
    <p:sldId id="265" r:id="rId14"/>
    <p:sldId id="276" r:id="rId15"/>
    <p:sldId id="291" r:id="rId16"/>
    <p:sldId id="266" r:id="rId17"/>
    <p:sldId id="271" r:id="rId18"/>
    <p:sldId id="272" r:id="rId19"/>
    <p:sldId id="277" r:id="rId20"/>
    <p:sldId id="267" r:id="rId21"/>
    <p:sldId id="268" r:id="rId22"/>
    <p:sldId id="270" r:id="rId23"/>
    <p:sldId id="269" r:id="rId24"/>
    <p:sldId id="280" r:id="rId25"/>
    <p:sldId id="283" r:id="rId26"/>
    <p:sldId id="284" r:id="rId27"/>
    <p:sldId id="289" r:id="rId28"/>
    <p:sldId id="278" r:id="rId29"/>
    <p:sldId id="281" r:id="rId30"/>
    <p:sldId id="282" r:id="rId31"/>
    <p:sldId id="286" r:id="rId32"/>
    <p:sldId id="285" r:id="rId33"/>
    <p:sldId id="287" r:id="rId34"/>
    <p:sldId id="299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88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10" d="100"/>
          <a:sy n="110" d="100"/>
        </p:scale>
        <p:origin x="-163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0101F-BAD6-44EA-9726-4A02F442B497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C1CFE81-06D0-4161-B222-BD6C857454CC}">
      <dgm:prSet phldrT="[文本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altLang="zh-CN" dirty="0" smtClean="0"/>
            <a:t>Dashboard</a:t>
          </a:r>
          <a:endParaRPr lang="zh-CN" altLang="en-US" dirty="0"/>
        </a:p>
      </dgm:t>
    </dgm:pt>
    <dgm:pt modelId="{D5F4B31A-449E-4DBB-9765-A2F8D9748F91}" type="parTrans" cxnId="{9FA1EA88-E5BE-4360-947A-7B6316295D90}">
      <dgm:prSet/>
      <dgm:spPr/>
      <dgm:t>
        <a:bodyPr/>
        <a:lstStyle/>
        <a:p>
          <a:endParaRPr lang="zh-CN" altLang="en-US"/>
        </a:p>
      </dgm:t>
    </dgm:pt>
    <dgm:pt modelId="{11E0DAB5-36CD-47EA-8AC8-DC26D32CD519}" type="sibTrans" cxnId="{9FA1EA88-E5BE-4360-947A-7B6316295D90}">
      <dgm:prSet/>
      <dgm:spPr/>
      <dgm:t>
        <a:bodyPr/>
        <a:lstStyle/>
        <a:p>
          <a:endParaRPr lang="zh-CN" altLang="en-US"/>
        </a:p>
      </dgm:t>
    </dgm:pt>
    <dgm:pt modelId="{7F2B5CD4-9974-4F5D-9AE2-C5F6BA55A6F0}">
      <dgm:prSet phldrT="[文本]"/>
      <dgm:spPr/>
      <dgm:t>
        <a:bodyPr/>
        <a:lstStyle/>
        <a:p>
          <a:r>
            <a:rPr lang="zh-CN" altLang="en-US" dirty="0" smtClean="0"/>
            <a:t>数据源配置</a:t>
          </a:r>
          <a:endParaRPr lang="zh-CN" altLang="en-US" dirty="0"/>
        </a:p>
      </dgm:t>
    </dgm:pt>
    <dgm:pt modelId="{6F28F237-C212-43E8-AC0B-2549CBF4E856}" type="parTrans" cxnId="{5182CA47-A148-49BB-8473-737C2C505AF8}">
      <dgm:prSet/>
      <dgm:spPr/>
      <dgm:t>
        <a:bodyPr/>
        <a:lstStyle/>
        <a:p>
          <a:endParaRPr lang="zh-CN" altLang="en-US"/>
        </a:p>
      </dgm:t>
    </dgm:pt>
    <dgm:pt modelId="{87265A75-14A0-46E5-938E-5525035E334E}" type="sibTrans" cxnId="{5182CA47-A148-49BB-8473-737C2C505AF8}">
      <dgm:prSet/>
      <dgm:spPr/>
      <dgm:t>
        <a:bodyPr/>
        <a:lstStyle/>
        <a:p>
          <a:endParaRPr lang="zh-CN" altLang="en-US"/>
        </a:p>
      </dgm:t>
    </dgm:pt>
    <dgm:pt modelId="{E0358E9B-7D8D-4493-A8B4-340735D007D8}">
      <dgm:prSet phldrT="[文本]"/>
      <dgm:spPr/>
      <dgm:t>
        <a:bodyPr/>
        <a:lstStyle/>
        <a:p>
          <a:r>
            <a:rPr lang="en-US" altLang="zh-CN" dirty="0" smtClean="0"/>
            <a:t>Canal</a:t>
          </a:r>
          <a:r>
            <a:rPr lang="zh-CN" altLang="en-US" dirty="0" smtClean="0"/>
            <a:t>配置</a:t>
          </a:r>
          <a:endParaRPr lang="zh-CN" altLang="en-US" dirty="0"/>
        </a:p>
      </dgm:t>
    </dgm:pt>
    <dgm:pt modelId="{7494817B-EC6F-4E2E-81B4-E5C99059FA0B}" type="parTrans" cxnId="{E98E0BB1-02BC-4B28-9BE5-FB78F0FB546D}">
      <dgm:prSet/>
      <dgm:spPr/>
      <dgm:t>
        <a:bodyPr/>
        <a:lstStyle/>
        <a:p>
          <a:endParaRPr lang="zh-CN" altLang="en-US"/>
        </a:p>
      </dgm:t>
    </dgm:pt>
    <dgm:pt modelId="{3A77DA7C-75FC-462B-BED1-808D838B61AB}" type="sibTrans" cxnId="{E98E0BB1-02BC-4B28-9BE5-FB78F0FB546D}">
      <dgm:prSet/>
      <dgm:spPr/>
      <dgm:t>
        <a:bodyPr/>
        <a:lstStyle/>
        <a:p>
          <a:endParaRPr lang="zh-CN" altLang="en-US"/>
        </a:p>
      </dgm:t>
    </dgm:pt>
    <dgm:pt modelId="{7B69AE08-FDB3-4396-B9E0-70F4E2EF8493}">
      <dgm:prSet phldrT="[文本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200" dirty="0" err="1" smtClean="0"/>
            <a:t>Mysql</a:t>
          </a:r>
          <a:r>
            <a:rPr lang="zh-CN" altLang="en-US" sz="1200" dirty="0" smtClean="0"/>
            <a:t>数据源配置</a:t>
          </a:r>
          <a:endParaRPr lang="zh-CN" altLang="en-US" sz="1200" dirty="0"/>
        </a:p>
      </dgm:t>
    </dgm:pt>
    <dgm:pt modelId="{A1AEBA84-18EF-4016-94AF-DA9ED399FF67}" type="parTrans" cxnId="{5AD544E6-C46F-45F3-9B6E-BE49C8589E21}">
      <dgm:prSet/>
      <dgm:spPr/>
      <dgm:t>
        <a:bodyPr/>
        <a:lstStyle/>
        <a:p>
          <a:endParaRPr lang="zh-CN" altLang="en-US"/>
        </a:p>
      </dgm:t>
    </dgm:pt>
    <dgm:pt modelId="{8804BE87-F38E-4C97-9542-D8DF439AD625}" type="sibTrans" cxnId="{5AD544E6-C46F-45F3-9B6E-BE49C8589E21}">
      <dgm:prSet/>
      <dgm:spPr/>
      <dgm:t>
        <a:bodyPr/>
        <a:lstStyle/>
        <a:p>
          <a:endParaRPr lang="zh-CN" altLang="en-US"/>
        </a:p>
      </dgm:t>
    </dgm:pt>
    <dgm:pt modelId="{C3A0221B-7F09-44D8-9040-021D47FD4B58}">
      <dgm:prSet phldrT="[文本]"/>
      <dgm:spPr>
        <a:solidFill>
          <a:schemeClr val="tx2">
            <a:lumMod val="40000"/>
            <a:lumOff val="60000"/>
            <a:alpha val="90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altLang="zh-CN" dirty="0" err="1" smtClean="0"/>
            <a:t>ip:port</a:t>
          </a:r>
          <a:r>
            <a:rPr lang="en-US" altLang="zh-CN" dirty="0" smtClean="0"/>
            <a:t>/</a:t>
          </a:r>
          <a:r>
            <a:rPr lang="en-US" altLang="zh-CN" dirty="0" err="1" smtClean="0"/>
            <a:t>userName</a:t>
          </a:r>
          <a:r>
            <a:rPr lang="en-US" altLang="zh-CN" dirty="0" smtClean="0"/>
            <a:t>/password</a:t>
          </a:r>
          <a:endParaRPr lang="zh-CN" altLang="en-US" dirty="0"/>
        </a:p>
      </dgm:t>
    </dgm:pt>
    <dgm:pt modelId="{FC6F113A-04E4-4358-A1E9-57B1C6DC82A1}" type="parTrans" cxnId="{82FD045D-A055-4841-9AB6-C4A4CAD293CC}">
      <dgm:prSet/>
      <dgm:spPr/>
      <dgm:t>
        <a:bodyPr/>
        <a:lstStyle/>
        <a:p>
          <a:endParaRPr lang="zh-CN" altLang="en-US"/>
        </a:p>
      </dgm:t>
    </dgm:pt>
    <dgm:pt modelId="{7343A1F3-E205-4E45-9404-91FD61FED366}" type="sibTrans" cxnId="{82FD045D-A055-4841-9AB6-C4A4CAD293CC}">
      <dgm:prSet/>
      <dgm:spPr/>
      <dgm:t>
        <a:bodyPr/>
        <a:lstStyle/>
        <a:p>
          <a:endParaRPr lang="zh-CN" altLang="en-US"/>
        </a:p>
      </dgm:t>
    </dgm:pt>
    <dgm:pt modelId="{D711D526-2244-48A2-8C7D-FB5DF9B66620}">
      <dgm:prSet phldrT="[文本]"/>
      <dgm:spPr/>
      <dgm:t>
        <a:bodyPr/>
        <a:lstStyle/>
        <a:p>
          <a:r>
            <a:rPr lang="zh-CN" altLang="en-US" dirty="0" smtClean="0"/>
            <a:t>消息总线配置</a:t>
          </a:r>
          <a:endParaRPr lang="zh-CN" altLang="en-US" dirty="0"/>
        </a:p>
      </dgm:t>
    </dgm:pt>
    <dgm:pt modelId="{14D04E5D-30E8-43A2-B8E0-C436F8C3DFD7}" type="parTrans" cxnId="{A39CBAFD-51C7-4B42-A228-1BE8F1C72E4C}">
      <dgm:prSet/>
      <dgm:spPr/>
      <dgm:t>
        <a:bodyPr/>
        <a:lstStyle/>
        <a:p>
          <a:endParaRPr lang="zh-CN" altLang="en-US"/>
        </a:p>
      </dgm:t>
    </dgm:pt>
    <dgm:pt modelId="{B15E1BC1-D235-40B3-9C89-F9C36108E7BA}" type="sibTrans" cxnId="{A39CBAFD-51C7-4B42-A228-1BE8F1C72E4C}">
      <dgm:prSet/>
      <dgm:spPr/>
      <dgm:t>
        <a:bodyPr/>
        <a:lstStyle/>
        <a:p>
          <a:endParaRPr lang="zh-CN" altLang="en-US"/>
        </a:p>
      </dgm:t>
    </dgm:pt>
    <dgm:pt modelId="{9481CA03-7B73-4C78-A6E3-79E1B4FE46D5}">
      <dgm:prSet phldrT="[文本]"/>
      <dgm:spPr/>
      <dgm:t>
        <a:bodyPr/>
        <a:lstStyle/>
        <a:p>
          <a:r>
            <a:rPr lang="en-US" altLang="zh-CN" dirty="0" smtClean="0"/>
            <a:t>Storm</a:t>
          </a:r>
          <a:r>
            <a:rPr lang="zh-CN" altLang="en-US" dirty="0" smtClean="0"/>
            <a:t>管理</a:t>
          </a:r>
          <a:endParaRPr lang="zh-CN" altLang="en-US" dirty="0"/>
        </a:p>
      </dgm:t>
    </dgm:pt>
    <dgm:pt modelId="{4FCF84B7-A0F0-4B1A-A830-34CF9ADDEA4B}" type="parTrans" cxnId="{E200D995-B15C-4072-82A5-A716CFFBBCF7}">
      <dgm:prSet/>
      <dgm:spPr/>
      <dgm:t>
        <a:bodyPr/>
        <a:lstStyle/>
        <a:p>
          <a:endParaRPr lang="zh-CN" altLang="en-US"/>
        </a:p>
      </dgm:t>
    </dgm:pt>
    <dgm:pt modelId="{8AA52092-812F-4061-B4CF-93A2FA01CA64}" type="sibTrans" cxnId="{E200D995-B15C-4072-82A5-A716CFFBBCF7}">
      <dgm:prSet/>
      <dgm:spPr/>
      <dgm:t>
        <a:bodyPr/>
        <a:lstStyle/>
        <a:p>
          <a:endParaRPr lang="zh-CN" altLang="en-US"/>
        </a:p>
      </dgm:t>
    </dgm:pt>
    <dgm:pt modelId="{D46D9678-378C-4BB1-AA98-28FDA1C9F1D8}" type="pres">
      <dgm:prSet presAssocID="{4660101F-BAD6-44EA-9726-4A02F442B497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F148509-36A4-47EF-8440-88F8055283C5}" type="pres">
      <dgm:prSet presAssocID="{4660101F-BAD6-44EA-9726-4A02F442B497}" presName="outerBox" presStyleCnt="0"/>
      <dgm:spPr/>
    </dgm:pt>
    <dgm:pt modelId="{2B0B833C-849D-4A9F-ADCB-F0151CE53ECD}" type="pres">
      <dgm:prSet presAssocID="{4660101F-BAD6-44EA-9726-4A02F442B497}" presName="outerBoxParent" presStyleLbl="node1" presStyleIdx="0" presStyleCnt="2" custLinFactNeighborX="-7792" custLinFactNeighborY="-6061"/>
      <dgm:spPr/>
      <dgm:t>
        <a:bodyPr/>
        <a:lstStyle/>
        <a:p>
          <a:endParaRPr lang="zh-CN" altLang="en-US"/>
        </a:p>
      </dgm:t>
    </dgm:pt>
    <dgm:pt modelId="{287C93C3-F0D9-4AC1-946D-FFBEF7019C58}" type="pres">
      <dgm:prSet presAssocID="{4660101F-BAD6-44EA-9726-4A02F442B497}" presName="outerBoxChildren" presStyleCnt="0"/>
      <dgm:spPr/>
    </dgm:pt>
    <dgm:pt modelId="{B10C22B0-50CB-4607-840C-1848754FDCFD}" type="pres">
      <dgm:prSet presAssocID="{7F2B5CD4-9974-4F5D-9AE2-C5F6BA55A6F0}" presName="oChild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6A0DE-193F-4249-BAA7-0396DD57E68B}" type="pres">
      <dgm:prSet presAssocID="{87265A75-14A0-46E5-938E-5525035E334E}" presName="outerSibTrans" presStyleCnt="0"/>
      <dgm:spPr/>
    </dgm:pt>
    <dgm:pt modelId="{7BFA9E0D-FFC1-4116-A119-C24F9EC44658}" type="pres">
      <dgm:prSet presAssocID="{E0358E9B-7D8D-4493-A8B4-340735D007D8}" presName="oChild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0659-BB9A-4931-886A-AA2C83893B7B}" type="pres">
      <dgm:prSet presAssocID="{3A77DA7C-75FC-462B-BED1-808D838B61AB}" presName="outerSibTrans" presStyleCnt="0"/>
      <dgm:spPr/>
    </dgm:pt>
    <dgm:pt modelId="{2C45E472-DAD6-4B32-8D04-070C1B6F1AA5}" type="pres">
      <dgm:prSet presAssocID="{D711D526-2244-48A2-8C7D-FB5DF9B66620}" presName="oChild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E40A6A-AC59-4586-8EF9-35321B7808C4}" type="pres">
      <dgm:prSet presAssocID="{B15E1BC1-D235-40B3-9C89-F9C36108E7BA}" presName="outerSibTrans" presStyleCnt="0"/>
      <dgm:spPr/>
    </dgm:pt>
    <dgm:pt modelId="{8F0154EA-5B81-4A2F-AFE2-59B2BD5F1419}" type="pres">
      <dgm:prSet presAssocID="{9481CA03-7B73-4C78-A6E3-79E1B4FE46D5}" presName="oChild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8FAF1F-63A0-4A22-BC89-0E72A3BD8BDE}" type="pres">
      <dgm:prSet presAssocID="{4660101F-BAD6-44EA-9726-4A02F442B497}" presName="middleBox" presStyleCnt="0"/>
      <dgm:spPr/>
    </dgm:pt>
    <dgm:pt modelId="{9E2CDD3F-7280-42EF-9F32-4758839CB433}" type="pres">
      <dgm:prSet presAssocID="{4660101F-BAD6-44EA-9726-4A02F442B497}" presName="middleBoxParent" presStyleLbl="node1" presStyleIdx="1" presStyleCnt="2"/>
      <dgm:spPr/>
      <dgm:t>
        <a:bodyPr/>
        <a:lstStyle/>
        <a:p>
          <a:endParaRPr lang="zh-CN" altLang="en-US"/>
        </a:p>
      </dgm:t>
    </dgm:pt>
    <dgm:pt modelId="{C9522D55-75DF-4F3A-87D3-5E3D370D467E}" type="pres">
      <dgm:prSet presAssocID="{4660101F-BAD6-44EA-9726-4A02F442B497}" presName="middleBoxChildren" presStyleCnt="0"/>
      <dgm:spPr/>
    </dgm:pt>
    <dgm:pt modelId="{DBF62664-5FC6-43DB-A3A7-F802B5C58693}" type="pres">
      <dgm:prSet presAssocID="{C3A0221B-7F09-44D8-9040-021D47FD4B58}" presName="mChild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FD045D-A055-4841-9AB6-C4A4CAD293CC}" srcId="{7B69AE08-FDB3-4396-B9E0-70F4E2EF8493}" destId="{C3A0221B-7F09-44D8-9040-021D47FD4B58}" srcOrd="0" destOrd="0" parTransId="{FC6F113A-04E4-4358-A1E9-57B1C6DC82A1}" sibTransId="{7343A1F3-E205-4E45-9404-91FD61FED366}"/>
    <dgm:cxn modelId="{190A4035-A085-40BA-B230-A7187C86F898}" type="presOf" srcId="{D711D526-2244-48A2-8C7D-FB5DF9B66620}" destId="{2C45E472-DAD6-4B32-8D04-070C1B6F1AA5}" srcOrd="0" destOrd="0" presId="urn:microsoft.com/office/officeart/2005/8/layout/target2"/>
    <dgm:cxn modelId="{9FA1EA88-E5BE-4360-947A-7B6316295D90}" srcId="{4660101F-BAD6-44EA-9726-4A02F442B497}" destId="{6C1CFE81-06D0-4161-B222-BD6C857454CC}" srcOrd="0" destOrd="0" parTransId="{D5F4B31A-449E-4DBB-9765-A2F8D9748F91}" sibTransId="{11E0DAB5-36CD-47EA-8AC8-DC26D32CD519}"/>
    <dgm:cxn modelId="{1B626249-B3E1-4B34-862A-0CCAD0C37217}" type="presOf" srcId="{9481CA03-7B73-4C78-A6E3-79E1B4FE46D5}" destId="{8F0154EA-5B81-4A2F-AFE2-59B2BD5F1419}" srcOrd="0" destOrd="0" presId="urn:microsoft.com/office/officeart/2005/8/layout/target2"/>
    <dgm:cxn modelId="{5C4A9567-6E8C-43DA-9C26-8237DB019F0F}" type="presOf" srcId="{4660101F-BAD6-44EA-9726-4A02F442B497}" destId="{D46D9678-378C-4BB1-AA98-28FDA1C9F1D8}" srcOrd="0" destOrd="0" presId="urn:microsoft.com/office/officeart/2005/8/layout/target2"/>
    <dgm:cxn modelId="{E98E0BB1-02BC-4B28-9BE5-FB78F0FB546D}" srcId="{6C1CFE81-06D0-4161-B222-BD6C857454CC}" destId="{E0358E9B-7D8D-4493-A8B4-340735D007D8}" srcOrd="1" destOrd="0" parTransId="{7494817B-EC6F-4E2E-81B4-E5C99059FA0B}" sibTransId="{3A77DA7C-75FC-462B-BED1-808D838B61AB}"/>
    <dgm:cxn modelId="{0709FC5B-50F9-41A1-852A-1E172459C1D5}" type="presOf" srcId="{7F2B5CD4-9974-4F5D-9AE2-C5F6BA55A6F0}" destId="{B10C22B0-50CB-4607-840C-1848754FDCFD}" srcOrd="0" destOrd="0" presId="urn:microsoft.com/office/officeart/2005/8/layout/target2"/>
    <dgm:cxn modelId="{32B89333-466E-4005-94EC-174966B462DA}" type="presOf" srcId="{C3A0221B-7F09-44D8-9040-021D47FD4B58}" destId="{DBF62664-5FC6-43DB-A3A7-F802B5C58693}" srcOrd="0" destOrd="0" presId="urn:microsoft.com/office/officeart/2005/8/layout/target2"/>
    <dgm:cxn modelId="{687FAC86-5DBF-42A7-B619-A76FB29DFE4A}" type="presOf" srcId="{E0358E9B-7D8D-4493-A8B4-340735D007D8}" destId="{7BFA9E0D-FFC1-4116-A119-C24F9EC44658}" srcOrd="0" destOrd="0" presId="urn:microsoft.com/office/officeart/2005/8/layout/target2"/>
    <dgm:cxn modelId="{4DA1798A-53C5-43C6-93DB-B6296745A30B}" type="presOf" srcId="{6C1CFE81-06D0-4161-B222-BD6C857454CC}" destId="{2B0B833C-849D-4A9F-ADCB-F0151CE53ECD}" srcOrd="0" destOrd="0" presId="urn:microsoft.com/office/officeart/2005/8/layout/target2"/>
    <dgm:cxn modelId="{A39CBAFD-51C7-4B42-A228-1BE8F1C72E4C}" srcId="{6C1CFE81-06D0-4161-B222-BD6C857454CC}" destId="{D711D526-2244-48A2-8C7D-FB5DF9B66620}" srcOrd="2" destOrd="0" parTransId="{14D04E5D-30E8-43A2-B8E0-C436F8C3DFD7}" sibTransId="{B15E1BC1-D235-40B3-9C89-F9C36108E7BA}"/>
    <dgm:cxn modelId="{5182CA47-A148-49BB-8473-737C2C505AF8}" srcId="{6C1CFE81-06D0-4161-B222-BD6C857454CC}" destId="{7F2B5CD4-9974-4F5D-9AE2-C5F6BA55A6F0}" srcOrd="0" destOrd="0" parTransId="{6F28F237-C212-43E8-AC0B-2549CBF4E856}" sibTransId="{87265A75-14A0-46E5-938E-5525035E334E}"/>
    <dgm:cxn modelId="{E200D995-B15C-4072-82A5-A716CFFBBCF7}" srcId="{6C1CFE81-06D0-4161-B222-BD6C857454CC}" destId="{9481CA03-7B73-4C78-A6E3-79E1B4FE46D5}" srcOrd="3" destOrd="0" parTransId="{4FCF84B7-A0F0-4B1A-A830-34CF9ADDEA4B}" sibTransId="{8AA52092-812F-4061-B4CF-93A2FA01CA64}"/>
    <dgm:cxn modelId="{5AD544E6-C46F-45F3-9B6E-BE49C8589E21}" srcId="{4660101F-BAD6-44EA-9726-4A02F442B497}" destId="{7B69AE08-FDB3-4396-B9E0-70F4E2EF8493}" srcOrd="1" destOrd="0" parTransId="{A1AEBA84-18EF-4016-94AF-DA9ED399FF67}" sibTransId="{8804BE87-F38E-4C97-9542-D8DF439AD625}"/>
    <dgm:cxn modelId="{117CA918-C677-438A-BB6B-449509D5BB74}" type="presOf" srcId="{7B69AE08-FDB3-4396-B9E0-70F4E2EF8493}" destId="{9E2CDD3F-7280-42EF-9F32-4758839CB433}" srcOrd="0" destOrd="0" presId="urn:microsoft.com/office/officeart/2005/8/layout/target2"/>
    <dgm:cxn modelId="{920433BA-13AA-4762-9E30-76C804127B1A}" type="presParOf" srcId="{D46D9678-378C-4BB1-AA98-28FDA1C9F1D8}" destId="{BF148509-36A4-47EF-8440-88F8055283C5}" srcOrd="0" destOrd="0" presId="urn:microsoft.com/office/officeart/2005/8/layout/target2"/>
    <dgm:cxn modelId="{C24D44CD-A4DD-474F-9537-43FB4598423F}" type="presParOf" srcId="{BF148509-36A4-47EF-8440-88F8055283C5}" destId="{2B0B833C-849D-4A9F-ADCB-F0151CE53ECD}" srcOrd="0" destOrd="0" presId="urn:microsoft.com/office/officeart/2005/8/layout/target2"/>
    <dgm:cxn modelId="{B9A3B356-0DB1-43C1-885D-FF88D8CEB489}" type="presParOf" srcId="{BF148509-36A4-47EF-8440-88F8055283C5}" destId="{287C93C3-F0D9-4AC1-946D-FFBEF7019C58}" srcOrd="1" destOrd="0" presId="urn:microsoft.com/office/officeart/2005/8/layout/target2"/>
    <dgm:cxn modelId="{2234BCB5-9D90-49C5-9787-748B347820A2}" type="presParOf" srcId="{287C93C3-F0D9-4AC1-946D-FFBEF7019C58}" destId="{B10C22B0-50CB-4607-840C-1848754FDCFD}" srcOrd="0" destOrd="0" presId="urn:microsoft.com/office/officeart/2005/8/layout/target2"/>
    <dgm:cxn modelId="{560A7213-AE50-4404-AE55-2D0B52EC5EEB}" type="presParOf" srcId="{287C93C3-F0D9-4AC1-946D-FFBEF7019C58}" destId="{6656A0DE-193F-4249-BAA7-0396DD57E68B}" srcOrd="1" destOrd="0" presId="urn:microsoft.com/office/officeart/2005/8/layout/target2"/>
    <dgm:cxn modelId="{FCE47B9F-BA15-4D15-B712-A009AE9F9F75}" type="presParOf" srcId="{287C93C3-F0D9-4AC1-946D-FFBEF7019C58}" destId="{7BFA9E0D-FFC1-4116-A119-C24F9EC44658}" srcOrd="2" destOrd="0" presId="urn:microsoft.com/office/officeart/2005/8/layout/target2"/>
    <dgm:cxn modelId="{9BB7D7B7-45B6-4A14-BBB6-E6D9CF93B592}" type="presParOf" srcId="{287C93C3-F0D9-4AC1-946D-FFBEF7019C58}" destId="{C0D20659-BB9A-4931-886A-AA2C83893B7B}" srcOrd="3" destOrd="0" presId="urn:microsoft.com/office/officeart/2005/8/layout/target2"/>
    <dgm:cxn modelId="{48F4D8B1-DB17-47C6-AE99-6C722FD0046A}" type="presParOf" srcId="{287C93C3-F0D9-4AC1-946D-FFBEF7019C58}" destId="{2C45E472-DAD6-4B32-8D04-070C1B6F1AA5}" srcOrd="4" destOrd="0" presId="urn:microsoft.com/office/officeart/2005/8/layout/target2"/>
    <dgm:cxn modelId="{9D816342-FF57-4D45-B8F7-2666B6257622}" type="presParOf" srcId="{287C93C3-F0D9-4AC1-946D-FFBEF7019C58}" destId="{C5E40A6A-AC59-4586-8EF9-35321B7808C4}" srcOrd="5" destOrd="0" presId="urn:microsoft.com/office/officeart/2005/8/layout/target2"/>
    <dgm:cxn modelId="{D092B7FD-A50D-44B3-B982-322BF7D323DD}" type="presParOf" srcId="{287C93C3-F0D9-4AC1-946D-FFBEF7019C58}" destId="{8F0154EA-5B81-4A2F-AFE2-59B2BD5F1419}" srcOrd="6" destOrd="0" presId="urn:microsoft.com/office/officeart/2005/8/layout/target2"/>
    <dgm:cxn modelId="{590B9BA4-CA6E-4E62-8494-9C0891B2D20A}" type="presParOf" srcId="{D46D9678-378C-4BB1-AA98-28FDA1C9F1D8}" destId="{5D8FAF1F-63A0-4A22-BC89-0E72A3BD8BDE}" srcOrd="1" destOrd="0" presId="urn:microsoft.com/office/officeart/2005/8/layout/target2"/>
    <dgm:cxn modelId="{E08BC8DD-2CB2-4329-913C-EC3E583EE45B}" type="presParOf" srcId="{5D8FAF1F-63A0-4A22-BC89-0E72A3BD8BDE}" destId="{9E2CDD3F-7280-42EF-9F32-4758839CB433}" srcOrd="0" destOrd="0" presId="urn:microsoft.com/office/officeart/2005/8/layout/target2"/>
    <dgm:cxn modelId="{244C8BB4-4D85-450E-A3E0-D4EA463B0983}" type="presParOf" srcId="{5D8FAF1F-63A0-4A22-BC89-0E72A3BD8BDE}" destId="{C9522D55-75DF-4F3A-87D3-5E3D370D467E}" srcOrd="1" destOrd="0" presId="urn:microsoft.com/office/officeart/2005/8/layout/target2"/>
    <dgm:cxn modelId="{6070EB80-41FE-4BF8-A854-BAFA839E6E04}" type="presParOf" srcId="{C9522D55-75DF-4F3A-87D3-5E3D370D467E}" destId="{DBF62664-5FC6-43DB-A3A7-F802B5C58693}" srcOrd="0" destOrd="0" presId="urn:microsoft.com/office/officeart/2005/8/layout/targe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6CCEF-3130-4465-9F39-8547098AAF4E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A870D-FC70-42ED-97BB-395850A86C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870D-FC70-42ED-97BB-395850A86C8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870D-FC70-42ED-97BB-395850A86C8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870D-FC70-42ED-97BB-395850A86C8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870D-FC70-42ED-97BB-395850A86C8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870D-FC70-42ED-97BB-395850A86C8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870D-FC70-42ED-97BB-395850A86C8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870D-FC70-42ED-97BB-395850A86C8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870D-FC70-42ED-97BB-395850A86C8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428992" y="571480"/>
            <a:ext cx="114300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Solr</a:t>
            </a:r>
            <a:r>
              <a:rPr lang="en-US" altLang="zh-CN" dirty="0" smtClean="0"/>
              <a:t>-cloud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714480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Solr-53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214942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Solr-56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2285984" y="1285860"/>
            <a:ext cx="35004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5" idx="2"/>
          </p:cNvCxnSpPr>
          <p:nvPr/>
        </p:nvCxnSpPr>
        <p:spPr>
          <a:xfrm rot="5400000">
            <a:off x="3857620" y="114298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7" idx="0"/>
          </p:cNvCxnSpPr>
          <p:nvPr/>
        </p:nvCxnSpPr>
        <p:spPr>
          <a:xfrm rot="5400000">
            <a:off x="2071670" y="15001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5571338" y="1499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714480" y="2571744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</a:p>
        </p:txBody>
      </p:sp>
      <p:sp>
        <p:nvSpPr>
          <p:cNvPr id="55" name="矩形 54"/>
          <p:cNvSpPr/>
          <p:nvPr/>
        </p:nvSpPr>
        <p:spPr>
          <a:xfrm>
            <a:off x="5214942" y="2571744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 rot="5400000">
            <a:off x="2070876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>
            <a:off x="5572926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500430" y="5572140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collection</a:t>
            </a:r>
          </a:p>
        </p:txBody>
      </p:sp>
      <p:sp>
        <p:nvSpPr>
          <p:cNvPr id="59" name="矩形 58"/>
          <p:cNvSpPr/>
          <p:nvPr/>
        </p:nvSpPr>
        <p:spPr>
          <a:xfrm>
            <a:off x="3500430" y="4714884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</a:t>
            </a:r>
          </a:p>
        </p:txBody>
      </p:sp>
      <p:sp>
        <p:nvSpPr>
          <p:cNvPr id="61" name="矩形 60"/>
          <p:cNvSpPr/>
          <p:nvPr/>
        </p:nvSpPr>
        <p:spPr>
          <a:xfrm>
            <a:off x="1643042" y="3571876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replication1</a:t>
            </a:r>
            <a:endParaRPr lang="en-US" dirty="0"/>
          </a:p>
        </p:txBody>
      </p:sp>
      <p:sp>
        <p:nvSpPr>
          <p:cNvPr id="62" name="矩形 61"/>
          <p:cNvSpPr/>
          <p:nvPr/>
        </p:nvSpPr>
        <p:spPr>
          <a:xfrm>
            <a:off x="5214942" y="3571876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replication2</a:t>
            </a:r>
            <a:endParaRPr lang="en-US" dirty="0"/>
          </a:p>
        </p:txBody>
      </p:sp>
      <p:cxnSp>
        <p:nvCxnSpPr>
          <p:cNvPr id="65" name="直接连接符 64"/>
          <p:cNvCxnSpPr>
            <a:stCxn id="54" idx="2"/>
          </p:cNvCxnSpPr>
          <p:nvPr/>
        </p:nvCxnSpPr>
        <p:spPr>
          <a:xfrm rot="5400000">
            <a:off x="2000232" y="328612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5400000">
            <a:off x="5499900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285984" y="4427544"/>
            <a:ext cx="35004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200000" flipH="1">
            <a:off x="2067305" y="4210453"/>
            <a:ext cx="428628" cy="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200000" flipH="1">
            <a:off x="5567767" y="4210454"/>
            <a:ext cx="428628" cy="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5400000">
            <a:off x="3929852" y="457121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endCxn id="58" idx="0"/>
          </p:cNvCxnSpPr>
          <p:nvPr/>
        </p:nvCxnSpPr>
        <p:spPr>
          <a:xfrm rot="5400000">
            <a:off x="3858414" y="5357032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57158" y="1071546"/>
            <a:ext cx="8072494" cy="7143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57158" y="2214553"/>
            <a:ext cx="8072494" cy="7143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57158" y="3571876"/>
            <a:ext cx="4000528" cy="2858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28596" y="742936"/>
            <a:ext cx="1048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HA-Proxy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0034" y="1571611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Solr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7158" y="317182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HBase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5239" y="214290"/>
            <a:ext cx="428628" cy="79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 19"/>
          <p:cNvSpPr/>
          <p:nvPr/>
        </p:nvSpPr>
        <p:spPr>
          <a:xfrm>
            <a:off x="4202429" y="642918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smtClean="0"/>
              <a:t>192.168.88.200</a:t>
            </a:r>
            <a:endParaRPr lang="zh-CN" altLang="en-US" sz="1100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142984"/>
            <a:ext cx="428628" cy="79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1963" y="1214422"/>
            <a:ext cx="434520" cy="802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矩形 22"/>
          <p:cNvSpPr/>
          <p:nvPr/>
        </p:nvSpPr>
        <p:spPr>
          <a:xfrm>
            <a:off x="2643174" y="1928801"/>
            <a:ext cx="10118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smtClean="0"/>
              <a:t>192.168.88.53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072066" y="1928801"/>
            <a:ext cx="10118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smtClean="0"/>
              <a:t>192.168.88.56</a:t>
            </a:r>
            <a:endParaRPr lang="zh-CN" altLang="en-US" sz="11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643182"/>
            <a:ext cx="571504" cy="78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矩形 25"/>
          <p:cNvSpPr/>
          <p:nvPr/>
        </p:nvSpPr>
        <p:spPr>
          <a:xfrm>
            <a:off x="2285984" y="3143248"/>
            <a:ext cx="2286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192.168.88.50-56;</a:t>
            </a:r>
            <a:r>
              <a:rPr lang="en-US" altLang="zh-CN" dirty="0" smtClean="0"/>
              <a:t> </a:t>
            </a:r>
            <a:r>
              <a:rPr lang="en-US" altLang="zh-CN" sz="1100" dirty="0" smtClean="0"/>
              <a:t>192.168.88.20-25</a:t>
            </a:r>
            <a:endParaRPr lang="zh-CN" altLang="en-US" sz="1100" dirty="0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357158" y="4786322"/>
            <a:ext cx="8072494" cy="7143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8596" y="421481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Canal</a:t>
            </a: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3786190"/>
            <a:ext cx="428628" cy="79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矩形 29"/>
          <p:cNvSpPr/>
          <p:nvPr/>
        </p:nvSpPr>
        <p:spPr>
          <a:xfrm>
            <a:off x="4429124" y="4143380"/>
            <a:ext cx="10118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smtClean="0"/>
              <a:t>192.168.88.53</a:t>
            </a:r>
            <a:endParaRPr lang="zh-CN" altLang="en-US" sz="1100" dirty="0"/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5143504" y="3500438"/>
            <a:ext cx="3357586" cy="2858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00958" y="2714620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/>
              <a:t>Hbase</a:t>
            </a:r>
            <a:r>
              <a:rPr lang="en-US" altLang="zh-CN" sz="1100" dirty="0" smtClean="0"/>
              <a:t>-Indexer</a:t>
            </a: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2511193"/>
            <a:ext cx="500066" cy="92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矩形 35"/>
          <p:cNvSpPr/>
          <p:nvPr/>
        </p:nvSpPr>
        <p:spPr>
          <a:xfrm>
            <a:off x="5929322" y="3143248"/>
            <a:ext cx="10118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smtClean="0"/>
              <a:t>192.168.88.56</a:t>
            </a:r>
            <a:endParaRPr lang="zh-CN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571472" y="54984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数据源</a:t>
            </a:r>
            <a:endParaRPr lang="zh-CN" altLang="en-US" dirty="0"/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5069815"/>
            <a:ext cx="571504" cy="78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5069815"/>
            <a:ext cx="571504" cy="78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4926939"/>
            <a:ext cx="571504" cy="78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4998377"/>
            <a:ext cx="571504" cy="78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矩形 41"/>
          <p:cNvSpPr/>
          <p:nvPr/>
        </p:nvSpPr>
        <p:spPr>
          <a:xfrm>
            <a:off x="2786050" y="6069947"/>
            <a:ext cx="11272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statusnet</a:t>
            </a:r>
            <a:r>
              <a:rPr lang="zh-CN" altLang="en-US" sz="1100" dirty="0" smtClean="0"/>
              <a:t>，</a:t>
            </a:r>
            <a:r>
              <a:rPr lang="en-US" altLang="zh-CN" sz="1100" dirty="0" err="1" smtClean="0"/>
              <a:t>todo</a:t>
            </a:r>
            <a:endParaRPr lang="zh-CN" altLang="en-US" sz="1100" dirty="0" smtClean="0"/>
          </a:p>
          <a:p>
            <a:endParaRPr lang="zh-CN" altLang="en-US" sz="1100" dirty="0"/>
          </a:p>
        </p:txBody>
      </p:sp>
      <p:sp>
        <p:nvSpPr>
          <p:cNvPr id="43" name="矩形 42"/>
          <p:cNvSpPr/>
          <p:nvPr/>
        </p:nvSpPr>
        <p:spPr>
          <a:xfrm>
            <a:off x="1714480" y="5998509"/>
            <a:ext cx="4251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ums</a:t>
            </a:r>
            <a:endParaRPr lang="zh-CN" altLang="en-US" sz="1100" dirty="0"/>
          </a:p>
        </p:txBody>
      </p:sp>
      <p:sp>
        <p:nvSpPr>
          <p:cNvPr id="44" name="矩形 43"/>
          <p:cNvSpPr/>
          <p:nvPr/>
        </p:nvSpPr>
        <p:spPr>
          <a:xfrm>
            <a:off x="5929322" y="5998509"/>
            <a:ext cx="3866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bbs</a:t>
            </a:r>
            <a:endParaRPr lang="zh-CN" altLang="en-US" sz="1100" dirty="0"/>
          </a:p>
        </p:txBody>
      </p:sp>
      <p:sp>
        <p:nvSpPr>
          <p:cNvPr id="45" name="矩形 44"/>
          <p:cNvSpPr/>
          <p:nvPr/>
        </p:nvSpPr>
        <p:spPr>
          <a:xfrm>
            <a:off x="4286248" y="6022651"/>
            <a:ext cx="121444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 smtClean="0"/>
              <a:t>statusnet</a:t>
            </a:r>
            <a:endParaRPr lang="zh-CN" altLang="en-US" sz="1100" dirty="0"/>
          </a:p>
        </p:txBody>
      </p:sp>
      <p:sp>
        <p:nvSpPr>
          <p:cNvPr id="46" name="矩形 45"/>
          <p:cNvSpPr/>
          <p:nvPr/>
        </p:nvSpPr>
        <p:spPr>
          <a:xfrm>
            <a:off x="1428728" y="5784195"/>
            <a:ext cx="10118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192.168.96.94</a:t>
            </a:r>
            <a:endParaRPr lang="zh-CN" altLang="en-US" sz="1100" dirty="0"/>
          </a:p>
        </p:txBody>
      </p:sp>
      <p:sp>
        <p:nvSpPr>
          <p:cNvPr id="47" name="矩形 46"/>
          <p:cNvSpPr/>
          <p:nvPr/>
        </p:nvSpPr>
        <p:spPr>
          <a:xfrm>
            <a:off x="2786050" y="5855633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192.168.96.109</a:t>
            </a:r>
            <a:endParaRPr lang="zh-CN" altLang="en-US" sz="1100" dirty="0"/>
          </a:p>
        </p:txBody>
      </p:sp>
      <p:sp>
        <p:nvSpPr>
          <p:cNvPr id="48" name="矩形 47"/>
          <p:cNvSpPr/>
          <p:nvPr/>
        </p:nvSpPr>
        <p:spPr>
          <a:xfrm>
            <a:off x="5715008" y="5736899"/>
            <a:ext cx="10118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192.168.96.95</a:t>
            </a:r>
            <a:endParaRPr lang="zh-CN" altLang="en-US" sz="1100" dirty="0"/>
          </a:p>
        </p:txBody>
      </p:sp>
      <p:sp>
        <p:nvSpPr>
          <p:cNvPr id="50" name="矩形 49"/>
          <p:cNvSpPr/>
          <p:nvPr/>
        </p:nvSpPr>
        <p:spPr>
          <a:xfrm>
            <a:off x="4214810" y="5784195"/>
            <a:ext cx="10118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192.168.96.93</a:t>
            </a:r>
            <a:endParaRPr lang="zh-CN" altLang="en-US" sz="1100" dirty="0"/>
          </a:p>
        </p:txBody>
      </p:sp>
      <p:sp>
        <p:nvSpPr>
          <p:cNvPr id="52" name="矩形 51"/>
          <p:cNvSpPr/>
          <p:nvPr/>
        </p:nvSpPr>
        <p:spPr>
          <a:xfrm>
            <a:off x="6929454" y="5808337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192.168.96.111</a:t>
            </a:r>
            <a:endParaRPr lang="zh-CN" altLang="en-US" sz="1100" dirty="0"/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30" y="4926939"/>
            <a:ext cx="571504" cy="78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矩形 53"/>
          <p:cNvSpPr/>
          <p:nvPr/>
        </p:nvSpPr>
        <p:spPr>
          <a:xfrm>
            <a:off x="7215206" y="6069947"/>
            <a:ext cx="3866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bbs</a:t>
            </a:r>
            <a:endParaRPr lang="zh-CN" altLang="en-US" sz="1100" dirty="0"/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2285984" y="4572008"/>
            <a:ext cx="164307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 flipH="1" flipV="1">
            <a:off x="3428992" y="4786322"/>
            <a:ext cx="71438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4214810" y="4572008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10800000">
            <a:off x="4286248" y="4500570"/>
            <a:ext cx="164307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3" idx="0"/>
          </p:cNvCxnSpPr>
          <p:nvPr/>
        </p:nvCxnSpPr>
        <p:spPr>
          <a:xfrm rot="16200000" flipV="1">
            <a:off x="5644700" y="3213557"/>
            <a:ext cx="497807" cy="2928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1028" idx="2"/>
          </p:cNvCxnSpPr>
          <p:nvPr/>
        </p:nvCxnSpPr>
        <p:spPr>
          <a:xfrm rot="10800000">
            <a:off x="2000232" y="3426960"/>
            <a:ext cx="1928826" cy="502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2500298" y="2928934"/>
            <a:ext cx="278608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rot="10800000">
            <a:off x="2786050" y="1928802"/>
            <a:ext cx="257176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rot="5400000" flipH="1" flipV="1">
            <a:off x="4964115" y="2321711"/>
            <a:ext cx="78661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rot="10800000" flipV="1">
            <a:off x="2928926" y="928670"/>
            <a:ext cx="92869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4214810" y="928670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42942" y="1357298"/>
            <a:ext cx="3714744" cy="25717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143240" y="2500306"/>
            <a:ext cx="928694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143240" y="3143248"/>
            <a:ext cx="9191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2910" y="3214686"/>
            <a:ext cx="1562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range:0-7fffffff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2942" y="2500306"/>
            <a:ext cx="2477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range:80000000-bfffffff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28728" y="1643050"/>
            <a:ext cx="214314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CompositeIdRouter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86314" y="1357298"/>
            <a:ext cx="3714744" cy="25717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215206" y="2500306"/>
            <a:ext cx="928694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215206" y="3143248"/>
            <a:ext cx="9191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72066" y="3214686"/>
            <a:ext cx="199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_route_ </a:t>
            </a:r>
            <a:r>
              <a:rPr lang="en-US" altLang="zh-CN" dirty="0" smtClean="0"/>
              <a:t>:shardkey2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072066" y="2500306"/>
            <a:ext cx="204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_route_ </a:t>
            </a:r>
            <a:r>
              <a:rPr lang="en-US" altLang="zh-CN" dirty="0" smtClean="0"/>
              <a:t>: shardkey1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643570" y="1643050"/>
            <a:ext cx="214314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ImplicitDocRouter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0166" y="1928802"/>
            <a:ext cx="6143668" cy="33575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14810" y="22145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071670" y="3000372"/>
            <a:ext cx="2786082" cy="17145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1802" y="314324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JVM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71736" y="3786190"/>
            <a:ext cx="2000264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documentCache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4572000" y="4071942"/>
            <a:ext cx="142876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6072198" y="3000372"/>
            <a:ext cx="1357322" cy="178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操作系统文件缓存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86182" y="1643050"/>
            <a:ext cx="642942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搜索中间件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1714480" y="3143248"/>
            <a:ext cx="1714512" cy="2857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43042" y="285749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Scope=[1,2,3,…]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15140" y="1643050"/>
            <a:ext cx="785818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Solr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Cloud</a:t>
            </a:r>
          </a:p>
          <a:p>
            <a:pPr algn="ctr"/>
            <a:r>
              <a:rPr lang="en-US" altLang="zh-CN" dirty="0" smtClean="0"/>
              <a:t>OR</a:t>
            </a:r>
          </a:p>
          <a:p>
            <a:pPr algn="ctr"/>
            <a:r>
              <a:rPr lang="en-US" altLang="zh-CN" dirty="0" err="1" smtClean="0"/>
              <a:t>es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714876" y="2000240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714876" y="2500306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714876" y="3000372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714876" y="3427412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714876" y="3927478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714876" y="4427544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2066" y="1785926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/>
              <a:t>通讯录</a:t>
            </a:r>
            <a:endParaRPr lang="zh-CN" altLang="en-US" sz="900" dirty="0"/>
          </a:p>
        </p:txBody>
      </p:sp>
      <p:sp>
        <p:nvSpPr>
          <p:cNvPr id="16" name="矩形 15"/>
          <p:cNvSpPr/>
          <p:nvPr/>
        </p:nvSpPr>
        <p:spPr>
          <a:xfrm>
            <a:off x="5072066" y="2269474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/>
              <a:t>公告</a:t>
            </a:r>
            <a:endParaRPr lang="zh-CN" altLang="en-US" sz="900" dirty="0"/>
          </a:p>
        </p:txBody>
      </p:sp>
      <p:sp>
        <p:nvSpPr>
          <p:cNvPr id="17" name="矩形 16"/>
          <p:cNvSpPr/>
          <p:nvPr/>
        </p:nvSpPr>
        <p:spPr>
          <a:xfrm>
            <a:off x="5072066" y="2769540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/>
              <a:t>消息</a:t>
            </a:r>
            <a:endParaRPr lang="zh-CN" altLang="en-US" sz="900" dirty="0"/>
          </a:p>
        </p:txBody>
      </p:sp>
      <p:sp>
        <p:nvSpPr>
          <p:cNvPr id="18" name="矩形 17"/>
          <p:cNvSpPr/>
          <p:nvPr/>
        </p:nvSpPr>
        <p:spPr>
          <a:xfrm>
            <a:off x="5072066" y="3214686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/>
              <a:t>群聊</a:t>
            </a:r>
            <a:endParaRPr lang="zh-CN" altLang="en-US" sz="900" dirty="0"/>
          </a:p>
        </p:txBody>
      </p:sp>
      <p:sp>
        <p:nvSpPr>
          <p:cNvPr id="19" name="矩形 18"/>
          <p:cNvSpPr/>
          <p:nvPr/>
        </p:nvSpPr>
        <p:spPr>
          <a:xfrm>
            <a:off x="5072066" y="371475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/>
              <a:t>土豆</a:t>
            </a:r>
            <a:endParaRPr lang="zh-CN" altLang="en-US" sz="900" dirty="0"/>
          </a:p>
        </p:txBody>
      </p:sp>
      <p:sp>
        <p:nvSpPr>
          <p:cNvPr id="20" name="矩形 19"/>
          <p:cNvSpPr/>
          <p:nvPr/>
        </p:nvSpPr>
        <p:spPr>
          <a:xfrm>
            <a:off x="5149316" y="4214818"/>
            <a:ext cx="3513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……</a:t>
            </a:r>
            <a:endParaRPr lang="zh-CN" altLang="en-US" sz="900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643182"/>
            <a:ext cx="7429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57356" y="3000372"/>
            <a:ext cx="1214446" cy="92869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搜索平台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500562" y="1643050"/>
            <a:ext cx="1214446" cy="92869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643438" y="3786190"/>
            <a:ext cx="1214446" cy="92869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Solr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es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7"/>
          </p:cNvCxnSpPr>
          <p:nvPr/>
        </p:nvCxnSpPr>
        <p:spPr>
          <a:xfrm rot="5400000" flipH="1" flipV="1">
            <a:off x="3343502" y="1907878"/>
            <a:ext cx="778946" cy="1678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0" name="直接箭头连接符 9"/>
          <p:cNvCxnSpPr>
            <a:stCxn id="4" idx="5"/>
            <a:endCxn id="6" idx="2"/>
          </p:cNvCxnSpPr>
          <p:nvPr/>
        </p:nvCxnSpPr>
        <p:spPr>
          <a:xfrm rot="16200000" flipH="1">
            <a:off x="3539957" y="3147055"/>
            <a:ext cx="457475" cy="1749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2" name="直接箭头连接符 11"/>
          <p:cNvCxnSpPr>
            <a:stCxn id="5" idx="4"/>
            <a:endCxn id="6" idx="0"/>
          </p:cNvCxnSpPr>
          <p:nvPr/>
        </p:nvCxnSpPr>
        <p:spPr>
          <a:xfrm rot="16200000" flipH="1">
            <a:off x="4572000" y="3107529"/>
            <a:ext cx="1214446" cy="1428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4929190" y="1285860"/>
            <a:ext cx="3143272" cy="2714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2910" y="1285860"/>
            <a:ext cx="3857652" cy="2714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71604" y="2143116"/>
            <a:ext cx="2571768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28662" y="2786058"/>
            <a:ext cx="3214710" cy="5000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业务插件</a:t>
            </a:r>
            <a:endParaRPr lang="zh-CN" altLang="en-US" dirty="0"/>
          </a:p>
        </p:txBody>
      </p:sp>
      <p:sp>
        <p:nvSpPr>
          <p:cNvPr id="17" name="下箭头 16"/>
          <p:cNvSpPr/>
          <p:nvPr/>
        </p:nvSpPr>
        <p:spPr>
          <a:xfrm>
            <a:off x="3786182" y="1571612"/>
            <a:ext cx="71438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3143240" y="1571612"/>
            <a:ext cx="71438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3500430" y="1571612"/>
            <a:ext cx="71438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/>
          <p:nvPr/>
        </p:nvCxnSpPr>
        <p:spPr>
          <a:xfrm flipV="1">
            <a:off x="1428728" y="2214554"/>
            <a:ext cx="1393041" cy="571504"/>
          </a:xfrm>
          <a:prstGeom prst="bentConnector4">
            <a:avLst>
              <a:gd name="adj1" fmla="val -22574"/>
              <a:gd name="adj2" fmla="val 174716"/>
            </a:avLst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5400000">
            <a:off x="1821637" y="1964521"/>
            <a:ext cx="357190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5400000">
            <a:off x="2036745" y="1963727"/>
            <a:ext cx="357190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>
            <a:off x="1606529" y="1963727"/>
            <a:ext cx="357190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5400000">
            <a:off x="2320909" y="1963727"/>
            <a:ext cx="357190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143504" y="3211297"/>
            <a:ext cx="2571768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857884" y="335756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Solr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es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143504" y="2068289"/>
            <a:ext cx="2571768" cy="5000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搜索中间件</a:t>
            </a:r>
            <a:endParaRPr lang="zh-CN" altLang="en-US" dirty="0"/>
          </a:p>
        </p:txBody>
      </p:sp>
      <p:sp>
        <p:nvSpPr>
          <p:cNvPr id="45" name="下箭头 44"/>
          <p:cNvSpPr/>
          <p:nvPr/>
        </p:nvSpPr>
        <p:spPr>
          <a:xfrm>
            <a:off x="6643702" y="1568223"/>
            <a:ext cx="71438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6000760" y="1568223"/>
            <a:ext cx="71438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6357950" y="1568223"/>
            <a:ext cx="71438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 rot="5400000">
            <a:off x="6107917" y="2889032"/>
            <a:ext cx="357190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5400000">
            <a:off x="6323025" y="2888238"/>
            <a:ext cx="357190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5400000">
            <a:off x="5892809" y="2888238"/>
            <a:ext cx="357190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6607189" y="2888238"/>
            <a:ext cx="357190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28794" y="4131238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旧版搜索</a:t>
            </a:r>
          </a:p>
          <a:p>
            <a:r>
              <a:rPr lang="zh-CN" altLang="en-US" dirty="0" smtClean="0"/>
              <a:t>容易死锁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15008" y="4131238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新版搜索</a:t>
            </a:r>
            <a:endParaRPr lang="en-US" altLang="zh-CN" dirty="0" smtClean="0"/>
          </a:p>
          <a:p>
            <a:r>
              <a:rPr lang="zh-CN" altLang="en-US" dirty="0" smtClean="0"/>
              <a:t>不会死锁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357422" y="228599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Solr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928662" y="285728"/>
            <a:ext cx="6643734" cy="3929090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圆柱形 55"/>
          <p:cNvSpPr/>
          <p:nvPr/>
        </p:nvSpPr>
        <p:spPr>
          <a:xfrm>
            <a:off x="3143240" y="5214950"/>
            <a:ext cx="2714644" cy="64294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</a:p>
        </p:txBody>
      </p:sp>
      <p:sp>
        <p:nvSpPr>
          <p:cNvPr id="57" name="矩形 56"/>
          <p:cNvSpPr/>
          <p:nvPr/>
        </p:nvSpPr>
        <p:spPr>
          <a:xfrm>
            <a:off x="928662" y="4643446"/>
            <a:ext cx="7286676" cy="35719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SolrCloud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428728" y="2357430"/>
            <a:ext cx="5929354" cy="1357322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搜索中间件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428728" y="785794"/>
            <a:ext cx="5929354" cy="92869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786710" y="785794"/>
            <a:ext cx="428628" cy="29289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实时计算平台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786182" y="28572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搜索平台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571604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认证</a:t>
            </a:r>
            <a:endParaRPr lang="zh-CN" altLang="en-US" sz="900" dirty="0"/>
          </a:p>
        </p:txBody>
      </p:sp>
      <p:sp>
        <p:nvSpPr>
          <p:cNvPr id="63" name="椭圆 62"/>
          <p:cNvSpPr/>
          <p:nvPr/>
        </p:nvSpPr>
        <p:spPr>
          <a:xfrm>
            <a:off x="2500298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安全</a:t>
            </a:r>
            <a:endParaRPr lang="zh-CN" altLang="en-US" sz="900" dirty="0"/>
          </a:p>
        </p:txBody>
      </p:sp>
      <p:sp>
        <p:nvSpPr>
          <p:cNvPr id="64" name="椭圆 63"/>
          <p:cNvSpPr/>
          <p:nvPr/>
        </p:nvSpPr>
        <p:spPr>
          <a:xfrm>
            <a:off x="3286116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流量</a:t>
            </a:r>
            <a:endParaRPr lang="zh-CN" alt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3929058" y="78579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5643570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监控</a:t>
            </a:r>
            <a:endParaRPr lang="zh-CN" altLang="en-US" sz="900" dirty="0"/>
          </a:p>
        </p:txBody>
      </p:sp>
      <p:sp>
        <p:nvSpPr>
          <p:cNvPr id="67" name="椭圆 66"/>
          <p:cNvSpPr/>
          <p:nvPr/>
        </p:nvSpPr>
        <p:spPr>
          <a:xfrm>
            <a:off x="4857752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日志</a:t>
            </a:r>
            <a:endParaRPr lang="zh-CN" altLang="en-US" sz="900" dirty="0"/>
          </a:p>
        </p:txBody>
      </p:sp>
      <p:sp>
        <p:nvSpPr>
          <p:cNvPr id="68" name="椭圆 67"/>
          <p:cNvSpPr/>
          <p:nvPr/>
        </p:nvSpPr>
        <p:spPr>
          <a:xfrm>
            <a:off x="4071934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负载</a:t>
            </a:r>
            <a:endParaRPr lang="zh-CN" altLang="en-US" sz="900" dirty="0"/>
          </a:p>
        </p:txBody>
      </p:sp>
      <p:sp>
        <p:nvSpPr>
          <p:cNvPr id="69" name="椭圆 68"/>
          <p:cNvSpPr/>
          <p:nvPr/>
        </p:nvSpPr>
        <p:spPr>
          <a:xfrm>
            <a:off x="6429388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管理</a:t>
            </a:r>
            <a:endParaRPr lang="zh-CN" altLang="en-US" sz="900" dirty="0"/>
          </a:p>
        </p:txBody>
      </p:sp>
      <p:sp>
        <p:nvSpPr>
          <p:cNvPr id="70" name="矩形 69"/>
          <p:cNvSpPr/>
          <p:nvPr/>
        </p:nvSpPr>
        <p:spPr>
          <a:xfrm>
            <a:off x="3000364" y="2500306"/>
            <a:ext cx="1928826" cy="1143008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5286380" y="2500306"/>
            <a:ext cx="1000132" cy="1143008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3071802" y="2857496"/>
            <a:ext cx="285752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业务转换</a:t>
            </a:r>
            <a:endParaRPr lang="zh-CN" altLang="en-US" sz="900" dirty="0"/>
          </a:p>
        </p:txBody>
      </p:sp>
      <p:sp>
        <p:nvSpPr>
          <p:cNvPr id="73" name="矩形 72"/>
          <p:cNvSpPr/>
          <p:nvPr/>
        </p:nvSpPr>
        <p:spPr>
          <a:xfrm>
            <a:off x="3857620" y="2857496"/>
            <a:ext cx="285752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业务降级</a:t>
            </a:r>
            <a:endParaRPr lang="zh-CN" altLang="en-US" sz="900" dirty="0"/>
          </a:p>
        </p:txBody>
      </p:sp>
      <p:sp>
        <p:nvSpPr>
          <p:cNvPr id="74" name="矩形 73"/>
          <p:cNvSpPr/>
          <p:nvPr/>
        </p:nvSpPr>
        <p:spPr>
          <a:xfrm>
            <a:off x="4572000" y="2857496"/>
            <a:ext cx="285752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检索调优</a:t>
            </a:r>
            <a:endParaRPr lang="zh-CN" altLang="en-US" sz="900" dirty="0"/>
          </a:p>
        </p:txBody>
      </p:sp>
      <p:sp>
        <p:nvSpPr>
          <p:cNvPr id="75" name="右箭头 74"/>
          <p:cNvSpPr/>
          <p:nvPr/>
        </p:nvSpPr>
        <p:spPr>
          <a:xfrm>
            <a:off x="3428992" y="3143248"/>
            <a:ext cx="285752" cy="45719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右箭头 75"/>
          <p:cNvSpPr/>
          <p:nvPr/>
        </p:nvSpPr>
        <p:spPr>
          <a:xfrm>
            <a:off x="4214810" y="3143248"/>
            <a:ext cx="285752" cy="45719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下箭头 76"/>
          <p:cNvSpPr/>
          <p:nvPr/>
        </p:nvSpPr>
        <p:spPr>
          <a:xfrm>
            <a:off x="3500430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714744" y="250030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检索</a:t>
            </a:r>
            <a:endParaRPr lang="zh-CN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5572132" y="250030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更新</a:t>
            </a:r>
            <a:endParaRPr lang="zh-CN" altLang="en-US" sz="1000" dirty="0"/>
          </a:p>
        </p:txBody>
      </p:sp>
      <p:sp>
        <p:nvSpPr>
          <p:cNvPr id="80" name="矩形 79"/>
          <p:cNvSpPr/>
          <p:nvPr/>
        </p:nvSpPr>
        <p:spPr>
          <a:xfrm>
            <a:off x="6215074" y="4714884"/>
            <a:ext cx="1071570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缓存</a:t>
            </a:r>
            <a:endParaRPr lang="zh-CN" altLang="en-US" sz="900" dirty="0"/>
          </a:p>
        </p:txBody>
      </p:sp>
      <p:sp>
        <p:nvSpPr>
          <p:cNvPr id="81" name="下箭头 80"/>
          <p:cNvSpPr/>
          <p:nvPr/>
        </p:nvSpPr>
        <p:spPr>
          <a:xfrm>
            <a:off x="4143372" y="1785926"/>
            <a:ext cx="642942" cy="50006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下箭头 81"/>
          <p:cNvSpPr/>
          <p:nvPr/>
        </p:nvSpPr>
        <p:spPr>
          <a:xfrm>
            <a:off x="4000496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下箭头 82"/>
          <p:cNvSpPr/>
          <p:nvPr/>
        </p:nvSpPr>
        <p:spPr>
          <a:xfrm>
            <a:off x="4500562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下箭头 83"/>
          <p:cNvSpPr/>
          <p:nvPr/>
        </p:nvSpPr>
        <p:spPr>
          <a:xfrm>
            <a:off x="5000628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下箭头 84"/>
          <p:cNvSpPr/>
          <p:nvPr/>
        </p:nvSpPr>
        <p:spPr>
          <a:xfrm>
            <a:off x="5500694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左右箭头 85"/>
          <p:cNvSpPr/>
          <p:nvPr/>
        </p:nvSpPr>
        <p:spPr>
          <a:xfrm>
            <a:off x="7429520" y="1214422"/>
            <a:ext cx="285752" cy="71438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左右箭头 86"/>
          <p:cNvSpPr/>
          <p:nvPr/>
        </p:nvSpPr>
        <p:spPr>
          <a:xfrm>
            <a:off x="7429520" y="2928934"/>
            <a:ext cx="285752" cy="71438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6500826" y="271462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监控</a:t>
            </a:r>
            <a:endParaRPr lang="zh-CN" altLang="en-US" sz="900" dirty="0"/>
          </a:p>
        </p:txBody>
      </p:sp>
      <p:sp>
        <p:nvSpPr>
          <p:cNvPr id="91" name="椭圆 90"/>
          <p:cNvSpPr/>
          <p:nvPr/>
        </p:nvSpPr>
        <p:spPr>
          <a:xfrm>
            <a:off x="7500958" y="4643446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监控</a:t>
            </a:r>
            <a:endParaRPr lang="zh-CN" altLang="en-US" sz="900" dirty="0"/>
          </a:p>
        </p:txBody>
      </p:sp>
      <p:sp>
        <p:nvSpPr>
          <p:cNvPr id="92" name="上下箭头 91"/>
          <p:cNvSpPr/>
          <p:nvPr/>
        </p:nvSpPr>
        <p:spPr>
          <a:xfrm>
            <a:off x="7929586" y="3857628"/>
            <a:ext cx="142876" cy="714380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8662" y="285728"/>
            <a:ext cx="6643734" cy="3929090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圆柱形 2"/>
          <p:cNvSpPr/>
          <p:nvPr/>
        </p:nvSpPr>
        <p:spPr>
          <a:xfrm>
            <a:off x="3143240" y="5214950"/>
            <a:ext cx="2714644" cy="64294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</a:p>
        </p:txBody>
      </p:sp>
      <p:sp>
        <p:nvSpPr>
          <p:cNvPr id="4" name="矩形 3"/>
          <p:cNvSpPr/>
          <p:nvPr/>
        </p:nvSpPr>
        <p:spPr>
          <a:xfrm>
            <a:off x="928662" y="4643446"/>
            <a:ext cx="7286676" cy="35719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SolrCloud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28728" y="2357430"/>
            <a:ext cx="5929354" cy="1357322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搜索中间件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28728" y="785794"/>
            <a:ext cx="5929354" cy="92869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86710" y="785794"/>
            <a:ext cx="428628" cy="29289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实时计算平台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6182" y="28572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搜索平台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571604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认证</a:t>
            </a:r>
            <a:endParaRPr lang="zh-CN" altLang="en-US" sz="900" dirty="0"/>
          </a:p>
        </p:txBody>
      </p:sp>
      <p:sp>
        <p:nvSpPr>
          <p:cNvPr id="10" name="椭圆 9"/>
          <p:cNvSpPr/>
          <p:nvPr/>
        </p:nvSpPr>
        <p:spPr>
          <a:xfrm>
            <a:off x="2500298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安全</a:t>
            </a:r>
            <a:endParaRPr lang="zh-CN" altLang="en-US" sz="900" dirty="0"/>
          </a:p>
        </p:txBody>
      </p:sp>
      <p:sp>
        <p:nvSpPr>
          <p:cNvPr id="11" name="椭圆 10"/>
          <p:cNvSpPr/>
          <p:nvPr/>
        </p:nvSpPr>
        <p:spPr>
          <a:xfrm>
            <a:off x="3286116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流量</a:t>
            </a:r>
            <a:endParaRPr lang="zh-CN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3929058" y="78579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643570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监控</a:t>
            </a:r>
            <a:endParaRPr lang="zh-CN" altLang="en-US" sz="900" dirty="0"/>
          </a:p>
        </p:txBody>
      </p:sp>
      <p:sp>
        <p:nvSpPr>
          <p:cNvPr id="14" name="椭圆 13"/>
          <p:cNvSpPr/>
          <p:nvPr/>
        </p:nvSpPr>
        <p:spPr>
          <a:xfrm>
            <a:off x="4857752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日志</a:t>
            </a:r>
            <a:endParaRPr lang="zh-CN" altLang="en-US" sz="900" dirty="0"/>
          </a:p>
        </p:txBody>
      </p:sp>
      <p:sp>
        <p:nvSpPr>
          <p:cNvPr id="15" name="椭圆 14"/>
          <p:cNvSpPr/>
          <p:nvPr/>
        </p:nvSpPr>
        <p:spPr>
          <a:xfrm>
            <a:off x="4071934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负载</a:t>
            </a:r>
            <a:endParaRPr lang="zh-CN" altLang="en-US" sz="900" dirty="0"/>
          </a:p>
        </p:txBody>
      </p:sp>
      <p:sp>
        <p:nvSpPr>
          <p:cNvPr id="16" name="椭圆 15"/>
          <p:cNvSpPr/>
          <p:nvPr/>
        </p:nvSpPr>
        <p:spPr>
          <a:xfrm>
            <a:off x="6429388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管理</a:t>
            </a:r>
            <a:endParaRPr lang="zh-CN" altLang="en-US" sz="900" dirty="0"/>
          </a:p>
        </p:txBody>
      </p:sp>
      <p:sp>
        <p:nvSpPr>
          <p:cNvPr id="17" name="矩形 16"/>
          <p:cNvSpPr/>
          <p:nvPr/>
        </p:nvSpPr>
        <p:spPr>
          <a:xfrm>
            <a:off x="3000364" y="2500306"/>
            <a:ext cx="1928826" cy="1143008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286380" y="2500306"/>
            <a:ext cx="1000132" cy="1143008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071802" y="2857496"/>
            <a:ext cx="285752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业务转换</a:t>
            </a:r>
            <a:endParaRPr lang="zh-CN" altLang="en-US" sz="900" dirty="0"/>
          </a:p>
        </p:txBody>
      </p:sp>
      <p:sp>
        <p:nvSpPr>
          <p:cNvPr id="20" name="矩形 19"/>
          <p:cNvSpPr/>
          <p:nvPr/>
        </p:nvSpPr>
        <p:spPr>
          <a:xfrm>
            <a:off x="3857620" y="2857496"/>
            <a:ext cx="285752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业务降级</a:t>
            </a:r>
            <a:endParaRPr lang="zh-CN" altLang="en-US" sz="900" dirty="0"/>
          </a:p>
        </p:txBody>
      </p:sp>
      <p:sp>
        <p:nvSpPr>
          <p:cNvPr id="21" name="矩形 20"/>
          <p:cNvSpPr/>
          <p:nvPr/>
        </p:nvSpPr>
        <p:spPr>
          <a:xfrm>
            <a:off x="4572000" y="2857496"/>
            <a:ext cx="285752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检索调优</a:t>
            </a:r>
            <a:endParaRPr lang="zh-CN" altLang="en-US" sz="900" dirty="0"/>
          </a:p>
        </p:txBody>
      </p:sp>
      <p:sp>
        <p:nvSpPr>
          <p:cNvPr id="22" name="右箭头 21"/>
          <p:cNvSpPr/>
          <p:nvPr/>
        </p:nvSpPr>
        <p:spPr>
          <a:xfrm>
            <a:off x="3428992" y="3143248"/>
            <a:ext cx="285752" cy="45719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4214810" y="3143248"/>
            <a:ext cx="285752" cy="45719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3500430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14744" y="250030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检索</a:t>
            </a:r>
            <a:endParaRPr lang="zh-CN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572132" y="250030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更新</a:t>
            </a:r>
            <a:endParaRPr lang="zh-CN" altLang="en-US" sz="1000" dirty="0"/>
          </a:p>
        </p:txBody>
      </p:sp>
      <p:sp>
        <p:nvSpPr>
          <p:cNvPr id="27" name="矩形 26"/>
          <p:cNvSpPr/>
          <p:nvPr/>
        </p:nvSpPr>
        <p:spPr>
          <a:xfrm>
            <a:off x="6215074" y="4714884"/>
            <a:ext cx="1071570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缓存</a:t>
            </a:r>
            <a:r>
              <a:rPr lang="en-US" altLang="zh-CN" sz="900" dirty="0" smtClean="0"/>
              <a:t>(1)</a:t>
            </a:r>
            <a:endParaRPr lang="zh-CN" altLang="en-US" sz="900" dirty="0"/>
          </a:p>
        </p:txBody>
      </p:sp>
      <p:sp>
        <p:nvSpPr>
          <p:cNvPr id="28" name="下箭头 27"/>
          <p:cNvSpPr/>
          <p:nvPr/>
        </p:nvSpPr>
        <p:spPr>
          <a:xfrm>
            <a:off x="4143372" y="1785926"/>
            <a:ext cx="642942" cy="50006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4000496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4500562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5000628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5500694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右箭头 32"/>
          <p:cNvSpPr/>
          <p:nvPr/>
        </p:nvSpPr>
        <p:spPr>
          <a:xfrm>
            <a:off x="7429520" y="1214422"/>
            <a:ext cx="285752" cy="71438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右箭头 33"/>
          <p:cNvSpPr/>
          <p:nvPr/>
        </p:nvSpPr>
        <p:spPr>
          <a:xfrm>
            <a:off x="7429520" y="2928934"/>
            <a:ext cx="285752" cy="71438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000628" y="1928802"/>
            <a:ext cx="1071570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http</a:t>
            </a:r>
            <a:r>
              <a:rPr lang="zh-CN" altLang="en-US" sz="900" dirty="0" smtClean="0"/>
              <a:t>短连接    ？</a:t>
            </a:r>
            <a:endParaRPr lang="zh-CN" altLang="en-US" sz="900" dirty="0"/>
          </a:p>
        </p:txBody>
      </p:sp>
      <p:sp>
        <p:nvSpPr>
          <p:cNvPr id="36" name="矩形 35"/>
          <p:cNvSpPr/>
          <p:nvPr/>
        </p:nvSpPr>
        <p:spPr>
          <a:xfrm>
            <a:off x="5715008" y="4286256"/>
            <a:ext cx="1071570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http</a:t>
            </a:r>
            <a:r>
              <a:rPr lang="zh-CN" altLang="en-US" sz="900" dirty="0" smtClean="0"/>
              <a:t>长连接  ？</a:t>
            </a:r>
            <a:endParaRPr lang="zh-CN" altLang="en-US" sz="900" dirty="0"/>
          </a:p>
        </p:txBody>
      </p:sp>
      <p:sp>
        <p:nvSpPr>
          <p:cNvPr id="37" name="椭圆 36"/>
          <p:cNvSpPr/>
          <p:nvPr/>
        </p:nvSpPr>
        <p:spPr>
          <a:xfrm>
            <a:off x="6500826" y="271462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监控</a:t>
            </a:r>
            <a:endParaRPr lang="zh-CN" altLang="en-US" sz="900" dirty="0"/>
          </a:p>
        </p:txBody>
      </p:sp>
      <p:sp>
        <p:nvSpPr>
          <p:cNvPr id="38" name="椭圆 37"/>
          <p:cNvSpPr/>
          <p:nvPr/>
        </p:nvSpPr>
        <p:spPr>
          <a:xfrm>
            <a:off x="7500958" y="4643446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监控</a:t>
            </a:r>
            <a:endParaRPr lang="zh-CN" altLang="en-US" sz="900" dirty="0"/>
          </a:p>
        </p:txBody>
      </p:sp>
      <p:sp>
        <p:nvSpPr>
          <p:cNvPr id="40" name="上下箭头 39"/>
          <p:cNvSpPr/>
          <p:nvPr/>
        </p:nvSpPr>
        <p:spPr>
          <a:xfrm>
            <a:off x="7929586" y="3857628"/>
            <a:ext cx="142876" cy="714380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00628" y="857232"/>
            <a:ext cx="571504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Kong</a:t>
            </a:r>
            <a:endParaRPr lang="zh-CN" altLang="en-US" sz="900" dirty="0"/>
          </a:p>
        </p:txBody>
      </p:sp>
      <p:sp>
        <p:nvSpPr>
          <p:cNvPr id="42" name="矩形 41"/>
          <p:cNvSpPr/>
          <p:nvPr/>
        </p:nvSpPr>
        <p:spPr>
          <a:xfrm>
            <a:off x="5643570" y="857232"/>
            <a:ext cx="571504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Zuul</a:t>
            </a:r>
            <a:endParaRPr lang="zh-CN" altLang="en-US" sz="900" dirty="0"/>
          </a:p>
        </p:txBody>
      </p:sp>
      <p:sp>
        <p:nvSpPr>
          <p:cNvPr id="43" name="矩形 42"/>
          <p:cNvSpPr/>
          <p:nvPr/>
        </p:nvSpPr>
        <p:spPr>
          <a:xfrm>
            <a:off x="7358082" y="928670"/>
            <a:ext cx="428628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redis</a:t>
            </a:r>
            <a:endParaRPr lang="zh-CN" altLang="en-US" sz="900" dirty="0"/>
          </a:p>
        </p:txBody>
      </p:sp>
      <p:sp>
        <p:nvSpPr>
          <p:cNvPr id="44" name="矩形 43"/>
          <p:cNvSpPr/>
          <p:nvPr/>
        </p:nvSpPr>
        <p:spPr>
          <a:xfrm>
            <a:off x="6572264" y="857232"/>
            <a:ext cx="571504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缓存</a:t>
            </a:r>
            <a:r>
              <a:rPr lang="en-US" altLang="zh-CN" sz="900" dirty="0" smtClean="0"/>
              <a:t>(3)</a:t>
            </a:r>
            <a:endParaRPr lang="zh-CN" altLang="en-US" sz="900" dirty="0"/>
          </a:p>
        </p:txBody>
      </p:sp>
      <p:sp>
        <p:nvSpPr>
          <p:cNvPr id="45" name="矩形 44"/>
          <p:cNvSpPr/>
          <p:nvPr/>
        </p:nvSpPr>
        <p:spPr>
          <a:xfrm>
            <a:off x="6715140" y="3429000"/>
            <a:ext cx="571504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缓存</a:t>
            </a:r>
            <a:r>
              <a:rPr lang="en-US" altLang="zh-CN" sz="900" dirty="0" smtClean="0"/>
              <a:t>(2)</a:t>
            </a:r>
            <a:endParaRPr lang="zh-CN" altLang="en-US" sz="9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8662" y="285728"/>
            <a:ext cx="6643734" cy="3929090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圆柱形 2"/>
          <p:cNvSpPr/>
          <p:nvPr/>
        </p:nvSpPr>
        <p:spPr>
          <a:xfrm>
            <a:off x="3143240" y="5214950"/>
            <a:ext cx="2714644" cy="64294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</a:p>
        </p:txBody>
      </p:sp>
      <p:sp>
        <p:nvSpPr>
          <p:cNvPr id="4" name="矩形 3"/>
          <p:cNvSpPr/>
          <p:nvPr/>
        </p:nvSpPr>
        <p:spPr>
          <a:xfrm>
            <a:off x="928662" y="4643446"/>
            <a:ext cx="7286676" cy="35719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SolrCloud</a:t>
            </a:r>
            <a:r>
              <a:rPr lang="en-US" altLang="zh-CN" dirty="0" smtClean="0"/>
              <a:t>/ES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28860" y="2357430"/>
            <a:ext cx="4929222" cy="1357322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搜索中间件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28728" y="785794"/>
            <a:ext cx="5929354" cy="92869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86710" y="785794"/>
            <a:ext cx="428628" cy="29289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实时计算平台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6182" y="28572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搜索平台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571604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认证</a:t>
            </a:r>
            <a:endParaRPr lang="zh-CN" altLang="en-US" sz="900" dirty="0"/>
          </a:p>
        </p:txBody>
      </p:sp>
      <p:sp>
        <p:nvSpPr>
          <p:cNvPr id="10" name="椭圆 9"/>
          <p:cNvSpPr/>
          <p:nvPr/>
        </p:nvSpPr>
        <p:spPr>
          <a:xfrm>
            <a:off x="2500298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安全</a:t>
            </a:r>
            <a:endParaRPr lang="zh-CN" altLang="en-US" sz="900" dirty="0"/>
          </a:p>
        </p:txBody>
      </p:sp>
      <p:sp>
        <p:nvSpPr>
          <p:cNvPr id="11" name="椭圆 10"/>
          <p:cNvSpPr/>
          <p:nvPr/>
        </p:nvSpPr>
        <p:spPr>
          <a:xfrm>
            <a:off x="3286116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流量</a:t>
            </a:r>
            <a:endParaRPr lang="zh-CN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3929058" y="78579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643570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监控</a:t>
            </a:r>
            <a:endParaRPr lang="zh-CN" altLang="en-US" sz="900" dirty="0"/>
          </a:p>
        </p:txBody>
      </p:sp>
      <p:sp>
        <p:nvSpPr>
          <p:cNvPr id="14" name="椭圆 13"/>
          <p:cNvSpPr/>
          <p:nvPr/>
        </p:nvSpPr>
        <p:spPr>
          <a:xfrm>
            <a:off x="4857752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日志</a:t>
            </a:r>
            <a:endParaRPr lang="zh-CN" altLang="en-US" sz="900" dirty="0"/>
          </a:p>
        </p:txBody>
      </p:sp>
      <p:sp>
        <p:nvSpPr>
          <p:cNvPr id="15" name="椭圆 14"/>
          <p:cNvSpPr/>
          <p:nvPr/>
        </p:nvSpPr>
        <p:spPr>
          <a:xfrm>
            <a:off x="4071934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负载</a:t>
            </a:r>
            <a:endParaRPr lang="zh-CN" altLang="en-US" sz="900" dirty="0"/>
          </a:p>
        </p:txBody>
      </p:sp>
      <p:sp>
        <p:nvSpPr>
          <p:cNvPr id="16" name="椭圆 15"/>
          <p:cNvSpPr/>
          <p:nvPr/>
        </p:nvSpPr>
        <p:spPr>
          <a:xfrm>
            <a:off x="6429388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管理</a:t>
            </a:r>
            <a:endParaRPr lang="zh-CN" altLang="en-US" sz="900" dirty="0"/>
          </a:p>
        </p:txBody>
      </p:sp>
      <p:sp>
        <p:nvSpPr>
          <p:cNvPr id="17" name="矩形 16"/>
          <p:cNvSpPr/>
          <p:nvPr/>
        </p:nvSpPr>
        <p:spPr>
          <a:xfrm>
            <a:off x="3786182" y="2500306"/>
            <a:ext cx="1928826" cy="1143008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57884" y="2500306"/>
            <a:ext cx="428628" cy="1143008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857620" y="2857496"/>
            <a:ext cx="285752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业务转换</a:t>
            </a:r>
            <a:endParaRPr lang="zh-CN" altLang="en-US" sz="900" dirty="0"/>
          </a:p>
        </p:txBody>
      </p:sp>
      <p:sp>
        <p:nvSpPr>
          <p:cNvPr id="20" name="矩形 19"/>
          <p:cNvSpPr/>
          <p:nvPr/>
        </p:nvSpPr>
        <p:spPr>
          <a:xfrm>
            <a:off x="4643438" y="2857496"/>
            <a:ext cx="285752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业务降级</a:t>
            </a:r>
            <a:endParaRPr lang="zh-CN" altLang="en-US" sz="900" dirty="0"/>
          </a:p>
        </p:txBody>
      </p:sp>
      <p:sp>
        <p:nvSpPr>
          <p:cNvPr id="21" name="矩形 20"/>
          <p:cNvSpPr/>
          <p:nvPr/>
        </p:nvSpPr>
        <p:spPr>
          <a:xfrm>
            <a:off x="5357818" y="2857496"/>
            <a:ext cx="285752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检索调优</a:t>
            </a:r>
            <a:endParaRPr lang="zh-CN" altLang="en-US" sz="900" dirty="0"/>
          </a:p>
        </p:txBody>
      </p:sp>
      <p:sp>
        <p:nvSpPr>
          <p:cNvPr id="22" name="右箭头 21"/>
          <p:cNvSpPr/>
          <p:nvPr/>
        </p:nvSpPr>
        <p:spPr>
          <a:xfrm>
            <a:off x="4214810" y="3143248"/>
            <a:ext cx="285752" cy="45719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5000628" y="3143248"/>
            <a:ext cx="285752" cy="45719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3500430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500562" y="250030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检索</a:t>
            </a:r>
            <a:endParaRPr lang="zh-CN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857884" y="250030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更新</a:t>
            </a:r>
            <a:endParaRPr lang="zh-CN" altLang="en-US" sz="1000" dirty="0"/>
          </a:p>
        </p:txBody>
      </p:sp>
      <p:sp>
        <p:nvSpPr>
          <p:cNvPr id="27" name="矩形 26"/>
          <p:cNvSpPr/>
          <p:nvPr/>
        </p:nvSpPr>
        <p:spPr>
          <a:xfrm>
            <a:off x="6215074" y="4714884"/>
            <a:ext cx="1071570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缓存</a:t>
            </a:r>
            <a:r>
              <a:rPr lang="en-US" altLang="zh-CN" sz="900" dirty="0" smtClean="0"/>
              <a:t>(1)</a:t>
            </a:r>
            <a:endParaRPr lang="zh-CN" altLang="en-US" sz="900" dirty="0"/>
          </a:p>
        </p:txBody>
      </p:sp>
      <p:sp>
        <p:nvSpPr>
          <p:cNvPr id="28" name="下箭头 27"/>
          <p:cNvSpPr/>
          <p:nvPr/>
        </p:nvSpPr>
        <p:spPr>
          <a:xfrm>
            <a:off x="4143372" y="1785926"/>
            <a:ext cx="642942" cy="50006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4000496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4500562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5000628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5500694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右箭头 32"/>
          <p:cNvSpPr/>
          <p:nvPr/>
        </p:nvSpPr>
        <p:spPr>
          <a:xfrm>
            <a:off x="7429520" y="1214422"/>
            <a:ext cx="285752" cy="71438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右箭头 33"/>
          <p:cNvSpPr/>
          <p:nvPr/>
        </p:nvSpPr>
        <p:spPr>
          <a:xfrm>
            <a:off x="7429520" y="2928934"/>
            <a:ext cx="285752" cy="71438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500826" y="271462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监控</a:t>
            </a:r>
            <a:endParaRPr lang="zh-CN" altLang="en-US" sz="900" dirty="0"/>
          </a:p>
        </p:txBody>
      </p:sp>
      <p:sp>
        <p:nvSpPr>
          <p:cNvPr id="38" name="椭圆 37"/>
          <p:cNvSpPr/>
          <p:nvPr/>
        </p:nvSpPr>
        <p:spPr>
          <a:xfrm>
            <a:off x="7500958" y="4643446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监控</a:t>
            </a:r>
            <a:endParaRPr lang="zh-CN" altLang="en-US" sz="900" dirty="0"/>
          </a:p>
        </p:txBody>
      </p:sp>
      <p:sp>
        <p:nvSpPr>
          <p:cNvPr id="39" name="上下箭头 38"/>
          <p:cNvSpPr/>
          <p:nvPr/>
        </p:nvSpPr>
        <p:spPr>
          <a:xfrm>
            <a:off x="7929586" y="3857628"/>
            <a:ext cx="142876" cy="714380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000628" y="857232"/>
            <a:ext cx="571504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Kong</a:t>
            </a:r>
            <a:endParaRPr lang="zh-CN" altLang="en-US" sz="900" dirty="0"/>
          </a:p>
        </p:txBody>
      </p:sp>
      <p:sp>
        <p:nvSpPr>
          <p:cNvPr id="41" name="矩形 40"/>
          <p:cNvSpPr/>
          <p:nvPr/>
        </p:nvSpPr>
        <p:spPr>
          <a:xfrm>
            <a:off x="5643570" y="857232"/>
            <a:ext cx="571504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Zuul</a:t>
            </a:r>
            <a:endParaRPr lang="zh-CN" altLang="en-US" sz="900" dirty="0"/>
          </a:p>
        </p:txBody>
      </p:sp>
      <p:sp>
        <p:nvSpPr>
          <p:cNvPr id="42" name="矩形 41"/>
          <p:cNvSpPr/>
          <p:nvPr/>
        </p:nvSpPr>
        <p:spPr>
          <a:xfrm>
            <a:off x="7358082" y="928670"/>
            <a:ext cx="428628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redis</a:t>
            </a:r>
            <a:endParaRPr lang="zh-CN" altLang="en-US" sz="900" dirty="0"/>
          </a:p>
        </p:txBody>
      </p:sp>
      <p:sp>
        <p:nvSpPr>
          <p:cNvPr id="43" name="矩形 42"/>
          <p:cNvSpPr/>
          <p:nvPr/>
        </p:nvSpPr>
        <p:spPr>
          <a:xfrm>
            <a:off x="6572264" y="857232"/>
            <a:ext cx="571504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缓存</a:t>
            </a:r>
            <a:r>
              <a:rPr lang="en-US" altLang="zh-CN" sz="900" dirty="0" smtClean="0"/>
              <a:t>(3)</a:t>
            </a:r>
            <a:endParaRPr lang="zh-CN" altLang="en-US" sz="900" dirty="0"/>
          </a:p>
        </p:txBody>
      </p:sp>
      <p:sp>
        <p:nvSpPr>
          <p:cNvPr id="44" name="矩形 43"/>
          <p:cNvSpPr/>
          <p:nvPr/>
        </p:nvSpPr>
        <p:spPr>
          <a:xfrm>
            <a:off x="6715140" y="3429000"/>
            <a:ext cx="571504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缓存</a:t>
            </a:r>
            <a:r>
              <a:rPr lang="en-US" altLang="zh-CN" sz="900" dirty="0" smtClean="0"/>
              <a:t>(2)</a:t>
            </a:r>
            <a:endParaRPr lang="zh-CN" altLang="en-US" sz="900" dirty="0"/>
          </a:p>
        </p:txBody>
      </p:sp>
      <p:sp>
        <p:nvSpPr>
          <p:cNvPr id="45" name="矩形 44"/>
          <p:cNvSpPr/>
          <p:nvPr/>
        </p:nvSpPr>
        <p:spPr>
          <a:xfrm>
            <a:off x="1428728" y="2357430"/>
            <a:ext cx="785818" cy="1357322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2976" y="1785926"/>
            <a:ext cx="7000924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14744" y="207167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Collection Set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7290" y="2786058"/>
            <a:ext cx="3000396" cy="250033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71670" y="300037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客户：</a:t>
            </a:r>
            <a:r>
              <a:rPr lang="en-US" altLang="zh-CN" dirty="0" smtClean="0"/>
              <a:t>990003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571604" y="3571876"/>
            <a:ext cx="714380" cy="1428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71736" y="3500438"/>
            <a:ext cx="1643074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message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571736" y="4071942"/>
            <a:ext cx="1643074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message2017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571736" y="4572008"/>
            <a:ext cx="1643074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message2016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857752" y="2714620"/>
            <a:ext cx="3000396" cy="250033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00694" y="300037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客户：</a:t>
            </a:r>
            <a:r>
              <a:rPr lang="en-US" altLang="zh-CN" dirty="0" smtClean="0"/>
              <a:t>990003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000628" y="3571876"/>
            <a:ext cx="714380" cy="1428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000760" y="3500438"/>
            <a:ext cx="1643074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message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000760" y="4071942"/>
            <a:ext cx="1643074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message2017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000760" y="4572008"/>
            <a:ext cx="1643074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message2016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428992" y="571480"/>
            <a:ext cx="114300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Solr</a:t>
            </a:r>
            <a:r>
              <a:rPr lang="en-US" altLang="zh-CN" dirty="0" smtClean="0">
                <a:solidFill>
                  <a:schemeClr val="dk1"/>
                </a:solidFill>
              </a:rPr>
              <a:t>-cloud</a:t>
            </a:r>
            <a:endParaRPr lang="zh-CN" altLang="en-US" dirty="0" smtClean="0">
              <a:solidFill>
                <a:schemeClr val="dk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14480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Solr-53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214942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Solr-56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2285984" y="1285860"/>
            <a:ext cx="35004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5" idx="2"/>
          </p:cNvCxnSpPr>
          <p:nvPr/>
        </p:nvCxnSpPr>
        <p:spPr>
          <a:xfrm rot="5400000">
            <a:off x="3857620" y="114298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7" idx="0"/>
          </p:cNvCxnSpPr>
          <p:nvPr/>
        </p:nvCxnSpPr>
        <p:spPr>
          <a:xfrm rot="5400000">
            <a:off x="2071670" y="15001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5571338" y="1499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714480" y="2571744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</a:p>
        </p:txBody>
      </p:sp>
      <p:sp>
        <p:nvSpPr>
          <p:cNvPr id="55" name="矩形 54"/>
          <p:cNvSpPr/>
          <p:nvPr/>
        </p:nvSpPr>
        <p:spPr>
          <a:xfrm>
            <a:off x="5214942" y="2571744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 rot="5400000">
            <a:off x="2070876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>
            <a:off x="5572926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500430" y="5572140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collection</a:t>
            </a:r>
          </a:p>
        </p:txBody>
      </p:sp>
      <p:sp>
        <p:nvSpPr>
          <p:cNvPr id="59" name="矩形 58"/>
          <p:cNvSpPr/>
          <p:nvPr/>
        </p:nvSpPr>
        <p:spPr>
          <a:xfrm>
            <a:off x="2500298" y="4714884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</a:t>
            </a:r>
          </a:p>
        </p:txBody>
      </p:sp>
      <p:sp>
        <p:nvSpPr>
          <p:cNvPr id="61" name="矩形 60"/>
          <p:cNvSpPr/>
          <p:nvPr/>
        </p:nvSpPr>
        <p:spPr>
          <a:xfrm>
            <a:off x="1643042" y="3571876"/>
            <a:ext cx="121444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62" name="矩形 61"/>
          <p:cNvSpPr/>
          <p:nvPr/>
        </p:nvSpPr>
        <p:spPr>
          <a:xfrm>
            <a:off x="5214942" y="3571876"/>
            <a:ext cx="121444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cxnSp>
        <p:nvCxnSpPr>
          <p:cNvPr id="65" name="直接连接符 64"/>
          <p:cNvCxnSpPr>
            <a:stCxn id="54" idx="2"/>
          </p:cNvCxnSpPr>
          <p:nvPr/>
        </p:nvCxnSpPr>
        <p:spPr>
          <a:xfrm rot="5400000">
            <a:off x="2000232" y="328612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5400000">
            <a:off x="5499900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endCxn id="58" idx="0"/>
          </p:cNvCxnSpPr>
          <p:nvPr/>
        </p:nvCxnSpPr>
        <p:spPr>
          <a:xfrm rot="5400000">
            <a:off x="3964777" y="546498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786314" y="4714884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shard2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2928926" y="5357826"/>
            <a:ext cx="24288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5215736" y="521415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2786844" y="521415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 flipH="1" flipV="1">
            <a:off x="2285190" y="4357694"/>
            <a:ext cx="71517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 flipH="1" flipV="1">
            <a:off x="5214148" y="4356900"/>
            <a:ext cx="71517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00232" y="1071546"/>
            <a:ext cx="4000528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929454" y="1285860"/>
            <a:ext cx="714380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实时计算平台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928794" y="2071678"/>
            <a:ext cx="71438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认证</a:t>
            </a:r>
            <a:endParaRPr lang="zh-CN" altLang="en-US" sz="900" dirty="0"/>
          </a:p>
        </p:txBody>
      </p:sp>
      <p:cxnSp>
        <p:nvCxnSpPr>
          <p:cNvPr id="8" name="直接连接符 7"/>
          <p:cNvCxnSpPr>
            <a:endCxn id="6" idx="0"/>
          </p:cNvCxnSpPr>
          <p:nvPr/>
        </p:nvCxnSpPr>
        <p:spPr>
          <a:xfrm rot="5400000">
            <a:off x="2071670" y="185736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714612" y="2071678"/>
            <a:ext cx="71438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安全</a:t>
            </a:r>
            <a:endParaRPr lang="zh-CN" altLang="en-US" sz="900" dirty="0"/>
          </a:p>
        </p:txBody>
      </p:sp>
      <p:cxnSp>
        <p:nvCxnSpPr>
          <p:cNvPr id="12" name="直接连接符 11"/>
          <p:cNvCxnSpPr>
            <a:endCxn id="11" idx="0"/>
          </p:cNvCxnSpPr>
          <p:nvPr/>
        </p:nvCxnSpPr>
        <p:spPr>
          <a:xfrm rot="5400000">
            <a:off x="2857488" y="185736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643438" y="2071678"/>
            <a:ext cx="71438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监控</a:t>
            </a:r>
            <a:endParaRPr lang="zh-CN" altLang="en-US" sz="900" dirty="0"/>
          </a:p>
        </p:txBody>
      </p:sp>
      <p:cxnSp>
        <p:nvCxnSpPr>
          <p:cNvPr id="14" name="直接连接符 13"/>
          <p:cNvCxnSpPr>
            <a:endCxn id="13" idx="0"/>
          </p:cNvCxnSpPr>
          <p:nvPr/>
        </p:nvCxnSpPr>
        <p:spPr>
          <a:xfrm rot="5400000">
            <a:off x="4786314" y="185736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429256" y="2071678"/>
            <a:ext cx="71438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日志</a:t>
            </a:r>
            <a:endParaRPr lang="zh-CN" altLang="en-US" sz="900" dirty="0"/>
          </a:p>
        </p:txBody>
      </p:sp>
      <p:cxnSp>
        <p:nvCxnSpPr>
          <p:cNvPr id="16" name="直接连接符 15"/>
          <p:cNvCxnSpPr>
            <a:endCxn id="15" idx="0"/>
          </p:cNvCxnSpPr>
          <p:nvPr/>
        </p:nvCxnSpPr>
        <p:spPr>
          <a:xfrm rot="5400000">
            <a:off x="5572132" y="185736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143240" y="3071810"/>
            <a:ext cx="178595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搜索平台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rot="16200000" flipH="1">
            <a:off x="3018224" y="2339570"/>
            <a:ext cx="1428760" cy="357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857620" y="2070884"/>
            <a:ext cx="71438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流量</a:t>
            </a:r>
            <a:endParaRPr lang="zh-CN" altLang="en-US" sz="900" dirty="0"/>
          </a:p>
        </p:txBody>
      </p:sp>
      <p:cxnSp>
        <p:nvCxnSpPr>
          <p:cNvPr id="22" name="直接连接符 21"/>
          <p:cNvCxnSpPr>
            <a:endCxn id="21" idx="0"/>
          </p:cNvCxnSpPr>
          <p:nvPr/>
        </p:nvCxnSpPr>
        <p:spPr>
          <a:xfrm rot="5400000">
            <a:off x="4000496" y="1856570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6"/>
          </p:cNvCxnSpPr>
          <p:nvPr/>
        </p:nvCxnSpPr>
        <p:spPr>
          <a:xfrm flipV="1">
            <a:off x="6143636" y="2214554"/>
            <a:ext cx="71438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10800000">
            <a:off x="6072198" y="1500174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143240" y="4572008"/>
            <a:ext cx="178595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SolrCloud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1802" y="2143116"/>
            <a:ext cx="1571636" cy="10715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858016" y="1714488"/>
            <a:ext cx="428628" cy="271464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实时计算平台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43438" y="4143380"/>
            <a:ext cx="928694" cy="7858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内存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8662" y="285728"/>
            <a:ext cx="7358114" cy="5786478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圆柱形 2"/>
          <p:cNvSpPr/>
          <p:nvPr/>
        </p:nvSpPr>
        <p:spPr>
          <a:xfrm>
            <a:off x="1428728" y="5286388"/>
            <a:ext cx="2714644" cy="64294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r>
              <a:rPr lang="en-US" altLang="zh-CN" dirty="0" smtClean="0"/>
              <a:t>-cluster</a:t>
            </a:r>
          </a:p>
        </p:txBody>
      </p:sp>
      <p:sp>
        <p:nvSpPr>
          <p:cNvPr id="4" name="矩形 3"/>
          <p:cNvSpPr/>
          <p:nvPr/>
        </p:nvSpPr>
        <p:spPr>
          <a:xfrm>
            <a:off x="1428728" y="4714884"/>
            <a:ext cx="2000264" cy="35719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原子性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28728" y="3857628"/>
            <a:ext cx="2000264" cy="71438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UMSAPI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28728" y="785794"/>
            <a:ext cx="5857916" cy="92869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29520" y="785794"/>
            <a:ext cx="428628" cy="29289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实时计算平台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571604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认证</a:t>
            </a:r>
            <a:endParaRPr lang="zh-CN" altLang="en-US" sz="900" dirty="0"/>
          </a:p>
        </p:txBody>
      </p:sp>
      <p:sp>
        <p:nvSpPr>
          <p:cNvPr id="10" name="椭圆 9"/>
          <p:cNvSpPr/>
          <p:nvPr/>
        </p:nvSpPr>
        <p:spPr>
          <a:xfrm>
            <a:off x="2500298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安全</a:t>
            </a:r>
            <a:endParaRPr lang="zh-CN" altLang="en-US" sz="900" dirty="0"/>
          </a:p>
        </p:txBody>
      </p:sp>
      <p:sp>
        <p:nvSpPr>
          <p:cNvPr id="11" name="椭圆 10"/>
          <p:cNvSpPr/>
          <p:nvPr/>
        </p:nvSpPr>
        <p:spPr>
          <a:xfrm>
            <a:off x="3286116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流量</a:t>
            </a:r>
            <a:endParaRPr lang="zh-CN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3929058" y="78579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643570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监控</a:t>
            </a:r>
            <a:endParaRPr lang="zh-CN" altLang="en-US" sz="900" dirty="0"/>
          </a:p>
        </p:txBody>
      </p:sp>
      <p:sp>
        <p:nvSpPr>
          <p:cNvPr id="14" name="椭圆 13"/>
          <p:cNvSpPr/>
          <p:nvPr/>
        </p:nvSpPr>
        <p:spPr>
          <a:xfrm>
            <a:off x="4857752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日志</a:t>
            </a:r>
            <a:endParaRPr lang="zh-CN" altLang="en-US" sz="900" dirty="0"/>
          </a:p>
        </p:txBody>
      </p:sp>
      <p:sp>
        <p:nvSpPr>
          <p:cNvPr id="15" name="椭圆 14"/>
          <p:cNvSpPr/>
          <p:nvPr/>
        </p:nvSpPr>
        <p:spPr>
          <a:xfrm>
            <a:off x="4071934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负载</a:t>
            </a:r>
            <a:endParaRPr lang="zh-CN" altLang="en-US" sz="900" dirty="0"/>
          </a:p>
        </p:txBody>
      </p:sp>
      <p:sp>
        <p:nvSpPr>
          <p:cNvPr id="16" name="椭圆 15"/>
          <p:cNvSpPr/>
          <p:nvPr/>
        </p:nvSpPr>
        <p:spPr>
          <a:xfrm>
            <a:off x="6429388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管理</a:t>
            </a:r>
            <a:endParaRPr lang="zh-CN" altLang="en-US" sz="900" dirty="0"/>
          </a:p>
        </p:txBody>
      </p:sp>
      <p:sp>
        <p:nvSpPr>
          <p:cNvPr id="27" name="矩形 26"/>
          <p:cNvSpPr/>
          <p:nvPr/>
        </p:nvSpPr>
        <p:spPr>
          <a:xfrm>
            <a:off x="2786050" y="4714884"/>
            <a:ext cx="1071570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数据级缓存</a:t>
            </a:r>
            <a:endParaRPr lang="zh-CN" altLang="en-US" sz="900" dirty="0"/>
          </a:p>
        </p:txBody>
      </p:sp>
      <p:sp>
        <p:nvSpPr>
          <p:cNvPr id="33" name="圆柱形 32"/>
          <p:cNvSpPr/>
          <p:nvPr/>
        </p:nvSpPr>
        <p:spPr>
          <a:xfrm>
            <a:off x="4643438" y="5286388"/>
            <a:ext cx="2714644" cy="64294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NOSQL</a:t>
            </a:r>
          </a:p>
        </p:txBody>
      </p:sp>
      <p:sp>
        <p:nvSpPr>
          <p:cNvPr id="34" name="矩形 33"/>
          <p:cNvSpPr/>
          <p:nvPr/>
        </p:nvSpPr>
        <p:spPr>
          <a:xfrm>
            <a:off x="2357422" y="3929066"/>
            <a:ext cx="1071570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业务级</a:t>
            </a:r>
            <a:r>
              <a:rPr lang="en-US" altLang="zh-CN" sz="900" dirty="0" smtClean="0"/>
              <a:t>API</a:t>
            </a:r>
            <a:endParaRPr lang="zh-CN" altLang="en-US" sz="900" dirty="0"/>
          </a:p>
        </p:txBody>
      </p:sp>
      <p:sp>
        <p:nvSpPr>
          <p:cNvPr id="35" name="矩形 34"/>
          <p:cNvSpPr/>
          <p:nvPr/>
        </p:nvSpPr>
        <p:spPr>
          <a:xfrm>
            <a:off x="2357422" y="4286256"/>
            <a:ext cx="1071570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业务级缓存</a:t>
            </a:r>
            <a:endParaRPr lang="zh-CN" altLang="en-US" sz="900" dirty="0"/>
          </a:p>
        </p:txBody>
      </p:sp>
      <p:sp>
        <p:nvSpPr>
          <p:cNvPr id="36" name="矩形 35"/>
          <p:cNvSpPr/>
          <p:nvPr/>
        </p:nvSpPr>
        <p:spPr>
          <a:xfrm>
            <a:off x="3428992" y="5500702"/>
            <a:ext cx="642942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读快写快</a:t>
            </a:r>
            <a:endParaRPr lang="zh-CN" altLang="en-US" sz="900" dirty="0"/>
          </a:p>
        </p:txBody>
      </p:sp>
      <p:sp>
        <p:nvSpPr>
          <p:cNvPr id="37" name="矩形 36"/>
          <p:cNvSpPr/>
          <p:nvPr/>
        </p:nvSpPr>
        <p:spPr>
          <a:xfrm>
            <a:off x="6572264" y="5500702"/>
            <a:ext cx="714380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读快写慢</a:t>
            </a:r>
            <a:endParaRPr lang="zh-CN" altLang="en-US" sz="9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214290"/>
            <a:ext cx="8786874" cy="64294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72528" y="2071678"/>
            <a:ext cx="285752" cy="4500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平台监控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28662" y="5857892"/>
            <a:ext cx="7215238" cy="7143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6" y="5897423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数据源</a:t>
            </a:r>
            <a:endParaRPr lang="zh-CN" altLang="en-US" sz="1000" dirty="0"/>
          </a:p>
        </p:txBody>
      </p:sp>
      <p:sp>
        <p:nvSpPr>
          <p:cNvPr id="8" name="圆角矩形 7"/>
          <p:cNvSpPr/>
          <p:nvPr/>
        </p:nvSpPr>
        <p:spPr>
          <a:xfrm>
            <a:off x="1214414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HAProxy</a:t>
            </a:r>
            <a:r>
              <a:rPr lang="zh-CN" altLang="en-US" sz="1000" dirty="0" smtClean="0"/>
              <a:t>日志</a:t>
            </a:r>
            <a:endParaRPr lang="zh-CN" altLang="en-US" sz="1000" dirty="0"/>
          </a:p>
        </p:txBody>
      </p:sp>
      <p:sp>
        <p:nvSpPr>
          <p:cNvPr id="9" name="圆角矩形 8"/>
          <p:cNvSpPr/>
          <p:nvPr/>
        </p:nvSpPr>
        <p:spPr>
          <a:xfrm>
            <a:off x="2428860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Nginx</a:t>
            </a:r>
            <a:r>
              <a:rPr lang="zh-CN" altLang="en-US" sz="1000" dirty="0" smtClean="0"/>
              <a:t>日志</a:t>
            </a:r>
            <a:endParaRPr lang="zh-CN" altLang="en-US" sz="1000" dirty="0"/>
          </a:p>
        </p:txBody>
      </p:sp>
      <p:sp>
        <p:nvSpPr>
          <p:cNvPr id="10" name="圆角矩形 9"/>
          <p:cNvSpPr/>
          <p:nvPr/>
        </p:nvSpPr>
        <p:spPr>
          <a:xfrm>
            <a:off x="3714744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业务日志</a:t>
            </a:r>
            <a:endParaRPr lang="zh-CN" altLang="en-US" sz="1000" dirty="0"/>
          </a:p>
        </p:txBody>
      </p:sp>
      <p:sp>
        <p:nvSpPr>
          <p:cNvPr id="11" name="圆角矩形 10"/>
          <p:cNvSpPr/>
          <p:nvPr/>
        </p:nvSpPr>
        <p:spPr>
          <a:xfrm>
            <a:off x="6786578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Binlog</a:t>
            </a:r>
            <a:endParaRPr lang="zh-CN" altLang="en-US" sz="1000" dirty="0"/>
          </a:p>
        </p:txBody>
      </p:sp>
      <p:sp>
        <p:nvSpPr>
          <p:cNvPr id="12" name="圆角矩形 11"/>
          <p:cNvSpPr/>
          <p:nvPr/>
        </p:nvSpPr>
        <p:spPr>
          <a:xfrm>
            <a:off x="5000628" y="6215082"/>
            <a:ext cx="100013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环境实时信息</a:t>
            </a:r>
            <a:endParaRPr lang="zh-CN" altLang="en-US" sz="1000" dirty="0"/>
          </a:p>
        </p:txBody>
      </p:sp>
      <p:sp>
        <p:nvSpPr>
          <p:cNvPr id="13" name="圆角矩形 12"/>
          <p:cNvSpPr/>
          <p:nvPr/>
        </p:nvSpPr>
        <p:spPr>
          <a:xfrm>
            <a:off x="928662" y="4643446"/>
            <a:ext cx="7215238" cy="10001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4643446"/>
            <a:ext cx="142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数据统一接入</a:t>
            </a:r>
            <a:endParaRPr lang="zh-CN" altLang="en-US" sz="1000" dirty="0"/>
          </a:p>
        </p:txBody>
      </p:sp>
      <p:sp>
        <p:nvSpPr>
          <p:cNvPr id="15" name="圆角矩形 14"/>
          <p:cNvSpPr/>
          <p:nvPr/>
        </p:nvSpPr>
        <p:spPr>
          <a:xfrm>
            <a:off x="1214414" y="5214950"/>
            <a:ext cx="278608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Flume</a:t>
            </a:r>
            <a:endParaRPr lang="zh-CN" altLang="en-US" sz="1000" dirty="0"/>
          </a:p>
        </p:txBody>
      </p:sp>
      <p:sp>
        <p:nvSpPr>
          <p:cNvPr id="16" name="圆角矩形 15"/>
          <p:cNvSpPr/>
          <p:nvPr/>
        </p:nvSpPr>
        <p:spPr>
          <a:xfrm>
            <a:off x="1214414" y="4786322"/>
            <a:ext cx="685804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Kafka</a:t>
            </a:r>
            <a:endParaRPr lang="zh-CN" altLang="en-US" sz="1000" dirty="0"/>
          </a:p>
        </p:txBody>
      </p:sp>
      <p:sp>
        <p:nvSpPr>
          <p:cNvPr id="17" name="圆角矩形 16"/>
          <p:cNvSpPr/>
          <p:nvPr/>
        </p:nvSpPr>
        <p:spPr>
          <a:xfrm>
            <a:off x="6715140" y="5214950"/>
            <a:ext cx="135732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Canal</a:t>
            </a:r>
            <a:endParaRPr lang="zh-CN" altLang="en-US" sz="1000" dirty="0"/>
          </a:p>
        </p:txBody>
      </p:sp>
      <p:sp>
        <p:nvSpPr>
          <p:cNvPr id="18" name="圆角矩形 17"/>
          <p:cNvSpPr/>
          <p:nvPr/>
        </p:nvSpPr>
        <p:spPr>
          <a:xfrm>
            <a:off x="1571604" y="2071678"/>
            <a:ext cx="3214710" cy="2214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00364" y="207167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离线计算</a:t>
            </a:r>
            <a:endParaRPr lang="zh-CN" altLang="en-US" sz="1000" dirty="0"/>
          </a:p>
        </p:txBody>
      </p:sp>
      <p:sp>
        <p:nvSpPr>
          <p:cNvPr id="20" name="圆角矩形 19"/>
          <p:cNvSpPr/>
          <p:nvPr/>
        </p:nvSpPr>
        <p:spPr>
          <a:xfrm>
            <a:off x="5643570" y="2071678"/>
            <a:ext cx="1857388" cy="2214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215074" y="214311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实时计算</a:t>
            </a:r>
            <a:endParaRPr lang="zh-CN" altLang="en-US" sz="1000" dirty="0"/>
          </a:p>
        </p:txBody>
      </p:sp>
      <p:sp>
        <p:nvSpPr>
          <p:cNvPr id="22" name="圆角矩形 21"/>
          <p:cNvSpPr/>
          <p:nvPr/>
        </p:nvSpPr>
        <p:spPr>
          <a:xfrm>
            <a:off x="6215074" y="271462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Storm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215074" y="3143248"/>
            <a:ext cx="785818" cy="3571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Stpark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Streaming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215074" y="3643314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Heron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714480" y="2714620"/>
            <a:ext cx="285752" cy="12858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任务调度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214546" y="3929066"/>
            <a:ext cx="221457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HDFS</a:t>
            </a:r>
            <a:endParaRPr lang="zh-CN" altLang="en-US" sz="1000" dirty="0"/>
          </a:p>
        </p:txBody>
      </p:sp>
      <p:sp>
        <p:nvSpPr>
          <p:cNvPr id="27" name="圆角矩形 26"/>
          <p:cNvSpPr/>
          <p:nvPr/>
        </p:nvSpPr>
        <p:spPr>
          <a:xfrm>
            <a:off x="2285984" y="3429000"/>
            <a:ext cx="1643074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YARN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071934" y="2928934"/>
            <a:ext cx="571504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HBASE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285984" y="2928934"/>
            <a:ext cx="42862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786050" y="2928934"/>
            <a:ext cx="50006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Hive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3357554" y="2928934"/>
            <a:ext cx="50006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86182" y="28572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大数据平台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1071538" y="1428736"/>
            <a:ext cx="707236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Service</a:t>
            </a:r>
            <a:r>
              <a:rPr lang="zh-CN" altLang="en-US" sz="1000" dirty="0" smtClean="0"/>
              <a:t>层</a:t>
            </a:r>
            <a:endParaRPr lang="zh-CN" altLang="en-US" sz="1000" dirty="0"/>
          </a:p>
        </p:txBody>
      </p:sp>
      <p:sp>
        <p:nvSpPr>
          <p:cNvPr id="34" name="圆角矩形 33"/>
          <p:cNvSpPr/>
          <p:nvPr/>
        </p:nvSpPr>
        <p:spPr>
          <a:xfrm>
            <a:off x="1071538" y="928670"/>
            <a:ext cx="135732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Dashboard</a:t>
            </a:r>
            <a:endParaRPr lang="zh-CN" altLang="en-US" sz="1000" dirty="0"/>
          </a:p>
        </p:txBody>
      </p:sp>
      <p:sp>
        <p:nvSpPr>
          <p:cNvPr id="35" name="圆角矩形 34"/>
          <p:cNvSpPr/>
          <p:nvPr/>
        </p:nvSpPr>
        <p:spPr>
          <a:xfrm>
            <a:off x="2571736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监控报表</a:t>
            </a:r>
            <a:endParaRPr lang="zh-CN" altLang="en-US" sz="1000" dirty="0"/>
          </a:p>
        </p:txBody>
      </p:sp>
      <p:sp>
        <p:nvSpPr>
          <p:cNvPr id="36" name="圆角矩形 35"/>
          <p:cNvSpPr/>
          <p:nvPr/>
        </p:nvSpPr>
        <p:spPr>
          <a:xfrm>
            <a:off x="3500430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业务报表</a:t>
            </a:r>
            <a:endParaRPr lang="zh-CN" altLang="en-US" sz="1000" dirty="0"/>
          </a:p>
        </p:txBody>
      </p:sp>
      <p:sp>
        <p:nvSpPr>
          <p:cNvPr id="37" name="圆角矩形 36"/>
          <p:cNvSpPr/>
          <p:nvPr/>
        </p:nvSpPr>
        <p:spPr>
          <a:xfrm>
            <a:off x="4429124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告警中心</a:t>
            </a:r>
            <a:endParaRPr lang="zh-CN" altLang="en-US" sz="1000" dirty="0"/>
          </a:p>
        </p:txBody>
      </p:sp>
      <p:sp>
        <p:nvSpPr>
          <p:cNvPr id="38" name="圆角矩形 37"/>
          <p:cNvSpPr/>
          <p:nvPr/>
        </p:nvSpPr>
        <p:spPr>
          <a:xfrm>
            <a:off x="4214810" y="5214950"/>
            <a:ext cx="228601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Filebeat</a:t>
            </a:r>
            <a:endParaRPr lang="zh-CN" altLang="en-US" sz="1000" dirty="0"/>
          </a:p>
        </p:txBody>
      </p:sp>
      <p:sp>
        <p:nvSpPr>
          <p:cNvPr id="39" name="圆角矩形 38"/>
          <p:cNvSpPr/>
          <p:nvPr/>
        </p:nvSpPr>
        <p:spPr>
          <a:xfrm>
            <a:off x="5357818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推荐系统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214290"/>
            <a:ext cx="8786874" cy="64294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72528" y="2071678"/>
            <a:ext cx="285752" cy="4500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平台监控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28662" y="5857892"/>
            <a:ext cx="7215238" cy="7143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6" y="5897423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数据源</a:t>
            </a:r>
            <a:endParaRPr lang="zh-CN" altLang="en-US" sz="1000" dirty="0"/>
          </a:p>
        </p:txBody>
      </p:sp>
      <p:sp>
        <p:nvSpPr>
          <p:cNvPr id="8" name="圆角矩形 7"/>
          <p:cNvSpPr/>
          <p:nvPr/>
        </p:nvSpPr>
        <p:spPr>
          <a:xfrm>
            <a:off x="1214414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HAProxy</a:t>
            </a:r>
            <a:r>
              <a:rPr lang="zh-CN" altLang="en-US" sz="1000" dirty="0" smtClean="0"/>
              <a:t>日志</a:t>
            </a:r>
            <a:endParaRPr lang="zh-CN" altLang="en-US" sz="1000" dirty="0"/>
          </a:p>
        </p:txBody>
      </p:sp>
      <p:sp>
        <p:nvSpPr>
          <p:cNvPr id="9" name="圆角矩形 8"/>
          <p:cNvSpPr/>
          <p:nvPr/>
        </p:nvSpPr>
        <p:spPr>
          <a:xfrm>
            <a:off x="2428860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Nginx</a:t>
            </a:r>
            <a:r>
              <a:rPr lang="zh-CN" altLang="en-US" sz="1000" dirty="0" smtClean="0"/>
              <a:t>日志</a:t>
            </a:r>
            <a:endParaRPr lang="zh-CN" altLang="en-US" sz="1000" dirty="0"/>
          </a:p>
        </p:txBody>
      </p:sp>
      <p:sp>
        <p:nvSpPr>
          <p:cNvPr id="10" name="圆角矩形 9"/>
          <p:cNvSpPr/>
          <p:nvPr/>
        </p:nvSpPr>
        <p:spPr>
          <a:xfrm>
            <a:off x="3714744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业务日志</a:t>
            </a:r>
            <a:endParaRPr lang="zh-CN" altLang="en-US" sz="1000" dirty="0"/>
          </a:p>
        </p:txBody>
      </p:sp>
      <p:sp>
        <p:nvSpPr>
          <p:cNvPr id="11" name="圆角矩形 10"/>
          <p:cNvSpPr/>
          <p:nvPr/>
        </p:nvSpPr>
        <p:spPr>
          <a:xfrm>
            <a:off x="6786578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Binlog</a:t>
            </a:r>
            <a:endParaRPr lang="zh-CN" altLang="en-US" sz="1000" dirty="0"/>
          </a:p>
        </p:txBody>
      </p:sp>
      <p:sp>
        <p:nvSpPr>
          <p:cNvPr id="12" name="圆角矩形 11"/>
          <p:cNvSpPr/>
          <p:nvPr/>
        </p:nvSpPr>
        <p:spPr>
          <a:xfrm>
            <a:off x="5000628" y="6215082"/>
            <a:ext cx="100013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环境实时信息</a:t>
            </a:r>
            <a:endParaRPr lang="zh-CN" altLang="en-US" sz="1000" dirty="0"/>
          </a:p>
        </p:txBody>
      </p:sp>
      <p:sp>
        <p:nvSpPr>
          <p:cNvPr id="13" name="圆角矩形 12"/>
          <p:cNvSpPr/>
          <p:nvPr/>
        </p:nvSpPr>
        <p:spPr>
          <a:xfrm>
            <a:off x="928662" y="4643446"/>
            <a:ext cx="7215238" cy="10001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4643446"/>
            <a:ext cx="142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数据统一接入</a:t>
            </a:r>
            <a:endParaRPr lang="zh-CN" altLang="en-US" sz="1000" dirty="0"/>
          </a:p>
        </p:txBody>
      </p:sp>
      <p:sp>
        <p:nvSpPr>
          <p:cNvPr id="15" name="圆角矩形 14"/>
          <p:cNvSpPr/>
          <p:nvPr/>
        </p:nvSpPr>
        <p:spPr>
          <a:xfrm>
            <a:off x="1214414" y="5214950"/>
            <a:ext cx="278608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Flume</a:t>
            </a:r>
            <a:endParaRPr lang="zh-CN" altLang="en-US" sz="1000" dirty="0"/>
          </a:p>
        </p:txBody>
      </p:sp>
      <p:sp>
        <p:nvSpPr>
          <p:cNvPr id="16" name="圆角矩形 15"/>
          <p:cNvSpPr/>
          <p:nvPr/>
        </p:nvSpPr>
        <p:spPr>
          <a:xfrm>
            <a:off x="1214414" y="4786322"/>
            <a:ext cx="685804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Kafka</a:t>
            </a:r>
            <a:endParaRPr lang="zh-CN" altLang="en-US" sz="1000" dirty="0"/>
          </a:p>
        </p:txBody>
      </p:sp>
      <p:sp>
        <p:nvSpPr>
          <p:cNvPr id="17" name="圆角矩形 16"/>
          <p:cNvSpPr/>
          <p:nvPr/>
        </p:nvSpPr>
        <p:spPr>
          <a:xfrm>
            <a:off x="6715140" y="5214950"/>
            <a:ext cx="135732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Canal</a:t>
            </a:r>
            <a:endParaRPr lang="zh-CN" altLang="en-US" sz="1000" dirty="0"/>
          </a:p>
        </p:txBody>
      </p:sp>
      <p:sp>
        <p:nvSpPr>
          <p:cNvPr id="18" name="圆角矩形 17"/>
          <p:cNvSpPr/>
          <p:nvPr/>
        </p:nvSpPr>
        <p:spPr>
          <a:xfrm>
            <a:off x="1571604" y="2071678"/>
            <a:ext cx="3214710" cy="2214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00364" y="207167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离线计算</a:t>
            </a:r>
            <a:endParaRPr lang="zh-CN" altLang="en-US" sz="1000" dirty="0"/>
          </a:p>
        </p:txBody>
      </p:sp>
      <p:sp>
        <p:nvSpPr>
          <p:cNvPr id="20" name="圆角矩形 19"/>
          <p:cNvSpPr/>
          <p:nvPr/>
        </p:nvSpPr>
        <p:spPr>
          <a:xfrm>
            <a:off x="5643570" y="2071678"/>
            <a:ext cx="1857388" cy="2214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215074" y="214311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实时计算</a:t>
            </a:r>
            <a:endParaRPr lang="zh-CN" altLang="en-US" sz="1000" dirty="0"/>
          </a:p>
        </p:txBody>
      </p:sp>
      <p:sp>
        <p:nvSpPr>
          <p:cNvPr id="22" name="圆角矩形 21"/>
          <p:cNvSpPr/>
          <p:nvPr/>
        </p:nvSpPr>
        <p:spPr>
          <a:xfrm>
            <a:off x="6215074" y="271462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Storm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215074" y="3143248"/>
            <a:ext cx="785818" cy="3571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Stpark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Streaming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215074" y="3643314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Heron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714480" y="2714620"/>
            <a:ext cx="285752" cy="12858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任务调度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214546" y="3929066"/>
            <a:ext cx="221457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HDFS</a:t>
            </a:r>
            <a:endParaRPr lang="zh-CN" altLang="en-US" sz="1000" dirty="0"/>
          </a:p>
        </p:txBody>
      </p:sp>
      <p:sp>
        <p:nvSpPr>
          <p:cNvPr id="27" name="圆角矩形 26"/>
          <p:cNvSpPr/>
          <p:nvPr/>
        </p:nvSpPr>
        <p:spPr>
          <a:xfrm>
            <a:off x="2285984" y="3429000"/>
            <a:ext cx="1643074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YARN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071934" y="2928934"/>
            <a:ext cx="571504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HBASE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285984" y="2928934"/>
            <a:ext cx="42862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786050" y="2928934"/>
            <a:ext cx="50006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Hive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3357554" y="2928934"/>
            <a:ext cx="50006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86182" y="28572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大数据平台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1071538" y="1428736"/>
            <a:ext cx="707236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Service</a:t>
            </a:r>
            <a:r>
              <a:rPr lang="zh-CN" altLang="en-US" sz="1000" dirty="0" smtClean="0"/>
              <a:t>层</a:t>
            </a:r>
            <a:endParaRPr lang="zh-CN" altLang="en-US" sz="1000" dirty="0"/>
          </a:p>
        </p:txBody>
      </p:sp>
      <p:sp>
        <p:nvSpPr>
          <p:cNvPr id="34" name="圆角矩形 33"/>
          <p:cNvSpPr/>
          <p:nvPr/>
        </p:nvSpPr>
        <p:spPr>
          <a:xfrm>
            <a:off x="1071538" y="928670"/>
            <a:ext cx="135732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Dashboard</a:t>
            </a:r>
            <a:endParaRPr lang="zh-CN" altLang="en-US" sz="1000" dirty="0"/>
          </a:p>
        </p:txBody>
      </p:sp>
      <p:sp>
        <p:nvSpPr>
          <p:cNvPr id="35" name="圆角矩形 34"/>
          <p:cNvSpPr/>
          <p:nvPr/>
        </p:nvSpPr>
        <p:spPr>
          <a:xfrm>
            <a:off x="2571736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监控报表</a:t>
            </a:r>
            <a:endParaRPr lang="zh-CN" altLang="en-US" sz="1000" dirty="0"/>
          </a:p>
        </p:txBody>
      </p:sp>
      <p:sp>
        <p:nvSpPr>
          <p:cNvPr id="36" name="圆角矩形 35"/>
          <p:cNvSpPr/>
          <p:nvPr/>
        </p:nvSpPr>
        <p:spPr>
          <a:xfrm>
            <a:off x="3500430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业务报表</a:t>
            </a:r>
            <a:endParaRPr lang="zh-CN" altLang="en-US" sz="1000" dirty="0"/>
          </a:p>
        </p:txBody>
      </p:sp>
      <p:sp>
        <p:nvSpPr>
          <p:cNvPr id="37" name="圆角矩形 36"/>
          <p:cNvSpPr/>
          <p:nvPr/>
        </p:nvSpPr>
        <p:spPr>
          <a:xfrm>
            <a:off x="4429124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告警中心</a:t>
            </a:r>
            <a:endParaRPr lang="zh-CN" altLang="en-US" sz="1000" dirty="0"/>
          </a:p>
        </p:txBody>
      </p:sp>
      <p:sp>
        <p:nvSpPr>
          <p:cNvPr id="38" name="圆角矩形 37"/>
          <p:cNvSpPr/>
          <p:nvPr/>
        </p:nvSpPr>
        <p:spPr>
          <a:xfrm>
            <a:off x="4214810" y="5214950"/>
            <a:ext cx="228601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Filebeat</a:t>
            </a:r>
            <a:endParaRPr lang="zh-CN" altLang="en-US" sz="1000" dirty="0"/>
          </a:p>
        </p:txBody>
      </p:sp>
      <p:sp>
        <p:nvSpPr>
          <p:cNvPr id="39" name="圆角矩形 38"/>
          <p:cNvSpPr/>
          <p:nvPr/>
        </p:nvSpPr>
        <p:spPr>
          <a:xfrm>
            <a:off x="5357818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推荐系统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214290"/>
            <a:ext cx="8786874" cy="64294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72528" y="2071678"/>
            <a:ext cx="285752" cy="4500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平台监控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28662" y="5857892"/>
            <a:ext cx="7215238" cy="7143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6" y="5897423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数据源</a:t>
            </a:r>
            <a:endParaRPr lang="zh-CN" altLang="en-US" sz="1000" dirty="0"/>
          </a:p>
        </p:txBody>
      </p:sp>
      <p:sp>
        <p:nvSpPr>
          <p:cNvPr id="8" name="圆角矩形 7"/>
          <p:cNvSpPr/>
          <p:nvPr/>
        </p:nvSpPr>
        <p:spPr>
          <a:xfrm>
            <a:off x="1214414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HAProxy</a:t>
            </a:r>
            <a:r>
              <a:rPr lang="zh-CN" altLang="en-US" sz="1000" dirty="0" smtClean="0"/>
              <a:t>日志</a:t>
            </a:r>
            <a:endParaRPr lang="zh-CN" altLang="en-US" sz="1000" dirty="0"/>
          </a:p>
        </p:txBody>
      </p:sp>
      <p:sp>
        <p:nvSpPr>
          <p:cNvPr id="9" name="圆角矩形 8"/>
          <p:cNvSpPr/>
          <p:nvPr/>
        </p:nvSpPr>
        <p:spPr>
          <a:xfrm>
            <a:off x="2428860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Nginx</a:t>
            </a:r>
            <a:r>
              <a:rPr lang="zh-CN" altLang="en-US" sz="1000" dirty="0" smtClean="0"/>
              <a:t>日志</a:t>
            </a:r>
            <a:endParaRPr lang="zh-CN" altLang="en-US" sz="1000" dirty="0"/>
          </a:p>
        </p:txBody>
      </p:sp>
      <p:sp>
        <p:nvSpPr>
          <p:cNvPr id="10" name="圆角矩形 9"/>
          <p:cNvSpPr/>
          <p:nvPr/>
        </p:nvSpPr>
        <p:spPr>
          <a:xfrm>
            <a:off x="3714744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业务日志</a:t>
            </a:r>
            <a:endParaRPr lang="zh-CN" altLang="en-US" sz="1000" dirty="0"/>
          </a:p>
        </p:txBody>
      </p:sp>
      <p:sp>
        <p:nvSpPr>
          <p:cNvPr id="11" name="圆角矩形 10"/>
          <p:cNvSpPr/>
          <p:nvPr/>
        </p:nvSpPr>
        <p:spPr>
          <a:xfrm>
            <a:off x="6786578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Binlog</a:t>
            </a:r>
            <a:endParaRPr lang="zh-CN" altLang="en-US" sz="1000" dirty="0"/>
          </a:p>
        </p:txBody>
      </p:sp>
      <p:sp>
        <p:nvSpPr>
          <p:cNvPr id="12" name="圆角矩形 11"/>
          <p:cNvSpPr/>
          <p:nvPr/>
        </p:nvSpPr>
        <p:spPr>
          <a:xfrm>
            <a:off x="5000628" y="6215082"/>
            <a:ext cx="100013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环境实时信息</a:t>
            </a:r>
            <a:endParaRPr lang="zh-CN" altLang="en-US" sz="1000" dirty="0"/>
          </a:p>
        </p:txBody>
      </p:sp>
      <p:sp>
        <p:nvSpPr>
          <p:cNvPr id="13" name="圆角矩形 12"/>
          <p:cNvSpPr/>
          <p:nvPr/>
        </p:nvSpPr>
        <p:spPr>
          <a:xfrm>
            <a:off x="928662" y="4643446"/>
            <a:ext cx="7215238" cy="10001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4643446"/>
            <a:ext cx="142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数据统一接入</a:t>
            </a:r>
            <a:endParaRPr lang="zh-CN" altLang="en-US" sz="1000" dirty="0"/>
          </a:p>
        </p:txBody>
      </p:sp>
      <p:sp>
        <p:nvSpPr>
          <p:cNvPr id="15" name="圆角矩形 14"/>
          <p:cNvSpPr/>
          <p:nvPr/>
        </p:nvSpPr>
        <p:spPr>
          <a:xfrm>
            <a:off x="1214414" y="5214950"/>
            <a:ext cx="278608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Flume</a:t>
            </a:r>
            <a:endParaRPr lang="zh-CN" altLang="en-US" sz="1000" dirty="0"/>
          </a:p>
        </p:txBody>
      </p:sp>
      <p:sp>
        <p:nvSpPr>
          <p:cNvPr id="16" name="圆角矩形 15"/>
          <p:cNvSpPr/>
          <p:nvPr/>
        </p:nvSpPr>
        <p:spPr>
          <a:xfrm>
            <a:off x="1214414" y="4786322"/>
            <a:ext cx="428628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Kafka</a:t>
            </a:r>
            <a:endParaRPr lang="zh-CN" altLang="en-US" sz="1000" dirty="0"/>
          </a:p>
        </p:txBody>
      </p:sp>
      <p:sp>
        <p:nvSpPr>
          <p:cNvPr id="17" name="圆角矩形 16"/>
          <p:cNvSpPr/>
          <p:nvPr/>
        </p:nvSpPr>
        <p:spPr>
          <a:xfrm>
            <a:off x="6715140" y="5214950"/>
            <a:ext cx="135732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Canal</a:t>
            </a:r>
            <a:endParaRPr lang="zh-CN" altLang="en-US" sz="1000" dirty="0"/>
          </a:p>
        </p:txBody>
      </p:sp>
      <p:sp>
        <p:nvSpPr>
          <p:cNvPr id="18" name="圆角矩形 17"/>
          <p:cNvSpPr/>
          <p:nvPr/>
        </p:nvSpPr>
        <p:spPr>
          <a:xfrm>
            <a:off x="1071538" y="2071678"/>
            <a:ext cx="3214710" cy="2214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00298" y="207167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离线计算</a:t>
            </a:r>
            <a:endParaRPr lang="zh-CN" altLang="en-US" sz="1000" dirty="0"/>
          </a:p>
        </p:txBody>
      </p:sp>
      <p:sp>
        <p:nvSpPr>
          <p:cNvPr id="20" name="圆角矩形 19"/>
          <p:cNvSpPr/>
          <p:nvPr/>
        </p:nvSpPr>
        <p:spPr>
          <a:xfrm>
            <a:off x="4572000" y="2071678"/>
            <a:ext cx="1571636" cy="2214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00628" y="214311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实时计算</a:t>
            </a:r>
            <a:endParaRPr lang="zh-CN" altLang="en-US" sz="1000" dirty="0"/>
          </a:p>
        </p:txBody>
      </p:sp>
      <p:sp>
        <p:nvSpPr>
          <p:cNvPr id="22" name="圆角矩形 21"/>
          <p:cNvSpPr/>
          <p:nvPr/>
        </p:nvSpPr>
        <p:spPr>
          <a:xfrm>
            <a:off x="5000628" y="271462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Storm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000628" y="3143248"/>
            <a:ext cx="785818" cy="3571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Stpark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Streaming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000628" y="3643314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Heron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214414" y="2714620"/>
            <a:ext cx="285752" cy="12858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任务调度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714480" y="3929066"/>
            <a:ext cx="221457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HDFS</a:t>
            </a:r>
            <a:endParaRPr lang="zh-CN" altLang="en-US" sz="1000" dirty="0"/>
          </a:p>
        </p:txBody>
      </p:sp>
      <p:sp>
        <p:nvSpPr>
          <p:cNvPr id="27" name="圆角矩形 26"/>
          <p:cNvSpPr/>
          <p:nvPr/>
        </p:nvSpPr>
        <p:spPr>
          <a:xfrm>
            <a:off x="1785918" y="3429000"/>
            <a:ext cx="1643074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YARN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571868" y="2928934"/>
            <a:ext cx="571504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HBASE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785918" y="2928934"/>
            <a:ext cx="42862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285984" y="2928934"/>
            <a:ext cx="50006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Hive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2857488" y="2928934"/>
            <a:ext cx="50006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86182" y="28572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大数据平台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1071538" y="1428736"/>
            <a:ext cx="707236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Service</a:t>
            </a:r>
            <a:r>
              <a:rPr lang="zh-CN" altLang="en-US" sz="1000" dirty="0" smtClean="0"/>
              <a:t>层</a:t>
            </a:r>
            <a:endParaRPr lang="zh-CN" altLang="en-US" sz="1000" dirty="0"/>
          </a:p>
        </p:txBody>
      </p:sp>
      <p:sp>
        <p:nvSpPr>
          <p:cNvPr id="34" name="圆角矩形 33"/>
          <p:cNvSpPr/>
          <p:nvPr/>
        </p:nvSpPr>
        <p:spPr>
          <a:xfrm>
            <a:off x="1071538" y="928670"/>
            <a:ext cx="135732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Dashboard</a:t>
            </a:r>
            <a:endParaRPr lang="zh-CN" altLang="en-US" sz="1000" dirty="0"/>
          </a:p>
        </p:txBody>
      </p:sp>
      <p:sp>
        <p:nvSpPr>
          <p:cNvPr id="35" name="圆角矩形 34"/>
          <p:cNvSpPr/>
          <p:nvPr/>
        </p:nvSpPr>
        <p:spPr>
          <a:xfrm>
            <a:off x="2571736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监控报表</a:t>
            </a:r>
            <a:endParaRPr lang="zh-CN" altLang="en-US" sz="1000" dirty="0"/>
          </a:p>
        </p:txBody>
      </p:sp>
      <p:sp>
        <p:nvSpPr>
          <p:cNvPr id="36" name="圆角矩形 35"/>
          <p:cNvSpPr/>
          <p:nvPr/>
        </p:nvSpPr>
        <p:spPr>
          <a:xfrm>
            <a:off x="3500430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业务报表</a:t>
            </a:r>
            <a:endParaRPr lang="zh-CN" altLang="en-US" sz="1000" dirty="0"/>
          </a:p>
        </p:txBody>
      </p:sp>
      <p:sp>
        <p:nvSpPr>
          <p:cNvPr id="37" name="圆角矩形 36"/>
          <p:cNvSpPr/>
          <p:nvPr/>
        </p:nvSpPr>
        <p:spPr>
          <a:xfrm>
            <a:off x="4429124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告警中心</a:t>
            </a:r>
            <a:endParaRPr lang="zh-CN" altLang="en-US" sz="1000" dirty="0"/>
          </a:p>
        </p:txBody>
      </p:sp>
      <p:sp>
        <p:nvSpPr>
          <p:cNvPr id="38" name="圆角矩形 37"/>
          <p:cNvSpPr/>
          <p:nvPr/>
        </p:nvSpPr>
        <p:spPr>
          <a:xfrm>
            <a:off x="4214810" y="5214950"/>
            <a:ext cx="228601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Filebeat</a:t>
            </a:r>
            <a:endParaRPr lang="zh-CN" altLang="en-US" sz="1000" dirty="0"/>
          </a:p>
        </p:txBody>
      </p:sp>
      <p:sp>
        <p:nvSpPr>
          <p:cNvPr id="39" name="圆角矩形 38"/>
          <p:cNvSpPr/>
          <p:nvPr/>
        </p:nvSpPr>
        <p:spPr>
          <a:xfrm>
            <a:off x="5357818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推荐系统</a:t>
            </a:r>
            <a:endParaRPr lang="zh-CN" altLang="en-US" sz="1000" dirty="0"/>
          </a:p>
        </p:txBody>
      </p:sp>
      <p:sp>
        <p:nvSpPr>
          <p:cNvPr id="40" name="圆角矩形 39"/>
          <p:cNvSpPr/>
          <p:nvPr/>
        </p:nvSpPr>
        <p:spPr>
          <a:xfrm>
            <a:off x="6429388" y="2071678"/>
            <a:ext cx="1714512" cy="2214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143768" y="2143116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搜索</a:t>
            </a:r>
            <a:endParaRPr lang="zh-CN" altLang="en-US" sz="1000" dirty="0"/>
          </a:p>
        </p:txBody>
      </p:sp>
      <p:sp>
        <p:nvSpPr>
          <p:cNvPr id="42" name="圆角矩形 41"/>
          <p:cNvSpPr/>
          <p:nvPr/>
        </p:nvSpPr>
        <p:spPr>
          <a:xfrm>
            <a:off x="7000892" y="271462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中间件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000892" y="3143248"/>
            <a:ext cx="785818" cy="3571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SolrCloud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000892" y="3643314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786446" y="4786322"/>
            <a:ext cx="227649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RocketMQ</a:t>
            </a:r>
            <a:endParaRPr lang="zh-CN" altLang="en-US" sz="1000" dirty="0"/>
          </a:p>
        </p:txBody>
      </p:sp>
      <p:sp>
        <p:nvSpPr>
          <p:cNvPr id="46" name="圆角矩形 45"/>
          <p:cNvSpPr/>
          <p:nvPr/>
        </p:nvSpPr>
        <p:spPr>
          <a:xfrm>
            <a:off x="2643174" y="2571744"/>
            <a:ext cx="71438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SparkSQL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000232" y="2571744"/>
            <a:ext cx="50006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8" name="上箭头 47"/>
          <p:cNvSpPr/>
          <p:nvPr/>
        </p:nvSpPr>
        <p:spPr>
          <a:xfrm>
            <a:off x="428596" y="2071678"/>
            <a:ext cx="214314" cy="4357718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dk1"/>
                </a:solidFill>
              </a:rPr>
              <a:t>数据流向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214290"/>
            <a:ext cx="8786874" cy="64294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72528" y="2071678"/>
            <a:ext cx="285752" cy="4500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平台监控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28662" y="4572008"/>
            <a:ext cx="1214446" cy="20002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85852" y="4572008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数据源</a:t>
            </a:r>
            <a:endParaRPr lang="zh-CN" altLang="en-US" sz="1000" dirty="0"/>
          </a:p>
        </p:txBody>
      </p:sp>
      <p:sp>
        <p:nvSpPr>
          <p:cNvPr id="8" name="圆角矩形 7"/>
          <p:cNvSpPr/>
          <p:nvPr/>
        </p:nvSpPr>
        <p:spPr>
          <a:xfrm>
            <a:off x="1000100" y="478632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HAProxy</a:t>
            </a:r>
            <a:r>
              <a:rPr lang="zh-CN" altLang="en-US" sz="1000" dirty="0" smtClean="0"/>
              <a:t>日志</a:t>
            </a:r>
            <a:endParaRPr lang="zh-CN" altLang="en-US" sz="1000" dirty="0"/>
          </a:p>
        </p:txBody>
      </p:sp>
      <p:sp>
        <p:nvSpPr>
          <p:cNvPr id="9" name="圆角矩形 8"/>
          <p:cNvSpPr/>
          <p:nvPr/>
        </p:nvSpPr>
        <p:spPr>
          <a:xfrm>
            <a:off x="1000100" y="514351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Nginx</a:t>
            </a:r>
            <a:r>
              <a:rPr lang="zh-CN" altLang="en-US" sz="1000" dirty="0" smtClean="0"/>
              <a:t>日志</a:t>
            </a:r>
            <a:endParaRPr lang="zh-CN" altLang="en-US" sz="1000" dirty="0"/>
          </a:p>
        </p:txBody>
      </p:sp>
      <p:sp>
        <p:nvSpPr>
          <p:cNvPr id="10" name="圆角矩形 9"/>
          <p:cNvSpPr/>
          <p:nvPr/>
        </p:nvSpPr>
        <p:spPr>
          <a:xfrm>
            <a:off x="1000100" y="550070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业务日志</a:t>
            </a:r>
            <a:endParaRPr lang="zh-CN" altLang="en-US" sz="1000" dirty="0"/>
          </a:p>
        </p:txBody>
      </p:sp>
      <p:sp>
        <p:nvSpPr>
          <p:cNvPr id="11" name="圆角矩形 10"/>
          <p:cNvSpPr/>
          <p:nvPr/>
        </p:nvSpPr>
        <p:spPr>
          <a:xfrm>
            <a:off x="1000100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Binlog</a:t>
            </a:r>
            <a:endParaRPr lang="zh-CN" altLang="en-US" sz="1000" dirty="0"/>
          </a:p>
        </p:txBody>
      </p:sp>
      <p:sp>
        <p:nvSpPr>
          <p:cNvPr id="12" name="圆角矩形 11"/>
          <p:cNvSpPr/>
          <p:nvPr/>
        </p:nvSpPr>
        <p:spPr>
          <a:xfrm>
            <a:off x="1000100" y="585789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环境实时信息</a:t>
            </a:r>
            <a:endParaRPr lang="zh-CN" altLang="en-US" sz="1000" dirty="0"/>
          </a:p>
        </p:txBody>
      </p:sp>
      <p:sp>
        <p:nvSpPr>
          <p:cNvPr id="13" name="圆角矩形 12"/>
          <p:cNvSpPr/>
          <p:nvPr/>
        </p:nvSpPr>
        <p:spPr>
          <a:xfrm>
            <a:off x="3286116" y="4643446"/>
            <a:ext cx="4857784" cy="17859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357554" y="4842229"/>
            <a:ext cx="142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数据统一接入</a:t>
            </a:r>
            <a:endParaRPr lang="zh-CN" altLang="en-US" sz="1000" dirty="0"/>
          </a:p>
        </p:txBody>
      </p:sp>
      <p:sp>
        <p:nvSpPr>
          <p:cNvPr id="15" name="圆角矩形 14"/>
          <p:cNvSpPr/>
          <p:nvPr/>
        </p:nvSpPr>
        <p:spPr>
          <a:xfrm>
            <a:off x="3714744" y="5572140"/>
            <a:ext cx="185738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Flume</a:t>
            </a:r>
            <a:endParaRPr lang="zh-CN" altLang="en-US" sz="1000" dirty="0"/>
          </a:p>
        </p:txBody>
      </p:sp>
      <p:sp>
        <p:nvSpPr>
          <p:cNvPr id="16" name="圆角矩形 15"/>
          <p:cNvSpPr/>
          <p:nvPr/>
        </p:nvSpPr>
        <p:spPr>
          <a:xfrm>
            <a:off x="3714744" y="4786322"/>
            <a:ext cx="335758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Kafka</a:t>
            </a:r>
            <a:endParaRPr lang="zh-CN" altLang="en-US" sz="1000" dirty="0"/>
          </a:p>
        </p:txBody>
      </p:sp>
      <p:sp>
        <p:nvSpPr>
          <p:cNvPr id="17" name="圆角矩形 16"/>
          <p:cNvSpPr/>
          <p:nvPr/>
        </p:nvSpPr>
        <p:spPr>
          <a:xfrm>
            <a:off x="7215206" y="557214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Canal</a:t>
            </a:r>
            <a:endParaRPr lang="zh-CN" altLang="en-US" sz="1000" dirty="0"/>
          </a:p>
        </p:txBody>
      </p:sp>
      <p:sp>
        <p:nvSpPr>
          <p:cNvPr id="18" name="圆角矩形 17"/>
          <p:cNvSpPr/>
          <p:nvPr/>
        </p:nvSpPr>
        <p:spPr>
          <a:xfrm>
            <a:off x="1071538" y="2071678"/>
            <a:ext cx="3214710" cy="2214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00298" y="207167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离线计算</a:t>
            </a:r>
            <a:endParaRPr lang="zh-CN" altLang="en-US" sz="1000" dirty="0"/>
          </a:p>
        </p:txBody>
      </p:sp>
      <p:sp>
        <p:nvSpPr>
          <p:cNvPr id="20" name="圆角矩形 19"/>
          <p:cNvSpPr/>
          <p:nvPr/>
        </p:nvSpPr>
        <p:spPr>
          <a:xfrm>
            <a:off x="4572000" y="2071678"/>
            <a:ext cx="1571636" cy="2214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00628" y="214311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实时计算</a:t>
            </a:r>
            <a:endParaRPr lang="zh-CN" altLang="en-US" sz="1000" dirty="0"/>
          </a:p>
        </p:txBody>
      </p:sp>
      <p:sp>
        <p:nvSpPr>
          <p:cNvPr id="22" name="圆角矩形 21"/>
          <p:cNvSpPr/>
          <p:nvPr/>
        </p:nvSpPr>
        <p:spPr>
          <a:xfrm>
            <a:off x="5000628" y="271462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Storm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000628" y="3143248"/>
            <a:ext cx="785818" cy="3571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Stpark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Streaming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000628" y="3643314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Heron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214414" y="2714620"/>
            <a:ext cx="285752" cy="12858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任务调度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714480" y="3929066"/>
            <a:ext cx="221457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HDFS</a:t>
            </a:r>
            <a:endParaRPr lang="zh-CN" altLang="en-US" sz="1000" dirty="0"/>
          </a:p>
        </p:txBody>
      </p:sp>
      <p:sp>
        <p:nvSpPr>
          <p:cNvPr id="27" name="圆角矩形 26"/>
          <p:cNvSpPr/>
          <p:nvPr/>
        </p:nvSpPr>
        <p:spPr>
          <a:xfrm>
            <a:off x="1785918" y="3429000"/>
            <a:ext cx="1643074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YARN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571868" y="2928934"/>
            <a:ext cx="571504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HBASE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785918" y="2928934"/>
            <a:ext cx="42862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285984" y="2928934"/>
            <a:ext cx="50006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Hive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2857488" y="2928934"/>
            <a:ext cx="50006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86182" y="28572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大数据平台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1071538" y="1428736"/>
            <a:ext cx="707236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Service</a:t>
            </a:r>
            <a:r>
              <a:rPr lang="zh-CN" altLang="en-US" sz="1000" dirty="0" smtClean="0"/>
              <a:t>层</a:t>
            </a:r>
            <a:endParaRPr lang="zh-CN" altLang="en-US" sz="1000" dirty="0"/>
          </a:p>
        </p:txBody>
      </p:sp>
      <p:sp>
        <p:nvSpPr>
          <p:cNvPr id="34" name="圆角矩形 33"/>
          <p:cNvSpPr/>
          <p:nvPr/>
        </p:nvSpPr>
        <p:spPr>
          <a:xfrm>
            <a:off x="1071538" y="928670"/>
            <a:ext cx="135732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Dashboard</a:t>
            </a:r>
            <a:endParaRPr lang="zh-CN" altLang="en-US" sz="1000" dirty="0"/>
          </a:p>
        </p:txBody>
      </p:sp>
      <p:sp>
        <p:nvSpPr>
          <p:cNvPr id="35" name="圆角矩形 34"/>
          <p:cNvSpPr/>
          <p:nvPr/>
        </p:nvSpPr>
        <p:spPr>
          <a:xfrm>
            <a:off x="2571736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监控报表</a:t>
            </a:r>
            <a:endParaRPr lang="zh-CN" altLang="en-US" sz="1000" dirty="0"/>
          </a:p>
        </p:txBody>
      </p:sp>
      <p:sp>
        <p:nvSpPr>
          <p:cNvPr id="36" name="圆角矩形 35"/>
          <p:cNvSpPr/>
          <p:nvPr/>
        </p:nvSpPr>
        <p:spPr>
          <a:xfrm>
            <a:off x="3500430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业务报表</a:t>
            </a:r>
            <a:endParaRPr lang="zh-CN" altLang="en-US" sz="1000" dirty="0"/>
          </a:p>
        </p:txBody>
      </p:sp>
      <p:sp>
        <p:nvSpPr>
          <p:cNvPr id="37" name="圆角矩形 36"/>
          <p:cNvSpPr/>
          <p:nvPr/>
        </p:nvSpPr>
        <p:spPr>
          <a:xfrm>
            <a:off x="4429124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告警中心</a:t>
            </a:r>
            <a:endParaRPr lang="zh-CN" altLang="en-US" sz="1000" dirty="0"/>
          </a:p>
        </p:txBody>
      </p:sp>
      <p:sp>
        <p:nvSpPr>
          <p:cNvPr id="38" name="圆角矩形 37"/>
          <p:cNvSpPr/>
          <p:nvPr/>
        </p:nvSpPr>
        <p:spPr>
          <a:xfrm>
            <a:off x="5786446" y="5572140"/>
            <a:ext cx="1285884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Filebeat</a:t>
            </a:r>
            <a:endParaRPr lang="zh-CN" altLang="en-US" sz="1000" dirty="0"/>
          </a:p>
        </p:txBody>
      </p:sp>
      <p:sp>
        <p:nvSpPr>
          <p:cNvPr id="39" name="圆角矩形 38"/>
          <p:cNvSpPr/>
          <p:nvPr/>
        </p:nvSpPr>
        <p:spPr>
          <a:xfrm>
            <a:off x="5357818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推荐系统</a:t>
            </a:r>
            <a:endParaRPr lang="zh-CN" altLang="en-US" sz="1000" dirty="0"/>
          </a:p>
        </p:txBody>
      </p:sp>
      <p:sp>
        <p:nvSpPr>
          <p:cNvPr id="40" name="圆角矩形 39"/>
          <p:cNvSpPr/>
          <p:nvPr/>
        </p:nvSpPr>
        <p:spPr>
          <a:xfrm>
            <a:off x="6429388" y="2071678"/>
            <a:ext cx="1714512" cy="2214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143768" y="2143116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搜索</a:t>
            </a:r>
            <a:endParaRPr lang="zh-CN" altLang="en-US" sz="1000" dirty="0"/>
          </a:p>
        </p:txBody>
      </p:sp>
      <p:sp>
        <p:nvSpPr>
          <p:cNvPr id="42" name="圆角矩形 41"/>
          <p:cNvSpPr/>
          <p:nvPr/>
        </p:nvSpPr>
        <p:spPr>
          <a:xfrm>
            <a:off x="7000892" y="271462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中间件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000892" y="3143248"/>
            <a:ext cx="785818" cy="3571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SolrCloud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000892" y="3643314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7143768" y="4786322"/>
            <a:ext cx="9191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RocketMQ</a:t>
            </a:r>
            <a:endParaRPr lang="zh-CN" altLang="en-US" sz="1000" dirty="0"/>
          </a:p>
        </p:txBody>
      </p:sp>
      <p:sp>
        <p:nvSpPr>
          <p:cNvPr id="47" name="右箭头 46"/>
          <p:cNvSpPr/>
          <p:nvPr/>
        </p:nvSpPr>
        <p:spPr>
          <a:xfrm>
            <a:off x="2285984" y="5357826"/>
            <a:ext cx="857256" cy="4286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57422" y="1571612"/>
            <a:ext cx="571504" cy="12858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业务网关</a:t>
            </a:r>
            <a:endParaRPr lang="zh-CN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7429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右箭头 10"/>
          <p:cNvSpPr/>
          <p:nvPr/>
        </p:nvSpPr>
        <p:spPr>
          <a:xfrm>
            <a:off x="1500166" y="2214554"/>
            <a:ext cx="714380" cy="457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429388" y="3286124"/>
            <a:ext cx="150019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监控</a:t>
            </a:r>
            <a:r>
              <a:rPr lang="zh-CN" altLang="en-US" dirty="0" smtClean="0"/>
              <a:t>平台</a:t>
            </a:r>
          </a:p>
          <a:p>
            <a:pPr algn="ctr"/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286512" y="1928802"/>
            <a:ext cx="171451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实时计算平台</a:t>
            </a:r>
          </a:p>
          <a:p>
            <a:pPr algn="ctr"/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71868" y="1428736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业务服务器</a:t>
            </a:r>
          </a:p>
          <a:p>
            <a:pPr algn="ctr"/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3571868" y="2000240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业务服务器</a:t>
            </a:r>
          </a:p>
          <a:p>
            <a:pPr algn="ctr"/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3571868" y="2571744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业务服务器</a:t>
            </a:r>
          </a:p>
          <a:p>
            <a:pPr algn="ctr"/>
            <a:endParaRPr lang="zh-CN" altLang="en-US" dirty="0"/>
          </a:p>
        </p:txBody>
      </p:sp>
      <p:cxnSp>
        <p:nvCxnSpPr>
          <p:cNvPr id="26" name="直接箭头连接符 25"/>
          <p:cNvCxnSpPr>
            <a:stCxn id="5" idx="3"/>
            <a:endCxn id="22" idx="1"/>
          </p:cNvCxnSpPr>
          <p:nvPr/>
        </p:nvCxnSpPr>
        <p:spPr>
          <a:xfrm flipV="1">
            <a:off x="2928926" y="1607331"/>
            <a:ext cx="642942" cy="607223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3"/>
            <a:endCxn id="23" idx="1"/>
          </p:cNvCxnSpPr>
          <p:nvPr/>
        </p:nvCxnSpPr>
        <p:spPr>
          <a:xfrm flipV="1">
            <a:off x="2928926" y="2178835"/>
            <a:ext cx="642942" cy="35719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3"/>
            <a:endCxn id="24" idx="1"/>
          </p:cNvCxnSpPr>
          <p:nvPr/>
        </p:nvCxnSpPr>
        <p:spPr>
          <a:xfrm>
            <a:off x="2928926" y="2214554"/>
            <a:ext cx="642942" cy="535785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5" idx="0"/>
            <a:endCxn id="21" idx="0"/>
          </p:cNvCxnSpPr>
          <p:nvPr/>
        </p:nvCxnSpPr>
        <p:spPr>
          <a:xfrm rot="16200000" flipH="1">
            <a:off x="4714876" y="-500090"/>
            <a:ext cx="357190" cy="4500594"/>
          </a:xfrm>
          <a:prstGeom prst="bentConnector3">
            <a:avLst>
              <a:gd name="adj1" fmla="val -170263"/>
            </a:avLst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大括号 32"/>
          <p:cNvSpPr/>
          <p:nvPr/>
        </p:nvSpPr>
        <p:spPr>
          <a:xfrm>
            <a:off x="5286380" y="1571612"/>
            <a:ext cx="357190" cy="1285884"/>
          </a:xfrm>
          <a:prstGeom prst="rightBrac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3" idx="1"/>
            <a:endCxn id="21" idx="1"/>
          </p:cNvCxnSpPr>
          <p:nvPr/>
        </p:nvCxnSpPr>
        <p:spPr>
          <a:xfrm rot="10800000" flipH="1">
            <a:off x="5643570" y="2214554"/>
            <a:ext cx="642942" cy="1588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1" idx="2"/>
            <a:endCxn id="20" idx="0"/>
          </p:cNvCxnSpPr>
          <p:nvPr/>
        </p:nvCxnSpPr>
        <p:spPr>
          <a:xfrm rot="16200000" flipH="1">
            <a:off x="6768718" y="2875355"/>
            <a:ext cx="785818" cy="35719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形状 40"/>
          <p:cNvCxnSpPr>
            <a:stCxn id="20" idx="1"/>
            <a:endCxn id="5" idx="2"/>
          </p:cNvCxnSpPr>
          <p:nvPr/>
        </p:nvCxnSpPr>
        <p:spPr>
          <a:xfrm rot="10800000">
            <a:off x="2643174" y="2857496"/>
            <a:ext cx="3786214" cy="714380"/>
          </a:xfrm>
          <a:prstGeom prst="bent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右箭头 42"/>
          <p:cNvSpPr/>
          <p:nvPr/>
        </p:nvSpPr>
        <p:spPr>
          <a:xfrm>
            <a:off x="1500166" y="2428868"/>
            <a:ext cx="714380" cy="457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1500166" y="2025959"/>
            <a:ext cx="714380" cy="457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七边形 46"/>
          <p:cNvSpPr/>
          <p:nvPr/>
        </p:nvSpPr>
        <p:spPr>
          <a:xfrm>
            <a:off x="4714876" y="714356"/>
            <a:ext cx="214314" cy="214314"/>
          </a:xfrm>
          <a:prstGeom prst="heptag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48" name="七边形 47"/>
          <p:cNvSpPr/>
          <p:nvPr/>
        </p:nvSpPr>
        <p:spPr>
          <a:xfrm>
            <a:off x="5786446" y="1928802"/>
            <a:ext cx="214314" cy="214314"/>
          </a:xfrm>
          <a:prstGeom prst="heptag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9" name="七边形 48"/>
          <p:cNvSpPr/>
          <p:nvPr/>
        </p:nvSpPr>
        <p:spPr>
          <a:xfrm>
            <a:off x="4643438" y="3286124"/>
            <a:ext cx="214314" cy="214314"/>
          </a:xfrm>
          <a:prstGeom prst="heptag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71472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2000232" y="1643050"/>
            <a:ext cx="928694" cy="285752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数据采集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28992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消息总线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57752" y="1643050"/>
            <a:ext cx="114300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实时数据处理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428992" y="4214818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搜索平台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072066" y="4214818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索引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1571604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3000364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3786182" y="2071678"/>
            <a:ext cx="71438" cy="185738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6" name="左箭头 25"/>
          <p:cNvSpPr/>
          <p:nvPr/>
        </p:nvSpPr>
        <p:spPr>
          <a:xfrm>
            <a:off x="6715140" y="5715016"/>
            <a:ext cx="428628" cy="71438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429388" y="4214818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持久化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左箭头 27"/>
          <p:cNvSpPr/>
          <p:nvPr/>
        </p:nvSpPr>
        <p:spPr>
          <a:xfrm>
            <a:off x="5929322" y="5715016"/>
            <a:ext cx="428628" cy="71438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9" name="左右箭头 28"/>
          <p:cNvSpPr/>
          <p:nvPr/>
        </p:nvSpPr>
        <p:spPr>
          <a:xfrm>
            <a:off x="4357686" y="1785926"/>
            <a:ext cx="428628" cy="71438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4500562" y="4357694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6000760" y="4357694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072066" y="2500306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持久化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929190" y="3357562"/>
            <a:ext cx="114300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离线数据处理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5429256" y="2000240"/>
            <a:ext cx="71438" cy="42862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5429256" y="2857496"/>
            <a:ext cx="71438" cy="42862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7" name="下箭头 36"/>
          <p:cNvSpPr/>
          <p:nvPr/>
        </p:nvSpPr>
        <p:spPr>
          <a:xfrm>
            <a:off x="5429256" y="3714752"/>
            <a:ext cx="71438" cy="42862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0034" y="928670"/>
            <a:ext cx="1000132" cy="5715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Binlog</a:t>
            </a:r>
            <a:r>
              <a:rPr lang="en-US" altLang="zh-CN" sz="10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log,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 environment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28794" y="928670"/>
            <a:ext cx="1000132" cy="5715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flume, 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filebeat</a:t>
            </a:r>
            <a:r>
              <a:rPr lang="en-US" altLang="zh-CN" sz="10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 canal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86116" y="928670"/>
            <a:ext cx="1000132" cy="5715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rabbitMQ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29190" y="1142984"/>
            <a:ext cx="1000132" cy="2857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storm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43636" y="2500306"/>
            <a:ext cx="1000132" cy="2857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hbase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15074" y="3357562"/>
            <a:ext cx="1000132" cy="2857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MR, Hive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00628" y="4572008"/>
            <a:ext cx="1000132" cy="2857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Solr</a:t>
            </a:r>
            <a:r>
              <a:rPr lang="en-US" altLang="zh-CN" sz="1000" dirty="0" smtClean="0">
                <a:solidFill>
                  <a:schemeClr val="tx1"/>
                </a:solidFill>
              </a:rPr>
              <a:t>,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es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57950" y="4643446"/>
            <a:ext cx="1000132" cy="2857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hadoop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4071934" y="2143116"/>
            <a:ext cx="3000396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857488" y="1142984"/>
            <a:ext cx="1000132" cy="5715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rabbitMQ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1406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1500166" y="1643050"/>
            <a:ext cx="928694" cy="285752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数据采集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928926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消息总线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786050" y="2500306"/>
            <a:ext cx="114300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实时数据处理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429124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搜索平台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857884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索引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1071538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2500298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286644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持久化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5429256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6858016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429124" y="2500306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持久化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786446" y="2500306"/>
            <a:ext cx="114300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离线数据处理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1000108"/>
            <a:ext cx="1000132" cy="5715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Binlog</a:t>
            </a:r>
            <a:r>
              <a:rPr lang="en-US" altLang="zh-CN" sz="10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log,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 environment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28728" y="1071546"/>
            <a:ext cx="1000132" cy="5715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flume, 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filebeat</a:t>
            </a:r>
            <a:r>
              <a:rPr lang="en-US" altLang="zh-CN" sz="10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 canal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57488" y="2857496"/>
            <a:ext cx="1000132" cy="28575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storm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7686" y="2857496"/>
            <a:ext cx="1000132" cy="28575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hbase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857884" y="2857496"/>
            <a:ext cx="1000132" cy="28575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57884" y="1285860"/>
            <a:ext cx="1000132" cy="28575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Solr</a:t>
            </a:r>
            <a:r>
              <a:rPr lang="en-US" altLang="zh-CN" sz="1000" dirty="0" smtClean="0">
                <a:solidFill>
                  <a:schemeClr val="tx1"/>
                </a:solidFill>
              </a:rPr>
              <a:t>,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es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15206" y="1928802"/>
            <a:ext cx="1000132" cy="28575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hadoop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上下箭头 32"/>
          <p:cNvSpPr/>
          <p:nvPr/>
        </p:nvSpPr>
        <p:spPr>
          <a:xfrm>
            <a:off x="3214678" y="2000240"/>
            <a:ext cx="71438" cy="428628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46" name="右箭头 45"/>
          <p:cNvSpPr/>
          <p:nvPr/>
        </p:nvSpPr>
        <p:spPr>
          <a:xfrm>
            <a:off x="3929058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4000496" y="2643182"/>
            <a:ext cx="347666" cy="6191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5357818" y="2643182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上箭头 48"/>
          <p:cNvSpPr/>
          <p:nvPr/>
        </p:nvSpPr>
        <p:spPr>
          <a:xfrm>
            <a:off x="6286512" y="2000240"/>
            <a:ext cx="45719" cy="357190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428992" y="571480"/>
            <a:ext cx="114300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Solr</a:t>
            </a:r>
            <a:r>
              <a:rPr lang="en-US" altLang="zh-CN" dirty="0" smtClean="0">
                <a:solidFill>
                  <a:schemeClr val="dk1"/>
                </a:solidFill>
              </a:rPr>
              <a:t>-cloud</a:t>
            </a:r>
            <a:endParaRPr lang="zh-CN" altLang="en-US" dirty="0" smtClean="0">
              <a:solidFill>
                <a:schemeClr val="dk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14480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Solr-53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214942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Solr-56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2285984" y="1285860"/>
            <a:ext cx="35004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5" idx="2"/>
          </p:cNvCxnSpPr>
          <p:nvPr/>
        </p:nvCxnSpPr>
        <p:spPr>
          <a:xfrm rot="5400000">
            <a:off x="3857620" y="114298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7" idx="0"/>
          </p:cNvCxnSpPr>
          <p:nvPr/>
        </p:nvCxnSpPr>
        <p:spPr>
          <a:xfrm rot="5400000">
            <a:off x="2071670" y="15001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5571338" y="1499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071538" y="2571744"/>
            <a:ext cx="2286016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</a:p>
        </p:txBody>
      </p:sp>
      <p:sp>
        <p:nvSpPr>
          <p:cNvPr id="55" name="矩形 54"/>
          <p:cNvSpPr/>
          <p:nvPr/>
        </p:nvSpPr>
        <p:spPr>
          <a:xfrm>
            <a:off x="4572000" y="2571744"/>
            <a:ext cx="2643206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 rot="5400000">
            <a:off x="2070876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>
            <a:off x="5571338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500430" y="5786454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collection</a:t>
            </a:r>
          </a:p>
        </p:txBody>
      </p:sp>
      <p:sp>
        <p:nvSpPr>
          <p:cNvPr id="59" name="矩形 58"/>
          <p:cNvSpPr/>
          <p:nvPr/>
        </p:nvSpPr>
        <p:spPr>
          <a:xfrm>
            <a:off x="2500298" y="4929198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</a:t>
            </a:r>
          </a:p>
        </p:txBody>
      </p:sp>
      <p:sp>
        <p:nvSpPr>
          <p:cNvPr id="61" name="矩形 60"/>
          <p:cNvSpPr/>
          <p:nvPr/>
        </p:nvSpPr>
        <p:spPr>
          <a:xfrm>
            <a:off x="857224" y="3571876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replication1</a:t>
            </a:r>
            <a:endParaRPr lang="en-US" dirty="0"/>
          </a:p>
        </p:txBody>
      </p:sp>
      <p:sp>
        <p:nvSpPr>
          <p:cNvPr id="62" name="矩形 61"/>
          <p:cNvSpPr/>
          <p:nvPr/>
        </p:nvSpPr>
        <p:spPr>
          <a:xfrm>
            <a:off x="4357686" y="3571876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replication2</a:t>
            </a:r>
            <a:endParaRPr lang="en-US" dirty="0"/>
          </a:p>
        </p:txBody>
      </p:sp>
      <p:cxnSp>
        <p:nvCxnSpPr>
          <p:cNvPr id="65" name="直接连接符 64"/>
          <p:cNvCxnSpPr/>
          <p:nvPr/>
        </p:nvCxnSpPr>
        <p:spPr>
          <a:xfrm rot="5400000">
            <a:off x="1356496" y="3286124"/>
            <a:ext cx="57229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5400000">
            <a:off x="4856958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endCxn id="58" idx="0"/>
          </p:cNvCxnSpPr>
          <p:nvPr/>
        </p:nvCxnSpPr>
        <p:spPr>
          <a:xfrm rot="5400000">
            <a:off x="3964777" y="567929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786314" y="4929198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shard2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2928926" y="5572140"/>
            <a:ext cx="24288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5215736" y="542847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2786844" y="542847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357422" y="3571876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replication1</a:t>
            </a:r>
            <a:endParaRPr lang="en-US" dirty="0"/>
          </a:p>
        </p:txBody>
      </p:sp>
      <p:cxnSp>
        <p:nvCxnSpPr>
          <p:cNvPr id="28" name="直接连接符 27"/>
          <p:cNvCxnSpPr/>
          <p:nvPr/>
        </p:nvCxnSpPr>
        <p:spPr>
          <a:xfrm rot="5400000">
            <a:off x="2714612" y="328612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072198" y="3571876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replication2</a:t>
            </a:r>
            <a:endParaRPr lang="en-US" dirty="0"/>
          </a:p>
        </p:txBody>
      </p:sp>
      <p:cxnSp>
        <p:nvCxnSpPr>
          <p:cNvPr id="34" name="直接连接符 33"/>
          <p:cNvCxnSpPr/>
          <p:nvPr/>
        </p:nvCxnSpPr>
        <p:spPr>
          <a:xfrm rot="5400000">
            <a:off x="6429388" y="328612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5400000" flipH="1" flipV="1">
            <a:off x="1286249" y="4214421"/>
            <a:ext cx="57150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5400000" flipH="1" flipV="1">
            <a:off x="4786711" y="4214421"/>
            <a:ext cx="57150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5400000" flipH="1" flipV="1">
            <a:off x="6751256" y="4178702"/>
            <a:ext cx="357190" cy="7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5400000" flipH="1" flipV="1">
            <a:off x="2822166" y="4178702"/>
            <a:ext cx="357190" cy="7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571604" y="4500570"/>
            <a:ext cx="35004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9" idx="0"/>
          </p:cNvCxnSpPr>
          <p:nvPr/>
        </p:nvCxnSpPr>
        <p:spPr>
          <a:xfrm rot="5400000" flipH="1" flipV="1">
            <a:off x="2857885" y="4714487"/>
            <a:ext cx="42862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3000364" y="4357694"/>
            <a:ext cx="392909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0"/>
          </p:cNvCxnSpPr>
          <p:nvPr/>
        </p:nvCxnSpPr>
        <p:spPr>
          <a:xfrm rot="5400000" flipH="1" flipV="1">
            <a:off x="5072066" y="4643446"/>
            <a:ext cx="571504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4500562" y="2143116"/>
            <a:ext cx="3000396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500034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1928794" y="1643050"/>
            <a:ext cx="928694" cy="285752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数据采集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357554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消息总线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14678" y="2500306"/>
            <a:ext cx="114300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实时数据处理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857752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搜索平台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86512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索引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1500166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2928926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715272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持久化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5857884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7286644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857752" y="2500306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持久化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215074" y="2500306"/>
            <a:ext cx="114300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离线数据处理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上下箭头 32"/>
          <p:cNvSpPr/>
          <p:nvPr/>
        </p:nvSpPr>
        <p:spPr>
          <a:xfrm>
            <a:off x="3643306" y="2000240"/>
            <a:ext cx="71438" cy="428628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46" name="右箭头 45"/>
          <p:cNvSpPr/>
          <p:nvPr/>
        </p:nvSpPr>
        <p:spPr>
          <a:xfrm>
            <a:off x="4357686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4429124" y="2643182"/>
            <a:ext cx="347666" cy="6191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5786446" y="2643182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上箭头 48"/>
          <p:cNvSpPr/>
          <p:nvPr/>
        </p:nvSpPr>
        <p:spPr>
          <a:xfrm>
            <a:off x="6715140" y="2000240"/>
            <a:ext cx="45719" cy="357190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4500562" y="2143116"/>
            <a:ext cx="3000396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500034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1928794" y="1643050"/>
            <a:ext cx="928694" cy="285752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数据采集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357554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消息总线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14678" y="2500306"/>
            <a:ext cx="114300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实时数据处理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857752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搜索平台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86512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索引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1500166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2928926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715272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持久化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5857884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7286644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857752" y="2500306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持久化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215074" y="2500306"/>
            <a:ext cx="114300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离线数据处理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上下箭头 32"/>
          <p:cNvSpPr/>
          <p:nvPr/>
        </p:nvSpPr>
        <p:spPr>
          <a:xfrm>
            <a:off x="3643306" y="2000240"/>
            <a:ext cx="71438" cy="428628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46" name="右箭头 45"/>
          <p:cNvSpPr/>
          <p:nvPr/>
        </p:nvSpPr>
        <p:spPr>
          <a:xfrm>
            <a:off x="4357686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4429124" y="2643182"/>
            <a:ext cx="347666" cy="6191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5786446" y="2643182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上箭头 48"/>
          <p:cNvSpPr/>
          <p:nvPr/>
        </p:nvSpPr>
        <p:spPr>
          <a:xfrm>
            <a:off x="6715140" y="2000240"/>
            <a:ext cx="45719" cy="357190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4286248" y="4071942"/>
            <a:ext cx="3000396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边形 8"/>
          <p:cNvSpPr/>
          <p:nvPr/>
        </p:nvSpPr>
        <p:spPr>
          <a:xfrm>
            <a:off x="1714480" y="3571876"/>
            <a:ext cx="928694" cy="285752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Canal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143240" y="3571876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Kafka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000364" y="4429132"/>
            <a:ext cx="114300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storm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643438" y="3571876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搜索平台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072198" y="3571876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索引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1285852" y="3714752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2714612" y="3714752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500958" y="3571876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hadoop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5643570" y="3714752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7072330" y="3714752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43438" y="4429132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hadoop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000760" y="4429132"/>
            <a:ext cx="114300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Spark,MR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上下箭头 32"/>
          <p:cNvSpPr/>
          <p:nvPr/>
        </p:nvSpPr>
        <p:spPr>
          <a:xfrm>
            <a:off x="3428992" y="3929066"/>
            <a:ext cx="71438" cy="428628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46" name="右箭头 45"/>
          <p:cNvSpPr/>
          <p:nvPr/>
        </p:nvSpPr>
        <p:spPr>
          <a:xfrm>
            <a:off x="4143372" y="3714752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4214810" y="4572008"/>
            <a:ext cx="347666" cy="6191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5572132" y="4572008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上箭头 48"/>
          <p:cNvSpPr/>
          <p:nvPr/>
        </p:nvSpPr>
        <p:spPr>
          <a:xfrm>
            <a:off x="6500826" y="3929066"/>
            <a:ext cx="45719" cy="357190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57158" y="3571876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Mysql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3" name="图示 22"/>
          <p:cNvGraphicFramePr/>
          <p:nvPr/>
        </p:nvGraphicFramePr>
        <p:xfrm>
          <a:off x="1785918" y="500042"/>
          <a:ext cx="5929354" cy="178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5" name="直接箭头连接符 24"/>
          <p:cNvCxnSpPr/>
          <p:nvPr/>
        </p:nvCxnSpPr>
        <p:spPr>
          <a:xfrm rot="10800000" flipV="1">
            <a:off x="857224" y="2285992"/>
            <a:ext cx="1357322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9" idx="0"/>
          </p:cNvCxnSpPr>
          <p:nvPr/>
        </p:nvCxnSpPr>
        <p:spPr>
          <a:xfrm rot="5400000">
            <a:off x="1518026" y="2875356"/>
            <a:ext cx="1285884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14" idx="0"/>
          </p:cNvCxnSpPr>
          <p:nvPr/>
        </p:nvCxnSpPr>
        <p:spPr>
          <a:xfrm>
            <a:off x="2214547" y="2285993"/>
            <a:ext cx="1357321" cy="1285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七边形 38"/>
          <p:cNvSpPr/>
          <p:nvPr/>
        </p:nvSpPr>
        <p:spPr>
          <a:xfrm>
            <a:off x="1357290" y="2643182"/>
            <a:ext cx="214314" cy="21431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矩形标注 39"/>
          <p:cNvSpPr/>
          <p:nvPr/>
        </p:nvSpPr>
        <p:spPr>
          <a:xfrm>
            <a:off x="142844" y="2571744"/>
            <a:ext cx="1000132" cy="285752"/>
          </a:xfrm>
          <a:prstGeom prst="wedgeRectCallout">
            <a:avLst>
              <a:gd name="adj1" fmla="val 92158"/>
              <a:gd name="adj2" fmla="val 8302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配置数据源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2786050" y="2500306"/>
            <a:ext cx="1000132" cy="285752"/>
          </a:xfrm>
          <a:prstGeom prst="wedgeRectCallout">
            <a:avLst>
              <a:gd name="adj1" fmla="val -116574"/>
              <a:gd name="adj2" fmla="val 19472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配置</a:t>
            </a:r>
            <a:r>
              <a:rPr lang="en-US" altLang="zh-CN" sz="1000" dirty="0" smtClean="0">
                <a:solidFill>
                  <a:schemeClr val="tx1"/>
                </a:solidFill>
              </a:rPr>
              <a:t>canal</a:t>
            </a:r>
            <a:r>
              <a:rPr lang="zh-CN" altLang="en-US" sz="1000" dirty="0" smtClean="0">
                <a:solidFill>
                  <a:schemeClr val="tx1"/>
                </a:solidFill>
              </a:rPr>
              <a:t>实例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七边形 42"/>
          <p:cNvSpPr/>
          <p:nvPr/>
        </p:nvSpPr>
        <p:spPr>
          <a:xfrm>
            <a:off x="2214546" y="2857496"/>
            <a:ext cx="214314" cy="21431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4" name="矩形标注 43"/>
          <p:cNvSpPr/>
          <p:nvPr/>
        </p:nvSpPr>
        <p:spPr>
          <a:xfrm>
            <a:off x="4429124" y="2500306"/>
            <a:ext cx="1000132" cy="285752"/>
          </a:xfrm>
          <a:prstGeom prst="wedgeRectCallout">
            <a:avLst>
              <a:gd name="adj1" fmla="val -153662"/>
              <a:gd name="adj2" fmla="val 26114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配置</a:t>
            </a:r>
            <a:r>
              <a:rPr lang="en-US" altLang="zh-CN" sz="1000" dirty="0" smtClean="0">
                <a:solidFill>
                  <a:schemeClr val="tx1"/>
                </a:solidFill>
              </a:rPr>
              <a:t>topic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七边形 44"/>
          <p:cNvSpPr/>
          <p:nvPr/>
        </p:nvSpPr>
        <p:spPr>
          <a:xfrm>
            <a:off x="3428992" y="3000372"/>
            <a:ext cx="214314" cy="21431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1" name="矩形标注 50"/>
          <p:cNvSpPr/>
          <p:nvPr/>
        </p:nvSpPr>
        <p:spPr>
          <a:xfrm>
            <a:off x="785786" y="5643578"/>
            <a:ext cx="1357322" cy="500066"/>
          </a:xfrm>
          <a:prstGeom prst="wedgeRectCallout">
            <a:avLst>
              <a:gd name="adj1" fmla="val 126955"/>
              <a:gd name="adj2" fmla="val -23050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业务侧编写</a:t>
            </a:r>
            <a:r>
              <a:rPr lang="en-US" altLang="zh-CN" sz="1000" dirty="0" smtClean="0">
                <a:solidFill>
                  <a:schemeClr val="tx1"/>
                </a:solidFill>
              </a:rPr>
              <a:t>bolt</a:t>
            </a:r>
            <a:r>
              <a:rPr lang="zh-CN" altLang="en-US" sz="1000" dirty="0" smtClean="0">
                <a:solidFill>
                  <a:schemeClr val="tx1"/>
                </a:solidFill>
              </a:rPr>
              <a:t>插件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七边形 51"/>
          <p:cNvSpPr/>
          <p:nvPr/>
        </p:nvSpPr>
        <p:spPr>
          <a:xfrm>
            <a:off x="2357422" y="4786322"/>
            <a:ext cx="214314" cy="21431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5" name="左大括号 54"/>
          <p:cNvSpPr/>
          <p:nvPr/>
        </p:nvSpPr>
        <p:spPr>
          <a:xfrm>
            <a:off x="2240265" y="5500702"/>
            <a:ext cx="188595" cy="1071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2571736" y="5429264"/>
            <a:ext cx="928694" cy="21431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蜜蜂用户</a:t>
            </a:r>
            <a:r>
              <a:rPr lang="en-US" altLang="zh-CN" sz="900" dirty="0" smtClean="0">
                <a:solidFill>
                  <a:schemeClr val="tx1"/>
                </a:solidFill>
              </a:rPr>
              <a:t>bolt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2571736" y="5786454"/>
            <a:ext cx="928694" cy="21431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土豆清单</a:t>
            </a:r>
            <a:r>
              <a:rPr lang="en-US" altLang="zh-CN" sz="900" dirty="0" smtClean="0">
                <a:solidFill>
                  <a:schemeClr val="tx1"/>
                </a:solidFill>
              </a:rPr>
              <a:t>bolt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571736" y="6143644"/>
            <a:ext cx="928694" cy="21431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土豆任务</a:t>
            </a:r>
            <a:r>
              <a:rPr lang="en-US" altLang="zh-CN" sz="900" dirty="0" smtClean="0">
                <a:solidFill>
                  <a:schemeClr val="tx1"/>
                </a:solidFill>
              </a:rPr>
              <a:t>bolt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2571736" y="6500834"/>
            <a:ext cx="928694" cy="21431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……….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2976" y="857232"/>
            <a:ext cx="6643734" cy="4857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1868" y="92867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2571744"/>
            <a:ext cx="1928826" cy="11430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00166" y="264318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000760" y="1428736"/>
            <a:ext cx="1571636" cy="10001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43636" y="150017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571604" y="3143248"/>
            <a:ext cx="1214446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Nimbus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143636" y="1857364"/>
            <a:ext cx="1214446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00760" y="2643182"/>
            <a:ext cx="1571636" cy="10001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43636" y="271462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143636" y="3071810"/>
            <a:ext cx="1214446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000760" y="3857628"/>
            <a:ext cx="1571636" cy="10001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43636" y="392906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143636" y="4286256"/>
            <a:ext cx="1214446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714744" y="1928802"/>
            <a:ext cx="1571636" cy="571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zookeeper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14744" y="2857496"/>
            <a:ext cx="1571636" cy="571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zookeeper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714744" y="3786190"/>
            <a:ext cx="1571636" cy="571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zookeeper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左右箭头 19"/>
          <p:cNvSpPr/>
          <p:nvPr/>
        </p:nvSpPr>
        <p:spPr>
          <a:xfrm>
            <a:off x="3143240" y="3071810"/>
            <a:ext cx="500066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右箭头 20"/>
          <p:cNvSpPr/>
          <p:nvPr/>
        </p:nvSpPr>
        <p:spPr>
          <a:xfrm>
            <a:off x="5357818" y="3000372"/>
            <a:ext cx="500066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2976" y="857232"/>
            <a:ext cx="6643734" cy="4857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1868" y="92867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2571744"/>
            <a:ext cx="1928826" cy="11430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500166" y="264318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000760" y="1428736"/>
            <a:ext cx="1571636" cy="10001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43636" y="150017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571604" y="3143248"/>
            <a:ext cx="1214446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Nimbus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143636" y="1857364"/>
            <a:ext cx="1214446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00760" y="2643182"/>
            <a:ext cx="1571636" cy="10001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43636" y="271462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143636" y="3071810"/>
            <a:ext cx="1214446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000760" y="3857628"/>
            <a:ext cx="1571636" cy="10001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43636" y="392906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143636" y="4286256"/>
            <a:ext cx="1214446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714744" y="1928802"/>
            <a:ext cx="1571636" cy="571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zookeeper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14744" y="2857496"/>
            <a:ext cx="1571636" cy="571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zookeeper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714744" y="3786190"/>
            <a:ext cx="1571636" cy="571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zookeeper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左右箭头 19"/>
          <p:cNvSpPr/>
          <p:nvPr/>
        </p:nvSpPr>
        <p:spPr>
          <a:xfrm>
            <a:off x="3143240" y="3071810"/>
            <a:ext cx="500066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右箭头 20"/>
          <p:cNvSpPr/>
          <p:nvPr/>
        </p:nvSpPr>
        <p:spPr>
          <a:xfrm>
            <a:off x="5357818" y="3000372"/>
            <a:ext cx="500066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571604" y="3500438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192.168.35.142</a:t>
            </a:r>
            <a:endParaRPr lang="zh-CN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143636" y="2214554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192.168.35.151</a:t>
            </a:r>
            <a:endParaRPr lang="zh-CN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6143636" y="3429000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192.168.35.152</a:t>
            </a:r>
            <a:endParaRPr lang="zh-CN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215074" y="4643446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192.168.35.142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28794" y="1000108"/>
            <a:ext cx="5715040" cy="4071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57488" y="1357298"/>
            <a:ext cx="1500198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上游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57620" y="2500306"/>
            <a:ext cx="2000264" cy="5715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消息总线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4612" y="3929066"/>
            <a:ext cx="928694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下游</a:t>
            </a:r>
          </a:p>
        </p:txBody>
      </p:sp>
      <p:sp>
        <p:nvSpPr>
          <p:cNvPr id="6" name="矩形 5"/>
          <p:cNvSpPr/>
          <p:nvPr/>
        </p:nvSpPr>
        <p:spPr>
          <a:xfrm>
            <a:off x="4357686" y="3929066"/>
            <a:ext cx="928694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下游</a:t>
            </a:r>
          </a:p>
        </p:txBody>
      </p:sp>
      <p:sp>
        <p:nvSpPr>
          <p:cNvPr id="7" name="矩形 6"/>
          <p:cNvSpPr/>
          <p:nvPr/>
        </p:nvSpPr>
        <p:spPr>
          <a:xfrm>
            <a:off x="6000760" y="3929066"/>
            <a:ext cx="928694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下游</a:t>
            </a:r>
          </a:p>
        </p:txBody>
      </p:sp>
      <p:sp>
        <p:nvSpPr>
          <p:cNvPr id="8" name="矩形 7"/>
          <p:cNvSpPr/>
          <p:nvPr/>
        </p:nvSpPr>
        <p:spPr>
          <a:xfrm>
            <a:off x="4929190" y="1357298"/>
            <a:ext cx="1500198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上游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 rot="16200000" flipH="1">
            <a:off x="3946917" y="1589471"/>
            <a:ext cx="571504" cy="125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2"/>
            <a:endCxn id="4" idx="0"/>
          </p:cNvCxnSpPr>
          <p:nvPr/>
        </p:nvCxnSpPr>
        <p:spPr>
          <a:xfrm rot="5400000">
            <a:off x="4982769" y="1803786"/>
            <a:ext cx="571504" cy="821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>
          <a:xfrm rot="5400000">
            <a:off x="3589728" y="2661042"/>
            <a:ext cx="857256" cy="1678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2"/>
            <a:endCxn id="6" idx="0"/>
          </p:cNvCxnSpPr>
          <p:nvPr/>
        </p:nvCxnSpPr>
        <p:spPr>
          <a:xfrm rot="5400000">
            <a:off x="4411265" y="3482579"/>
            <a:ext cx="85725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7" idx="0"/>
          </p:cNvCxnSpPr>
          <p:nvPr/>
        </p:nvCxnSpPr>
        <p:spPr>
          <a:xfrm>
            <a:off x="4857752" y="3071810"/>
            <a:ext cx="1607355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14744" y="2857496"/>
            <a:ext cx="1428760" cy="78581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Storm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Herom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14414" y="1928802"/>
            <a:ext cx="107157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日志</a:t>
            </a:r>
          </a:p>
        </p:txBody>
      </p:sp>
      <p:sp>
        <p:nvSpPr>
          <p:cNvPr id="4" name="矩形 3"/>
          <p:cNvSpPr/>
          <p:nvPr/>
        </p:nvSpPr>
        <p:spPr>
          <a:xfrm>
            <a:off x="1214414" y="2500306"/>
            <a:ext cx="107157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运行</a:t>
            </a:r>
            <a:r>
              <a:rPr lang="zh-CN" altLang="en-US" sz="1100" dirty="0" smtClean="0">
                <a:solidFill>
                  <a:schemeClr val="tx1"/>
                </a:solidFill>
              </a:rPr>
              <a:t>环境数据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4414" y="3071810"/>
            <a:ext cx="107157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业务调用行为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4414" y="3643314"/>
            <a:ext cx="107157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关系数据库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4414" y="4214818"/>
            <a:ext cx="107157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No-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sql</a:t>
            </a:r>
            <a:r>
              <a:rPr lang="zh-CN" altLang="en-US" sz="1100" dirty="0" smtClean="0">
                <a:solidFill>
                  <a:schemeClr val="tx1"/>
                </a:solidFill>
              </a:rPr>
              <a:t>数据库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2428860" y="2143116"/>
            <a:ext cx="142876" cy="22145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714612" y="3143248"/>
            <a:ext cx="857256" cy="14287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86512" y="2857496"/>
            <a:ext cx="107157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消息总线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5286380" y="3143248"/>
            <a:ext cx="857256" cy="14287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29256" y="2786058"/>
            <a:ext cx="428628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doc</a:t>
            </a:r>
            <a:endParaRPr lang="zh-CN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86182" y="4572008"/>
            <a:ext cx="128588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持久</a:t>
            </a:r>
            <a:r>
              <a:rPr lang="zh-CN" altLang="en-US" dirty="0" smtClean="0">
                <a:solidFill>
                  <a:schemeClr val="tx1"/>
                </a:solidFill>
              </a:rPr>
              <a:t>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4357686" y="3786190"/>
            <a:ext cx="71438" cy="64294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00562" y="4000504"/>
            <a:ext cx="428628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doc</a:t>
            </a:r>
            <a:endParaRPr lang="zh-CN" altLang="en-US" sz="11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496" y="5715016"/>
            <a:ext cx="2000264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搜索服务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4414" y="3929066"/>
            <a:ext cx="1285884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loginServer</a:t>
            </a:r>
            <a:r>
              <a:rPr lang="en-US" altLang="zh-CN" sz="1400" dirty="0" smtClean="0">
                <a:solidFill>
                  <a:schemeClr val="tx1"/>
                </a:solidFill>
              </a:rPr>
              <a:t>-A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000232" y="5214950"/>
            <a:ext cx="571504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58148" y="5000636"/>
            <a:ext cx="93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haproxy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214414" y="3214686"/>
            <a:ext cx="1143008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85852" y="2786058"/>
            <a:ext cx="9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-A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357290" y="1785926"/>
            <a:ext cx="1285884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蜜蜂客户端</a:t>
            </a:r>
            <a:r>
              <a:rPr lang="en-US" altLang="zh-CN" sz="1400" dirty="0" smtClean="0">
                <a:solidFill>
                  <a:schemeClr val="tx1"/>
                </a:solidFill>
              </a:rPr>
              <a:t>-A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43174" y="3929066"/>
            <a:ext cx="1285884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loginServer</a:t>
            </a:r>
            <a:r>
              <a:rPr lang="en-US" altLang="zh-CN" sz="1400" dirty="0" smtClean="0">
                <a:solidFill>
                  <a:schemeClr val="tx1"/>
                </a:solidFill>
              </a:rPr>
              <a:t>-B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643174" y="3214686"/>
            <a:ext cx="1143008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14612" y="2786058"/>
            <a:ext cx="9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-B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14810" y="1785926"/>
            <a:ext cx="1285884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蜜蜂客户端</a:t>
            </a:r>
            <a:r>
              <a:rPr lang="en-US" altLang="zh-CN" sz="1400" dirty="0" smtClean="0">
                <a:solidFill>
                  <a:schemeClr val="tx1"/>
                </a:solidFill>
              </a:rPr>
              <a:t>-B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43372" y="3929066"/>
            <a:ext cx="1285884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taskServer</a:t>
            </a:r>
            <a:r>
              <a:rPr lang="en-US" altLang="zh-CN" sz="1400" dirty="0" smtClean="0">
                <a:solidFill>
                  <a:schemeClr val="tx1"/>
                </a:solidFill>
              </a:rPr>
              <a:t>-A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143372" y="3214686"/>
            <a:ext cx="1143008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4810" y="2786058"/>
            <a:ext cx="9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-A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500694" y="3929066"/>
            <a:ext cx="1285884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taskServer</a:t>
            </a:r>
            <a:r>
              <a:rPr lang="en-US" altLang="zh-CN" sz="1400" dirty="0" smtClean="0">
                <a:solidFill>
                  <a:schemeClr val="tx1"/>
                </a:solidFill>
              </a:rPr>
              <a:t>-B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500694" y="3214686"/>
            <a:ext cx="1143008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72132" y="2786058"/>
            <a:ext cx="9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-B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858016" y="1785926"/>
            <a:ext cx="1285884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云会议</a:t>
            </a:r>
            <a:r>
              <a:rPr lang="zh-CN" altLang="en-US" sz="1400" dirty="0" smtClean="0">
                <a:solidFill>
                  <a:schemeClr val="tx1"/>
                </a:solidFill>
              </a:rPr>
              <a:t>客户端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929454" y="3214686"/>
            <a:ext cx="1143008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00892" y="2786058"/>
            <a:ext cx="9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apache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15" idx="2"/>
            <a:endCxn id="13" idx="2"/>
          </p:cNvCxnSpPr>
          <p:nvPr/>
        </p:nvCxnSpPr>
        <p:spPr>
          <a:xfrm rot="5400000">
            <a:off x="1370976" y="2526134"/>
            <a:ext cx="1012274" cy="246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2"/>
            <a:endCxn id="22" idx="2"/>
          </p:cNvCxnSpPr>
          <p:nvPr/>
        </p:nvCxnSpPr>
        <p:spPr>
          <a:xfrm rot="16200000" flipH="1">
            <a:off x="2835454" y="1307893"/>
            <a:ext cx="1012274" cy="2682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4" idx="0"/>
          </p:cNvCxnSpPr>
          <p:nvPr/>
        </p:nvCxnSpPr>
        <p:spPr>
          <a:xfrm rot="16200000" flipH="1">
            <a:off x="1464447" y="3536157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0" idx="0"/>
          </p:cNvCxnSpPr>
          <p:nvPr/>
        </p:nvCxnSpPr>
        <p:spPr>
          <a:xfrm rot="16200000" flipH="1">
            <a:off x="4393405" y="3536157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9" idx="2"/>
          </p:cNvCxnSpPr>
          <p:nvPr/>
        </p:nvCxnSpPr>
        <p:spPr>
          <a:xfrm rot="5400000">
            <a:off x="3500430" y="1857364"/>
            <a:ext cx="1071570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9" idx="2"/>
            <a:endCxn id="26" idx="2"/>
          </p:cNvCxnSpPr>
          <p:nvPr/>
        </p:nvCxnSpPr>
        <p:spPr>
          <a:xfrm rot="16200000" flipH="1">
            <a:off x="4942875" y="2057992"/>
            <a:ext cx="1012274" cy="1182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6" idx="0"/>
          </p:cNvCxnSpPr>
          <p:nvPr/>
        </p:nvCxnSpPr>
        <p:spPr>
          <a:xfrm rot="16200000" flipH="1">
            <a:off x="2893207" y="3536157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24" idx="0"/>
          </p:cNvCxnSpPr>
          <p:nvPr/>
        </p:nvCxnSpPr>
        <p:spPr>
          <a:xfrm rot="16200000" flipH="1">
            <a:off x="5750727" y="3536157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7" idx="2"/>
            <a:endCxn id="29" idx="2"/>
          </p:cNvCxnSpPr>
          <p:nvPr/>
        </p:nvCxnSpPr>
        <p:spPr>
          <a:xfrm rot="5400000">
            <a:off x="6978859" y="2633291"/>
            <a:ext cx="1012274" cy="31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929454" y="3929066"/>
            <a:ext cx="1285884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uniform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" idx="2"/>
          </p:cNvCxnSpPr>
          <p:nvPr/>
        </p:nvCxnSpPr>
        <p:spPr>
          <a:xfrm rot="16200000" flipH="1">
            <a:off x="1785918" y="4357694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16200000" flipH="1">
            <a:off x="3000364" y="4357694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16200000" flipH="1">
            <a:off x="4214811" y="4714884"/>
            <a:ext cx="928693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rot="5400000">
            <a:off x="5500695" y="4572010"/>
            <a:ext cx="928696" cy="357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>
            <a:off x="6858014" y="4572010"/>
            <a:ext cx="928696" cy="357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下箭头 57"/>
          <p:cNvSpPr/>
          <p:nvPr/>
        </p:nvSpPr>
        <p:spPr>
          <a:xfrm>
            <a:off x="4929190" y="5357826"/>
            <a:ext cx="71438" cy="2857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endCxn id="48" idx="0"/>
          </p:cNvCxnSpPr>
          <p:nvPr/>
        </p:nvCxnSpPr>
        <p:spPr>
          <a:xfrm rot="16200000" flipH="1">
            <a:off x="7215206" y="3571876"/>
            <a:ext cx="64294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七边形 60"/>
          <p:cNvSpPr/>
          <p:nvPr/>
        </p:nvSpPr>
        <p:spPr>
          <a:xfrm>
            <a:off x="1643042" y="2500306"/>
            <a:ext cx="214314" cy="214314"/>
          </a:xfrm>
          <a:prstGeom prst="hept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2" name="七边形 61"/>
          <p:cNvSpPr/>
          <p:nvPr/>
        </p:nvSpPr>
        <p:spPr>
          <a:xfrm>
            <a:off x="2714612" y="2500306"/>
            <a:ext cx="214314" cy="214314"/>
          </a:xfrm>
          <a:prstGeom prst="hept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七边形 62"/>
          <p:cNvSpPr/>
          <p:nvPr/>
        </p:nvSpPr>
        <p:spPr>
          <a:xfrm>
            <a:off x="3929058" y="2428868"/>
            <a:ext cx="214314" cy="214314"/>
          </a:xfrm>
          <a:prstGeom prst="hept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七边形 63"/>
          <p:cNvSpPr/>
          <p:nvPr/>
        </p:nvSpPr>
        <p:spPr>
          <a:xfrm>
            <a:off x="5357818" y="2357430"/>
            <a:ext cx="214314" cy="214314"/>
          </a:xfrm>
          <a:prstGeom prst="hept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七边形 64"/>
          <p:cNvSpPr/>
          <p:nvPr/>
        </p:nvSpPr>
        <p:spPr>
          <a:xfrm>
            <a:off x="7215206" y="2357430"/>
            <a:ext cx="214314" cy="214314"/>
          </a:xfrm>
          <a:prstGeom prst="hept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00034" y="714356"/>
            <a:ext cx="2571768" cy="50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当前只有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接入监控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5008" y="2000240"/>
            <a:ext cx="1643074" cy="15001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43636" y="214311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加密壳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72198" y="2714620"/>
            <a:ext cx="1000132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Java class</a:t>
            </a:r>
            <a:r>
              <a:rPr lang="zh-CN" altLang="en-US" sz="1600" dirty="0" smtClean="0">
                <a:solidFill>
                  <a:schemeClr val="tx1"/>
                </a:solidFill>
              </a:rPr>
              <a:t>文件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0100" y="1571612"/>
            <a:ext cx="285752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28794" y="157161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计算机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14414" y="2000240"/>
            <a:ext cx="2428892" cy="12144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14414" y="200024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14414" y="3429000"/>
            <a:ext cx="2428892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磁盘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57290" y="2428868"/>
            <a:ext cx="1428760" cy="6429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JVM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4" idx="1"/>
            <a:endCxn id="14" idx="0"/>
          </p:cNvCxnSpPr>
          <p:nvPr/>
        </p:nvCxnSpPr>
        <p:spPr>
          <a:xfrm rot="10800000">
            <a:off x="3571868" y="2321712"/>
            <a:ext cx="2500330" cy="678661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边形 13"/>
          <p:cNvSpPr/>
          <p:nvPr/>
        </p:nvSpPr>
        <p:spPr>
          <a:xfrm>
            <a:off x="2928926" y="2143116"/>
            <a:ext cx="642942" cy="35719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temp</a:t>
            </a:r>
            <a:endParaRPr lang="zh-CN" altLang="en-US" sz="1000" dirty="0"/>
          </a:p>
        </p:txBody>
      </p:sp>
      <p:cxnSp>
        <p:nvCxnSpPr>
          <p:cNvPr id="17" name="直接箭头连接符 16"/>
          <p:cNvCxnSpPr>
            <a:stCxn id="14" idx="2"/>
          </p:cNvCxnSpPr>
          <p:nvPr/>
        </p:nvCxnSpPr>
        <p:spPr>
          <a:xfrm rot="5400000">
            <a:off x="2687822" y="2384220"/>
            <a:ext cx="214316" cy="4464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 flipV="1">
            <a:off x="3214678" y="3214686"/>
            <a:ext cx="2500330" cy="57150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4000496" y="2928934"/>
            <a:ext cx="857256" cy="121444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57224" y="4786322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、加密壳可以选择</a:t>
            </a:r>
            <a:r>
              <a:rPr lang="en-US" altLang="zh-CN" dirty="0" smtClean="0"/>
              <a:t>U</a:t>
            </a:r>
            <a:r>
              <a:rPr lang="zh-CN" altLang="en-US" dirty="0" smtClean="0"/>
              <a:t>盾，也可以采用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）语言写一个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3042" y="2571744"/>
            <a:ext cx="164307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Hadoop</a:t>
            </a:r>
            <a:r>
              <a:rPr lang="en-US" dirty="0" smtClean="0"/>
              <a:t>(Hive)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86446" y="2571744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RDB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86182" y="2071678"/>
            <a:ext cx="164307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sqoop</a:t>
            </a:r>
            <a:endParaRPr lang="zh-CN" altLang="en-US" dirty="0"/>
          </a:p>
        </p:txBody>
      </p:sp>
      <p:sp>
        <p:nvSpPr>
          <p:cNvPr id="5" name="左右箭头 4"/>
          <p:cNvSpPr/>
          <p:nvPr/>
        </p:nvSpPr>
        <p:spPr>
          <a:xfrm>
            <a:off x="3786182" y="2714620"/>
            <a:ext cx="1643074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428992" y="571480"/>
            <a:ext cx="114300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Solr</a:t>
            </a:r>
            <a:r>
              <a:rPr lang="en-US" altLang="zh-CN" dirty="0" smtClean="0">
                <a:solidFill>
                  <a:schemeClr val="dk1"/>
                </a:solidFill>
              </a:rPr>
              <a:t>-cloud</a:t>
            </a:r>
            <a:endParaRPr lang="zh-CN" altLang="en-US" dirty="0" smtClean="0">
              <a:solidFill>
                <a:schemeClr val="dk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14480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Solr-53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214942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Solr-56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2285984" y="1285860"/>
            <a:ext cx="35004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5" idx="2"/>
          </p:cNvCxnSpPr>
          <p:nvPr/>
        </p:nvCxnSpPr>
        <p:spPr>
          <a:xfrm rot="5400000">
            <a:off x="3857620" y="114298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7" idx="0"/>
          </p:cNvCxnSpPr>
          <p:nvPr/>
        </p:nvCxnSpPr>
        <p:spPr>
          <a:xfrm rot="5400000">
            <a:off x="2071670" y="15001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5571338" y="1499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071538" y="2571744"/>
            <a:ext cx="2286016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</a:p>
        </p:txBody>
      </p:sp>
      <p:sp>
        <p:nvSpPr>
          <p:cNvPr id="55" name="矩形 54"/>
          <p:cNvSpPr/>
          <p:nvPr/>
        </p:nvSpPr>
        <p:spPr>
          <a:xfrm>
            <a:off x="4572000" y="2571744"/>
            <a:ext cx="2643206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 rot="5400000">
            <a:off x="2070876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>
            <a:off x="5571338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428860" y="5572140"/>
            <a:ext cx="121444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collection1</a:t>
            </a:r>
          </a:p>
        </p:txBody>
      </p:sp>
      <p:sp>
        <p:nvSpPr>
          <p:cNvPr id="59" name="矩形 58"/>
          <p:cNvSpPr/>
          <p:nvPr/>
        </p:nvSpPr>
        <p:spPr>
          <a:xfrm>
            <a:off x="2500298" y="4929198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</a:t>
            </a:r>
          </a:p>
        </p:txBody>
      </p:sp>
      <p:sp>
        <p:nvSpPr>
          <p:cNvPr id="61" name="矩形 60"/>
          <p:cNvSpPr/>
          <p:nvPr/>
        </p:nvSpPr>
        <p:spPr>
          <a:xfrm>
            <a:off x="1214414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rep1</a:t>
            </a:r>
            <a:endParaRPr lang="en-US" dirty="0"/>
          </a:p>
        </p:txBody>
      </p:sp>
      <p:sp>
        <p:nvSpPr>
          <p:cNvPr id="62" name="矩形 61"/>
          <p:cNvSpPr/>
          <p:nvPr/>
        </p:nvSpPr>
        <p:spPr>
          <a:xfrm>
            <a:off x="4786314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rep2</a:t>
            </a:r>
            <a:endParaRPr lang="en-US" dirty="0"/>
          </a:p>
        </p:txBody>
      </p:sp>
      <p:cxnSp>
        <p:nvCxnSpPr>
          <p:cNvPr id="65" name="直接连接符 64"/>
          <p:cNvCxnSpPr/>
          <p:nvPr/>
        </p:nvCxnSpPr>
        <p:spPr>
          <a:xfrm rot="5400000">
            <a:off x="1356496" y="3286124"/>
            <a:ext cx="57229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5400000">
            <a:off x="4856958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786314" y="4929198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</a:t>
            </a:r>
          </a:p>
        </p:txBody>
      </p:sp>
      <p:cxnSp>
        <p:nvCxnSpPr>
          <p:cNvPr id="30" name="直接连接符 29"/>
          <p:cNvCxnSpPr/>
          <p:nvPr/>
        </p:nvCxnSpPr>
        <p:spPr>
          <a:xfrm rot="5400000">
            <a:off x="5215736" y="542847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2928132" y="542847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714612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rep1</a:t>
            </a:r>
            <a:endParaRPr lang="en-US" dirty="0"/>
          </a:p>
        </p:txBody>
      </p:sp>
      <p:cxnSp>
        <p:nvCxnSpPr>
          <p:cNvPr id="28" name="直接连接符 27"/>
          <p:cNvCxnSpPr/>
          <p:nvPr/>
        </p:nvCxnSpPr>
        <p:spPr>
          <a:xfrm rot="5400000">
            <a:off x="2714612" y="328612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500826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rep2</a:t>
            </a:r>
            <a:endParaRPr lang="en-US" dirty="0"/>
          </a:p>
        </p:txBody>
      </p:sp>
      <p:cxnSp>
        <p:nvCxnSpPr>
          <p:cNvPr id="34" name="直接连接符 33"/>
          <p:cNvCxnSpPr/>
          <p:nvPr/>
        </p:nvCxnSpPr>
        <p:spPr>
          <a:xfrm rot="5400000">
            <a:off x="6429388" y="328612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5400000" flipH="1" flipV="1">
            <a:off x="1286249" y="4214421"/>
            <a:ext cx="57150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5400000" flipH="1" flipV="1">
            <a:off x="4786711" y="4214421"/>
            <a:ext cx="57150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5400000" flipH="1" flipV="1">
            <a:off x="6751256" y="4178702"/>
            <a:ext cx="357190" cy="7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5400000" flipH="1" flipV="1">
            <a:off x="2822166" y="4178702"/>
            <a:ext cx="357190" cy="7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571604" y="4500570"/>
            <a:ext cx="35004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9" idx="0"/>
          </p:cNvCxnSpPr>
          <p:nvPr/>
        </p:nvCxnSpPr>
        <p:spPr>
          <a:xfrm rot="5400000" flipH="1" flipV="1">
            <a:off x="2857885" y="4714487"/>
            <a:ext cx="42862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3000364" y="4357694"/>
            <a:ext cx="392909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0"/>
          </p:cNvCxnSpPr>
          <p:nvPr/>
        </p:nvCxnSpPr>
        <p:spPr>
          <a:xfrm rot="5400000" flipH="1" flipV="1">
            <a:off x="5072066" y="4643446"/>
            <a:ext cx="571504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786314" y="5572140"/>
            <a:ext cx="121444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collection2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57356" y="2000240"/>
            <a:ext cx="85725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14876" y="2000240"/>
            <a:ext cx="85725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928926" y="2214554"/>
            <a:ext cx="157163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0800000">
            <a:off x="2928926" y="3000372"/>
            <a:ext cx="157163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214414" y="3781388"/>
            <a:ext cx="73581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cs</a:t>
            </a:r>
            <a:r>
              <a:rPr lang="en-US" dirty="0" smtClean="0"/>
              <a:t> - Client Sent：</a:t>
            </a:r>
            <a:r>
              <a:rPr lang="zh-CN" altLang="en-US" sz="1400" dirty="0" smtClean="0"/>
              <a:t>客户端发送一个请求，表示</a:t>
            </a:r>
            <a:r>
              <a:rPr lang="en-US" sz="1400" dirty="0" smtClean="0"/>
              <a:t>span</a:t>
            </a:r>
            <a:r>
              <a:rPr lang="zh-CN" altLang="en-US" sz="1400" dirty="0" smtClean="0"/>
              <a:t>的开始</a:t>
            </a:r>
          </a:p>
          <a:p>
            <a:r>
              <a:rPr lang="en-US" dirty="0" err="1" smtClean="0"/>
              <a:t>sr</a:t>
            </a:r>
            <a:r>
              <a:rPr lang="en-US" dirty="0" smtClean="0"/>
              <a:t> - Server Received：</a:t>
            </a:r>
            <a:r>
              <a:rPr lang="zh-CN" altLang="en-US" sz="1400" dirty="0" smtClean="0"/>
              <a:t>服务端接收请求并开始处理它。</a:t>
            </a:r>
            <a:r>
              <a:rPr lang="en-US" altLang="zh-CN" sz="1400" dirty="0" smtClean="0"/>
              <a:t>(</a:t>
            </a:r>
            <a:r>
              <a:rPr lang="en-US" sz="1400" dirty="0" err="1" smtClean="0"/>
              <a:t>sr-cs</a:t>
            </a:r>
            <a:r>
              <a:rPr lang="en-US" sz="1400" dirty="0" smtClean="0"/>
              <a:t>)</a:t>
            </a:r>
            <a:r>
              <a:rPr lang="zh-CN" altLang="en-US" sz="1400" dirty="0" smtClean="0"/>
              <a:t>等于网络的延迟</a:t>
            </a:r>
          </a:p>
          <a:p>
            <a:r>
              <a:rPr lang="en-US" dirty="0" err="1" smtClean="0"/>
              <a:t>ss</a:t>
            </a:r>
            <a:r>
              <a:rPr lang="en-US" dirty="0" smtClean="0"/>
              <a:t> - Server Sent：</a:t>
            </a:r>
            <a:r>
              <a:rPr lang="zh-CN" altLang="en-US" sz="1400" dirty="0" smtClean="0"/>
              <a:t>服务端处理请求完成，开始返回结束给服务端。</a:t>
            </a:r>
            <a:r>
              <a:rPr lang="en-US" altLang="zh-CN" sz="1400" dirty="0" smtClean="0"/>
              <a:t>(</a:t>
            </a:r>
            <a:r>
              <a:rPr lang="en-US" sz="1400" dirty="0" err="1" smtClean="0"/>
              <a:t>ss-sr</a:t>
            </a:r>
            <a:r>
              <a:rPr lang="en-US" sz="1400" dirty="0" smtClean="0"/>
              <a:t>)</a:t>
            </a:r>
            <a:r>
              <a:rPr lang="zh-CN" altLang="en-US" sz="1400" dirty="0" smtClean="0"/>
              <a:t>表示服务端处理请求的时间</a:t>
            </a:r>
          </a:p>
          <a:p>
            <a:r>
              <a:rPr lang="en-US" dirty="0" err="1" smtClean="0"/>
              <a:t>cr</a:t>
            </a:r>
            <a:r>
              <a:rPr lang="en-US" dirty="0" smtClean="0"/>
              <a:t> - Client Received：</a:t>
            </a:r>
            <a:r>
              <a:rPr lang="zh-CN" altLang="en-US" sz="1400" dirty="0" smtClean="0"/>
              <a:t>客户端完成接受返回结果，此时</a:t>
            </a:r>
            <a:r>
              <a:rPr lang="en-US" sz="1400" dirty="0" smtClean="0"/>
              <a:t>span</a:t>
            </a:r>
            <a:r>
              <a:rPr lang="zh-CN" altLang="en-US" sz="1400" dirty="0" smtClean="0"/>
              <a:t>结束。</a:t>
            </a:r>
            <a:r>
              <a:rPr lang="en-US" altLang="zh-CN" sz="1400" dirty="0" smtClean="0"/>
              <a:t>(</a:t>
            </a:r>
            <a:r>
              <a:rPr lang="en-US" sz="1400" dirty="0" err="1" smtClean="0"/>
              <a:t>cr-sr</a:t>
            </a:r>
            <a:r>
              <a:rPr lang="en-US" sz="1400" dirty="0" smtClean="0"/>
              <a:t>)</a:t>
            </a:r>
            <a:r>
              <a:rPr lang="zh-CN" altLang="en-US" sz="1400" dirty="0" smtClean="0"/>
              <a:t>表示客户端接收服务端数据的时间</a:t>
            </a:r>
            <a:endParaRPr lang="zh-CN" altLang="en-US" sz="1400" dirty="0"/>
          </a:p>
        </p:txBody>
      </p:sp>
      <p:sp>
        <p:nvSpPr>
          <p:cNvPr id="10" name="七边形 9"/>
          <p:cNvSpPr/>
          <p:nvPr/>
        </p:nvSpPr>
        <p:spPr>
          <a:xfrm>
            <a:off x="2857488" y="1785926"/>
            <a:ext cx="357190" cy="28575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cs</a:t>
            </a:r>
            <a:endParaRPr lang="zh-CN" altLang="en-US" sz="900" dirty="0"/>
          </a:p>
        </p:txBody>
      </p:sp>
      <p:sp>
        <p:nvSpPr>
          <p:cNvPr id="11" name="七边形 10"/>
          <p:cNvSpPr/>
          <p:nvPr/>
        </p:nvSpPr>
        <p:spPr>
          <a:xfrm>
            <a:off x="4214810" y="1785926"/>
            <a:ext cx="357190" cy="28575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sr</a:t>
            </a:r>
            <a:endParaRPr lang="zh-CN" altLang="en-US" sz="900" dirty="0"/>
          </a:p>
        </p:txBody>
      </p:sp>
      <p:sp>
        <p:nvSpPr>
          <p:cNvPr id="12" name="七边形 11"/>
          <p:cNvSpPr/>
          <p:nvPr/>
        </p:nvSpPr>
        <p:spPr>
          <a:xfrm>
            <a:off x="4214810" y="2571744"/>
            <a:ext cx="357190" cy="28575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ss</a:t>
            </a:r>
            <a:endParaRPr lang="zh-CN" altLang="en-US" sz="900" dirty="0"/>
          </a:p>
        </p:txBody>
      </p:sp>
      <p:sp>
        <p:nvSpPr>
          <p:cNvPr id="13" name="七边形 12"/>
          <p:cNvSpPr/>
          <p:nvPr/>
        </p:nvSpPr>
        <p:spPr>
          <a:xfrm>
            <a:off x="2857488" y="2571744"/>
            <a:ext cx="357190" cy="28575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cr</a:t>
            </a:r>
            <a:endParaRPr lang="zh-CN" alt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5786446" y="2000240"/>
            <a:ext cx="264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sr-cs</a:t>
            </a:r>
            <a:r>
              <a:rPr lang="en-US" altLang="zh-CN" dirty="0" smtClean="0"/>
              <a:t> =</a:t>
            </a:r>
            <a:r>
              <a:rPr lang="zh-CN" altLang="en-US" sz="1200" dirty="0" smtClean="0"/>
              <a:t>网络延迟</a:t>
            </a:r>
            <a:endParaRPr lang="en-US" altLang="zh-CN" dirty="0" smtClean="0"/>
          </a:p>
          <a:p>
            <a:r>
              <a:rPr lang="en-US" altLang="zh-CN" dirty="0" err="1" smtClean="0"/>
              <a:t>ss-sr</a:t>
            </a:r>
            <a:r>
              <a:rPr lang="en-US" altLang="zh-CN" dirty="0" smtClean="0"/>
              <a:t> =</a:t>
            </a:r>
            <a:r>
              <a:rPr lang="zh-CN" altLang="en-US" sz="1200" dirty="0" smtClean="0"/>
              <a:t>服务端处理请求的</a:t>
            </a:r>
            <a:r>
              <a:rPr lang="zh-CN" altLang="en-US" sz="1200" dirty="0" smtClean="0"/>
              <a:t>时间</a:t>
            </a:r>
            <a:endParaRPr lang="en-US" altLang="zh-CN" dirty="0" smtClean="0"/>
          </a:p>
          <a:p>
            <a:r>
              <a:rPr lang="en-US" altLang="zh-CN" dirty="0" err="1" smtClean="0"/>
              <a:t>cr-ss</a:t>
            </a:r>
            <a:r>
              <a:rPr lang="en-US" altLang="zh-CN" dirty="0" smtClean="0"/>
              <a:t> =</a:t>
            </a:r>
            <a:r>
              <a:rPr lang="zh-CN" altLang="en-US" sz="1100" dirty="0" smtClean="0"/>
              <a:t>客户端接收服务端数据的时间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2214554"/>
            <a:ext cx="785818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问题定义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1142976" y="2285992"/>
            <a:ext cx="357190" cy="14287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71604" y="2214554"/>
            <a:ext cx="785818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需求分析</a:t>
            </a:r>
          </a:p>
        </p:txBody>
      </p:sp>
      <p:sp>
        <p:nvSpPr>
          <p:cNvPr id="5" name="右箭头 4"/>
          <p:cNvSpPr/>
          <p:nvPr/>
        </p:nvSpPr>
        <p:spPr>
          <a:xfrm>
            <a:off x="2428860" y="2285992"/>
            <a:ext cx="357190" cy="14287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57488" y="2214554"/>
            <a:ext cx="785818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软件设计</a:t>
            </a:r>
          </a:p>
        </p:txBody>
      </p:sp>
      <p:sp>
        <p:nvSpPr>
          <p:cNvPr id="7" name="右箭头 6"/>
          <p:cNvSpPr/>
          <p:nvPr/>
        </p:nvSpPr>
        <p:spPr>
          <a:xfrm>
            <a:off x="3714744" y="2285992"/>
            <a:ext cx="357190" cy="14287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43372" y="2214554"/>
            <a:ext cx="785818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程序编码</a:t>
            </a:r>
          </a:p>
        </p:txBody>
      </p:sp>
      <p:sp>
        <p:nvSpPr>
          <p:cNvPr id="9" name="右箭头 8"/>
          <p:cNvSpPr/>
          <p:nvPr/>
        </p:nvSpPr>
        <p:spPr>
          <a:xfrm>
            <a:off x="5000628" y="2285992"/>
            <a:ext cx="357190" cy="14287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29256" y="2214554"/>
            <a:ext cx="785818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软件测试</a:t>
            </a:r>
          </a:p>
        </p:txBody>
      </p:sp>
      <p:sp>
        <p:nvSpPr>
          <p:cNvPr id="11" name="右箭头 10"/>
          <p:cNvSpPr/>
          <p:nvPr/>
        </p:nvSpPr>
        <p:spPr>
          <a:xfrm>
            <a:off x="6286512" y="2285992"/>
            <a:ext cx="357190" cy="14287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15140" y="2214554"/>
            <a:ext cx="785818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运行维护</a:t>
            </a:r>
          </a:p>
        </p:txBody>
      </p:sp>
      <p:sp>
        <p:nvSpPr>
          <p:cNvPr id="13" name="右箭头 12"/>
          <p:cNvSpPr/>
          <p:nvPr/>
        </p:nvSpPr>
        <p:spPr>
          <a:xfrm>
            <a:off x="7572396" y="2285992"/>
            <a:ext cx="357190" cy="14287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001024" y="2214554"/>
            <a:ext cx="500066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废弃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7222" y="1571612"/>
            <a:ext cx="9826258" cy="300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/>
          <p:cNvSpPr/>
          <p:nvPr/>
        </p:nvSpPr>
        <p:spPr>
          <a:xfrm>
            <a:off x="4786314" y="1428736"/>
            <a:ext cx="4143404" cy="2786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286248" y="571480"/>
            <a:ext cx="114300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Solr</a:t>
            </a:r>
            <a:r>
              <a:rPr lang="en-US" altLang="zh-CN" dirty="0" smtClean="0">
                <a:solidFill>
                  <a:schemeClr val="dk1"/>
                </a:solidFill>
              </a:rPr>
              <a:t>-cloud</a:t>
            </a:r>
            <a:endParaRPr lang="zh-CN" altLang="en-US" dirty="0" smtClean="0">
              <a:solidFill>
                <a:schemeClr val="dk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5786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Solr-53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071802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Solr-56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1357290" y="1285860"/>
            <a:ext cx="65008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5400000">
            <a:off x="4715670" y="114219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7" idx="0"/>
          </p:cNvCxnSpPr>
          <p:nvPr/>
        </p:nvCxnSpPr>
        <p:spPr>
          <a:xfrm rot="5400000">
            <a:off x="1142976" y="15001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3429786" y="1499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28596" y="2571744"/>
            <a:ext cx="1714512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</a:p>
        </p:txBody>
      </p:sp>
      <p:sp>
        <p:nvSpPr>
          <p:cNvPr id="55" name="矩形 54"/>
          <p:cNvSpPr/>
          <p:nvPr/>
        </p:nvSpPr>
        <p:spPr>
          <a:xfrm>
            <a:off x="2786050" y="2571744"/>
            <a:ext cx="1714512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 rot="5400000">
            <a:off x="1142182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>
            <a:off x="3429786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071670" y="5572140"/>
            <a:ext cx="121444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collection1</a:t>
            </a:r>
          </a:p>
        </p:txBody>
      </p:sp>
      <p:sp>
        <p:nvSpPr>
          <p:cNvPr id="59" name="矩形 58"/>
          <p:cNvSpPr/>
          <p:nvPr/>
        </p:nvSpPr>
        <p:spPr>
          <a:xfrm>
            <a:off x="2143108" y="4929198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</a:t>
            </a:r>
          </a:p>
        </p:txBody>
      </p:sp>
      <p:sp>
        <p:nvSpPr>
          <p:cNvPr id="61" name="矩形 60"/>
          <p:cNvSpPr/>
          <p:nvPr/>
        </p:nvSpPr>
        <p:spPr>
          <a:xfrm>
            <a:off x="285720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rep1</a:t>
            </a:r>
            <a:endParaRPr lang="en-US" dirty="0"/>
          </a:p>
        </p:txBody>
      </p:sp>
      <p:sp>
        <p:nvSpPr>
          <p:cNvPr id="62" name="矩形 61"/>
          <p:cNvSpPr/>
          <p:nvPr/>
        </p:nvSpPr>
        <p:spPr>
          <a:xfrm>
            <a:off x="2714612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rep2</a:t>
            </a:r>
            <a:endParaRPr lang="en-US" dirty="0"/>
          </a:p>
        </p:txBody>
      </p:sp>
      <p:cxnSp>
        <p:nvCxnSpPr>
          <p:cNvPr id="65" name="直接连接符 64"/>
          <p:cNvCxnSpPr/>
          <p:nvPr/>
        </p:nvCxnSpPr>
        <p:spPr>
          <a:xfrm rot="5400000">
            <a:off x="427802" y="3286124"/>
            <a:ext cx="57229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5400000">
            <a:off x="2855900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286380" y="4929198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</a:t>
            </a:r>
          </a:p>
        </p:txBody>
      </p:sp>
      <p:cxnSp>
        <p:nvCxnSpPr>
          <p:cNvPr id="30" name="直接连接符 29"/>
          <p:cNvCxnSpPr/>
          <p:nvPr/>
        </p:nvCxnSpPr>
        <p:spPr>
          <a:xfrm rot="5400000">
            <a:off x="5715802" y="542847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2570942" y="542847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357290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rep1</a:t>
            </a:r>
            <a:endParaRPr lang="en-US" dirty="0"/>
          </a:p>
        </p:txBody>
      </p:sp>
      <p:cxnSp>
        <p:nvCxnSpPr>
          <p:cNvPr id="28" name="直接连接符 27"/>
          <p:cNvCxnSpPr/>
          <p:nvPr/>
        </p:nvCxnSpPr>
        <p:spPr>
          <a:xfrm rot="5400000">
            <a:off x="1357290" y="328612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857620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rep2</a:t>
            </a:r>
            <a:endParaRPr lang="en-US" dirty="0"/>
          </a:p>
        </p:txBody>
      </p:sp>
      <p:cxnSp>
        <p:nvCxnSpPr>
          <p:cNvPr id="34" name="直接连接符 33"/>
          <p:cNvCxnSpPr/>
          <p:nvPr/>
        </p:nvCxnSpPr>
        <p:spPr>
          <a:xfrm rot="5400000">
            <a:off x="3856826" y="328612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5400000" flipH="1" flipV="1">
            <a:off x="357555" y="4214421"/>
            <a:ext cx="57150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5400000" flipH="1" flipV="1">
            <a:off x="2786447" y="4214421"/>
            <a:ext cx="57150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5400000" flipH="1" flipV="1">
            <a:off x="4036612" y="4178702"/>
            <a:ext cx="357190" cy="7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5400000" flipH="1" flipV="1">
            <a:off x="1464844" y="4178702"/>
            <a:ext cx="357190" cy="7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42910" y="4500570"/>
            <a:ext cx="664373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9" idx="0"/>
          </p:cNvCxnSpPr>
          <p:nvPr/>
        </p:nvCxnSpPr>
        <p:spPr>
          <a:xfrm rot="5400000" flipH="1" flipV="1">
            <a:off x="2500695" y="4714487"/>
            <a:ext cx="42862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1643042" y="4357694"/>
            <a:ext cx="678661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0"/>
          </p:cNvCxnSpPr>
          <p:nvPr/>
        </p:nvCxnSpPr>
        <p:spPr>
          <a:xfrm rot="5400000" flipH="1" flipV="1">
            <a:off x="5572132" y="4643446"/>
            <a:ext cx="571504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286380" y="5572140"/>
            <a:ext cx="121444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collection2</a:t>
            </a:r>
          </a:p>
        </p:txBody>
      </p:sp>
      <p:sp>
        <p:nvSpPr>
          <p:cNvPr id="36" name="矩形 35"/>
          <p:cNvSpPr/>
          <p:nvPr/>
        </p:nvSpPr>
        <p:spPr>
          <a:xfrm>
            <a:off x="5214942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Solr-26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5572926" y="1499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929190" y="2571744"/>
            <a:ext cx="1714512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rot="5400000">
            <a:off x="5572926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857752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rep3</a:t>
            </a:r>
            <a:endParaRPr lang="en-US" dirty="0"/>
          </a:p>
        </p:txBody>
      </p:sp>
      <p:cxnSp>
        <p:nvCxnSpPr>
          <p:cNvPr id="45" name="直接连接符 44"/>
          <p:cNvCxnSpPr/>
          <p:nvPr/>
        </p:nvCxnSpPr>
        <p:spPr>
          <a:xfrm rot="5400000">
            <a:off x="4999040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000760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rep3</a:t>
            </a:r>
            <a:endParaRPr lang="en-US" dirty="0"/>
          </a:p>
        </p:txBody>
      </p:sp>
      <p:cxnSp>
        <p:nvCxnSpPr>
          <p:cNvPr id="64" name="直接连接符 63"/>
          <p:cNvCxnSpPr/>
          <p:nvPr/>
        </p:nvCxnSpPr>
        <p:spPr>
          <a:xfrm rot="5400000">
            <a:off x="5999966" y="328612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 flipH="1" flipV="1">
            <a:off x="4929587" y="4214421"/>
            <a:ext cx="57150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 flipH="1" flipV="1">
            <a:off x="6179752" y="4178702"/>
            <a:ext cx="357190" cy="7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7286644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Solr-27</a:t>
            </a:r>
            <a:endParaRPr lang="zh-CN" altLang="en-US" dirty="0"/>
          </a:p>
        </p:txBody>
      </p:sp>
      <p:cxnSp>
        <p:nvCxnSpPr>
          <p:cNvPr id="75" name="直接箭头连接符 74"/>
          <p:cNvCxnSpPr/>
          <p:nvPr/>
        </p:nvCxnSpPr>
        <p:spPr>
          <a:xfrm rot="5400000">
            <a:off x="7644628" y="1499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7000892" y="2571744"/>
            <a:ext cx="1714512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cxnSp>
        <p:nvCxnSpPr>
          <p:cNvPr id="78" name="直接箭头连接符 77"/>
          <p:cNvCxnSpPr/>
          <p:nvPr/>
        </p:nvCxnSpPr>
        <p:spPr>
          <a:xfrm rot="5400000">
            <a:off x="7644628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6929454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rep4</a:t>
            </a:r>
            <a:endParaRPr lang="en-US" dirty="0"/>
          </a:p>
        </p:txBody>
      </p:sp>
      <p:cxnSp>
        <p:nvCxnSpPr>
          <p:cNvPr id="80" name="直接连接符 79"/>
          <p:cNvCxnSpPr/>
          <p:nvPr/>
        </p:nvCxnSpPr>
        <p:spPr>
          <a:xfrm rot="5400000">
            <a:off x="7070742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8072462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rep4</a:t>
            </a:r>
            <a:endParaRPr lang="en-US" dirty="0"/>
          </a:p>
        </p:txBody>
      </p:sp>
      <p:cxnSp>
        <p:nvCxnSpPr>
          <p:cNvPr id="84" name="直接连接符 83"/>
          <p:cNvCxnSpPr/>
          <p:nvPr/>
        </p:nvCxnSpPr>
        <p:spPr>
          <a:xfrm rot="5400000">
            <a:off x="8071668" y="328612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rot="5400000" flipH="1" flipV="1">
            <a:off x="7001289" y="4214421"/>
            <a:ext cx="57150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rot="5400000" flipH="1" flipV="1">
            <a:off x="8251454" y="4178702"/>
            <a:ext cx="357190" cy="7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571868" y="571480"/>
            <a:ext cx="114300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Solr</a:t>
            </a:r>
            <a:r>
              <a:rPr lang="en-US" altLang="zh-CN" dirty="0" smtClean="0">
                <a:solidFill>
                  <a:schemeClr val="dk1"/>
                </a:solidFill>
              </a:rPr>
              <a:t>-cloud</a:t>
            </a:r>
            <a:endParaRPr lang="zh-CN" altLang="en-US" dirty="0" smtClean="0">
              <a:solidFill>
                <a:schemeClr val="dk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8662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Solr-53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1500166" y="1285860"/>
            <a:ext cx="53578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5" idx="2"/>
          </p:cNvCxnSpPr>
          <p:nvPr/>
        </p:nvCxnSpPr>
        <p:spPr>
          <a:xfrm rot="5400000">
            <a:off x="4000496" y="114298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7" idx="0"/>
          </p:cNvCxnSpPr>
          <p:nvPr/>
        </p:nvCxnSpPr>
        <p:spPr>
          <a:xfrm rot="5400000">
            <a:off x="1285852" y="15001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85720" y="2571744"/>
            <a:ext cx="3929090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</a:p>
        </p:txBody>
      </p:sp>
      <p:cxnSp>
        <p:nvCxnSpPr>
          <p:cNvPr id="56" name="直接箭头连接符 55"/>
          <p:cNvCxnSpPr/>
          <p:nvPr/>
        </p:nvCxnSpPr>
        <p:spPr>
          <a:xfrm rot="5400000">
            <a:off x="1285058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000496" y="5572140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collection</a:t>
            </a:r>
          </a:p>
        </p:txBody>
      </p:sp>
      <p:sp>
        <p:nvSpPr>
          <p:cNvPr id="59" name="矩形 58"/>
          <p:cNvSpPr/>
          <p:nvPr/>
        </p:nvSpPr>
        <p:spPr>
          <a:xfrm>
            <a:off x="428596" y="4714884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</a:t>
            </a:r>
          </a:p>
        </p:txBody>
      </p:sp>
      <p:sp>
        <p:nvSpPr>
          <p:cNvPr id="61" name="矩形 60"/>
          <p:cNvSpPr/>
          <p:nvPr/>
        </p:nvSpPr>
        <p:spPr>
          <a:xfrm>
            <a:off x="214282" y="3571876"/>
            <a:ext cx="64294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rep1</a:t>
            </a:r>
            <a:endParaRPr lang="en-US" dirty="0"/>
          </a:p>
        </p:txBody>
      </p:sp>
      <p:sp>
        <p:nvSpPr>
          <p:cNvPr id="62" name="矩形 61"/>
          <p:cNvSpPr/>
          <p:nvPr/>
        </p:nvSpPr>
        <p:spPr>
          <a:xfrm>
            <a:off x="4714876" y="3571876"/>
            <a:ext cx="64294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rep2</a:t>
            </a:r>
            <a:endParaRPr lang="en-US" dirty="0"/>
          </a:p>
        </p:txBody>
      </p:sp>
      <p:cxnSp>
        <p:nvCxnSpPr>
          <p:cNvPr id="66" name="直接连接符 65"/>
          <p:cNvCxnSpPr/>
          <p:nvPr/>
        </p:nvCxnSpPr>
        <p:spPr>
          <a:xfrm rot="5400000">
            <a:off x="5000630" y="4071943"/>
            <a:ext cx="142876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endCxn id="58" idx="0"/>
          </p:cNvCxnSpPr>
          <p:nvPr/>
        </p:nvCxnSpPr>
        <p:spPr>
          <a:xfrm rot="5400000">
            <a:off x="4464843" y="546498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071934" y="4714884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shard3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1071538" y="5357826"/>
            <a:ext cx="72866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4428330" y="521415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929456" y="521415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 flipH="1" flipV="1">
            <a:off x="285720" y="4357694"/>
            <a:ext cx="71517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286512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Solr-56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714876" y="2571744"/>
            <a:ext cx="4143404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 rot="5400000">
            <a:off x="6644496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5400000">
            <a:off x="6644496" y="1499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000100" y="3571876"/>
            <a:ext cx="64294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rep1</a:t>
            </a:r>
            <a:endParaRPr lang="en-US" dirty="0"/>
          </a:p>
        </p:txBody>
      </p:sp>
      <p:sp>
        <p:nvSpPr>
          <p:cNvPr id="45" name="矩形 44"/>
          <p:cNvSpPr/>
          <p:nvPr/>
        </p:nvSpPr>
        <p:spPr>
          <a:xfrm>
            <a:off x="5500694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rep2</a:t>
            </a:r>
            <a:endParaRPr lang="en-US" dirty="0"/>
          </a:p>
        </p:txBody>
      </p:sp>
      <p:cxnSp>
        <p:nvCxnSpPr>
          <p:cNvPr id="46" name="直接连接符 45"/>
          <p:cNvCxnSpPr/>
          <p:nvPr/>
        </p:nvCxnSpPr>
        <p:spPr>
          <a:xfrm rot="5400000">
            <a:off x="6573058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929322" y="4714884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shard4</a:t>
            </a:r>
          </a:p>
        </p:txBody>
      </p:sp>
      <p:sp>
        <p:nvSpPr>
          <p:cNvPr id="52" name="矩形 51"/>
          <p:cNvSpPr/>
          <p:nvPr/>
        </p:nvSpPr>
        <p:spPr>
          <a:xfrm>
            <a:off x="2428860" y="4714884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shard2</a:t>
            </a:r>
          </a:p>
        </p:txBody>
      </p:sp>
      <p:cxnSp>
        <p:nvCxnSpPr>
          <p:cNvPr id="53" name="直接连接符 52"/>
          <p:cNvCxnSpPr/>
          <p:nvPr/>
        </p:nvCxnSpPr>
        <p:spPr>
          <a:xfrm rot="5400000" flipH="1" flipV="1">
            <a:off x="2784859" y="4500967"/>
            <a:ext cx="43021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2858282" y="521415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rot="5400000">
            <a:off x="6358744" y="521415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715272" y="4714884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shard5</a:t>
            </a:r>
          </a:p>
        </p:txBody>
      </p:sp>
      <p:cxnSp>
        <p:nvCxnSpPr>
          <p:cNvPr id="73" name="直接连接符 72"/>
          <p:cNvCxnSpPr/>
          <p:nvPr/>
        </p:nvCxnSpPr>
        <p:spPr>
          <a:xfrm rot="5400000">
            <a:off x="8216132" y="521415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1857356" y="3571876"/>
            <a:ext cx="64294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rep1</a:t>
            </a:r>
            <a:endParaRPr lang="en-US" dirty="0"/>
          </a:p>
        </p:txBody>
      </p:sp>
      <p:sp>
        <p:nvSpPr>
          <p:cNvPr id="75" name="矩形 74"/>
          <p:cNvSpPr/>
          <p:nvPr/>
        </p:nvSpPr>
        <p:spPr>
          <a:xfrm>
            <a:off x="2714612" y="3571876"/>
            <a:ext cx="64294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rep1</a:t>
            </a:r>
            <a:endParaRPr lang="en-US" dirty="0"/>
          </a:p>
        </p:txBody>
      </p:sp>
      <p:sp>
        <p:nvSpPr>
          <p:cNvPr id="76" name="矩形 75"/>
          <p:cNvSpPr/>
          <p:nvPr/>
        </p:nvSpPr>
        <p:spPr>
          <a:xfrm>
            <a:off x="3571868" y="3571876"/>
            <a:ext cx="64294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rep1</a:t>
            </a:r>
            <a:endParaRPr lang="en-US" dirty="0"/>
          </a:p>
        </p:txBody>
      </p:sp>
      <p:sp>
        <p:nvSpPr>
          <p:cNvPr id="78" name="矩形 77"/>
          <p:cNvSpPr/>
          <p:nvPr/>
        </p:nvSpPr>
        <p:spPr>
          <a:xfrm>
            <a:off x="6429388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rep2</a:t>
            </a:r>
            <a:endParaRPr lang="en-US" dirty="0"/>
          </a:p>
        </p:txBody>
      </p:sp>
      <p:sp>
        <p:nvSpPr>
          <p:cNvPr id="79" name="矩形 78"/>
          <p:cNvSpPr/>
          <p:nvPr/>
        </p:nvSpPr>
        <p:spPr>
          <a:xfrm>
            <a:off x="7286644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rep2</a:t>
            </a:r>
            <a:endParaRPr lang="en-US" dirty="0"/>
          </a:p>
        </p:txBody>
      </p:sp>
      <p:sp>
        <p:nvSpPr>
          <p:cNvPr id="80" name="矩形 79"/>
          <p:cNvSpPr/>
          <p:nvPr/>
        </p:nvSpPr>
        <p:spPr>
          <a:xfrm>
            <a:off x="8143900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rep2</a:t>
            </a:r>
            <a:endParaRPr lang="en-US" dirty="0"/>
          </a:p>
        </p:txBody>
      </p:sp>
      <p:cxnSp>
        <p:nvCxnSpPr>
          <p:cNvPr id="81" name="直接连接符 80"/>
          <p:cNvCxnSpPr/>
          <p:nvPr/>
        </p:nvCxnSpPr>
        <p:spPr>
          <a:xfrm>
            <a:off x="642910" y="4143380"/>
            <a:ext cx="442915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357290" y="4286256"/>
            <a:ext cx="4429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5400000" flipH="1" flipV="1">
            <a:off x="1214811" y="4142983"/>
            <a:ext cx="28575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5400000" flipH="1" flipV="1">
            <a:off x="5643173" y="4142983"/>
            <a:ext cx="28575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4" idx="0"/>
          </p:cNvCxnSpPr>
          <p:nvPr/>
        </p:nvCxnSpPr>
        <p:spPr>
          <a:xfrm rot="5400000" flipH="1" flipV="1">
            <a:off x="4464843" y="4536289"/>
            <a:ext cx="35719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2286778" y="4355312"/>
            <a:ext cx="4429156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rot="5400000" flipH="1" flipV="1">
            <a:off x="2108977" y="4177511"/>
            <a:ext cx="355602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rot="5400000" flipH="1" flipV="1">
            <a:off x="6572661" y="4212039"/>
            <a:ext cx="285752" cy="7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286514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5400000">
            <a:off x="1072332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rot="5400000">
            <a:off x="1929588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rot="5400000">
            <a:off x="2786844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rot="5400000">
            <a:off x="3572662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rot="5400000">
            <a:off x="4715670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rot="5400000">
            <a:off x="5572926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rot="5400000">
            <a:off x="7358876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rot="5400000">
            <a:off x="8216132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rot="5400000" flipH="1" flipV="1">
            <a:off x="6215471" y="4572405"/>
            <a:ext cx="284958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144034" y="4426750"/>
            <a:ext cx="4429156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rot="5400000" flipH="1" flipV="1">
            <a:off x="2929720" y="4214024"/>
            <a:ext cx="42704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rot="5400000" flipH="1" flipV="1">
            <a:off x="7394992" y="4249346"/>
            <a:ext cx="354808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rot="5400000" flipH="1" flipV="1">
            <a:off x="8143900" y="4357694"/>
            <a:ext cx="715174" cy="79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4071934" y="4570420"/>
            <a:ext cx="4429156" cy="15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rot="16200000" flipH="1">
            <a:off x="3786183" y="4286256"/>
            <a:ext cx="571502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圆角矩形 63"/>
          <p:cNvSpPr/>
          <p:nvPr/>
        </p:nvSpPr>
        <p:spPr>
          <a:xfrm>
            <a:off x="6215074" y="1643050"/>
            <a:ext cx="1214446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ucindex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6215074" y="2500306"/>
            <a:ext cx="1285884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ucindex2</a:t>
            </a:r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3571868" y="2143116"/>
            <a:ext cx="1428760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ucindexnew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stCxn id="67" idx="3"/>
            <a:endCxn id="85" idx="1"/>
          </p:cNvCxnSpPr>
          <p:nvPr/>
        </p:nvCxnSpPr>
        <p:spPr>
          <a:xfrm>
            <a:off x="5000628" y="2321711"/>
            <a:ext cx="1214446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714488"/>
            <a:ext cx="7429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4" name="直接箭头连接符 83"/>
          <p:cNvCxnSpPr/>
          <p:nvPr/>
        </p:nvCxnSpPr>
        <p:spPr>
          <a:xfrm>
            <a:off x="2285984" y="2355842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圆角矩形 84"/>
          <p:cNvSpPr/>
          <p:nvPr/>
        </p:nvSpPr>
        <p:spPr>
          <a:xfrm>
            <a:off x="6215074" y="3429000"/>
            <a:ext cx="1285884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ucindex3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圆角矩形 63"/>
          <p:cNvSpPr/>
          <p:nvPr/>
        </p:nvSpPr>
        <p:spPr>
          <a:xfrm>
            <a:off x="4500562" y="714356"/>
            <a:ext cx="1214446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ucindex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4214810" y="2214554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enterpriseUser</a:t>
            </a:r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2357422" y="1000108"/>
            <a:ext cx="1428760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ucindexnew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stCxn id="67" idx="3"/>
          </p:cNvCxnSpPr>
          <p:nvPr/>
        </p:nvCxnSpPr>
        <p:spPr>
          <a:xfrm flipV="1">
            <a:off x="3786182" y="928670"/>
            <a:ext cx="642942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571480"/>
            <a:ext cx="7429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4" name="直接箭头连接符 83"/>
          <p:cNvCxnSpPr/>
          <p:nvPr/>
        </p:nvCxnSpPr>
        <p:spPr>
          <a:xfrm>
            <a:off x="1571604" y="121283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6500826" y="714356"/>
            <a:ext cx="1857388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Hbase-index:53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786578" y="3714752"/>
            <a:ext cx="1857388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Hbase-index:56</a:t>
            </a:r>
            <a:endParaRPr lang="zh-CN" altLang="en-US" dirty="0"/>
          </a:p>
        </p:txBody>
      </p:sp>
      <p:sp>
        <p:nvSpPr>
          <p:cNvPr id="14" name="左箭头 13"/>
          <p:cNvSpPr/>
          <p:nvPr/>
        </p:nvSpPr>
        <p:spPr>
          <a:xfrm>
            <a:off x="5857884" y="857232"/>
            <a:ext cx="571504" cy="1171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箭头 14"/>
          <p:cNvSpPr/>
          <p:nvPr/>
        </p:nvSpPr>
        <p:spPr>
          <a:xfrm>
            <a:off x="6143636" y="3811909"/>
            <a:ext cx="571504" cy="1171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214810" y="3071810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ucUserProperty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214810" y="2643182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ucUser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214810" y="3500438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organization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214810" y="3929066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phoneContact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4214810" y="4348170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bbs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214810" y="4786322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tudou</a:t>
            </a:r>
            <a:endParaRPr lang="zh-CN" altLang="en-US" dirty="0"/>
          </a:p>
        </p:txBody>
      </p:sp>
      <p:sp>
        <p:nvSpPr>
          <p:cNvPr id="26" name="右中括号 25"/>
          <p:cNvSpPr/>
          <p:nvPr/>
        </p:nvSpPr>
        <p:spPr>
          <a:xfrm>
            <a:off x="6000760" y="2357430"/>
            <a:ext cx="71438" cy="307183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214810" y="5214950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</a:t>
            </a:r>
            <a:endParaRPr lang="zh-CN" altLang="en-US" dirty="0"/>
          </a:p>
        </p:txBody>
      </p:sp>
      <p:sp>
        <p:nvSpPr>
          <p:cNvPr id="28" name="左中括号 27"/>
          <p:cNvSpPr/>
          <p:nvPr/>
        </p:nvSpPr>
        <p:spPr>
          <a:xfrm>
            <a:off x="4071934" y="2357430"/>
            <a:ext cx="71438" cy="307183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rot="16200000" flipH="1">
            <a:off x="2000232" y="2285992"/>
            <a:ext cx="2714644" cy="114300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七边形 30"/>
          <p:cNvSpPr/>
          <p:nvPr/>
        </p:nvSpPr>
        <p:spPr>
          <a:xfrm>
            <a:off x="3929058" y="857232"/>
            <a:ext cx="214314" cy="142876"/>
          </a:xfrm>
          <a:prstGeom prst="heptag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七边形 31"/>
          <p:cNvSpPr/>
          <p:nvPr/>
        </p:nvSpPr>
        <p:spPr>
          <a:xfrm>
            <a:off x="3000364" y="2643182"/>
            <a:ext cx="214314" cy="214314"/>
          </a:xfrm>
          <a:prstGeom prst="heptag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圆角矩形 66"/>
          <p:cNvSpPr/>
          <p:nvPr/>
        </p:nvSpPr>
        <p:spPr>
          <a:xfrm>
            <a:off x="2357422" y="1000108"/>
            <a:ext cx="1428760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ucindexnew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stCxn id="67" idx="3"/>
          </p:cNvCxnSpPr>
          <p:nvPr/>
        </p:nvCxnSpPr>
        <p:spPr>
          <a:xfrm flipV="1">
            <a:off x="3786182" y="928670"/>
            <a:ext cx="642942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571480"/>
            <a:ext cx="7429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4" name="直接箭头连接符 83"/>
          <p:cNvCxnSpPr/>
          <p:nvPr/>
        </p:nvCxnSpPr>
        <p:spPr>
          <a:xfrm>
            <a:off x="1571604" y="121283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4214810" y="2428868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ucUserProperty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4214810" y="3000372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message2016</a:t>
            </a:r>
            <a:endParaRPr lang="zh-CN" altLang="en-US" dirty="0"/>
          </a:p>
        </p:txBody>
      </p:sp>
      <p:sp>
        <p:nvSpPr>
          <p:cNvPr id="28" name="左中括号 27"/>
          <p:cNvSpPr/>
          <p:nvPr/>
        </p:nvSpPr>
        <p:spPr>
          <a:xfrm>
            <a:off x="4071934" y="2357430"/>
            <a:ext cx="71438" cy="214314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rot="16200000" flipH="1">
            <a:off x="2428860" y="1785926"/>
            <a:ext cx="1928826" cy="121444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七边形 30"/>
          <p:cNvSpPr/>
          <p:nvPr/>
        </p:nvSpPr>
        <p:spPr>
          <a:xfrm>
            <a:off x="3929058" y="857232"/>
            <a:ext cx="214314" cy="142876"/>
          </a:xfrm>
          <a:prstGeom prst="heptag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七边形 31"/>
          <p:cNvSpPr/>
          <p:nvPr/>
        </p:nvSpPr>
        <p:spPr>
          <a:xfrm>
            <a:off x="3286116" y="2643182"/>
            <a:ext cx="214314" cy="214314"/>
          </a:xfrm>
          <a:prstGeom prst="heptag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857752" y="500042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ucUserProperty</a:t>
            </a:r>
            <a:endParaRPr lang="zh-CN" altLang="en-US" dirty="0"/>
          </a:p>
        </p:txBody>
      </p:sp>
      <p:sp>
        <p:nvSpPr>
          <p:cNvPr id="33" name="左中括号 32"/>
          <p:cNvSpPr/>
          <p:nvPr/>
        </p:nvSpPr>
        <p:spPr>
          <a:xfrm>
            <a:off x="4643438" y="428604"/>
            <a:ext cx="45719" cy="121444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857752" y="1214422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4214810" y="3571876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message2017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4214810" y="4071942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message2018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168403</TotalTime>
  <Words>1052</Words>
  <PresentationFormat>全屏显示(4:3)</PresentationFormat>
  <Paragraphs>642</Paragraphs>
  <Slides>42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songjunqing</dc:creator>
  <cp:lastModifiedBy>junqing.song</cp:lastModifiedBy>
  <cp:revision>2789</cp:revision>
  <dcterms:created xsi:type="dcterms:W3CDTF">2017-08-15T08:48:56Z</dcterms:created>
  <dcterms:modified xsi:type="dcterms:W3CDTF">2018-02-22T01:59:46Z</dcterms:modified>
</cp:coreProperties>
</file>