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7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6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9" algn="l" defTabSz="91436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76574"/>
            <a:ext cx="7772400" cy="1102519"/>
          </a:xfrm>
        </p:spPr>
        <p:txBody>
          <a:bodyPr/>
          <a:lstStyle/>
          <a:p>
            <a:r>
              <a:rPr lang="zh-CN" altLang="en-US" smtClean="0"/>
              <a:t>浅谈同程技术架构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193404"/>
            <a:ext cx="6400800" cy="1314450"/>
          </a:xfrm>
        </p:spPr>
        <p:txBody>
          <a:bodyPr/>
          <a:lstStyle/>
          <a:p>
            <a:r>
              <a:rPr lang="zh-CN" altLang="en-US" smtClean="0"/>
              <a:t>暨微服务架构实践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9502"/>
            <a:ext cx="87716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云调度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43808" y="156363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smtClean="0"/>
              <a:t>项目演示</a:t>
            </a:r>
            <a:endParaRPr lang="zh-CN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1923678"/>
            <a:ext cx="6336704" cy="3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研发中心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27784" y="1545636"/>
            <a:ext cx="100811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火车票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07904" y="1545636"/>
            <a:ext cx="100811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大度假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91680" y="1545636"/>
            <a:ext cx="86409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机票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1167594"/>
            <a:ext cx="63367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市场中心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8024" y="1545636"/>
            <a:ext cx="100811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车巴达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68144" y="1545636"/>
            <a:ext cx="122413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同程金服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4288" y="1545636"/>
            <a:ext cx="86409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43608" y="1167594"/>
            <a:ext cx="576064" cy="113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人事行政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43608" y="2355726"/>
            <a:ext cx="576064" cy="145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财务中心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91680" y="3111810"/>
            <a:ext cx="1008112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DBA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71800" y="3111810"/>
            <a:ext cx="1008112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消息中间件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51920" y="3111810"/>
            <a:ext cx="1008112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缓存中间件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32040" y="3111810"/>
            <a:ext cx="1008112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存储中间件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691680" y="2355726"/>
            <a:ext cx="1008112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天梯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71800" y="2355726"/>
            <a:ext cx="1008112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蜂巢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51920" y="2355726"/>
            <a:ext cx="1008112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天网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12160" y="3111810"/>
            <a:ext cx="1008112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云仓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12160" y="2355726"/>
            <a:ext cx="1008112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狼烟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092280" y="2355726"/>
            <a:ext cx="936104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哨兵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32040" y="2355726"/>
            <a:ext cx="1008112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采云间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92280" y="3111810"/>
            <a:ext cx="936104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9552" y="339502"/>
            <a:ext cx="11079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组织关系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5736" y="573528"/>
            <a:ext cx="1152128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机器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95736" y="1113588"/>
            <a:ext cx="1152128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数据库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736" y="1653648"/>
            <a:ext cx="1152128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天眼标识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2193708"/>
            <a:ext cx="1152128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Git</a:t>
            </a:r>
            <a:r>
              <a:rPr lang="zh-CN" altLang="en-US" smtClean="0"/>
              <a:t>仓库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95736" y="2733768"/>
            <a:ext cx="1152128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开发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5736" y="3273828"/>
            <a:ext cx="1152128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测试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95736" y="3867894"/>
            <a:ext cx="1152128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上线</a:t>
            </a: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627784" y="897564"/>
            <a:ext cx="288032" cy="162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27784" y="1437624"/>
            <a:ext cx="288032" cy="162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627784" y="1977684"/>
            <a:ext cx="288032" cy="162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2627784" y="2517744"/>
            <a:ext cx="288032" cy="162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2627784" y="3057804"/>
            <a:ext cx="288032" cy="162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2627784" y="3651870"/>
            <a:ext cx="288032" cy="162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5" name="下弧形箭头 14"/>
          <p:cNvSpPr/>
          <p:nvPr/>
        </p:nvSpPr>
        <p:spPr>
          <a:xfrm rot="16200000">
            <a:off x="3338863" y="2922789"/>
            <a:ext cx="594066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折角形 16"/>
          <p:cNvSpPr/>
          <p:nvPr/>
        </p:nvSpPr>
        <p:spPr>
          <a:xfrm>
            <a:off x="5148064" y="573528"/>
            <a:ext cx="1440160" cy="27003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Docker</a:t>
            </a:r>
            <a:r>
              <a:rPr lang="zh-CN" altLang="en-US" smtClean="0"/>
              <a:t>机器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419872" y="735546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折角形 19"/>
          <p:cNvSpPr/>
          <p:nvPr/>
        </p:nvSpPr>
        <p:spPr>
          <a:xfrm>
            <a:off x="5148064" y="987574"/>
            <a:ext cx="1440160" cy="32403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分片库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19872" y="122160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折角形 21"/>
          <p:cNvSpPr/>
          <p:nvPr/>
        </p:nvSpPr>
        <p:spPr>
          <a:xfrm>
            <a:off x="5148064" y="1491630"/>
            <a:ext cx="1440160" cy="61206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mtClean="0"/>
              <a:t>天网，天梯</a:t>
            </a:r>
            <a:endParaRPr lang="en-US" altLang="zh-CN" smtClean="0"/>
          </a:p>
          <a:p>
            <a:pPr algn="ctr"/>
            <a:r>
              <a:rPr lang="zh-CN" altLang="en-US" smtClean="0"/>
              <a:t>蜂巢</a:t>
            </a:r>
            <a:r>
              <a:rPr lang="en-US" altLang="zh-CN" smtClean="0"/>
              <a:t>……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19872" y="176166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折角形 23"/>
          <p:cNvSpPr/>
          <p:nvPr/>
        </p:nvSpPr>
        <p:spPr>
          <a:xfrm>
            <a:off x="5148064" y="2193708"/>
            <a:ext cx="1440160" cy="30603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Gitlab</a:t>
            </a:r>
            <a:r>
              <a:rPr lang="zh-CN" altLang="en-US" smtClean="0"/>
              <a:t>服务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419872" y="230172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折角形 25"/>
          <p:cNvSpPr/>
          <p:nvPr/>
        </p:nvSpPr>
        <p:spPr>
          <a:xfrm>
            <a:off x="5148064" y="2679762"/>
            <a:ext cx="1440160" cy="4860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Sof</a:t>
            </a:r>
            <a:r>
              <a:rPr lang="zh-CN" altLang="en-US" smtClean="0"/>
              <a:t>开发框架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419872" y="278777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2" y="339502"/>
            <a:ext cx="11079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项目流程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3651870"/>
            <a:ext cx="460851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Spring Container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3273828"/>
            <a:ext cx="460851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Sof</a:t>
            </a:r>
            <a:r>
              <a:rPr lang="en-US" altLang="zh-CN" smtClean="0"/>
              <a:t> Container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95736" y="2895786"/>
            <a:ext cx="223224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Integration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99992" y="2895786"/>
            <a:ext cx="23042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Dal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95736" y="2355726"/>
            <a:ext cx="4608512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Biz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95736" y="1977684"/>
            <a:ext cx="223224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Facade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99992" y="1599642"/>
            <a:ext cx="2304256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Web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95736" y="1599642"/>
            <a:ext cx="223224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Façade </a:t>
            </a:r>
            <a:r>
              <a:rPr lang="en-US" altLang="zh-CN" err="1" smtClean="0"/>
              <a:t>Impl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95736" y="1221600"/>
            <a:ext cx="223224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Dubbo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99992" y="1221600"/>
            <a:ext cx="23042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Webdoc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43608" y="1221600"/>
            <a:ext cx="1080120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common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43608" y="1869672"/>
            <a:ext cx="1080120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utils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43608" y="2409732"/>
            <a:ext cx="1080120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conf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76256" y="1221600"/>
            <a:ext cx="1080120" cy="91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skynet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76256" y="2193708"/>
            <a:ext cx="1080120" cy="91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redis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76256" y="3165816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3608" y="843558"/>
            <a:ext cx="338437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Other Apps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99992" y="843558"/>
            <a:ext cx="345638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Users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43608" y="2949792"/>
            <a:ext cx="1080120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assembly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43608" y="3489852"/>
            <a:ext cx="1080120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dalgen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39552" y="339502"/>
            <a:ext cx="11079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应用架构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9502"/>
            <a:ext cx="87716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脚手架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9552" y="1059582"/>
            <a:ext cx="7920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/>
              <a:t>mvn archetype:generate \</a:t>
            </a:r>
          </a:p>
          <a:p>
            <a:r>
              <a:rPr lang="en-US" altLang="zh-CN" sz="1400" smtClean="0"/>
              <a:t>-</a:t>
            </a:r>
            <a:r>
              <a:rPr lang="en-US" altLang="zh-CN" sz="1400" smtClean="0"/>
              <a:t>DarchetypeGroupId=com.quanshi \</a:t>
            </a:r>
          </a:p>
          <a:p>
            <a:r>
              <a:rPr lang="en-US" altLang="zh-CN" sz="1400" smtClean="0"/>
              <a:t>-DarchetypeArtifactId=sof-archetype \</a:t>
            </a:r>
          </a:p>
          <a:p>
            <a:r>
              <a:rPr lang="en-US" altLang="zh-CN" sz="1400" smtClean="0"/>
              <a:t>-DarchetypeVersion=1.0.0 \</a:t>
            </a:r>
          </a:p>
          <a:p>
            <a:r>
              <a:rPr lang="en-US" altLang="zh-CN" sz="1400" smtClean="0"/>
              <a:t>-DgroupId=com.quanshi \</a:t>
            </a:r>
          </a:p>
          <a:p>
            <a:r>
              <a:rPr lang="en-US" altLang="zh-CN" sz="1400" smtClean="0"/>
              <a:t>-</a:t>
            </a:r>
            <a:r>
              <a:rPr lang="en-US" altLang="zh-CN" sz="1400" smtClean="0"/>
              <a:t>DartifactId=panda </a:t>
            </a:r>
            <a:r>
              <a:rPr lang="en-US" altLang="zh-CN" sz="1400" smtClean="0"/>
              <a:t>\</a:t>
            </a:r>
          </a:p>
          <a:p>
            <a:r>
              <a:rPr lang="en-US" altLang="zh-CN" sz="1400" smtClean="0"/>
              <a:t>-Dversion=1.0.0 \</a:t>
            </a:r>
          </a:p>
          <a:p>
            <a:r>
              <a:rPr lang="en-US" altLang="zh-CN" sz="1400" smtClean="0"/>
              <a:t>-</a:t>
            </a:r>
            <a:r>
              <a:rPr lang="en-US" altLang="zh-CN" sz="1400" smtClean="0"/>
              <a:t>Dpackage=com.quanshi.panda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9502"/>
            <a:ext cx="87716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云调度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19872" y="91556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技术选型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11760" y="1851670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spring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1851670"/>
            <a:ext cx="10717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maven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2499742"/>
            <a:ext cx="10717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plugins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07904" y="1851670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mybatis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79912" y="2499742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mysql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32040" y="1851670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quartz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2160" y="1851670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jetty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92280" y="1851670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groovy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3" idx="2"/>
            <a:endCxn id="5" idx="0"/>
          </p:cNvCxnSpPr>
          <p:nvPr/>
        </p:nvCxnSpPr>
        <p:spPr>
          <a:xfrm rot="5400000">
            <a:off x="2571682" y="211392"/>
            <a:ext cx="576064" cy="27044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2"/>
            <a:endCxn id="4" idx="0"/>
          </p:cNvCxnSpPr>
          <p:nvPr/>
        </p:nvCxnSpPr>
        <p:spPr>
          <a:xfrm rot="5400000">
            <a:off x="3221850" y="861560"/>
            <a:ext cx="576064" cy="14041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" idx="2"/>
            <a:endCxn id="7" idx="0"/>
          </p:cNvCxnSpPr>
          <p:nvPr/>
        </p:nvCxnSpPr>
        <p:spPr>
          <a:xfrm rot="5400000">
            <a:off x="3923928" y="1563638"/>
            <a:ext cx="57606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3" idx="2"/>
            <a:endCxn id="9" idx="0"/>
          </p:cNvCxnSpPr>
          <p:nvPr/>
        </p:nvCxnSpPr>
        <p:spPr>
          <a:xfrm rot="16200000" flipH="1">
            <a:off x="4481990" y="1005576"/>
            <a:ext cx="576064" cy="11161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2"/>
            <a:endCxn id="10" idx="0"/>
          </p:cNvCxnSpPr>
          <p:nvPr/>
        </p:nvCxnSpPr>
        <p:spPr>
          <a:xfrm rot="16200000" flipH="1">
            <a:off x="5022050" y="465516"/>
            <a:ext cx="576064" cy="21962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3" idx="2"/>
            <a:endCxn id="11" idx="0"/>
          </p:cNvCxnSpPr>
          <p:nvPr/>
        </p:nvCxnSpPr>
        <p:spPr>
          <a:xfrm rot="16200000" flipH="1">
            <a:off x="5598114" y="-110548"/>
            <a:ext cx="576064" cy="33483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2"/>
            <a:endCxn id="6" idx="0"/>
          </p:cNvCxnSpPr>
          <p:nvPr/>
        </p:nvCxnSpPr>
        <p:spPr>
          <a:xfrm>
            <a:off x="1507468" y="213970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2"/>
            <a:endCxn id="8" idx="0"/>
          </p:cNvCxnSpPr>
          <p:nvPr/>
        </p:nvCxnSpPr>
        <p:spPr>
          <a:xfrm>
            <a:off x="4211960" y="213970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67744" y="2499742"/>
            <a:ext cx="10717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mvc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4" idx="2"/>
            <a:endCxn id="41" idx="0"/>
          </p:cNvCxnSpPr>
          <p:nvPr/>
        </p:nvCxnSpPr>
        <p:spPr>
          <a:xfrm flipH="1">
            <a:off x="2803612" y="2139702"/>
            <a:ext cx="419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123728" y="314781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freemarker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41" idx="2"/>
            <a:endCxn id="46" idx="0"/>
          </p:cNvCxnSpPr>
          <p:nvPr/>
        </p:nvCxnSpPr>
        <p:spPr>
          <a:xfrm>
            <a:off x="2803612" y="2787774"/>
            <a:ext cx="419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9" idx="2"/>
            <a:endCxn id="8" idx="0"/>
          </p:cNvCxnSpPr>
          <p:nvPr/>
        </p:nvCxnSpPr>
        <p:spPr>
          <a:xfrm rot="5400000">
            <a:off x="4590002" y="1761660"/>
            <a:ext cx="360040" cy="11161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64088" y="3147814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dubbo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9502"/>
            <a:ext cx="87716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云调度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11760" y="987574"/>
            <a:ext cx="3960440" cy="2880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83768" y="3219822"/>
            <a:ext cx="3816424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core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83768" y="1707654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job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27984" y="1707654"/>
            <a:ext cx="1872208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executor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7904" y="113159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QS-Scheduler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9502"/>
            <a:ext cx="87716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云调度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5736" y="3939902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jobs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39552" y="987574"/>
            <a:ext cx="7920880" cy="2880320"/>
            <a:chOff x="323528" y="987574"/>
            <a:chExt cx="7920880" cy="2880320"/>
          </a:xfrm>
        </p:grpSpPr>
        <p:sp>
          <p:nvSpPr>
            <p:cNvPr id="3" name="矩形 2"/>
            <p:cNvSpPr/>
            <p:nvPr/>
          </p:nvSpPr>
          <p:spPr>
            <a:xfrm>
              <a:off x="323528" y="987574"/>
              <a:ext cx="3960440" cy="28803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283968" y="987574"/>
              <a:ext cx="3960440" cy="28803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56176" y="3939902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executors</a:t>
            </a:r>
            <a:endParaRPr lang="zh-CN" altLang="en-US"/>
          </a:p>
        </p:txBody>
      </p:sp>
      <p:sp>
        <p:nvSpPr>
          <p:cNvPr id="11" name="可选流程 96"/>
          <p:cNvSpPr/>
          <p:nvPr/>
        </p:nvSpPr>
        <p:spPr>
          <a:xfrm>
            <a:off x="4788024" y="1203598"/>
            <a:ext cx="1656184" cy="648071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140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r>
              <a:rPr kumimoji="1" lang="zh-CN" altLang="en-US" sz="140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59832" y="1059583"/>
            <a:ext cx="864096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r>
              <a:rPr kumimoji="1" lang="zh-CN" altLang="en-US" sz="1400" smtClean="0">
                <a:latin typeface="Heiti SC Light" charset="-122"/>
                <a:ea typeface="Heiti SC Light" charset="-122"/>
                <a:cs typeface="Heiti SC Light" charset="-122"/>
              </a:rPr>
              <a:t>调度</a:t>
            </a:r>
            <a:r>
              <a:rPr kumimoji="1" lang="zh-CN" altLang="en-US" sz="1400" smtClean="0">
                <a:latin typeface="Heiti SC Light" charset="-122"/>
                <a:ea typeface="Heiti SC Light" charset="-122"/>
                <a:cs typeface="Heiti SC Light" charset="-122"/>
              </a:rPr>
              <a:t>器</a:t>
            </a:r>
            <a:endParaRPr kumimoji="1" lang="zh-CN" altLang="en-US" sz="140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76256" y="1131590"/>
            <a:ext cx="1405841" cy="2592288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6" tIns="45718" rIns="91436" bIns="45718" anchor="b"/>
          <a:lstStyle/>
          <a:p>
            <a:pPr algn="ctr">
              <a:defRPr/>
            </a:pPr>
            <a:endParaRPr kumimoji="1" lang="zh-CN" altLang="en-US" sz="1600" b="1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" name="可选流程 193"/>
          <p:cNvSpPr/>
          <p:nvPr/>
        </p:nvSpPr>
        <p:spPr>
          <a:xfrm>
            <a:off x="7092280" y="1635646"/>
            <a:ext cx="1080120" cy="151216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/>
            <a:endParaRPr kumimoji="1" lang="zh-CN" altLang="en-US" sz="105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" name="可选流程 194"/>
          <p:cNvSpPr/>
          <p:nvPr/>
        </p:nvSpPr>
        <p:spPr>
          <a:xfrm>
            <a:off x="7092280" y="3227359"/>
            <a:ext cx="1080120" cy="424511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/>
            <a:r>
              <a:rPr kumimoji="1" lang="zh-CN" altLang="en-US" sz="100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6" name="磁盘 195"/>
          <p:cNvSpPr/>
          <p:nvPr/>
        </p:nvSpPr>
        <p:spPr>
          <a:xfrm>
            <a:off x="7092280" y="1203598"/>
            <a:ext cx="1080120" cy="36004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/>
            <a:r>
              <a:rPr kumimoji="1" lang="zh-CN" altLang="en-US" sz="100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00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" name="可选流程 29"/>
          <p:cNvSpPr/>
          <p:nvPr/>
        </p:nvSpPr>
        <p:spPr>
          <a:xfrm>
            <a:off x="4685907" y="3363838"/>
            <a:ext cx="894205" cy="396343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r>
              <a:rPr kumimoji="1" lang="zh-CN" altLang="en-US" sz="100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56950" y="2692199"/>
            <a:ext cx="2075290" cy="599631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6" tIns="45718" rIns="91436" bIns="45718" anchor="b"/>
          <a:lstStyle/>
          <a:p>
            <a:pPr algn="ctr">
              <a:defRPr/>
            </a:pPr>
            <a:endParaRPr kumimoji="1" lang="zh-CN" altLang="en-US" sz="1600" b="1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" name="磁盘 177"/>
          <p:cNvSpPr/>
          <p:nvPr/>
        </p:nvSpPr>
        <p:spPr>
          <a:xfrm>
            <a:off x="5763999" y="2771900"/>
            <a:ext cx="896233" cy="45085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00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44008" y="2044127"/>
            <a:ext cx="2088232" cy="599631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36" tIns="45718" rIns="91436" bIns="45718" anchor="b"/>
          <a:lstStyle/>
          <a:p>
            <a:pPr algn="ctr">
              <a:defRPr/>
            </a:pPr>
            <a:endParaRPr kumimoji="1" lang="zh-CN" altLang="en-US" sz="1600" b="1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1" name="多文档 81"/>
          <p:cNvSpPr/>
          <p:nvPr/>
        </p:nvSpPr>
        <p:spPr>
          <a:xfrm>
            <a:off x="5724128" y="2114302"/>
            <a:ext cx="896233" cy="450854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>
              <a:defRPr/>
            </a:pPr>
            <a:r>
              <a:rPr kumimoji="1" lang="zh-CN" altLang="en-US" sz="100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00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00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00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741536" y="2794976"/>
            <a:ext cx="853619" cy="402646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/>
            <a:r>
              <a:rPr kumimoji="1" lang="zh-CN" altLang="en-US" sz="100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sp>
        <p:nvSpPr>
          <p:cNvPr id="23" name="可选流程 121"/>
          <p:cNvSpPr/>
          <p:nvPr/>
        </p:nvSpPr>
        <p:spPr>
          <a:xfrm>
            <a:off x="4741535" y="2143893"/>
            <a:ext cx="853619" cy="40648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r>
              <a:rPr kumimoji="1" lang="zh-CN" altLang="en-US" sz="100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00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6" name="直接箭头连接符 25"/>
          <p:cNvCxnSpPr>
            <a:stCxn id="12" idx="3"/>
            <a:endCxn id="11" idx="1"/>
          </p:cNvCxnSpPr>
          <p:nvPr/>
        </p:nvCxnSpPr>
        <p:spPr>
          <a:xfrm>
            <a:off x="3923928" y="1239603"/>
            <a:ext cx="864096" cy="288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可选流程 28"/>
          <p:cNvSpPr/>
          <p:nvPr/>
        </p:nvSpPr>
        <p:spPr>
          <a:xfrm>
            <a:off x="3059832" y="3363838"/>
            <a:ext cx="881600" cy="400634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00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059832" y="2794109"/>
            <a:ext cx="864096" cy="402146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r>
              <a:rPr kumimoji="1" lang="zh-CN" altLang="en-US" sz="100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120"/>
          <p:cNvSpPr/>
          <p:nvPr/>
        </p:nvSpPr>
        <p:spPr>
          <a:xfrm>
            <a:off x="3059832" y="2139702"/>
            <a:ext cx="864096" cy="407600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r>
              <a:rPr kumimoji="1" lang="en-US" altLang="zh-CN" sz="100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1560" y="1131590"/>
            <a:ext cx="1008112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anchor="t"/>
          <a:lstStyle/>
          <a:p>
            <a:pPr algn="ctr">
              <a:defRPr/>
            </a:pP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91680" y="1131590"/>
            <a:ext cx="1008112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anchor="t"/>
          <a:lstStyle/>
          <a:p>
            <a:pPr algn="ctr">
              <a:defRPr/>
            </a:pP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管理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1560" y="1491630"/>
            <a:ext cx="1008112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anchor="t"/>
          <a:lstStyle/>
          <a:p>
            <a:pPr algn="ctr">
              <a:defRPr/>
            </a:pP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管理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91680" y="1491630"/>
            <a:ext cx="1008112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anchor="t"/>
          <a:lstStyle/>
          <a:p>
            <a:pPr algn="ctr">
              <a:defRPr/>
            </a:pP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路由策略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7" name="进程 6"/>
          <p:cNvSpPr/>
          <p:nvPr/>
        </p:nvSpPr>
        <p:spPr>
          <a:xfrm>
            <a:off x="611560" y="2931790"/>
            <a:ext cx="2088232" cy="309763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r>
              <a:rPr kumimoji="1" lang="zh-CN" altLang="en-US" sz="14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400" b="1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39" name="直接箭头连接符 38"/>
          <p:cNvCxnSpPr>
            <a:stCxn id="20" idx="1"/>
            <a:endCxn id="30" idx="3"/>
          </p:cNvCxnSpPr>
          <p:nvPr/>
        </p:nvCxnSpPr>
        <p:spPr>
          <a:xfrm flipH="1" flipV="1">
            <a:off x="3923928" y="2343502"/>
            <a:ext cx="720080" cy="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1"/>
            <a:endCxn id="29" idx="3"/>
          </p:cNvCxnSpPr>
          <p:nvPr/>
        </p:nvCxnSpPr>
        <p:spPr>
          <a:xfrm flipH="1">
            <a:off x="3923928" y="2992015"/>
            <a:ext cx="733022" cy="316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1"/>
            <a:endCxn id="28" idx="3"/>
          </p:cNvCxnSpPr>
          <p:nvPr/>
        </p:nvCxnSpPr>
        <p:spPr>
          <a:xfrm flipH="1">
            <a:off x="3941432" y="3562010"/>
            <a:ext cx="744475" cy="2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11560" y="1851670"/>
            <a:ext cx="1008112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anchor="t"/>
          <a:lstStyle/>
          <a:p>
            <a:pPr algn="ctr">
              <a:defRPr/>
            </a:pP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依赖</a:t>
            </a: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管理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91680" y="1851670"/>
            <a:ext cx="1008112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anchor="t"/>
          <a:lstStyle/>
          <a:p>
            <a:pPr algn="ctr">
              <a:defRPr/>
            </a:pP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失败策略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1560" y="2211710"/>
            <a:ext cx="1008112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anchor="t"/>
          <a:lstStyle/>
          <a:p>
            <a:pPr algn="ctr">
              <a:defRPr/>
            </a:pP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版本控制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91680" y="2211710"/>
            <a:ext cx="1008112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anchor="t"/>
          <a:lstStyle/>
          <a:p>
            <a:pPr algn="ctr">
              <a:defRPr/>
            </a:pP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通知报警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1560" y="2571750"/>
            <a:ext cx="1008112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anchor="t"/>
          <a:lstStyle/>
          <a:p>
            <a:pPr algn="ctr">
              <a:defRPr/>
            </a:pP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91680" y="2571750"/>
            <a:ext cx="1008112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6" tIns="45718" rIns="91436" bIns="45718" anchor="t"/>
          <a:lstStyle/>
          <a:p>
            <a:pPr algn="ctr">
              <a:defRPr/>
            </a:pPr>
            <a:r>
              <a:rPr kumimoji="1" lang="en-US" altLang="zh-CN" sz="100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通信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0" name="进程 6"/>
          <p:cNvSpPr/>
          <p:nvPr/>
        </p:nvSpPr>
        <p:spPr>
          <a:xfrm>
            <a:off x="611560" y="3291830"/>
            <a:ext cx="2088232" cy="309763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r>
              <a:rPr kumimoji="1" lang="zh-CN" altLang="en-US" sz="1400" b="1" smtClean="0">
                <a:latin typeface="Heiti SC Light" charset="-122"/>
                <a:ea typeface="Heiti SC Light" charset="-122"/>
                <a:cs typeface="Heiti SC Light" charset="-122"/>
              </a:rPr>
              <a:t>运</a:t>
            </a:r>
            <a:r>
              <a:rPr kumimoji="1" lang="zh-CN" altLang="en-US" sz="1400" b="1" smtClean="0">
                <a:latin typeface="Heiti SC Light" charset="-122"/>
                <a:ea typeface="Heiti SC Light" charset="-122"/>
                <a:cs typeface="Heiti SC Light" charset="-122"/>
              </a:rPr>
              <a:t>维控制台</a:t>
            </a:r>
            <a:endParaRPr kumimoji="1" lang="zh-CN" altLang="en-US" sz="1400" b="1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2" name="可选流程 96"/>
          <p:cNvSpPr/>
          <p:nvPr/>
        </p:nvSpPr>
        <p:spPr>
          <a:xfrm>
            <a:off x="3059832" y="1635646"/>
            <a:ext cx="1152128" cy="36004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r>
              <a:rPr kumimoji="1" lang="zh-CN" altLang="en-US" sz="1000" smtClean="0">
                <a:latin typeface="Heiti SC Light" charset="-122"/>
                <a:ea typeface="Heiti SC Light" charset="-122"/>
                <a:cs typeface="Heiti SC Light" charset="-122"/>
              </a:rPr>
              <a:t>内置执行器</a:t>
            </a:r>
            <a:endParaRPr kumimoji="1" lang="zh-CN" altLang="en-US" sz="10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491880" y="141962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236296" y="2499742"/>
            <a:ext cx="792088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bean</a:t>
            </a:r>
            <a:endParaRPr lang="zh-CN" altLang="en-US" sz="1000"/>
          </a:p>
        </p:txBody>
      </p:sp>
      <p:sp>
        <p:nvSpPr>
          <p:cNvPr id="60" name="矩形 59"/>
          <p:cNvSpPr/>
          <p:nvPr/>
        </p:nvSpPr>
        <p:spPr>
          <a:xfrm>
            <a:off x="7236296" y="2787774"/>
            <a:ext cx="792088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shell</a:t>
            </a:r>
            <a:endParaRPr lang="zh-CN" altLang="en-US" sz="1000"/>
          </a:p>
        </p:txBody>
      </p:sp>
      <p:sp>
        <p:nvSpPr>
          <p:cNvPr id="61" name="矩形 60"/>
          <p:cNvSpPr/>
          <p:nvPr/>
        </p:nvSpPr>
        <p:spPr>
          <a:xfrm>
            <a:off x="7236296" y="1923678"/>
            <a:ext cx="792088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python</a:t>
            </a:r>
            <a:endParaRPr lang="zh-CN" altLang="en-US" sz="1000"/>
          </a:p>
        </p:txBody>
      </p:sp>
      <p:sp>
        <p:nvSpPr>
          <p:cNvPr id="62" name="矩形 61"/>
          <p:cNvSpPr/>
          <p:nvPr/>
        </p:nvSpPr>
        <p:spPr>
          <a:xfrm>
            <a:off x="7236296" y="2211710"/>
            <a:ext cx="792088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groovy</a:t>
            </a:r>
            <a:endParaRPr lang="zh-CN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7253813" y="167745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JobHandler</a:t>
            </a:r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4048" y="3399842"/>
            <a:ext cx="2304256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Spring Container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9792" y="3003798"/>
            <a:ext cx="223224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Integration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04048" y="3003798"/>
            <a:ext cx="2304256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Dal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99792" y="2571750"/>
            <a:ext cx="46085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Biz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99792" y="2193708"/>
            <a:ext cx="223224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Facade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04048" y="1815666"/>
            <a:ext cx="2304256" cy="7020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Web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99792" y="1815666"/>
            <a:ext cx="223224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Façade </a:t>
            </a:r>
            <a:r>
              <a:rPr lang="en-US" altLang="zh-CN" err="1" smtClean="0"/>
              <a:t>Impl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99792" y="1437624"/>
            <a:ext cx="223224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Dubbo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04048" y="1437624"/>
            <a:ext cx="2304256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Webdoc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47664" y="1437624"/>
            <a:ext cx="1080120" cy="34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common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547664" y="1851670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err="1" smtClean="0"/>
              <a:t>utils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47664" y="2787774"/>
            <a:ext cx="108012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conf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47664" y="1059582"/>
            <a:ext cx="273630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Other Apps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55976" y="1059582"/>
            <a:ext cx="2952328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Users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547664" y="3291830"/>
            <a:ext cx="108012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assembly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39552" y="339502"/>
            <a:ext cx="87716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云调度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699792" y="3399842"/>
            <a:ext cx="2232248" cy="324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Scheduler Core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47664" y="2211710"/>
            <a:ext cx="1080120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mtClean="0"/>
              <a:t>executor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247</Words>
  <Application>Microsoft Office PowerPoint</Application>
  <PresentationFormat>全屏显示(16:9)</PresentationFormat>
  <Paragraphs>144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浅谈同程技术架构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huangyanxiang</dc:creator>
  <cp:lastModifiedBy>yanxiang.huang</cp:lastModifiedBy>
  <cp:revision>99</cp:revision>
  <dcterms:created xsi:type="dcterms:W3CDTF">2017-07-21T10:03:59Z</dcterms:created>
  <dcterms:modified xsi:type="dcterms:W3CDTF">2017-07-27T10:34:09Z</dcterms:modified>
</cp:coreProperties>
</file>