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6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331640" y="1946176"/>
            <a:ext cx="3924436" cy="2016224"/>
          </a:xfrm>
          <a:prstGeom prst="ellips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4" name="椭圆 3"/>
          <p:cNvSpPr/>
          <p:nvPr/>
        </p:nvSpPr>
        <p:spPr>
          <a:xfrm>
            <a:off x="3347864" y="1946176"/>
            <a:ext cx="4176464" cy="2016224"/>
          </a:xfrm>
          <a:prstGeom prst="ellipse">
            <a:avLst/>
          </a:prstGeom>
          <a:solidFill>
            <a:schemeClr val="tx2">
              <a:lumMod val="20000"/>
              <a:lumOff val="8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3888" y="2613982"/>
            <a:ext cx="1692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热爱生活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善良 单纯 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积极向上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社会关系简单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261398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阳光 乐观 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美丽 动感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261398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成熟 稳重 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多识 静感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67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Matrix</dc:creator>
  <cp:lastModifiedBy>Windows 用户</cp:lastModifiedBy>
  <cp:revision>1</cp:revision>
  <dcterms:created xsi:type="dcterms:W3CDTF">2018-06-27T04:17:29Z</dcterms:created>
  <dcterms:modified xsi:type="dcterms:W3CDTF">2018-06-27T04:27:41Z</dcterms:modified>
</cp:coreProperties>
</file>