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8" r:id="rId9"/>
    <p:sldId id="409" r:id="rId10"/>
    <p:sldId id="410" r:id="rId11"/>
    <p:sldId id="411" r:id="rId12"/>
    <p:sldId id="412" r:id="rId13"/>
    <p:sldId id="407" r:id="rId14"/>
    <p:sldId id="389" r:id="rId15"/>
    <p:sldId id="387" r:id="rId16"/>
    <p:sldId id="388" r:id="rId17"/>
    <p:sldId id="391" r:id="rId18"/>
    <p:sldId id="392" r:id="rId19"/>
    <p:sldId id="399" r:id="rId20"/>
    <p:sldId id="400" r:id="rId21"/>
    <p:sldId id="3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335302"/>
          <a:ext cx="3101833" cy="370974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73136"/>
              </p:ext>
            </p:extLst>
          </p:nvPr>
        </p:nvGraphicFramePr>
        <p:xfrm>
          <a:off x="1098745" y="1813175"/>
          <a:ext cx="10515601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식물 나눔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자유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freecomment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freeCommentId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PUT</a:t>
                      </a:r>
                      <a:r>
                        <a:rPr lang="en-US" altLang="ko-KR" sz="1200" dirty="0"/>
                        <a:t>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infoplant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정보제공</a:t>
                      </a:r>
                      <a:r>
                        <a:rPr lang="en-US" altLang="ko-KR" sz="1200" dirty="0"/>
                        <a:t>(open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CB4B45-5DD7-4769-838F-29272009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0"/>
            <a:ext cx="5731653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E8C38-3451-4A8B-AE57-FFAB8B34748C}"/>
              </a:ext>
            </a:extLst>
          </p:cNvPr>
          <p:cNvSpPr/>
          <p:nvPr/>
        </p:nvSpPr>
        <p:spPr>
          <a:xfrm>
            <a:off x="637563" y="1015068"/>
            <a:ext cx="1845578" cy="160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8E857-7316-4E49-B905-EFC2BB52A261}"/>
              </a:ext>
            </a:extLst>
          </p:cNvPr>
          <p:cNvSpPr txBox="1"/>
          <p:nvPr/>
        </p:nvSpPr>
        <p:spPr>
          <a:xfrm>
            <a:off x="820722" y="2759978"/>
            <a:ext cx="17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Admin_board_id</a:t>
            </a:r>
            <a:endParaRPr lang="en-US" altLang="ko-KR" sz="1400" dirty="0"/>
          </a:p>
          <a:p>
            <a:r>
              <a:rPr lang="en-US" altLang="ko-KR" sz="1400" dirty="0" err="1"/>
              <a:t>Free_board_view</a:t>
            </a:r>
            <a:endParaRPr lang="en-US" altLang="ko-KR" sz="1400" dirty="0"/>
          </a:p>
          <a:p>
            <a:r>
              <a:rPr lang="en-US" altLang="ko-KR" sz="1400" dirty="0" err="1"/>
              <a:t>Share_board_view</a:t>
            </a:r>
            <a:endParaRPr lang="en-US" altLang="ko-KR" sz="1400" dirty="0"/>
          </a:p>
          <a:p>
            <a:r>
              <a:rPr lang="en-US" altLang="ko-KR" sz="1400" dirty="0"/>
              <a:t>username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AB80-2A64-4C6E-BA16-B5E22E93EFB7}"/>
              </a:ext>
            </a:extLst>
          </p:cNvPr>
          <p:cNvSpPr txBox="1"/>
          <p:nvPr/>
        </p:nvSpPr>
        <p:spPr>
          <a:xfrm>
            <a:off x="696286" y="4538444"/>
            <a:ext cx="216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고민</a:t>
            </a:r>
            <a:br>
              <a:rPr lang="en-US" altLang="ko-KR" dirty="0"/>
            </a:br>
            <a:r>
              <a:rPr lang="en-US" altLang="ko-KR" dirty="0"/>
              <a:t>member – username int &gt; varchar</a:t>
            </a:r>
            <a:r>
              <a:rPr lang="ko-KR" altLang="en-US"/>
              <a:t>로 바꾸기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3181238" y="14507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B3921-410E-449D-A93C-72E74DD2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5" y="176065"/>
            <a:ext cx="5605576" cy="155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747F-923C-4115-9CE3-F8A4BDC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35" y="2136733"/>
            <a:ext cx="5940965" cy="892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F7C3C-D544-4780-BF0A-2424F588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" y="2096626"/>
            <a:ext cx="5949625" cy="100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2A905C-FE47-4973-8D8A-8AFBFF57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" y="3620942"/>
            <a:ext cx="5992927" cy="1177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6E474-767B-497C-9E79-E53E88E7D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" y="226296"/>
            <a:ext cx="5992927" cy="12990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543ED-E28A-42E1-AE06-C3BE8B2C5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0355"/>
            <a:ext cx="5733118" cy="1454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E3694B-971C-45D9-9B75-1AAF4E41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5915"/>
            <a:ext cx="5966946" cy="1039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45F41A-9E7F-43DF-A6C3-4C6E099E4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307" y="5387526"/>
            <a:ext cx="640169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메인 게시판</a:t>
            </a:r>
          </a:p>
          <a:p>
            <a:r>
              <a:rPr lang="ko-KR" altLang="en-US" dirty="0"/>
              <a:t>커뮤니티</a:t>
            </a:r>
          </a:p>
          <a:p>
            <a:r>
              <a:rPr lang="ko-KR" altLang="en-US" dirty="0"/>
              <a:t>지도 기능</a:t>
            </a:r>
          </a:p>
          <a:p>
            <a:r>
              <a:rPr lang="ko-KR" altLang="en-US" dirty="0"/>
              <a:t>차트 기능</a:t>
            </a:r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0EF254-62A1-A812-B40F-ABFA38905AB8}"/>
              </a:ext>
            </a:extLst>
          </p:cNvPr>
          <p:cNvSpPr/>
          <p:nvPr/>
        </p:nvSpPr>
        <p:spPr>
          <a:xfrm>
            <a:off x="931763" y="4812839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차트 기능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75D19-924B-4BEF-8F9C-79A652CF227F}"/>
              </a:ext>
            </a:extLst>
          </p:cNvPr>
          <p:cNvSpPr txBox="1"/>
          <p:nvPr/>
        </p:nvSpPr>
        <p:spPr>
          <a:xfrm>
            <a:off x="3366783" y="4993696"/>
            <a:ext cx="750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관리자페이지 </a:t>
            </a:r>
            <a:r>
              <a:rPr lang="en-US" altLang="ko-KR" sz="1600" dirty="0"/>
              <a:t>- </a:t>
            </a:r>
            <a:r>
              <a:rPr lang="ko-KR" altLang="en-US" sz="1600" dirty="0"/>
              <a:t>오늘 늘어난 회원 수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) &amp; </a:t>
            </a:r>
            <a:r>
              <a:rPr lang="ko-KR" altLang="en-US" sz="1600" dirty="0"/>
              <a:t>오늘기준 조회수</a:t>
            </a:r>
            <a:r>
              <a:rPr lang="en-US" altLang="ko-KR" sz="1600" dirty="0"/>
              <a:t>(</a:t>
            </a:r>
            <a:r>
              <a:rPr lang="ko-KR" altLang="en-US" sz="1600" dirty="0"/>
              <a:t>총 조회수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5802"/>
              </p:ext>
            </p:extLst>
          </p:nvPr>
        </p:nvGraphicFramePr>
        <p:xfrm>
          <a:off x="8962892" y="405819"/>
          <a:ext cx="3101833" cy="412869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816</Words>
  <Application>Microsoft Office PowerPoint</Application>
  <PresentationFormat>와이드스크린</PresentationFormat>
  <Paragraphs>324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Gulim</vt:lpstr>
      <vt:lpstr>Malgun Gothic</vt:lpstr>
      <vt:lpstr>Malgun Gothic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PowerPoint 프레젠테이션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76</cp:revision>
  <dcterms:created xsi:type="dcterms:W3CDTF">2023-11-14T00:10:21Z</dcterms:created>
  <dcterms:modified xsi:type="dcterms:W3CDTF">2024-08-14T09:32:23Z</dcterms:modified>
</cp:coreProperties>
</file>