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8" r:id="rId9"/>
    <p:sldId id="409" r:id="rId10"/>
    <p:sldId id="410" r:id="rId11"/>
    <p:sldId id="411" r:id="rId12"/>
    <p:sldId id="412" r:id="rId13"/>
    <p:sldId id="413" r:id="rId14"/>
    <p:sldId id="407" r:id="rId15"/>
    <p:sldId id="389" r:id="rId16"/>
    <p:sldId id="387" r:id="rId17"/>
    <p:sldId id="414" r:id="rId18"/>
    <p:sldId id="391" r:id="rId19"/>
    <p:sldId id="392" r:id="rId20"/>
    <p:sldId id="399" r:id="rId21"/>
    <p:sldId id="394" r:id="rId22"/>
    <p:sldId id="415" r:id="rId23"/>
    <p:sldId id="416" r:id="rId24"/>
    <p:sldId id="417" r:id="rId25"/>
    <p:sldId id="418" r:id="rId26"/>
    <p:sldId id="419" r:id="rId27"/>
    <p:sldId id="42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29137"/>
              </p:ext>
            </p:extLst>
          </p:nvPr>
        </p:nvGraphicFramePr>
        <p:xfrm>
          <a:off x="8962892" y="335302"/>
          <a:ext cx="3101833" cy="5856790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회원가입 요청 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POST endpoint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Rest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: ‘/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singin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HTTP Method : POST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Request Body :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username(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 ,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password(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email(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alias(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닉네임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유효성 검증</a:t>
                      </a:r>
                      <a:endParaRPr lang="en-US" altLang="ko-Kore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- 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사용자 아이디 유효성 검사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닉네임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76985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정보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중복되는 아이디가 없으면 데이터 베이스에 사용자 비밀번호 암호화 후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860646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61489"/>
              </p:ext>
            </p:extLst>
          </p:nvPr>
        </p:nvGraphicFramePr>
        <p:xfrm>
          <a:off x="8962892" y="405819"/>
          <a:ext cx="3101833" cy="4861692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 목록 요청 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GET endpoint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Rest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: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/public/freeboard</a:t>
                      </a:r>
                      <a:r>
                        <a:rPr lang="en-US" altLang="ko-KR" sz="900" dirty="0">
                          <a:effectLst/>
                          <a:latin typeface="+mn-lt"/>
                          <a:ea typeface="+mn-ea"/>
                        </a:rPr>
                        <a:t>’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HTTP Method : GET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목록 조회 및 변화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데이터베이스에서 게시판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의 모든 레코드 조회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entity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리스트를 순회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DTO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객체변환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변환한 객체를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저장 후 반환 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11278"/>
              </p:ext>
            </p:extLst>
          </p:nvPr>
        </p:nvGraphicFramePr>
        <p:xfrm>
          <a:off x="8962892" y="405819"/>
          <a:ext cx="3101833" cy="643713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 작성 요청 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POST &amp; PUT endpoint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Rest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: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/users/freeboard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’ &amp;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            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/users/</a:t>
                      </a:r>
                      <a:r>
                        <a:rPr lang="en-US" altLang="ko-KR" sz="900" dirty="0" err="1"/>
                        <a:t>shareboard</a:t>
                      </a:r>
                      <a:r>
                        <a:rPr lang="en-US" altLang="ko-KR" sz="900" dirty="0"/>
                        <a:t>’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HTTP Method : POST , PUT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Request Body :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privateType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공개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비공개 설정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 ,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type(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 타입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title(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 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String content(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 내용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Object member(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작성자 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files 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게시물 데이터베이스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수신 받은 게시물 정보 데이터베이스에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이미지 처리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이미지 업로드 후 이미지 파일 정보 변환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정보 변환 시 이미지 파일 새 이름 추가 생성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변환된 이미지 데이터베이스에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상세 조회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40519"/>
              </p:ext>
            </p:extLst>
          </p:nvPr>
        </p:nvGraphicFramePr>
        <p:xfrm>
          <a:off x="8962892" y="405819"/>
          <a:ext cx="3101833" cy="5856790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게시글 상세 조회 요청수신을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GET end point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Rest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: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/public/freeboard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’ &amp;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            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/public/</a:t>
                      </a:r>
                      <a:r>
                        <a:rPr lang="en-US" altLang="ko-KR" sz="900" dirty="0" err="1"/>
                        <a:t>shareboard</a:t>
                      </a:r>
                      <a:r>
                        <a:rPr lang="en-US" altLang="ko-KR" sz="900" dirty="0"/>
                        <a:t>’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HTTP Method : POST , PUT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Path Variable :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      int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freeboardid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 게시글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id)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수신 받은 게시글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데이터 베이스조회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조회한 게시글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DTO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변환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변환한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DTO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응답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댓글 목록 조회 및 추가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최상위 댓글 조회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최상위 댓글 및 하위 댓글들을 재귀적으로 조회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 성공 시 댓글 리스트를 게시글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DTO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51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41432"/>
              </p:ext>
            </p:extLst>
          </p:nvPr>
        </p:nvGraphicFramePr>
        <p:xfrm>
          <a:off x="838200" y="1006988"/>
          <a:ext cx="10515601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식물 나눔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 수정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자유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 수정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/users/freeboard/{</a:t>
                      </a:r>
                      <a:r>
                        <a:rPr lang="en-US" altLang="ko-KR" sz="1200" dirty="0" err="1"/>
                        <a:t>freeboardid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freecomment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/users/freeboard/</a:t>
                      </a:r>
                      <a:r>
                        <a:rPr lang="en-US" altLang="ko-KR" sz="1200" dirty="0" err="1"/>
                        <a:t>freecomment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freecommentid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sharecomment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4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/public/freeboard/latest5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 자유게시판 최근 게시글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9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/latest5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메인 화면 식물 나눔 게시판 최근 게시글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13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3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0CC35-D6ED-4CC5-800C-CF715BC8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24523"/>
            <a:ext cx="8839200" cy="3933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4159648" y="4374022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72331"/>
              </p:ext>
            </p:extLst>
          </p:nvPr>
        </p:nvGraphicFramePr>
        <p:xfrm>
          <a:off x="1073805" y="2444942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member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Username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아이디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비밀번호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Alias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이메일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역할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활성상태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11514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654703A4-2CEE-496F-B572-1F08DCC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freeboard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60703"/>
              </p:ext>
            </p:extLst>
          </p:nvPr>
        </p:nvGraphicFramePr>
        <p:xfrm>
          <a:off x="1073805" y="2444942"/>
          <a:ext cx="899290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144652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1870668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FreeBoardId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전체공개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나만보기 선택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카테고리 선택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91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4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263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freeboardimgs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29918"/>
              </p:ext>
            </p:extLst>
          </p:nvPr>
        </p:nvGraphicFramePr>
        <p:xfrm>
          <a:off x="1073805" y="2444942"/>
          <a:ext cx="89929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Fimgid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Fimgname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새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Fimgoriname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이미지 원래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FreeBoardId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게시글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80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freecomment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03849"/>
              </p:ext>
            </p:extLst>
          </p:nvPr>
        </p:nvGraphicFramePr>
        <p:xfrm>
          <a:off x="1073805" y="2444942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free_comment_id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Tinytext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create_date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작성일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username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free_board_id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댓글 작성한 게시글 </a:t>
                      </a:r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댓글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329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38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01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shareboard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97039"/>
              </p:ext>
            </p:extLst>
          </p:nvPr>
        </p:nvGraphicFramePr>
        <p:xfrm>
          <a:off x="1073805" y="2453331"/>
          <a:ext cx="899290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144652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1870668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ShareBoardId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나눔 장소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3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91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4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263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1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shareboardimgs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06573"/>
              </p:ext>
            </p:extLst>
          </p:nvPr>
        </p:nvGraphicFramePr>
        <p:xfrm>
          <a:off x="1073805" y="2444942"/>
          <a:ext cx="89929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Simgid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Simgname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새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Simgoriname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이미지 원래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ShareBoardId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게시글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1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sharecomment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51994"/>
              </p:ext>
            </p:extLst>
          </p:nvPr>
        </p:nvGraphicFramePr>
        <p:xfrm>
          <a:off x="1073805" y="2444942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컬럼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share_comment_id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Tinytext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create_date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작성일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Username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share_board_id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댓글 작성한 게시글 </a:t>
                      </a:r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댓글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329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38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2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F72D-A104-4A37-B3AC-D8E145B6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09398"/>
              </p:ext>
            </p:extLst>
          </p:nvPr>
        </p:nvGraphicFramePr>
        <p:xfrm>
          <a:off x="8962892" y="405819"/>
          <a:ext cx="3101833" cy="4965168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최신 게시글 조회 요청 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GET end point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Rest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: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/public/freeboard/latest5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’ 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                  ‘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/public/</a:t>
                      </a:r>
                      <a:r>
                        <a:rPr lang="en-US" altLang="ko-KR" sz="900" dirty="0" err="1"/>
                        <a:t>shareboard</a:t>
                      </a:r>
                      <a:r>
                        <a:rPr lang="en-US" altLang="ko-KR" sz="900" dirty="0"/>
                        <a:t>/latest5</a:t>
                      </a:r>
                      <a:r>
                        <a:rPr lang="en-US" altLang="ko-KR" sz="900" dirty="0">
                          <a:effectLst/>
                          <a:latin typeface="+mn-lt"/>
                          <a:ea typeface="+mn-ea"/>
                        </a:rPr>
                        <a:t>’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- HTTP Method : GET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각 게시판 데이터 베이스에서 최신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개 게시글 조회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조회한 게시글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DTO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게시글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작성일을 담아서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7698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90899"/>
              </p:ext>
            </p:extLst>
          </p:nvPr>
        </p:nvGraphicFramePr>
        <p:xfrm>
          <a:off x="8962892" y="405819"/>
          <a:ext cx="3101833" cy="6172258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로그인 요청 수신을 위한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POST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엔드 포인트 구현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 Rest 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: ‘/login’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 HTTP Method : POST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 Body :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                     String username(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buFontTx/>
                        <a:buNone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                     String password(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사용자 인증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 베이스에서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을 기반으로 사용자 정보 조회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조회된 사용자 정보와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받은 비밀번호를 비교하여 인증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JWT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토큰 생성 및 반환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인증 성공 시 토큰생성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토큰에는 사용자 아이디 및 권한 정보 포함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생성한 토큰을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Response Body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담아 전달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628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1687</Words>
  <Application>Microsoft Office PowerPoint</Application>
  <PresentationFormat>와이드스크린</PresentationFormat>
  <Paragraphs>701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Gulim</vt:lpstr>
      <vt:lpstr>Malgun Gothic</vt:lpstr>
      <vt:lpstr>Malgun Gothic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member</vt:lpstr>
      <vt:lpstr>freeboard</vt:lpstr>
      <vt:lpstr>freeboardimgs</vt:lpstr>
      <vt:lpstr>freecomment</vt:lpstr>
      <vt:lpstr>shareboard</vt:lpstr>
      <vt:lpstr>shareboardimgs</vt:lpstr>
      <vt:lpstr>sharecomment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122</cp:revision>
  <dcterms:created xsi:type="dcterms:W3CDTF">2023-11-14T00:10:21Z</dcterms:created>
  <dcterms:modified xsi:type="dcterms:W3CDTF">2024-08-21T07:51:21Z</dcterms:modified>
</cp:coreProperties>
</file>