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85" r:id="rId2"/>
    <p:sldId id="258" r:id="rId3"/>
    <p:sldId id="395" r:id="rId4"/>
    <p:sldId id="396" r:id="rId5"/>
    <p:sldId id="397" r:id="rId6"/>
    <p:sldId id="398" r:id="rId7"/>
    <p:sldId id="382" r:id="rId8"/>
    <p:sldId id="408" r:id="rId9"/>
    <p:sldId id="409" r:id="rId10"/>
    <p:sldId id="410" r:id="rId11"/>
    <p:sldId id="411" r:id="rId12"/>
    <p:sldId id="412" r:id="rId13"/>
    <p:sldId id="407" r:id="rId14"/>
    <p:sldId id="389" r:id="rId15"/>
    <p:sldId id="387" r:id="rId16"/>
    <p:sldId id="388" r:id="rId17"/>
    <p:sldId id="391" r:id="rId18"/>
    <p:sldId id="392" r:id="rId19"/>
    <p:sldId id="399" r:id="rId20"/>
    <p:sldId id="400" r:id="rId21"/>
    <p:sldId id="3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green diary(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BE : </a:t>
            </a:r>
            <a:r>
              <a:rPr lang="ko-KR" altLang="en-US" dirty="0"/>
              <a:t>김수경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FE : </a:t>
            </a:r>
            <a:r>
              <a:rPr lang="ko-KR" altLang="en-US" dirty="0" err="1"/>
              <a:t>엄고운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5" y="80529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335302"/>
          <a:ext cx="3101833" cy="370974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12478" y="9507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0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E4CB1-DFE3-4296-921A-8DB969D5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66" y="751433"/>
            <a:ext cx="4058314" cy="5869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606AC6-362B-4F6B-8763-08926FD1A608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398269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게시판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??</a:t>
            </a:r>
            <a:endParaRPr kumimoji="1" lang="ko-KR" altLang="en-US" sz="1000" dirty="0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DBDBDC-22B1-4E21-BA8F-355313B3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6" y="1714064"/>
            <a:ext cx="8267198" cy="3900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436E16-C3A4-4C9F-9F3F-751975768C4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E9289-A9FD-474E-9AF1-9F50FB253C84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73155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글쓰기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EBEB7-46BF-49CC-B825-4D648DE2517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A0ACCE-0A99-427B-9648-67DFE2538612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글쓰기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BB02263-53EA-460B-9356-EAD25FE5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8" y="1515223"/>
            <a:ext cx="7026691" cy="4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78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95633"/>
              </p:ext>
            </p:extLst>
          </p:nvPr>
        </p:nvGraphicFramePr>
        <p:xfrm>
          <a:off x="1098745" y="1813175"/>
          <a:ext cx="10515601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/public/main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식물 나눔 게시판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글쓰기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/public/freeboard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/users/freeboard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자유 게시판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글쓰기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/users/freeboard/{</a:t>
                      </a:r>
                      <a:r>
                        <a:rPr lang="en-US" altLang="ko-KR" sz="1200" dirty="0" err="1"/>
                        <a:t>freeboardid</a:t>
                      </a:r>
                      <a:r>
                        <a:rPr lang="en-US" altLang="ko-KR" sz="1200" dirty="0"/>
                        <a:t>}/</a:t>
                      </a:r>
                      <a:r>
                        <a:rPr lang="en-US" altLang="ko-KR" sz="1200" dirty="0" err="1"/>
                        <a:t>freecomment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작성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수정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삭제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PUT</a:t>
                      </a:r>
                      <a:r>
                        <a:rPr lang="en-US" altLang="ko-KR" sz="1200" dirty="0"/>
                        <a:t>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/users/</a:t>
                      </a:r>
                      <a:r>
                        <a:rPr lang="en-US" altLang="ko-KR" sz="1200" dirty="0" err="1"/>
                        <a:t>shareboard</a:t>
                      </a:r>
                      <a:r>
                        <a:rPr lang="en-US" altLang="ko-KR" sz="1200" dirty="0"/>
                        <a:t>/{</a:t>
                      </a:r>
                      <a:r>
                        <a:rPr lang="en-US" altLang="ko-KR" sz="1200" dirty="0" err="1"/>
                        <a:t>shareboardid</a:t>
                      </a:r>
                      <a:r>
                        <a:rPr lang="en-US" altLang="ko-KR" sz="1200" dirty="0"/>
                        <a:t>}/</a:t>
                      </a:r>
                      <a:r>
                        <a:rPr lang="en-US" altLang="ko-KR" sz="1200" dirty="0" err="1"/>
                        <a:t>sharecomment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 댓글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작성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수정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삭제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infoplant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정보제공</a:t>
                      </a:r>
                      <a:r>
                        <a:rPr lang="en-US" altLang="ko-KR" sz="1200" dirty="0"/>
                        <a:t>(open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4C6762-AD71-41CD-BE89-8B8374C59343}"/>
              </a:ext>
            </a:extLst>
          </p:cNvPr>
          <p:cNvSpPr txBox="1"/>
          <p:nvPr/>
        </p:nvSpPr>
        <p:spPr>
          <a:xfrm>
            <a:off x="8330268" y="578840"/>
            <a:ext cx="261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/public/**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/auth/**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BCB4B45-5DD7-4769-838F-29272009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73" y="0"/>
            <a:ext cx="5731653" cy="68580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1C83A2E5-6554-429D-A16C-9CE2D68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3614"/>
            <a:ext cx="10515600" cy="1325563"/>
          </a:xfrm>
        </p:spPr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E8C38-3451-4A8B-AE57-FFAB8B34748C}"/>
              </a:ext>
            </a:extLst>
          </p:cNvPr>
          <p:cNvSpPr/>
          <p:nvPr/>
        </p:nvSpPr>
        <p:spPr>
          <a:xfrm>
            <a:off x="637563" y="1015068"/>
            <a:ext cx="1845578" cy="1602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회원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68E857-7316-4E49-B905-EFC2BB52A261}"/>
              </a:ext>
            </a:extLst>
          </p:cNvPr>
          <p:cNvSpPr txBox="1"/>
          <p:nvPr/>
        </p:nvSpPr>
        <p:spPr>
          <a:xfrm>
            <a:off x="820722" y="2759978"/>
            <a:ext cx="1711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Admin_board_id</a:t>
            </a:r>
            <a:endParaRPr lang="en-US" altLang="ko-KR" sz="1400" dirty="0"/>
          </a:p>
          <a:p>
            <a:r>
              <a:rPr lang="en-US" altLang="ko-KR" sz="1400" dirty="0" err="1"/>
              <a:t>Free_board_view</a:t>
            </a:r>
            <a:endParaRPr lang="en-US" altLang="ko-KR" sz="1400" dirty="0"/>
          </a:p>
          <a:p>
            <a:r>
              <a:rPr lang="en-US" altLang="ko-KR" sz="1400" dirty="0" err="1"/>
              <a:t>Share_board_view</a:t>
            </a:r>
            <a:endParaRPr lang="en-US" altLang="ko-KR" sz="1400" dirty="0"/>
          </a:p>
          <a:p>
            <a:r>
              <a:rPr lang="en-US" altLang="ko-KR" sz="1400" dirty="0"/>
              <a:t>username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AAB80-2A64-4C6E-BA16-B5E22E93EFB7}"/>
              </a:ext>
            </a:extLst>
          </p:cNvPr>
          <p:cNvSpPr txBox="1"/>
          <p:nvPr/>
        </p:nvSpPr>
        <p:spPr>
          <a:xfrm>
            <a:off x="696286" y="4538444"/>
            <a:ext cx="2164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차트 고민</a:t>
            </a:r>
            <a:br>
              <a:rPr lang="en-US" altLang="ko-KR" dirty="0"/>
            </a:br>
            <a:r>
              <a:rPr lang="en-US" altLang="ko-KR" dirty="0"/>
              <a:t>member – username int &gt; varchar</a:t>
            </a:r>
            <a:r>
              <a:rPr lang="ko-KR" altLang="en-US"/>
              <a:t>로 바꾸기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E0B8AF-A58A-4D74-8D5A-38A6F88C8097}"/>
              </a:ext>
            </a:extLst>
          </p:cNvPr>
          <p:cNvGrpSpPr/>
          <p:nvPr/>
        </p:nvGrpSpPr>
        <p:grpSpPr>
          <a:xfrm>
            <a:off x="3181238" y="14507"/>
            <a:ext cx="3872705" cy="2206179"/>
            <a:chOff x="3351791" y="268550"/>
            <a:chExt cx="4554381" cy="200112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35BBA17-C8EF-4B98-895A-1A50B6AD81D4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DB0AEB0-82F4-4EAD-8AC4-10F5FEAE911C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72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0E7EF2F-206B-4C23-9F04-F8699AC9885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212F38-32A1-4978-8202-A1D035C23C4D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269672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4725" cy="435133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 : </a:t>
            </a:r>
            <a:r>
              <a:rPr lang="ko-KR" altLang="en-US" sz="2400" dirty="0"/>
              <a:t> </a:t>
            </a:r>
            <a:r>
              <a:rPr lang="en-US" altLang="ko-KR" sz="2400" dirty="0"/>
              <a:t>https://www.data.go.kr/data/15113888/fileData.do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ko-KR" altLang="en-US" sz="2500" dirty="0"/>
              <a:t>농촌진흥청 농사로 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openAPI</a:t>
            </a:r>
            <a:endParaRPr lang="en-US" altLang="ko-KR" sz="25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sz="2400" dirty="0"/>
              <a:t>도시에서 실내 정원 및 베란다 텃밭을 가꾸는 사람들에게 작물 및 식물 육성 정보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en-US" altLang="ko-KR" sz="2400" dirty="0"/>
              <a:t>	  </a:t>
            </a:r>
            <a:r>
              <a:rPr lang="ko-KR" altLang="en-US" sz="2400" dirty="0"/>
              <a:t>부산시 공용텃밭 위치 제공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주요 컨텐츠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각 식물 육성 방법 정보 제공</a:t>
            </a:r>
            <a:endParaRPr lang="en-US" altLang="ko-KR" dirty="0"/>
          </a:p>
          <a:p>
            <a:pPr lvl="1"/>
            <a:r>
              <a:rPr lang="ko-KR" altLang="en-US" dirty="0"/>
              <a:t>회원 별 식물 육성기록 시 육성식물 선호도 </a:t>
            </a:r>
            <a:r>
              <a:rPr lang="en-US" altLang="ko-KR" dirty="0"/>
              <a:t>, </a:t>
            </a:r>
            <a:r>
              <a:rPr lang="ko-KR" altLang="en-US" dirty="0"/>
              <a:t>키운 식물 수 차트 제공</a:t>
            </a:r>
            <a:endParaRPr lang="en-US" altLang="ko-KR" dirty="0"/>
          </a:p>
          <a:p>
            <a:pPr lvl="1"/>
            <a:r>
              <a:rPr lang="ko-KR" altLang="en-US" dirty="0"/>
              <a:t>자유게시판 및 나만의 게시판</a:t>
            </a:r>
            <a:r>
              <a:rPr lang="en-US" altLang="ko-KR" dirty="0"/>
              <a:t>(</a:t>
            </a:r>
            <a:r>
              <a:rPr lang="ko-KR" altLang="en-US" dirty="0"/>
              <a:t>식물일지</a:t>
            </a:r>
            <a:r>
              <a:rPr lang="en-US" altLang="ko-KR" dirty="0"/>
              <a:t>)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부산시 공영텃밭 위치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B3921-410E-449D-A93C-72E74DD2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45" y="176065"/>
            <a:ext cx="5605576" cy="1558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0747F-923C-4115-9CE3-F8A4BDC6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35" y="2136733"/>
            <a:ext cx="5940965" cy="892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BF7C3C-D544-4780-BF0A-2424F588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9" y="2096626"/>
            <a:ext cx="5949625" cy="1004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2A905C-FE47-4973-8D8A-8AFBFF57A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" y="3620942"/>
            <a:ext cx="5992927" cy="11778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F6E474-767B-497C-9E79-E53E88E7D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3" y="226296"/>
            <a:ext cx="5992927" cy="12990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543ED-E28A-42E1-AE06-C3BE8B2C5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610355"/>
            <a:ext cx="5733118" cy="14549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7E3694B-971C-45D9-9B75-1AAF4E413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5915"/>
            <a:ext cx="5966946" cy="10392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45F41A-9E7F-43DF-A6C3-4C6E099E4A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307" y="5387526"/>
            <a:ext cx="640169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9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/>
        </p:nvGraphicFramePr>
        <p:xfrm>
          <a:off x="1073805" y="2444942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CONTAINERID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 err="1">
                          <a:effectLst/>
                        </a:rPr>
                        <a:t>컨테이버식별자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차량번호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ISEALID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연결된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iseal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식별자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및 로그인</a:t>
            </a:r>
          </a:p>
          <a:p>
            <a:r>
              <a:rPr lang="ko-KR" altLang="en-US" dirty="0"/>
              <a:t>마이페이지</a:t>
            </a:r>
          </a:p>
          <a:p>
            <a:r>
              <a:rPr lang="ko-KR" altLang="en-US" dirty="0"/>
              <a:t>메인 게시판</a:t>
            </a:r>
          </a:p>
          <a:p>
            <a:r>
              <a:rPr lang="ko-KR" altLang="en-US" dirty="0"/>
              <a:t>커뮤니티</a:t>
            </a:r>
          </a:p>
          <a:p>
            <a:r>
              <a:rPr lang="ko-KR" altLang="en-US" dirty="0"/>
              <a:t>지도 기능</a:t>
            </a:r>
          </a:p>
          <a:p>
            <a:r>
              <a:rPr lang="ko-KR" altLang="en-US" dirty="0"/>
              <a:t>차트 기능</a:t>
            </a:r>
          </a:p>
        </p:txBody>
      </p:sp>
    </p:spTree>
    <p:extLst>
      <p:ext uri="{BB962C8B-B14F-4D97-AF65-F5344CB8AC3E}">
        <p14:creationId xmlns:p14="http://schemas.microsoft.com/office/powerpoint/2010/main" val="13411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7C5994-24F7-71DF-EACF-6207B4446158}"/>
              </a:ext>
            </a:extLst>
          </p:cNvPr>
          <p:cNvSpPr txBox="1"/>
          <p:nvPr/>
        </p:nvSpPr>
        <p:spPr>
          <a:xfrm>
            <a:off x="3366784" y="2335721"/>
            <a:ext cx="7507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플랫폼에 회원가입하고 로그인할 수 있도록 합니다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CD24FF-68BD-58CE-C562-364B62D4A1DD}"/>
              </a:ext>
            </a:extLst>
          </p:cNvPr>
          <p:cNvSpPr/>
          <p:nvPr/>
        </p:nvSpPr>
        <p:spPr>
          <a:xfrm>
            <a:off x="931762" y="217025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  <a:endParaRPr lang="en-US" altLang="ko-KR" sz="1600" dirty="0"/>
          </a:p>
          <a:p>
            <a:pPr algn="ctr"/>
            <a:r>
              <a:rPr lang="ko-KR" altLang="en-US" sz="1600" dirty="0"/>
              <a:t> 로그인</a:t>
            </a:r>
            <a:endParaRPr lang="en-US" altLang="ko-KR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2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마이페이지</a:t>
            </a:r>
            <a:endParaRPr lang="en-US" altLang="ko-KR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F5A9D07-513E-CC26-77BE-20C8F7E6FB81}"/>
              </a:ext>
            </a:extLst>
          </p:cNvPr>
          <p:cNvSpPr/>
          <p:nvPr/>
        </p:nvSpPr>
        <p:spPr>
          <a:xfrm>
            <a:off x="931762" y="4803495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정보 게시판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41675-7506-E8E5-ECEB-C560D40A1351}"/>
              </a:ext>
            </a:extLst>
          </p:cNvPr>
          <p:cNvSpPr txBox="1"/>
          <p:nvPr/>
        </p:nvSpPr>
        <p:spPr>
          <a:xfrm>
            <a:off x="3366783" y="4984352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사용자들에게 식물 기르는 방법에 대한 정보를 제공하는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53BD8-E677-55F6-29AC-0F60053FC568}"/>
              </a:ext>
            </a:extLst>
          </p:cNvPr>
          <p:cNvSpPr txBox="1"/>
          <p:nvPr/>
        </p:nvSpPr>
        <p:spPr>
          <a:xfrm>
            <a:off x="3366783" y="3661685"/>
            <a:ext cx="7982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자신의 정보를 관리하고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기르는 식물의 일지를 확인할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409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3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지도 기능</a:t>
            </a:r>
            <a:endParaRPr lang="en-US" altLang="ko-KR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D99D2-DCC3-33B4-A7C9-F419CB695066}"/>
              </a:ext>
            </a:extLst>
          </p:cNvPr>
          <p:cNvSpPr/>
          <p:nvPr/>
        </p:nvSpPr>
        <p:spPr>
          <a:xfrm>
            <a:off x="931763" y="215486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커뮤니티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045CF7-A581-5794-A8B7-F31BD97B6C98}"/>
              </a:ext>
            </a:extLst>
          </p:cNvPr>
          <p:cNvSpPr txBox="1"/>
          <p:nvPr/>
        </p:nvSpPr>
        <p:spPr>
          <a:xfrm>
            <a:off x="3366784" y="2335720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식물과 관련된 질문</a:t>
            </a:r>
            <a:r>
              <a:rPr lang="en-US" altLang="ko-KR" sz="1600" dirty="0"/>
              <a:t>, </a:t>
            </a:r>
            <a:r>
              <a:rPr lang="ko-KR" altLang="en-US" sz="1600" dirty="0"/>
              <a:t>수다 등 다른 사용자들과 소통하는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10EF254-62A1-A812-B40F-ABFA38905AB8}"/>
              </a:ext>
            </a:extLst>
          </p:cNvPr>
          <p:cNvSpPr/>
          <p:nvPr/>
        </p:nvSpPr>
        <p:spPr>
          <a:xfrm>
            <a:off x="931763" y="4812839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차트 기능</a:t>
            </a:r>
            <a:endParaRPr lang="en-US" altLang="ko-KR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607DA-28E5-0C3E-C1D9-44B8DCDAEDB4}"/>
              </a:ext>
            </a:extLst>
          </p:cNvPr>
          <p:cNvSpPr txBox="1"/>
          <p:nvPr/>
        </p:nvSpPr>
        <p:spPr>
          <a:xfrm>
            <a:off x="3366784" y="3506619"/>
            <a:ext cx="798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 나눔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자신의 위치를 기반으로 식물 나눔을 할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81020-D1C8-DDAC-D2BE-7BFEDD1079D9}"/>
              </a:ext>
            </a:extLst>
          </p:cNvPr>
          <p:cNvSpPr txBox="1"/>
          <p:nvPr/>
        </p:nvSpPr>
        <p:spPr>
          <a:xfrm>
            <a:off x="3366784" y="3845173"/>
            <a:ext cx="7328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공영텃밭 위치 </a:t>
            </a:r>
            <a:r>
              <a:rPr lang="en-US" altLang="ko-KR" sz="1600" dirty="0"/>
              <a:t>:</a:t>
            </a:r>
            <a:r>
              <a:rPr lang="ko-KR" altLang="en-US" sz="1600" dirty="0"/>
              <a:t> 부산시 공영텃밭의 위치를 지도에 표시하는 기능입니다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75D19-924B-4BEF-8F9C-79A652CF227F}"/>
              </a:ext>
            </a:extLst>
          </p:cNvPr>
          <p:cNvSpPr txBox="1"/>
          <p:nvPr/>
        </p:nvSpPr>
        <p:spPr>
          <a:xfrm>
            <a:off x="3366783" y="4993696"/>
            <a:ext cx="750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관리자페이지 </a:t>
            </a:r>
            <a:r>
              <a:rPr lang="en-US" altLang="ko-KR" sz="1600" dirty="0"/>
              <a:t>- </a:t>
            </a:r>
            <a:r>
              <a:rPr lang="ko-KR" altLang="en-US" sz="1600" dirty="0"/>
              <a:t>오늘 늘어난 회원 수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ko-KR" altLang="en-US" sz="1600" dirty="0" err="1"/>
              <a:t>회원수</a:t>
            </a:r>
            <a:r>
              <a:rPr lang="en-US" altLang="ko-KR" sz="1600" dirty="0"/>
              <a:t>) &amp; </a:t>
            </a:r>
            <a:r>
              <a:rPr lang="ko-KR" altLang="en-US" sz="1600" dirty="0"/>
              <a:t>오늘기준 조회수</a:t>
            </a:r>
            <a:r>
              <a:rPr lang="en-US" altLang="ko-KR" sz="1600" dirty="0"/>
              <a:t>(</a:t>
            </a:r>
            <a:r>
              <a:rPr lang="ko-KR" altLang="en-US" sz="1600" dirty="0"/>
              <a:t>총 조회수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532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FFBEC76F-A12F-132E-0199-E45457220EA4}"/>
              </a:ext>
            </a:extLst>
          </p:cNvPr>
          <p:cNvSpPr/>
          <p:nvPr/>
        </p:nvSpPr>
        <p:spPr>
          <a:xfrm>
            <a:off x="4354164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49D834-CC56-0380-B7CA-AD09DCA5F725}"/>
              </a:ext>
            </a:extLst>
          </p:cNvPr>
          <p:cNvGrpSpPr/>
          <p:nvPr/>
        </p:nvGrpSpPr>
        <p:grpSpPr>
          <a:xfrm>
            <a:off x="885883" y="2733465"/>
            <a:ext cx="983036" cy="1571925"/>
            <a:chOff x="928866" y="2946149"/>
            <a:chExt cx="1131426" cy="1853274"/>
          </a:xfrm>
          <a:solidFill>
            <a:schemeClr val="tx1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78D310-8D0B-F157-E4AC-717F76DBDAC7}"/>
                </a:ext>
              </a:extLst>
            </p:cNvPr>
            <p:cNvSpPr/>
            <p:nvPr/>
          </p:nvSpPr>
          <p:spPr>
            <a:xfrm>
              <a:off x="1138658" y="2946149"/>
              <a:ext cx="711843" cy="711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894753-524B-07CF-DDB3-43D50A1C0CFA}"/>
                </a:ext>
              </a:extLst>
            </p:cNvPr>
            <p:cNvGrpSpPr/>
            <p:nvPr/>
          </p:nvGrpSpPr>
          <p:grpSpPr>
            <a:xfrm>
              <a:off x="928866" y="3555929"/>
              <a:ext cx="1131426" cy="1243494"/>
              <a:chOff x="853632" y="3563956"/>
              <a:chExt cx="1319514" cy="1325563"/>
            </a:xfrm>
            <a:grpFill/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290652D-3E09-EE28-B6E4-8CB548D61AE7}"/>
                  </a:ext>
                </a:extLst>
              </p:cNvPr>
              <p:cNvSpPr/>
              <p:nvPr/>
            </p:nvSpPr>
            <p:spPr>
              <a:xfrm>
                <a:off x="853632" y="3563956"/>
                <a:ext cx="1319514" cy="1325563"/>
              </a:xfrm>
              <a:prstGeom prst="roundRect">
                <a:avLst>
                  <a:gd name="adj" fmla="val 350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7C1799-CD06-A0D0-2F26-30DF066894F3}"/>
                  </a:ext>
                </a:extLst>
              </p:cNvPr>
              <p:cNvSpPr/>
              <p:nvPr/>
            </p:nvSpPr>
            <p:spPr>
              <a:xfrm>
                <a:off x="853632" y="4177676"/>
                <a:ext cx="1319514" cy="711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사용자</a:t>
                </a:r>
              </a:p>
            </p:txBody>
          </p:sp>
        </p:grpSp>
      </p:grpSp>
      <p:sp>
        <p:nvSpPr>
          <p:cNvPr id="25" name="순서도: 자기 디스크 24">
            <a:extLst>
              <a:ext uri="{FF2B5EF4-FFF2-40B4-BE49-F238E27FC236}">
                <a16:creationId xmlns:a16="http://schemas.microsoft.com/office/drawing/2014/main" id="{BF0F4755-D4B1-A4DA-8CA8-6AE3594BE962}"/>
              </a:ext>
            </a:extLst>
          </p:cNvPr>
          <p:cNvSpPr/>
          <p:nvPr/>
        </p:nvSpPr>
        <p:spPr>
          <a:xfrm>
            <a:off x="10031546" y="3607266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6337F856-D95E-59CD-873E-F6BF72098A8B}"/>
              </a:ext>
            </a:extLst>
          </p:cNvPr>
          <p:cNvSpPr/>
          <p:nvPr/>
        </p:nvSpPr>
        <p:spPr>
          <a:xfrm>
            <a:off x="10031546" y="318200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EDED3F65-4E93-2FE9-FBC6-D4D2830DF2C4}"/>
              </a:ext>
            </a:extLst>
          </p:cNvPr>
          <p:cNvSpPr/>
          <p:nvPr/>
        </p:nvSpPr>
        <p:spPr>
          <a:xfrm>
            <a:off x="10031546" y="276831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06F5591-E02A-ED71-FB79-0B3A4B90342F}"/>
              </a:ext>
            </a:extLst>
          </p:cNvPr>
          <p:cNvSpPr/>
          <p:nvPr/>
        </p:nvSpPr>
        <p:spPr>
          <a:xfrm>
            <a:off x="3753140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9B0F8F-0860-B3DF-D14E-2F655D02FABF}"/>
              </a:ext>
            </a:extLst>
          </p:cNvPr>
          <p:cNvSpPr/>
          <p:nvPr/>
        </p:nvSpPr>
        <p:spPr>
          <a:xfrm>
            <a:off x="3898879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FF"/>
                </a:highlight>
              </a:rPr>
              <a:t>React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ABB3357-513B-3AE3-8FC7-A3A3A3172D12}"/>
              </a:ext>
            </a:extLst>
          </p:cNvPr>
          <p:cNvSpPr/>
          <p:nvPr/>
        </p:nvSpPr>
        <p:spPr>
          <a:xfrm>
            <a:off x="6833147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A45432B-A715-4660-4A8B-8ECA7F97D222}"/>
              </a:ext>
            </a:extLst>
          </p:cNvPr>
          <p:cNvSpPr/>
          <p:nvPr/>
        </p:nvSpPr>
        <p:spPr>
          <a:xfrm>
            <a:off x="6232123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037776-9FFE-51C6-7934-43F603D727E5}"/>
              </a:ext>
            </a:extLst>
          </p:cNvPr>
          <p:cNvSpPr/>
          <p:nvPr/>
        </p:nvSpPr>
        <p:spPr>
          <a:xfrm>
            <a:off x="6377862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Spring Boot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9F8BB5-E287-80B8-7C57-7C530B333E43}"/>
              </a:ext>
            </a:extLst>
          </p:cNvPr>
          <p:cNvSpPr/>
          <p:nvPr/>
        </p:nvSpPr>
        <p:spPr>
          <a:xfrm>
            <a:off x="3081024" y="2032323"/>
            <a:ext cx="5677382" cy="2697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065574-CC2A-50A7-D807-85C654CAB727}"/>
              </a:ext>
            </a:extLst>
          </p:cNvPr>
          <p:cNvSpPr txBox="1"/>
          <p:nvPr/>
        </p:nvSpPr>
        <p:spPr>
          <a:xfrm>
            <a:off x="5432241" y="1362817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1D262E-54CE-FAE6-4FD3-168EB22CDC8D}"/>
              </a:ext>
            </a:extLst>
          </p:cNvPr>
          <p:cNvSpPr txBox="1"/>
          <p:nvPr/>
        </p:nvSpPr>
        <p:spPr>
          <a:xfrm>
            <a:off x="957253" y="1363209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046E8-3AA1-28A2-ACB4-72CAD62166E7}"/>
              </a:ext>
            </a:extLst>
          </p:cNvPr>
          <p:cNvSpPr txBox="1"/>
          <p:nvPr/>
        </p:nvSpPr>
        <p:spPr>
          <a:xfrm>
            <a:off x="10388994" y="1356416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A7EC6F-ADF0-6BCE-F896-6BF22E647110}"/>
              </a:ext>
            </a:extLst>
          </p:cNvPr>
          <p:cNvCxnSpPr/>
          <p:nvPr/>
        </p:nvCxnSpPr>
        <p:spPr>
          <a:xfrm>
            <a:off x="220497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356154-02E9-4028-9C34-2BADA9B2D87C}"/>
              </a:ext>
            </a:extLst>
          </p:cNvPr>
          <p:cNvCxnSpPr/>
          <p:nvPr/>
        </p:nvCxnSpPr>
        <p:spPr>
          <a:xfrm>
            <a:off x="893179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63E89EF-7339-59D8-2E3D-43325B0CBBDB}"/>
              </a:ext>
            </a:extLst>
          </p:cNvPr>
          <p:cNvCxnSpPr>
            <a:cxnSpLocks/>
          </p:cNvCxnSpPr>
          <p:nvPr/>
        </p:nvCxnSpPr>
        <p:spPr>
          <a:xfrm flipH="1">
            <a:off x="220497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D2F3294-CB18-5893-F7CF-C778ABB93DE7}"/>
              </a:ext>
            </a:extLst>
          </p:cNvPr>
          <p:cNvCxnSpPr>
            <a:cxnSpLocks/>
          </p:cNvCxnSpPr>
          <p:nvPr/>
        </p:nvCxnSpPr>
        <p:spPr>
          <a:xfrm flipH="1">
            <a:off x="893179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71D32FA-32B3-9559-2527-6F724BA7EC76}"/>
              </a:ext>
            </a:extLst>
          </p:cNvPr>
          <p:cNvCxnSpPr>
            <a:cxnSpLocks/>
          </p:cNvCxnSpPr>
          <p:nvPr/>
        </p:nvCxnSpPr>
        <p:spPr>
          <a:xfrm>
            <a:off x="5690747" y="3223187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E927FAE-EACA-8899-0274-F983030BED9B}"/>
              </a:ext>
            </a:extLst>
          </p:cNvPr>
          <p:cNvCxnSpPr>
            <a:cxnSpLocks/>
          </p:cNvCxnSpPr>
          <p:nvPr/>
        </p:nvCxnSpPr>
        <p:spPr>
          <a:xfrm flipH="1">
            <a:off x="5690747" y="3531845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250C04-5285-3C05-D3A0-8CC23DECB924}"/>
              </a:ext>
            </a:extLst>
          </p:cNvPr>
          <p:cNvSpPr txBox="1"/>
          <p:nvPr/>
        </p:nvSpPr>
        <p:spPr>
          <a:xfrm>
            <a:off x="4472415" y="2209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8A3B49-B1F1-70BD-909B-C4D8C65EE274}"/>
              </a:ext>
            </a:extLst>
          </p:cNvPr>
          <p:cNvSpPr txBox="1"/>
          <p:nvPr/>
        </p:nvSpPr>
        <p:spPr>
          <a:xfrm>
            <a:off x="6951398" y="22091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</a:t>
            </a:r>
            <a:endParaRPr lang="ko-KR" altLang="en-US" dirty="0"/>
          </a:p>
        </p:txBody>
      </p:sp>
      <p:sp>
        <p:nvSpPr>
          <p:cNvPr id="48" name="제목 3">
            <a:extLst>
              <a:ext uri="{FF2B5EF4-FFF2-40B4-BE49-F238E27FC236}">
                <a16:creationId xmlns:a16="http://schemas.microsoft.com/office/drawing/2014/main" id="{8E67F141-E4E6-4EC5-67F6-0A05101A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5" y="330298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시스템 구성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91AE40-75C5-F0DF-D71B-E45824D89EAA}"/>
              </a:ext>
            </a:extLst>
          </p:cNvPr>
          <p:cNvSpPr txBox="1"/>
          <p:nvPr/>
        </p:nvSpPr>
        <p:spPr>
          <a:xfrm>
            <a:off x="3220058" y="4922440"/>
            <a:ext cx="2354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로그인 및 회원가입                            </a:t>
            </a:r>
          </a:p>
          <a:p>
            <a:r>
              <a:rPr lang="ko-KR" altLang="en-US" sz="1600" dirty="0"/>
              <a:t>- 마이페이지                                    </a:t>
            </a:r>
          </a:p>
          <a:p>
            <a:r>
              <a:rPr lang="ko-KR" altLang="en-US" sz="1600" dirty="0"/>
              <a:t>- 커뮤니티                                      </a:t>
            </a:r>
          </a:p>
          <a:p>
            <a:r>
              <a:rPr lang="ko-KR" altLang="en-US" sz="1600" dirty="0"/>
              <a:t>- 지도            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</a:t>
            </a:r>
            <a:endParaRPr lang="en-US" altLang="ko-KR" sz="1600" dirty="0"/>
          </a:p>
          <a:p>
            <a:r>
              <a:rPr lang="en-US" altLang="ko-KR" sz="1600" dirty="0"/>
              <a:t>- API </a:t>
            </a:r>
            <a:r>
              <a:rPr lang="ko-KR" altLang="en-US" sz="1600" dirty="0"/>
              <a:t>데이터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3E3F8E-F9BE-9EEF-3443-962A0EC05E03}"/>
              </a:ext>
            </a:extLst>
          </p:cNvPr>
          <p:cNvSpPr txBox="1"/>
          <p:nvPr/>
        </p:nvSpPr>
        <p:spPr>
          <a:xfrm>
            <a:off x="5992194" y="4922440"/>
            <a:ext cx="27662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인증 및 관리                           </a:t>
            </a:r>
          </a:p>
          <a:p>
            <a:r>
              <a:rPr lang="ko-KR" altLang="en-US" sz="1600" dirty="0"/>
              <a:t>- 커뮤니티 관리                                 </a:t>
            </a:r>
          </a:p>
          <a:p>
            <a:r>
              <a:rPr lang="ko-KR" altLang="en-US" sz="1600" dirty="0"/>
              <a:t>- 지도 데이터 처리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데이터 처리</a:t>
            </a:r>
            <a:endParaRPr lang="en-US" altLang="ko-KR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844671-354D-94A9-9ECC-A46386C6715C}"/>
              </a:ext>
            </a:extLst>
          </p:cNvPr>
          <p:cNvSpPr txBox="1"/>
          <p:nvPr/>
        </p:nvSpPr>
        <p:spPr>
          <a:xfrm>
            <a:off x="9587482" y="4922440"/>
            <a:ext cx="2305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정보 DB                                </a:t>
            </a:r>
          </a:p>
          <a:p>
            <a:r>
              <a:rPr lang="ko-KR" altLang="en-US" sz="1600" dirty="0"/>
              <a:t>- 커뮤니티 게시글 DB                            </a:t>
            </a:r>
          </a:p>
          <a:p>
            <a:r>
              <a:rPr lang="ko-KR" altLang="en-US" sz="1600" dirty="0"/>
              <a:t>- 지도 데이터 DB                                </a:t>
            </a:r>
          </a:p>
          <a:p>
            <a:r>
              <a:rPr lang="ko-KR" altLang="en-US" sz="1600" dirty="0"/>
              <a:t>- 차트 데이터 DB </a:t>
            </a:r>
          </a:p>
        </p:txBody>
      </p:sp>
    </p:spTree>
    <p:extLst>
      <p:ext uri="{BB962C8B-B14F-4D97-AF65-F5344CB8AC3E}">
        <p14:creationId xmlns:p14="http://schemas.microsoft.com/office/powerpoint/2010/main" val="1594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홈</a:t>
            </a:r>
            <a:r>
              <a:rPr kumimoji="1" lang="en-US" altLang="ko-KR" sz="1000" dirty="0"/>
              <a:t>(</a:t>
            </a:r>
            <a:r>
              <a:rPr kumimoji="1" lang="ko-KR" altLang="en-US" sz="1000" dirty="0" err="1"/>
              <a:t>메인페이지</a:t>
            </a:r>
            <a:r>
              <a:rPr kumimoji="1" lang="en-US" altLang="ko-KR" sz="1000" dirty="0"/>
              <a:t>)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5802"/>
              </p:ext>
            </p:extLst>
          </p:nvPr>
        </p:nvGraphicFramePr>
        <p:xfrm>
          <a:off x="8962892" y="405819"/>
          <a:ext cx="3101833" cy="412869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9B10B6-120D-4999-90E8-B99F1B5ABA8B}"/>
              </a:ext>
            </a:extLst>
          </p:cNvPr>
          <p:cNvGrpSpPr/>
          <p:nvPr/>
        </p:nvGrpSpPr>
        <p:grpSpPr>
          <a:xfrm>
            <a:off x="234957" y="1260953"/>
            <a:ext cx="8552563" cy="4836835"/>
            <a:chOff x="245843" y="1066799"/>
            <a:chExt cx="8552563" cy="483683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C1B21C4-A362-4A2B-A9DF-71A5F21C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844" y="1066799"/>
              <a:ext cx="8552562" cy="472440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A11A1D4-768C-47C6-BA2D-4364463A7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43" y="5355771"/>
              <a:ext cx="8552561" cy="54786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FAE3F00-8198-4B05-96DC-98566425FF2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73564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로그인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18016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로그인에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 일치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 받아 데이터 베이스와 비교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 데이터베이스와 비교 결과 및 토큰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Reply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CDC44D-94E6-4712-B820-CDD1892B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64" y="1025979"/>
            <a:ext cx="4879521" cy="52612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8FDDF1-A954-409D-9C01-D87CDA79BA9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34699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828</Words>
  <Application>Microsoft Office PowerPoint</Application>
  <PresentationFormat>와이드스크린</PresentationFormat>
  <Paragraphs>324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Gulim</vt:lpstr>
      <vt:lpstr>맑은 고딕</vt:lpstr>
      <vt:lpstr>맑은 고딕</vt:lpstr>
      <vt:lpstr>Arial</vt:lpstr>
      <vt:lpstr>Office 테마</vt:lpstr>
      <vt:lpstr>My green diary(가제)</vt:lpstr>
      <vt:lpstr>활용 데이터</vt:lpstr>
      <vt:lpstr>기능 정의</vt:lpstr>
      <vt:lpstr>기능 정의</vt:lpstr>
      <vt:lpstr>기능 정의</vt:lpstr>
      <vt:lpstr>시스템 구성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  <vt:lpstr>REST API 상세 명세</vt:lpstr>
      <vt:lpstr>Database 설계</vt:lpstr>
      <vt:lpstr>ERD</vt:lpstr>
      <vt:lpstr>PowerPoint 프레젠테이션</vt:lpstr>
      <vt:lpstr>Table 명세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user</cp:lastModifiedBy>
  <cp:revision>78</cp:revision>
  <dcterms:created xsi:type="dcterms:W3CDTF">2023-11-14T00:10:21Z</dcterms:created>
  <dcterms:modified xsi:type="dcterms:W3CDTF">2024-08-16T07:14:12Z</dcterms:modified>
</cp:coreProperties>
</file>