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5" r:id="rId2"/>
    <p:sldId id="258" r:id="rId3"/>
    <p:sldId id="395" r:id="rId4"/>
    <p:sldId id="396" r:id="rId5"/>
    <p:sldId id="397" r:id="rId6"/>
    <p:sldId id="398" r:id="rId7"/>
    <p:sldId id="382" r:id="rId8"/>
    <p:sldId id="401" r:id="rId9"/>
    <p:sldId id="408" r:id="rId10"/>
    <p:sldId id="409" r:id="rId11"/>
    <p:sldId id="410" r:id="rId12"/>
    <p:sldId id="411" r:id="rId13"/>
    <p:sldId id="412" r:id="rId14"/>
    <p:sldId id="407" r:id="rId15"/>
    <p:sldId id="389" r:id="rId16"/>
    <p:sldId id="387" r:id="rId17"/>
    <p:sldId id="388" r:id="rId18"/>
    <p:sldId id="391" r:id="rId19"/>
    <p:sldId id="392" r:id="rId20"/>
    <p:sldId id="399" r:id="rId21"/>
    <p:sldId id="400" r:id="rId22"/>
    <p:sldId id="3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green diary(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BE : </a:t>
            </a:r>
            <a:r>
              <a:rPr lang="ko-KR" altLang="en-US" dirty="0"/>
              <a:t>김수경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FE : </a:t>
            </a:r>
            <a:r>
              <a:rPr lang="ko-KR" altLang="en-US" dirty="0" err="1"/>
              <a:t>엄고운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18016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로그인에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일치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 받아 데이터 베이스와 비교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 데이터베이스와 비교 결과 및 토큰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CDC44D-94E6-4712-B820-CDD1892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4" y="1025979"/>
            <a:ext cx="4879521" cy="5261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FDDF1-A954-409D-9C01-D87CDA79BA9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34699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5" y="80529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335302"/>
          <a:ext cx="3101833" cy="370974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12478" y="9507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0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E4CB1-DFE3-4296-921A-8DB969D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66" y="751433"/>
            <a:ext cx="4058314" cy="5869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606AC6-362B-4F6B-8763-08926FD1A608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398269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게시판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??</a:t>
            </a:r>
            <a:endParaRPr kumimoji="1" lang="ko-KR" altLang="en-US" sz="1000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BDBDC-22B1-4E21-BA8F-355313B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" y="1714064"/>
            <a:ext cx="8267198" cy="390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36E16-C3A4-4C9F-9F3F-751975768C4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E9289-A9FD-474E-9AF1-9F50FB253C84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3155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글쓰기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BEB7-46BF-49CC-B825-4D648DE2517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0ACCE-0A99-427B-9648-67DFE2538612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BB02263-53EA-460B-9356-EAD25FE5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8" y="1515223"/>
            <a:ext cx="7026691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788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92833"/>
              </p:ext>
            </p:extLst>
          </p:nvPr>
        </p:nvGraphicFramePr>
        <p:xfrm>
          <a:off x="1098745" y="1813175"/>
          <a:ext cx="10515601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/public/main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GET/POST/PUT/DELETE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자유게시판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infoplant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정보제공</a:t>
                      </a:r>
                      <a:r>
                        <a:rPr lang="en-US" altLang="ko-KR" sz="1200" dirty="0"/>
                        <a:t>(open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4C6762-AD71-41CD-BE89-8B8374C59343}"/>
              </a:ext>
            </a:extLst>
          </p:cNvPr>
          <p:cNvSpPr txBox="1"/>
          <p:nvPr/>
        </p:nvSpPr>
        <p:spPr>
          <a:xfrm>
            <a:off x="8330268" y="578840"/>
            <a:ext cx="261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/public/**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 : </a:t>
            </a:r>
            <a:r>
              <a:rPr lang="ko-KR" altLang="en-US" sz="2400" dirty="0"/>
              <a:t> </a:t>
            </a:r>
            <a:r>
              <a:rPr lang="en-US" altLang="ko-KR" sz="2400" dirty="0"/>
              <a:t>https://www.data.go.kr/data/15113888/fileData.do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ko-KR" altLang="en-US" sz="2500" dirty="0"/>
              <a:t>농촌진흥청 농사로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openAPI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sz="2400" dirty="0"/>
              <a:t>도시에서 실내 정원 및 베란다 텃밭을 가꾸는 사람들에게 작물 및 식물 육성 정보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/>
              <a:t>	  </a:t>
            </a:r>
            <a:r>
              <a:rPr lang="ko-KR" altLang="en-US" sz="2400" dirty="0"/>
              <a:t>부산시 공용텃밭 위치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주요 컨텐츠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각 식물 육성 방법 정보 제공</a:t>
            </a:r>
            <a:endParaRPr lang="en-US" altLang="ko-KR" dirty="0"/>
          </a:p>
          <a:p>
            <a:pPr lvl="1"/>
            <a:r>
              <a:rPr lang="ko-KR" altLang="en-US" dirty="0"/>
              <a:t>회원 별 식물 육성기록 시 육성식물 선호도 </a:t>
            </a:r>
            <a:r>
              <a:rPr lang="en-US" altLang="ko-KR" dirty="0"/>
              <a:t>, </a:t>
            </a:r>
            <a:r>
              <a:rPr lang="ko-KR" altLang="en-US" dirty="0"/>
              <a:t>키운 식물 수 차트 제공</a:t>
            </a:r>
            <a:endParaRPr lang="en-US" altLang="ko-KR" dirty="0"/>
          </a:p>
          <a:p>
            <a:pPr lvl="1"/>
            <a:r>
              <a:rPr lang="ko-KR" altLang="en-US" dirty="0"/>
              <a:t>자유게시판 및 나만의 게시판</a:t>
            </a:r>
            <a:r>
              <a:rPr lang="en-US" altLang="ko-KR" dirty="0"/>
              <a:t>(</a:t>
            </a:r>
            <a:r>
              <a:rPr lang="ko-KR" altLang="en-US" dirty="0"/>
              <a:t>식물일지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부산시 공영텃밭 위치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CB4B45-5DD7-4769-838F-29272009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73" y="0"/>
            <a:ext cx="5731653" cy="68580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1C83A2E5-6554-429D-A16C-9CE2D68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614"/>
            <a:ext cx="10515600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E8C38-3451-4A8B-AE57-FFAB8B34748C}"/>
              </a:ext>
            </a:extLst>
          </p:cNvPr>
          <p:cNvSpPr/>
          <p:nvPr/>
        </p:nvSpPr>
        <p:spPr>
          <a:xfrm>
            <a:off x="637563" y="1015068"/>
            <a:ext cx="1845578" cy="1602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회원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8E857-7316-4E49-B905-EFC2BB52A261}"/>
              </a:ext>
            </a:extLst>
          </p:cNvPr>
          <p:cNvSpPr txBox="1"/>
          <p:nvPr/>
        </p:nvSpPr>
        <p:spPr>
          <a:xfrm>
            <a:off x="820722" y="2759978"/>
            <a:ext cx="171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Admin_board_id</a:t>
            </a:r>
            <a:endParaRPr lang="en-US" altLang="ko-KR" sz="1400" dirty="0"/>
          </a:p>
          <a:p>
            <a:r>
              <a:rPr lang="en-US" altLang="ko-KR" sz="1400" dirty="0" err="1"/>
              <a:t>Free_board_view</a:t>
            </a:r>
            <a:endParaRPr lang="en-US" altLang="ko-KR" sz="1400" dirty="0"/>
          </a:p>
          <a:p>
            <a:r>
              <a:rPr lang="en-US" altLang="ko-KR" sz="1400" dirty="0" err="1"/>
              <a:t>Share_board_view</a:t>
            </a:r>
            <a:endParaRPr lang="en-US" altLang="ko-KR" sz="1400" dirty="0"/>
          </a:p>
          <a:p>
            <a:r>
              <a:rPr lang="en-US" altLang="ko-KR" sz="1400" dirty="0"/>
              <a:t>username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AAB80-2A64-4C6E-BA16-B5E22E93EFB7}"/>
              </a:ext>
            </a:extLst>
          </p:cNvPr>
          <p:cNvSpPr txBox="1"/>
          <p:nvPr/>
        </p:nvSpPr>
        <p:spPr>
          <a:xfrm>
            <a:off x="696286" y="4538444"/>
            <a:ext cx="2164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 고민</a:t>
            </a:r>
            <a:br>
              <a:rPr lang="en-US" altLang="ko-KR" dirty="0"/>
            </a:br>
            <a:r>
              <a:rPr lang="en-US" altLang="ko-KR" dirty="0"/>
              <a:t>member – username int &gt; varchar</a:t>
            </a:r>
            <a:r>
              <a:rPr lang="ko-KR" altLang="en-US"/>
              <a:t>로 바꾸기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E0B8AF-A58A-4D74-8D5A-38A6F88C8097}"/>
              </a:ext>
            </a:extLst>
          </p:cNvPr>
          <p:cNvGrpSpPr/>
          <p:nvPr/>
        </p:nvGrpSpPr>
        <p:grpSpPr>
          <a:xfrm>
            <a:off x="3181238" y="14507"/>
            <a:ext cx="3872705" cy="2206179"/>
            <a:chOff x="3351791" y="268550"/>
            <a:chExt cx="4554381" cy="200112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5BBA17-C8EF-4B98-895A-1A50B6AD81D4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B0AEB0-82F4-4EAD-8AC4-10F5FEAE91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72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E7EF2F-206B-4C23-9F04-F8699AC9885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212F38-32A1-4978-8202-A1D035C23C4D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269672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0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B3921-410E-449D-A93C-72E74DD2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45" y="176065"/>
            <a:ext cx="5605576" cy="1558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747F-923C-4115-9CE3-F8A4BDC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35" y="2136733"/>
            <a:ext cx="5940965" cy="892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F7C3C-D544-4780-BF0A-2424F588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9" y="2096626"/>
            <a:ext cx="5949625" cy="1004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2A905C-FE47-4973-8D8A-8AFBFF57A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" y="3620942"/>
            <a:ext cx="5992927" cy="1177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F6E474-767B-497C-9E79-E53E88E7D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" y="226296"/>
            <a:ext cx="5992927" cy="12990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543ED-E28A-42E1-AE06-C3BE8B2C5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610355"/>
            <a:ext cx="5733118" cy="1454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E3694B-971C-45D9-9B75-1AAF4E413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5915"/>
            <a:ext cx="5966946" cy="10392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45F41A-9E7F-43DF-A6C3-4C6E099E4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307" y="5387526"/>
            <a:ext cx="640169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</a:p>
          <a:p>
            <a:r>
              <a:rPr lang="ko-KR" altLang="en-US" dirty="0"/>
              <a:t>마이페이지</a:t>
            </a:r>
          </a:p>
          <a:p>
            <a:r>
              <a:rPr lang="ko-KR" altLang="en-US" dirty="0"/>
              <a:t>메인 게시판</a:t>
            </a:r>
          </a:p>
          <a:p>
            <a:r>
              <a:rPr lang="ko-KR" altLang="en-US" dirty="0"/>
              <a:t>커뮤니티</a:t>
            </a:r>
          </a:p>
          <a:p>
            <a:r>
              <a:rPr lang="ko-KR" altLang="en-US" dirty="0"/>
              <a:t>지도 기능</a:t>
            </a:r>
          </a:p>
          <a:p>
            <a:r>
              <a:rPr lang="ko-KR" altLang="en-US" dirty="0"/>
              <a:t>차트 기능</a:t>
            </a:r>
          </a:p>
        </p:txBody>
      </p:sp>
    </p:spTree>
    <p:extLst>
      <p:ext uri="{BB962C8B-B14F-4D97-AF65-F5344CB8AC3E}">
        <p14:creationId xmlns:p14="http://schemas.microsoft.com/office/powerpoint/2010/main" val="13411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C5994-24F7-71DF-EACF-6207B4446158}"/>
              </a:ext>
            </a:extLst>
          </p:cNvPr>
          <p:cNvSpPr txBox="1"/>
          <p:nvPr/>
        </p:nvSpPr>
        <p:spPr>
          <a:xfrm>
            <a:off x="3366784" y="2335721"/>
            <a:ext cx="750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플랫폼에 회원가입하고 로그인할 수 있도록 합니다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D24FF-68BD-58CE-C562-364B62D4A1DD}"/>
              </a:ext>
            </a:extLst>
          </p:cNvPr>
          <p:cNvSpPr/>
          <p:nvPr/>
        </p:nvSpPr>
        <p:spPr>
          <a:xfrm>
            <a:off x="931762" y="217025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endParaRPr lang="en-US" altLang="ko-KR" sz="1600" dirty="0"/>
          </a:p>
          <a:p>
            <a:pPr algn="ctr"/>
            <a:r>
              <a:rPr lang="ko-KR" altLang="en-US" sz="1600" dirty="0"/>
              <a:t> 로그인</a:t>
            </a:r>
            <a:endParaRPr lang="en-US" altLang="ko-KR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2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5A9D07-513E-CC26-77BE-20C8F7E6FB81}"/>
              </a:ext>
            </a:extLst>
          </p:cNvPr>
          <p:cNvSpPr/>
          <p:nvPr/>
        </p:nvSpPr>
        <p:spPr>
          <a:xfrm>
            <a:off x="931762" y="4803495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정보 게시판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1675-7506-E8E5-ECEB-C560D40A1351}"/>
              </a:ext>
            </a:extLst>
          </p:cNvPr>
          <p:cNvSpPr txBox="1"/>
          <p:nvPr/>
        </p:nvSpPr>
        <p:spPr>
          <a:xfrm>
            <a:off x="3366783" y="4984352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사용자들에게 식물 기르는 방법에 대한 정보를 제공하는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53BD8-E677-55F6-29AC-0F60053FC568}"/>
              </a:ext>
            </a:extLst>
          </p:cNvPr>
          <p:cNvSpPr txBox="1"/>
          <p:nvPr/>
        </p:nvSpPr>
        <p:spPr>
          <a:xfrm>
            <a:off x="3366783" y="3661685"/>
            <a:ext cx="7982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자신의 정보를 관리하고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기르는 식물의 일지를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40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3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 기능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D99D2-DCC3-33B4-A7C9-F419CB695066}"/>
              </a:ext>
            </a:extLst>
          </p:cNvPr>
          <p:cNvSpPr/>
          <p:nvPr/>
        </p:nvSpPr>
        <p:spPr>
          <a:xfrm>
            <a:off x="931763" y="215486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커뮤니티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45CF7-A581-5794-A8B7-F31BD97B6C98}"/>
              </a:ext>
            </a:extLst>
          </p:cNvPr>
          <p:cNvSpPr txBox="1"/>
          <p:nvPr/>
        </p:nvSpPr>
        <p:spPr>
          <a:xfrm>
            <a:off x="3366784" y="2335720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식물과 관련된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수다 등 다른 사용자들과 소통하는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0EF254-62A1-A812-B40F-ABFA38905AB8}"/>
              </a:ext>
            </a:extLst>
          </p:cNvPr>
          <p:cNvSpPr/>
          <p:nvPr/>
        </p:nvSpPr>
        <p:spPr>
          <a:xfrm>
            <a:off x="931763" y="4812839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차트 기능</a:t>
            </a:r>
            <a:endParaRPr lang="en-US" altLang="ko-K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607DA-28E5-0C3E-C1D9-44B8DCDAEDB4}"/>
              </a:ext>
            </a:extLst>
          </p:cNvPr>
          <p:cNvSpPr txBox="1"/>
          <p:nvPr/>
        </p:nvSpPr>
        <p:spPr>
          <a:xfrm>
            <a:off x="3366784" y="3506619"/>
            <a:ext cx="798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 나눔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자신의 위치를 기반으로 식물 나눔을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81020-D1C8-DDAC-D2BE-7BFEDD1079D9}"/>
              </a:ext>
            </a:extLst>
          </p:cNvPr>
          <p:cNvSpPr txBox="1"/>
          <p:nvPr/>
        </p:nvSpPr>
        <p:spPr>
          <a:xfrm>
            <a:off x="3366784" y="3845173"/>
            <a:ext cx="7328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공영텃밭 위치 </a:t>
            </a:r>
            <a:r>
              <a:rPr lang="en-US" altLang="ko-KR" sz="1600" dirty="0"/>
              <a:t>:</a:t>
            </a:r>
            <a:r>
              <a:rPr lang="ko-KR" altLang="en-US" sz="1600" dirty="0"/>
              <a:t> 부산시 공영텃밭의 위치를 지도에 표시하는 기능입니다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75D19-924B-4BEF-8F9C-79A652CF227F}"/>
              </a:ext>
            </a:extLst>
          </p:cNvPr>
          <p:cNvSpPr txBox="1"/>
          <p:nvPr/>
        </p:nvSpPr>
        <p:spPr>
          <a:xfrm>
            <a:off x="3366783" y="4993696"/>
            <a:ext cx="750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관리자페이지 </a:t>
            </a:r>
            <a:r>
              <a:rPr lang="en-US" altLang="ko-KR" sz="1600" dirty="0"/>
              <a:t>- </a:t>
            </a:r>
            <a:r>
              <a:rPr lang="ko-KR" altLang="en-US" sz="1600" dirty="0"/>
              <a:t>오늘 늘어난 회원 수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ko-KR" altLang="en-US" sz="1600" dirty="0" err="1"/>
              <a:t>회원수</a:t>
            </a:r>
            <a:r>
              <a:rPr lang="en-US" altLang="ko-KR" sz="1600" dirty="0"/>
              <a:t>) &amp; </a:t>
            </a:r>
            <a:r>
              <a:rPr lang="ko-KR" altLang="en-US" sz="1600" dirty="0"/>
              <a:t>오늘기준 조회수</a:t>
            </a:r>
            <a:r>
              <a:rPr lang="en-US" altLang="ko-KR" sz="1600" dirty="0"/>
              <a:t>(</a:t>
            </a:r>
            <a:r>
              <a:rPr lang="ko-KR" altLang="en-US" sz="1600" dirty="0"/>
              <a:t>총 조회수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53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FFBEC76F-A12F-132E-0199-E45457220EA4}"/>
              </a:ext>
            </a:extLst>
          </p:cNvPr>
          <p:cNvSpPr/>
          <p:nvPr/>
        </p:nvSpPr>
        <p:spPr>
          <a:xfrm>
            <a:off x="4354164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49D834-CC56-0380-B7CA-AD09DCA5F725}"/>
              </a:ext>
            </a:extLst>
          </p:cNvPr>
          <p:cNvGrpSpPr/>
          <p:nvPr/>
        </p:nvGrpSpPr>
        <p:grpSpPr>
          <a:xfrm>
            <a:off x="885883" y="2733465"/>
            <a:ext cx="983036" cy="1571925"/>
            <a:chOff x="928866" y="2946149"/>
            <a:chExt cx="1131426" cy="1853274"/>
          </a:xfrm>
          <a:solidFill>
            <a:schemeClr val="tx1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78D310-8D0B-F157-E4AC-717F76DBDAC7}"/>
                </a:ext>
              </a:extLst>
            </p:cNvPr>
            <p:cNvSpPr/>
            <p:nvPr/>
          </p:nvSpPr>
          <p:spPr>
            <a:xfrm>
              <a:off x="1138658" y="2946149"/>
              <a:ext cx="711843" cy="711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894753-524B-07CF-DDB3-43D50A1C0CFA}"/>
                </a:ext>
              </a:extLst>
            </p:cNvPr>
            <p:cNvGrpSpPr/>
            <p:nvPr/>
          </p:nvGrpSpPr>
          <p:grpSpPr>
            <a:xfrm>
              <a:off x="928866" y="3555929"/>
              <a:ext cx="1131426" cy="1243494"/>
              <a:chOff x="853632" y="3563956"/>
              <a:chExt cx="1319514" cy="1325563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290652D-3E09-EE28-B6E4-8CB548D61AE7}"/>
                  </a:ext>
                </a:extLst>
              </p:cNvPr>
              <p:cNvSpPr/>
              <p:nvPr/>
            </p:nvSpPr>
            <p:spPr>
              <a:xfrm>
                <a:off x="853632" y="3563956"/>
                <a:ext cx="1319514" cy="1325563"/>
              </a:xfrm>
              <a:prstGeom prst="roundRect">
                <a:avLst>
                  <a:gd name="adj" fmla="val 350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7C1799-CD06-A0D0-2F26-30DF066894F3}"/>
                  </a:ext>
                </a:extLst>
              </p:cNvPr>
              <p:cNvSpPr/>
              <p:nvPr/>
            </p:nvSpPr>
            <p:spPr>
              <a:xfrm>
                <a:off x="853632" y="4177676"/>
                <a:ext cx="1319514" cy="711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사용자</a:t>
                </a:r>
              </a:p>
            </p:txBody>
          </p:sp>
        </p:grpSp>
      </p:grp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BF0F4755-D4B1-A4DA-8CA8-6AE3594BE962}"/>
              </a:ext>
            </a:extLst>
          </p:cNvPr>
          <p:cNvSpPr/>
          <p:nvPr/>
        </p:nvSpPr>
        <p:spPr>
          <a:xfrm>
            <a:off x="10031546" y="3607266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6337F856-D95E-59CD-873E-F6BF72098A8B}"/>
              </a:ext>
            </a:extLst>
          </p:cNvPr>
          <p:cNvSpPr/>
          <p:nvPr/>
        </p:nvSpPr>
        <p:spPr>
          <a:xfrm>
            <a:off x="10031546" y="318200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EDED3F65-4E93-2FE9-FBC6-D4D2830DF2C4}"/>
              </a:ext>
            </a:extLst>
          </p:cNvPr>
          <p:cNvSpPr/>
          <p:nvPr/>
        </p:nvSpPr>
        <p:spPr>
          <a:xfrm>
            <a:off x="10031546" y="276831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6F5591-E02A-ED71-FB79-0B3A4B90342F}"/>
              </a:ext>
            </a:extLst>
          </p:cNvPr>
          <p:cNvSpPr/>
          <p:nvPr/>
        </p:nvSpPr>
        <p:spPr>
          <a:xfrm>
            <a:off x="3753140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B0F8F-0860-B3DF-D14E-2F655D02FABF}"/>
              </a:ext>
            </a:extLst>
          </p:cNvPr>
          <p:cNvSpPr/>
          <p:nvPr/>
        </p:nvSpPr>
        <p:spPr>
          <a:xfrm>
            <a:off x="3898879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FF"/>
                </a:highlight>
              </a:rPr>
              <a:t>React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ABB3357-513B-3AE3-8FC7-A3A3A3172D12}"/>
              </a:ext>
            </a:extLst>
          </p:cNvPr>
          <p:cNvSpPr/>
          <p:nvPr/>
        </p:nvSpPr>
        <p:spPr>
          <a:xfrm>
            <a:off x="6833147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45432B-A715-4660-4A8B-8ECA7F97D222}"/>
              </a:ext>
            </a:extLst>
          </p:cNvPr>
          <p:cNvSpPr/>
          <p:nvPr/>
        </p:nvSpPr>
        <p:spPr>
          <a:xfrm>
            <a:off x="6232123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037776-9FFE-51C6-7934-43F603D727E5}"/>
              </a:ext>
            </a:extLst>
          </p:cNvPr>
          <p:cNvSpPr/>
          <p:nvPr/>
        </p:nvSpPr>
        <p:spPr>
          <a:xfrm>
            <a:off x="6377862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Spring Boot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9F8BB5-E287-80B8-7C57-7C530B333E43}"/>
              </a:ext>
            </a:extLst>
          </p:cNvPr>
          <p:cNvSpPr/>
          <p:nvPr/>
        </p:nvSpPr>
        <p:spPr>
          <a:xfrm>
            <a:off x="3081024" y="2032323"/>
            <a:ext cx="5677382" cy="2697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65574-CC2A-50A7-D807-85C654CAB727}"/>
              </a:ext>
            </a:extLst>
          </p:cNvPr>
          <p:cNvSpPr txBox="1"/>
          <p:nvPr/>
        </p:nvSpPr>
        <p:spPr>
          <a:xfrm>
            <a:off x="5432241" y="136281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D262E-54CE-FAE6-4FD3-168EB22CDC8D}"/>
              </a:ext>
            </a:extLst>
          </p:cNvPr>
          <p:cNvSpPr txBox="1"/>
          <p:nvPr/>
        </p:nvSpPr>
        <p:spPr>
          <a:xfrm>
            <a:off x="957253" y="136320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46E8-3AA1-28A2-ACB4-72CAD62166E7}"/>
              </a:ext>
            </a:extLst>
          </p:cNvPr>
          <p:cNvSpPr txBox="1"/>
          <p:nvPr/>
        </p:nvSpPr>
        <p:spPr>
          <a:xfrm>
            <a:off x="10388994" y="1356416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7EC6F-ADF0-6BCE-F896-6BF22E647110}"/>
              </a:ext>
            </a:extLst>
          </p:cNvPr>
          <p:cNvCxnSpPr/>
          <p:nvPr/>
        </p:nvCxnSpPr>
        <p:spPr>
          <a:xfrm>
            <a:off x="220497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356154-02E9-4028-9C34-2BADA9B2D87C}"/>
              </a:ext>
            </a:extLst>
          </p:cNvPr>
          <p:cNvCxnSpPr/>
          <p:nvPr/>
        </p:nvCxnSpPr>
        <p:spPr>
          <a:xfrm>
            <a:off x="893179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3E89EF-7339-59D8-2E3D-43325B0CBBDB}"/>
              </a:ext>
            </a:extLst>
          </p:cNvPr>
          <p:cNvCxnSpPr>
            <a:cxnSpLocks/>
          </p:cNvCxnSpPr>
          <p:nvPr/>
        </p:nvCxnSpPr>
        <p:spPr>
          <a:xfrm flipH="1">
            <a:off x="220497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2F3294-CB18-5893-F7CF-C778ABB93DE7}"/>
              </a:ext>
            </a:extLst>
          </p:cNvPr>
          <p:cNvCxnSpPr>
            <a:cxnSpLocks/>
          </p:cNvCxnSpPr>
          <p:nvPr/>
        </p:nvCxnSpPr>
        <p:spPr>
          <a:xfrm flipH="1">
            <a:off x="893179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1D32FA-32B3-9559-2527-6F724BA7EC76}"/>
              </a:ext>
            </a:extLst>
          </p:cNvPr>
          <p:cNvCxnSpPr>
            <a:cxnSpLocks/>
          </p:cNvCxnSpPr>
          <p:nvPr/>
        </p:nvCxnSpPr>
        <p:spPr>
          <a:xfrm>
            <a:off x="5690747" y="3223187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927FAE-EACA-8899-0274-F983030BED9B}"/>
              </a:ext>
            </a:extLst>
          </p:cNvPr>
          <p:cNvCxnSpPr>
            <a:cxnSpLocks/>
          </p:cNvCxnSpPr>
          <p:nvPr/>
        </p:nvCxnSpPr>
        <p:spPr>
          <a:xfrm flipH="1">
            <a:off x="5690747" y="3531845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250C04-5285-3C05-D3A0-8CC23DECB924}"/>
              </a:ext>
            </a:extLst>
          </p:cNvPr>
          <p:cNvSpPr txBox="1"/>
          <p:nvPr/>
        </p:nvSpPr>
        <p:spPr>
          <a:xfrm>
            <a:off x="4472415" y="220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8A3B49-B1F1-70BD-909B-C4D8C65EE274}"/>
              </a:ext>
            </a:extLst>
          </p:cNvPr>
          <p:cNvSpPr txBox="1"/>
          <p:nvPr/>
        </p:nvSpPr>
        <p:spPr>
          <a:xfrm>
            <a:off x="6951398" y="2209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</a:t>
            </a:r>
            <a:endParaRPr lang="ko-KR" altLang="en-US" dirty="0"/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8E67F141-E4E6-4EC5-67F6-0A05101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330298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시스템 구성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91AE40-75C5-F0DF-D71B-E45824D89EAA}"/>
              </a:ext>
            </a:extLst>
          </p:cNvPr>
          <p:cNvSpPr txBox="1"/>
          <p:nvPr/>
        </p:nvSpPr>
        <p:spPr>
          <a:xfrm>
            <a:off x="3220058" y="4922440"/>
            <a:ext cx="2354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로그인 및 회원가입                            </a:t>
            </a:r>
          </a:p>
          <a:p>
            <a:r>
              <a:rPr lang="ko-KR" altLang="en-US" sz="1600" dirty="0"/>
              <a:t>- 마이페이지                                    </a:t>
            </a:r>
          </a:p>
          <a:p>
            <a:r>
              <a:rPr lang="ko-KR" altLang="en-US" sz="1600" dirty="0"/>
              <a:t>- 커뮤니티                                      </a:t>
            </a:r>
          </a:p>
          <a:p>
            <a:r>
              <a:rPr lang="ko-KR" altLang="en-US" sz="1600" dirty="0"/>
              <a:t>- 지도            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</a:t>
            </a:r>
            <a:endParaRPr lang="en-US" altLang="ko-KR" sz="1600" dirty="0"/>
          </a:p>
          <a:p>
            <a:r>
              <a:rPr lang="en-US" altLang="ko-KR" sz="1600" dirty="0"/>
              <a:t>- API </a:t>
            </a:r>
            <a:r>
              <a:rPr lang="ko-KR" altLang="en-US" sz="1600" dirty="0"/>
              <a:t>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E3F8E-F9BE-9EEF-3443-962A0EC05E03}"/>
              </a:ext>
            </a:extLst>
          </p:cNvPr>
          <p:cNvSpPr txBox="1"/>
          <p:nvPr/>
        </p:nvSpPr>
        <p:spPr>
          <a:xfrm>
            <a:off x="5992194" y="4922440"/>
            <a:ext cx="27662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인증 및 관리                           </a:t>
            </a:r>
          </a:p>
          <a:p>
            <a:r>
              <a:rPr lang="ko-KR" altLang="en-US" sz="1600" dirty="0"/>
              <a:t>- 커뮤니티 관리                                 </a:t>
            </a:r>
          </a:p>
          <a:p>
            <a:r>
              <a:rPr lang="ko-KR" altLang="en-US" sz="1600" dirty="0"/>
              <a:t>- 지도 데이터 처리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데이터 처리</a:t>
            </a:r>
            <a:endParaRPr lang="en-US" altLang="ko-KR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44671-354D-94A9-9ECC-A46386C6715C}"/>
              </a:ext>
            </a:extLst>
          </p:cNvPr>
          <p:cNvSpPr txBox="1"/>
          <p:nvPr/>
        </p:nvSpPr>
        <p:spPr>
          <a:xfrm>
            <a:off x="9587482" y="4922440"/>
            <a:ext cx="2305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정보 DB                                </a:t>
            </a:r>
          </a:p>
          <a:p>
            <a:r>
              <a:rPr lang="ko-KR" altLang="en-US" sz="1600" dirty="0"/>
              <a:t>- 커뮤니티 게시글 DB                            </a:t>
            </a:r>
          </a:p>
          <a:p>
            <a:r>
              <a:rPr lang="ko-KR" altLang="en-US" sz="1600" dirty="0"/>
              <a:t>- 지도 데이터 DB                                </a:t>
            </a:r>
          </a:p>
          <a:p>
            <a:r>
              <a:rPr lang="ko-KR" altLang="en-US" sz="1600" dirty="0"/>
              <a:t>- 차트 데이터 DB </a:t>
            </a:r>
          </a:p>
        </p:txBody>
      </p:sp>
    </p:spTree>
    <p:extLst>
      <p:ext uri="{BB962C8B-B14F-4D97-AF65-F5344CB8AC3E}">
        <p14:creationId xmlns:p14="http://schemas.microsoft.com/office/powerpoint/2010/main" val="159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011" y="-273438"/>
            <a:ext cx="3826079" cy="1325563"/>
          </a:xfrm>
        </p:spPr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4" y="815646"/>
            <a:ext cx="2827789" cy="47295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그림 및 설명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B4477AF-F16E-4309-8490-EC649714A8F9}"/>
              </a:ext>
            </a:extLst>
          </p:cNvPr>
          <p:cNvGrpSpPr/>
          <p:nvPr/>
        </p:nvGrpSpPr>
        <p:grpSpPr>
          <a:xfrm>
            <a:off x="4544824" y="1574827"/>
            <a:ext cx="3382161" cy="2439253"/>
            <a:chOff x="3094839" y="208697"/>
            <a:chExt cx="3382161" cy="243925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EC53756-D58A-4EAD-A44C-9909FFC3F781}"/>
                </a:ext>
              </a:extLst>
            </p:cNvPr>
            <p:cNvSpPr/>
            <p:nvPr/>
          </p:nvSpPr>
          <p:spPr>
            <a:xfrm>
              <a:off x="3094839" y="208697"/>
              <a:ext cx="3382161" cy="24392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6D316DB-6878-4FF7-897F-C1CE0A484B1A}"/>
                </a:ext>
              </a:extLst>
            </p:cNvPr>
            <p:cNvSpPr/>
            <p:nvPr/>
          </p:nvSpPr>
          <p:spPr>
            <a:xfrm>
              <a:off x="3094839" y="208697"/>
              <a:ext cx="3382161" cy="2723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🌱</a:t>
              </a:r>
              <a:r>
                <a:rPr lang="en-US" altLang="ko-KR" sz="600" dirty="0"/>
                <a:t>          </a:t>
              </a:r>
              <a:r>
                <a:rPr lang="ko-KR" altLang="en-US" sz="600" dirty="0"/>
                <a:t>정보제공 </a:t>
              </a:r>
              <a:r>
                <a:rPr lang="en-US" altLang="ko-KR" sz="600" dirty="0"/>
                <a:t>| </a:t>
              </a:r>
              <a:r>
                <a:rPr lang="ko-KR" altLang="en-US" sz="600" dirty="0">
                  <a:solidFill>
                    <a:srgbClr val="FFFF00"/>
                  </a:solidFill>
                </a:rPr>
                <a:t>식물 나눔 </a:t>
              </a:r>
              <a:r>
                <a:rPr lang="en-US" altLang="ko-KR" sz="600" dirty="0"/>
                <a:t>|</a:t>
              </a:r>
              <a:r>
                <a:rPr lang="ko-KR" altLang="en-US" sz="600" dirty="0"/>
                <a:t> </a:t>
              </a:r>
              <a:r>
                <a:rPr lang="ko-KR" altLang="en-US" sz="600" dirty="0">
                  <a:solidFill>
                    <a:srgbClr val="FFFF00"/>
                  </a:solidFill>
                </a:rPr>
                <a:t>자유게시판 </a:t>
              </a:r>
              <a:r>
                <a:rPr lang="en-US" altLang="ko-KR" sz="600" dirty="0">
                  <a:solidFill>
                    <a:schemeClr val="bg1"/>
                  </a:solidFill>
                </a:rPr>
                <a:t>| </a:t>
              </a:r>
              <a:r>
                <a:rPr lang="ko-KR" altLang="en-US" sz="600" dirty="0">
                  <a:solidFill>
                    <a:schemeClr val="bg1"/>
                  </a:solidFill>
                </a:rPr>
                <a:t>공용텃밭 </a:t>
              </a:r>
              <a:r>
                <a:rPr lang="en-US" altLang="ko-KR" sz="600" dirty="0">
                  <a:solidFill>
                    <a:schemeClr val="bg1"/>
                  </a:solidFill>
                </a:rPr>
                <a:t>    </a:t>
              </a:r>
              <a:r>
                <a:rPr lang="en-US" altLang="ko-KR" sz="600" dirty="0"/>
                <a:t>          </a:t>
              </a:r>
              <a:r>
                <a:rPr lang="ko-KR" altLang="en-US" sz="600" dirty="0" err="1"/>
                <a:t>ㅇㅇ님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| </a:t>
              </a:r>
              <a:r>
                <a:rPr lang="ko-KR" altLang="en-US" sz="600" dirty="0"/>
                <a:t>마이페이지</a:t>
              </a:r>
            </a:p>
          </p:txBody>
        </p:sp>
      </p:grp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F3B500D0-8751-4633-B627-D9778C90FF26}"/>
              </a:ext>
            </a:extLst>
          </p:cNvPr>
          <p:cNvSpPr/>
          <p:nvPr/>
        </p:nvSpPr>
        <p:spPr>
          <a:xfrm>
            <a:off x="589506" y="4253528"/>
            <a:ext cx="3382161" cy="2439253"/>
          </a:xfrm>
          <a:custGeom>
            <a:avLst/>
            <a:gdLst>
              <a:gd name="connsiteX0" fmla="*/ 0 w 3382161"/>
              <a:gd name="connsiteY0" fmla="*/ 0 h 2439253"/>
              <a:gd name="connsiteX1" fmla="*/ 3382161 w 3382161"/>
              <a:gd name="connsiteY1" fmla="*/ 0 h 2439253"/>
              <a:gd name="connsiteX2" fmla="*/ 3382161 w 3382161"/>
              <a:gd name="connsiteY2" fmla="*/ 2439253 h 2439253"/>
              <a:gd name="connsiteX3" fmla="*/ 3135593 w 3382161"/>
              <a:gd name="connsiteY3" fmla="*/ 2439253 h 2439253"/>
              <a:gd name="connsiteX4" fmla="*/ 3135593 w 3382161"/>
              <a:gd name="connsiteY4" fmla="*/ 2194143 h 2439253"/>
              <a:gd name="connsiteX5" fmla="*/ 3045421 w 3382161"/>
              <a:gd name="connsiteY5" fmla="*/ 2103971 h 2439253"/>
              <a:gd name="connsiteX6" fmla="*/ 2684745 w 3382161"/>
              <a:gd name="connsiteY6" fmla="*/ 2103971 h 2439253"/>
              <a:gd name="connsiteX7" fmla="*/ 2594573 w 3382161"/>
              <a:gd name="connsiteY7" fmla="*/ 2194143 h 2439253"/>
              <a:gd name="connsiteX8" fmla="*/ 2594573 w 3382161"/>
              <a:gd name="connsiteY8" fmla="*/ 2439253 h 2439253"/>
              <a:gd name="connsiteX9" fmla="*/ 2376494 w 3382161"/>
              <a:gd name="connsiteY9" fmla="*/ 2439253 h 2439253"/>
              <a:gd name="connsiteX10" fmla="*/ 2376494 w 3382161"/>
              <a:gd name="connsiteY10" fmla="*/ 2194143 h 2439253"/>
              <a:gd name="connsiteX11" fmla="*/ 2286322 w 3382161"/>
              <a:gd name="connsiteY11" fmla="*/ 2103971 h 2439253"/>
              <a:gd name="connsiteX12" fmla="*/ 1925646 w 3382161"/>
              <a:gd name="connsiteY12" fmla="*/ 2103971 h 2439253"/>
              <a:gd name="connsiteX13" fmla="*/ 1835474 w 3382161"/>
              <a:gd name="connsiteY13" fmla="*/ 2194143 h 2439253"/>
              <a:gd name="connsiteX14" fmla="*/ 1835474 w 3382161"/>
              <a:gd name="connsiteY14" fmla="*/ 2439253 h 2439253"/>
              <a:gd name="connsiteX15" fmla="*/ 1617394 w 3382161"/>
              <a:gd name="connsiteY15" fmla="*/ 2439253 h 2439253"/>
              <a:gd name="connsiteX16" fmla="*/ 1617394 w 3382161"/>
              <a:gd name="connsiteY16" fmla="*/ 2194143 h 2439253"/>
              <a:gd name="connsiteX17" fmla="*/ 1527222 w 3382161"/>
              <a:gd name="connsiteY17" fmla="*/ 2103971 h 2439253"/>
              <a:gd name="connsiteX18" fmla="*/ 1166546 w 3382161"/>
              <a:gd name="connsiteY18" fmla="*/ 2103971 h 2439253"/>
              <a:gd name="connsiteX19" fmla="*/ 1076374 w 3382161"/>
              <a:gd name="connsiteY19" fmla="*/ 2194143 h 2439253"/>
              <a:gd name="connsiteX20" fmla="*/ 1076374 w 3382161"/>
              <a:gd name="connsiteY20" fmla="*/ 2439253 h 2439253"/>
              <a:gd name="connsiteX21" fmla="*/ 858294 w 3382161"/>
              <a:gd name="connsiteY21" fmla="*/ 2439253 h 2439253"/>
              <a:gd name="connsiteX22" fmla="*/ 858294 w 3382161"/>
              <a:gd name="connsiteY22" fmla="*/ 2194143 h 2439253"/>
              <a:gd name="connsiteX23" fmla="*/ 768122 w 3382161"/>
              <a:gd name="connsiteY23" fmla="*/ 2103971 h 2439253"/>
              <a:gd name="connsiteX24" fmla="*/ 407446 w 3382161"/>
              <a:gd name="connsiteY24" fmla="*/ 2103971 h 2439253"/>
              <a:gd name="connsiteX25" fmla="*/ 317274 w 3382161"/>
              <a:gd name="connsiteY25" fmla="*/ 2194143 h 2439253"/>
              <a:gd name="connsiteX26" fmla="*/ 317274 w 3382161"/>
              <a:gd name="connsiteY26" fmla="*/ 2439253 h 2439253"/>
              <a:gd name="connsiteX27" fmla="*/ 0 w 3382161"/>
              <a:gd name="connsiteY27" fmla="*/ 2439253 h 2439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82161" h="2439253">
                <a:moveTo>
                  <a:pt x="0" y="0"/>
                </a:moveTo>
                <a:lnTo>
                  <a:pt x="3382161" y="0"/>
                </a:lnTo>
                <a:lnTo>
                  <a:pt x="3382161" y="2439253"/>
                </a:lnTo>
                <a:lnTo>
                  <a:pt x="3135593" y="2439253"/>
                </a:lnTo>
                <a:lnTo>
                  <a:pt x="3135593" y="2194143"/>
                </a:lnTo>
                <a:cubicBezTo>
                  <a:pt x="3135593" y="2144342"/>
                  <a:pt x="3095222" y="2103971"/>
                  <a:pt x="3045421" y="2103971"/>
                </a:cubicBezTo>
                <a:lnTo>
                  <a:pt x="2684745" y="2103971"/>
                </a:lnTo>
                <a:cubicBezTo>
                  <a:pt x="2634944" y="2103971"/>
                  <a:pt x="2594573" y="2144342"/>
                  <a:pt x="2594573" y="2194143"/>
                </a:cubicBezTo>
                <a:lnTo>
                  <a:pt x="2594573" y="2439253"/>
                </a:lnTo>
                <a:lnTo>
                  <a:pt x="2376494" y="2439253"/>
                </a:lnTo>
                <a:lnTo>
                  <a:pt x="2376494" y="2194143"/>
                </a:lnTo>
                <a:cubicBezTo>
                  <a:pt x="2376494" y="2144342"/>
                  <a:pt x="2336123" y="2103971"/>
                  <a:pt x="2286322" y="2103971"/>
                </a:cubicBezTo>
                <a:lnTo>
                  <a:pt x="1925646" y="2103971"/>
                </a:lnTo>
                <a:cubicBezTo>
                  <a:pt x="1875845" y="2103971"/>
                  <a:pt x="1835474" y="2144342"/>
                  <a:pt x="1835474" y="2194143"/>
                </a:cubicBezTo>
                <a:lnTo>
                  <a:pt x="1835474" y="2439253"/>
                </a:lnTo>
                <a:lnTo>
                  <a:pt x="1617394" y="2439253"/>
                </a:lnTo>
                <a:lnTo>
                  <a:pt x="1617394" y="2194143"/>
                </a:lnTo>
                <a:cubicBezTo>
                  <a:pt x="1617394" y="2144342"/>
                  <a:pt x="1577023" y="2103971"/>
                  <a:pt x="1527222" y="2103971"/>
                </a:cubicBezTo>
                <a:lnTo>
                  <a:pt x="1166546" y="2103971"/>
                </a:lnTo>
                <a:cubicBezTo>
                  <a:pt x="1116745" y="2103971"/>
                  <a:pt x="1076374" y="2144342"/>
                  <a:pt x="1076374" y="2194143"/>
                </a:cubicBezTo>
                <a:lnTo>
                  <a:pt x="1076374" y="2439253"/>
                </a:lnTo>
                <a:lnTo>
                  <a:pt x="858294" y="2439253"/>
                </a:lnTo>
                <a:lnTo>
                  <a:pt x="858294" y="2194143"/>
                </a:lnTo>
                <a:cubicBezTo>
                  <a:pt x="858294" y="2144342"/>
                  <a:pt x="817923" y="2103971"/>
                  <a:pt x="768122" y="2103971"/>
                </a:cubicBezTo>
                <a:lnTo>
                  <a:pt x="407446" y="2103971"/>
                </a:lnTo>
                <a:cubicBezTo>
                  <a:pt x="357645" y="2103971"/>
                  <a:pt x="317274" y="2144342"/>
                  <a:pt x="317274" y="2194143"/>
                </a:cubicBezTo>
                <a:lnTo>
                  <a:pt x="317274" y="2439253"/>
                </a:lnTo>
                <a:lnTo>
                  <a:pt x="0" y="243925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614B4A-1E6A-4808-A875-A486412CBBE6}"/>
              </a:ext>
            </a:extLst>
          </p:cNvPr>
          <p:cNvSpPr/>
          <p:nvPr/>
        </p:nvSpPr>
        <p:spPr>
          <a:xfrm>
            <a:off x="589506" y="4253528"/>
            <a:ext cx="3382161" cy="27234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정보제공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식물 나눔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자유게시판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공용텃밭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ㅇㅇ님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98F9359-2BDB-41DC-ACE1-26AA403E220A}"/>
              </a:ext>
            </a:extLst>
          </p:cNvPr>
          <p:cNvGrpSpPr/>
          <p:nvPr/>
        </p:nvGrpSpPr>
        <p:grpSpPr>
          <a:xfrm>
            <a:off x="8276914" y="1574827"/>
            <a:ext cx="3382161" cy="2439253"/>
            <a:chOff x="3094839" y="208697"/>
            <a:chExt cx="3382161" cy="2439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05BEAD-A408-4A93-9A72-CE93C6BAD8D4}"/>
                </a:ext>
              </a:extLst>
            </p:cNvPr>
            <p:cNvSpPr/>
            <p:nvPr/>
          </p:nvSpPr>
          <p:spPr>
            <a:xfrm>
              <a:off x="3094839" y="208697"/>
              <a:ext cx="3382161" cy="24392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8EC29D-9407-4500-A2A8-C577B5B390BB}"/>
                </a:ext>
              </a:extLst>
            </p:cNvPr>
            <p:cNvSpPr/>
            <p:nvPr/>
          </p:nvSpPr>
          <p:spPr>
            <a:xfrm>
              <a:off x="3094839" y="208697"/>
              <a:ext cx="3382161" cy="2723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🌱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정보제공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식물 나눔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자유게시판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공용텃밭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</a:t>
              </a:r>
              <a:r>
                <a:rPr kumimoji="0" lang="ko-KR" altLang="en-US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ㅇㅇ님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마이페이지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82B088E-04B0-4513-93D7-A26194FCBE49}"/>
              </a:ext>
            </a:extLst>
          </p:cNvPr>
          <p:cNvGrpSpPr/>
          <p:nvPr/>
        </p:nvGrpSpPr>
        <p:grpSpPr>
          <a:xfrm>
            <a:off x="4544823" y="4253526"/>
            <a:ext cx="3382161" cy="2439253"/>
            <a:chOff x="3094839" y="208697"/>
            <a:chExt cx="3382161" cy="24392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4BEB5D0-5F1B-4063-BED4-6A5058DAAED9}"/>
                </a:ext>
              </a:extLst>
            </p:cNvPr>
            <p:cNvSpPr/>
            <p:nvPr/>
          </p:nvSpPr>
          <p:spPr>
            <a:xfrm>
              <a:off x="3094839" y="208697"/>
              <a:ext cx="3382161" cy="24392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7B31AE-6542-463E-87B4-9665480DFED3}"/>
                </a:ext>
              </a:extLst>
            </p:cNvPr>
            <p:cNvSpPr/>
            <p:nvPr/>
          </p:nvSpPr>
          <p:spPr>
            <a:xfrm>
              <a:off x="3094839" y="208697"/>
              <a:ext cx="3382161" cy="2723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🌱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정보제공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식물 나눔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자유게시판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공용텃밭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</a:t>
              </a:r>
              <a:r>
                <a:rPr kumimoji="0" lang="ko-KR" altLang="en-US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ㅇㅇ님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마이페이지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B0597EB-8704-43E3-B5BF-423D12036AE5}"/>
              </a:ext>
            </a:extLst>
          </p:cNvPr>
          <p:cNvGrpSpPr/>
          <p:nvPr/>
        </p:nvGrpSpPr>
        <p:grpSpPr>
          <a:xfrm>
            <a:off x="8276913" y="4253526"/>
            <a:ext cx="3382161" cy="2439253"/>
            <a:chOff x="3094839" y="208697"/>
            <a:chExt cx="3382161" cy="24392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521978-7682-4245-B65B-92F577ED21D0}"/>
                </a:ext>
              </a:extLst>
            </p:cNvPr>
            <p:cNvSpPr/>
            <p:nvPr/>
          </p:nvSpPr>
          <p:spPr>
            <a:xfrm>
              <a:off x="3094839" y="208697"/>
              <a:ext cx="3382161" cy="24392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1357640-24F5-46F2-A401-488E2072216B}"/>
                </a:ext>
              </a:extLst>
            </p:cNvPr>
            <p:cNvSpPr/>
            <p:nvPr/>
          </p:nvSpPr>
          <p:spPr>
            <a:xfrm>
              <a:off x="3094839" y="208697"/>
              <a:ext cx="3382161" cy="2723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🌱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정보제공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식물 나눔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자유게시판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공용텃밭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    </a:t>
              </a:r>
              <a:r>
                <a:rPr kumimoji="0" lang="ko-KR" altLang="en-US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ㅇㅇ님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마이페이지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82A994-1815-4D29-BD19-36F44871403B}"/>
              </a:ext>
            </a:extLst>
          </p:cNvPr>
          <p:cNvSpPr/>
          <p:nvPr/>
        </p:nvSpPr>
        <p:spPr>
          <a:xfrm>
            <a:off x="6558077" y="2148840"/>
            <a:ext cx="554126" cy="91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8478FF-AE1C-4543-AAC4-25A3236B052E}"/>
              </a:ext>
            </a:extLst>
          </p:cNvPr>
          <p:cNvSpPr/>
          <p:nvPr/>
        </p:nvSpPr>
        <p:spPr>
          <a:xfrm>
            <a:off x="7185069" y="2148840"/>
            <a:ext cx="137751" cy="914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243142-0146-41CB-BB41-48D044631D4A}"/>
              </a:ext>
            </a:extLst>
          </p:cNvPr>
          <p:cNvGrpSpPr/>
          <p:nvPr/>
        </p:nvGrpSpPr>
        <p:grpSpPr>
          <a:xfrm>
            <a:off x="4889152" y="2319603"/>
            <a:ext cx="2694653" cy="1488170"/>
            <a:chOff x="5242560" y="2293620"/>
            <a:chExt cx="2194560" cy="128778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27BD76-2B17-45B8-BE39-6A3F3BDE5FBD}"/>
                </a:ext>
              </a:extLst>
            </p:cNvPr>
            <p:cNvSpPr/>
            <p:nvPr/>
          </p:nvSpPr>
          <p:spPr>
            <a:xfrm>
              <a:off x="5242560" y="2293620"/>
              <a:ext cx="2194560" cy="1287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2FC520C-D684-4722-93EC-4A4B88E5B044}"/>
                </a:ext>
              </a:extLst>
            </p:cNvPr>
            <p:cNvCxnSpPr/>
            <p:nvPr/>
          </p:nvCxnSpPr>
          <p:spPr>
            <a:xfrm>
              <a:off x="5242560" y="2461260"/>
              <a:ext cx="219456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DBE20A1-DF4D-4847-8876-10738937CE50}"/>
              </a:ext>
            </a:extLst>
          </p:cNvPr>
          <p:cNvSpPr/>
          <p:nvPr/>
        </p:nvSpPr>
        <p:spPr>
          <a:xfrm>
            <a:off x="9746637" y="2019283"/>
            <a:ext cx="1705006" cy="1807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B930B2-4623-4318-9847-7C73803A8CBD}"/>
              </a:ext>
            </a:extLst>
          </p:cNvPr>
          <p:cNvSpPr/>
          <p:nvPr/>
        </p:nvSpPr>
        <p:spPr>
          <a:xfrm>
            <a:off x="8613250" y="2019283"/>
            <a:ext cx="901656" cy="462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49F757A-48C5-4068-8818-B8EAE44DA601}"/>
              </a:ext>
            </a:extLst>
          </p:cNvPr>
          <p:cNvSpPr/>
          <p:nvPr/>
        </p:nvSpPr>
        <p:spPr>
          <a:xfrm>
            <a:off x="11073432" y="3685956"/>
            <a:ext cx="310848" cy="114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9FA2530-A2C2-42CE-B9A3-52C6D442A3CE}"/>
              </a:ext>
            </a:extLst>
          </p:cNvPr>
          <p:cNvGrpSpPr/>
          <p:nvPr/>
        </p:nvGrpSpPr>
        <p:grpSpPr>
          <a:xfrm>
            <a:off x="4824817" y="2301279"/>
            <a:ext cx="3996981" cy="1457550"/>
            <a:chOff x="5041894" y="2275163"/>
            <a:chExt cx="3996981" cy="145755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DA0492B-7F9D-4AD6-9382-DD9DDF8C75C5}"/>
                </a:ext>
              </a:extLst>
            </p:cNvPr>
            <p:cNvSpPr txBox="1"/>
            <p:nvPr/>
          </p:nvSpPr>
          <p:spPr>
            <a:xfrm>
              <a:off x="5041894" y="2275163"/>
              <a:ext cx="39969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번호 말머리 제목 작성자</a:t>
              </a:r>
              <a:r>
                <a:rPr lang="en-US" altLang="ko-KR" sz="1050" dirty="0"/>
                <a:t>(id) </a:t>
              </a:r>
              <a:r>
                <a:rPr lang="ko-KR" altLang="en-US" sz="1050" dirty="0"/>
                <a:t>작성일 조회수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07126A6-E2FB-4FC8-B0B0-F776C690A9CB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2731867"/>
              <a:ext cx="24109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4006AE2-34D6-4AC3-97B7-97B9402E1651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2907981"/>
              <a:ext cx="23957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950CB6F-5026-41C5-BEBA-689078C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3084096"/>
              <a:ext cx="2441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4A7E20B8-32FC-4973-BFA3-7AA817AD996B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3260211"/>
              <a:ext cx="24109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0F29A24-B24D-4C02-9655-DCFFACD7F254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3436326"/>
              <a:ext cx="24033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C2E0ADA-4D7A-4623-A5FA-B97D3EE93077}"/>
                </a:ext>
              </a:extLst>
            </p:cNvPr>
            <p:cNvSpPr txBox="1"/>
            <p:nvPr/>
          </p:nvSpPr>
          <p:spPr>
            <a:xfrm>
              <a:off x="6097969" y="3465961"/>
              <a:ext cx="1463249" cy="26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 2 3 4 5 &gt;</a:t>
              </a:r>
              <a:endParaRPr lang="ko-KR" altLang="en-US" sz="9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4541EE0-8FA8-4F31-BDE8-BAEBD4D091F7}"/>
              </a:ext>
            </a:extLst>
          </p:cNvPr>
          <p:cNvGrpSpPr/>
          <p:nvPr/>
        </p:nvGrpSpPr>
        <p:grpSpPr>
          <a:xfrm>
            <a:off x="9660401" y="2148840"/>
            <a:ext cx="3127081" cy="1240779"/>
            <a:chOff x="5041894" y="2275163"/>
            <a:chExt cx="3996981" cy="141845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900C1B-E3FD-43C2-A7DB-72EC62D4DC4F}"/>
                </a:ext>
              </a:extLst>
            </p:cNvPr>
            <p:cNvSpPr txBox="1"/>
            <p:nvPr/>
          </p:nvSpPr>
          <p:spPr>
            <a:xfrm>
              <a:off x="5041894" y="2275163"/>
              <a:ext cx="3996981" cy="290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    번호 제목 작성일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52DCEF9-67B1-433B-A684-75681B6494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2731867"/>
              <a:ext cx="1909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D617DE7-7071-4EC0-8772-63540B4176B2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2907981"/>
              <a:ext cx="1909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8E8C808-6F7A-4969-B685-096ED0FCDF9A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3084096"/>
              <a:ext cx="1909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091C7BB-17A5-4E74-8562-93EAD79F7E10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3260211"/>
              <a:ext cx="1909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2C7C518-205A-414E-9038-E8163A66EA51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2" y="3436326"/>
              <a:ext cx="1909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52567C-6180-40FD-AE0E-F7C8D2838E7D}"/>
                </a:ext>
              </a:extLst>
            </p:cNvPr>
            <p:cNvSpPr txBox="1"/>
            <p:nvPr/>
          </p:nvSpPr>
          <p:spPr>
            <a:xfrm>
              <a:off x="5798235" y="3426861"/>
              <a:ext cx="1463249" cy="26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 2 3 4 5 &gt;</a:t>
              </a:r>
              <a:endParaRPr lang="ko-KR" altLang="en-US" sz="900" dirty="0"/>
            </a:p>
          </p:txBody>
        </p:sp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id="{AC1EC3E0-0CA2-4282-AC01-ECE90A5E8AC9}"/>
              </a:ext>
            </a:extLst>
          </p:cNvPr>
          <p:cNvSpPr/>
          <p:nvPr/>
        </p:nvSpPr>
        <p:spPr>
          <a:xfrm>
            <a:off x="8657045" y="2078401"/>
            <a:ext cx="306749" cy="300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21054954-1452-43C9-89B9-50C13C51EEFC}"/>
              </a:ext>
            </a:extLst>
          </p:cNvPr>
          <p:cNvSpPr/>
          <p:nvPr/>
        </p:nvSpPr>
        <p:spPr>
          <a:xfrm>
            <a:off x="906780" y="4716780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D47C4052-5734-4120-80D1-A38C6D306233}"/>
              </a:ext>
            </a:extLst>
          </p:cNvPr>
          <p:cNvSpPr/>
          <p:nvPr/>
        </p:nvSpPr>
        <p:spPr>
          <a:xfrm>
            <a:off x="1665880" y="4716780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55705727-2456-4BD0-ACA8-F564AF7A4F30}"/>
              </a:ext>
            </a:extLst>
          </p:cNvPr>
          <p:cNvSpPr/>
          <p:nvPr/>
        </p:nvSpPr>
        <p:spPr>
          <a:xfrm>
            <a:off x="2424980" y="4716780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AF23142-24D8-410F-9655-2D7D1320485F}"/>
              </a:ext>
            </a:extLst>
          </p:cNvPr>
          <p:cNvSpPr/>
          <p:nvPr/>
        </p:nvSpPr>
        <p:spPr>
          <a:xfrm>
            <a:off x="3184079" y="4716780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C5D49D9E-BA8F-435A-B0D5-456C423093FC}"/>
              </a:ext>
            </a:extLst>
          </p:cNvPr>
          <p:cNvSpPr/>
          <p:nvPr/>
        </p:nvSpPr>
        <p:spPr>
          <a:xfrm>
            <a:off x="906780" y="5565941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41FF2AA-9C29-45D1-9581-F2B5D51098E2}"/>
              </a:ext>
            </a:extLst>
          </p:cNvPr>
          <p:cNvSpPr/>
          <p:nvPr/>
        </p:nvSpPr>
        <p:spPr>
          <a:xfrm>
            <a:off x="1665880" y="5565941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67A79C2-97E4-4563-8BFD-1D83A1456235}"/>
              </a:ext>
            </a:extLst>
          </p:cNvPr>
          <p:cNvSpPr/>
          <p:nvPr/>
        </p:nvSpPr>
        <p:spPr>
          <a:xfrm>
            <a:off x="2424980" y="5565941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C82BD10-28F6-413B-9DCF-81F85570B643}"/>
              </a:ext>
            </a:extLst>
          </p:cNvPr>
          <p:cNvSpPr/>
          <p:nvPr/>
        </p:nvSpPr>
        <p:spPr>
          <a:xfrm>
            <a:off x="3184079" y="5565941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A9E8D64F-EC23-489A-950D-012999B9FD85}"/>
              </a:ext>
            </a:extLst>
          </p:cNvPr>
          <p:cNvSpPr/>
          <p:nvPr/>
        </p:nvSpPr>
        <p:spPr>
          <a:xfrm>
            <a:off x="5635732" y="4656776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0F800EF3-F67A-426C-A87E-746316230357}"/>
              </a:ext>
            </a:extLst>
          </p:cNvPr>
          <p:cNvSpPr/>
          <p:nvPr/>
        </p:nvSpPr>
        <p:spPr>
          <a:xfrm>
            <a:off x="6394831" y="4656776"/>
            <a:ext cx="541020" cy="67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19D3615-AEA3-45D0-AF48-890C5F0B1C67}"/>
              </a:ext>
            </a:extLst>
          </p:cNvPr>
          <p:cNvSpPr/>
          <p:nvPr/>
        </p:nvSpPr>
        <p:spPr>
          <a:xfrm>
            <a:off x="5155586" y="5720201"/>
            <a:ext cx="2194560" cy="76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지도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080E961E-FEDA-458B-B98E-0F5C4684F527}"/>
              </a:ext>
            </a:extLst>
          </p:cNvPr>
          <p:cNvSpPr/>
          <p:nvPr/>
        </p:nvSpPr>
        <p:spPr>
          <a:xfrm>
            <a:off x="5150294" y="5473152"/>
            <a:ext cx="2172526" cy="2195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자세한 문의는 부산시 </a:t>
            </a:r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전번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06D7EA4-B892-4BEE-A62C-6073DC4EBD3C}"/>
              </a:ext>
            </a:extLst>
          </p:cNvPr>
          <p:cNvSpPr/>
          <p:nvPr/>
        </p:nvSpPr>
        <p:spPr>
          <a:xfrm>
            <a:off x="9360804" y="4765314"/>
            <a:ext cx="1528176" cy="1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5351A79-56CF-4676-AAA1-F2B545AEAC04}"/>
              </a:ext>
            </a:extLst>
          </p:cNvPr>
          <p:cNvSpPr/>
          <p:nvPr/>
        </p:nvSpPr>
        <p:spPr>
          <a:xfrm>
            <a:off x="8963794" y="5212492"/>
            <a:ext cx="1925186" cy="1191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22B038A-698C-468F-98EA-08FB56477723}"/>
              </a:ext>
            </a:extLst>
          </p:cNvPr>
          <p:cNvSpPr/>
          <p:nvPr/>
        </p:nvSpPr>
        <p:spPr>
          <a:xfrm>
            <a:off x="8963794" y="4998926"/>
            <a:ext cx="1925186" cy="16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 업로드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9B4E77-BE74-46CB-ADD6-7D907DBF63C5}"/>
              </a:ext>
            </a:extLst>
          </p:cNvPr>
          <p:cNvSpPr/>
          <p:nvPr/>
        </p:nvSpPr>
        <p:spPr>
          <a:xfrm>
            <a:off x="8963794" y="4765314"/>
            <a:ext cx="397010" cy="1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50" dirty="0">
                <a:solidFill>
                  <a:schemeClr val="tx1"/>
                </a:solidFill>
              </a:rPr>
              <a:t>말머리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17E7E0BA-10BE-4979-91EE-55E4E9075045}"/>
              </a:ext>
            </a:extLst>
          </p:cNvPr>
          <p:cNvGrpSpPr/>
          <p:nvPr/>
        </p:nvGrpSpPr>
        <p:grpSpPr>
          <a:xfrm>
            <a:off x="906780" y="6348413"/>
            <a:ext cx="541020" cy="380091"/>
            <a:chOff x="906780" y="6355556"/>
            <a:chExt cx="541020" cy="380091"/>
          </a:xfrm>
        </p:grpSpPr>
        <p:sp>
          <p:nvSpPr>
            <p:cNvPr id="177" name="사각형: 둥근 위쪽 모서리 176">
              <a:extLst>
                <a:ext uri="{FF2B5EF4-FFF2-40B4-BE49-F238E27FC236}">
                  <a16:creationId xmlns:a16="http://schemas.microsoft.com/office/drawing/2014/main" id="{1C3B8A46-3C71-4A84-A135-009961E87991}"/>
                </a:ext>
              </a:extLst>
            </p:cNvPr>
            <p:cNvSpPr/>
            <p:nvPr/>
          </p:nvSpPr>
          <p:spPr>
            <a:xfrm>
              <a:off x="906780" y="6355556"/>
              <a:ext cx="541020" cy="337223"/>
            </a:xfrm>
            <a:prstGeom prst="round2SameRect">
              <a:avLst>
                <a:gd name="adj1" fmla="val 3432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DD19340-7B06-48E0-9B4E-22BB42B7A219}"/>
                </a:ext>
              </a:extLst>
            </p:cNvPr>
            <p:cNvSpPr/>
            <p:nvPr/>
          </p:nvSpPr>
          <p:spPr>
            <a:xfrm>
              <a:off x="913923" y="6633254"/>
              <a:ext cx="529200" cy="102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33F7C78C-98F3-47CF-8BFD-1C610B87D8FF}"/>
              </a:ext>
            </a:extLst>
          </p:cNvPr>
          <p:cNvGrpSpPr/>
          <p:nvPr/>
        </p:nvGrpSpPr>
        <p:grpSpPr>
          <a:xfrm>
            <a:off x="2424980" y="6355580"/>
            <a:ext cx="541020" cy="380091"/>
            <a:chOff x="906780" y="6355556"/>
            <a:chExt cx="541020" cy="380091"/>
          </a:xfrm>
        </p:grpSpPr>
        <p:sp>
          <p:nvSpPr>
            <p:cNvPr id="191" name="사각형: 둥근 위쪽 모서리 190">
              <a:extLst>
                <a:ext uri="{FF2B5EF4-FFF2-40B4-BE49-F238E27FC236}">
                  <a16:creationId xmlns:a16="http://schemas.microsoft.com/office/drawing/2014/main" id="{5D30AB67-C0CE-4BFF-A888-B5CFFF8B9FCE}"/>
                </a:ext>
              </a:extLst>
            </p:cNvPr>
            <p:cNvSpPr/>
            <p:nvPr/>
          </p:nvSpPr>
          <p:spPr>
            <a:xfrm>
              <a:off x="906780" y="6355556"/>
              <a:ext cx="541020" cy="337223"/>
            </a:xfrm>
            <a:prstGeom prst="round2SameRect">
              <a:avLst>
                <a:gd name="adj1" fmla="val 3432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8BC8033-268F-4AF5-B2EE-3415890F8C93}"/>
                </a:ext>
              </a:extLst>
            </p:cNvPr>
            <p:cNvSpPr/>
            <p:nvPr/>
          </p:nvSpPr>
          <p:spPr>
            <a:xfrm>
              <a:off x="913923" y="6633254"/>
              <a:ext cx="529200" cy="102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A01A5DC-01CD-47E4-8133-D67BD86E2FB9}"/>
              </a:ext>
            </a:extLst>
          </p:cNvPr>
          <p:cNvGrpSpPr/>
          <p:nvPr/>
        </p:nvGrpSpPr>
        <p:grpSpPr>
          <a:xfrm>
            <a:off x="1671268" y="6355091"/>
            <a:ext cx="541020" cy="380091"/>
            <a:chOff x="906780" y="6355556"/>
            <a:chExt cx="541020" cy="380091"/>
          </a:xfrm>
        </p:grpSpPr>
        <p:sp>
          <p:nvSpPr>
            <p:cNvPr id="197" name="사각형: 둥근 위쪽 모서리 196">
              <a:extLst>
                <a:ext uri="{FF2B5EF4-FFF2-40B4-BE49-F238E27FC236}">
                  <a16:creationId xmlns:a16="http://schemas.microsoft.com/office/drawing/2014/main" id="{C2F10468-E04E-4AC4-8195-470986EA112C}"/>
                </a:ext>
              </a:extLst>
            </p:cNvPr>
            <p:cNvSpPr/>
            <p:nvPr/>
          </p:nvSpPr>
          <p:spPr>
            <a:xfrm>
              <a:off x="906780" y="6355556"/>
              <a:ext cx="541020" cy="337223"/>
            </a:xfrm>
            <a:prstGeom prst="round2SameRect">
              <a:avLst>
                <a:gd name="adj1" fmla="val 3432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3578377C-6CC0-45F8-8ADA-DFC64193C536}"/>
                </a:ext>
              </a:extLst>
            </p:cNvPr>
            <p:cNvSpPr/>
            <p:nvPr/>
          </p:nvSpPr>
          <p:spPr>
            <a:xfrm>
              <a:off x="913923" y="6633254"/>
              <a:ext cx="529200" cy="102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91AC937-D3B9-474D-AC19-DB87877D28BA}"/>
              </a:ext>
            </a:extLst>
          </p:cNvPr>
          <p:cNvGrpSpPr/>
          <p:nvPr/>
        </p:nvGrpSpPr>
        <p:grpSpPr>
          <a:xfrm>
            <a:off x="3184079" y="6348413"/>
            <a:ext cx="541020" cy="380091"/>
            <a:chOff x="906780" y="6355556"/>
            <a:chExt cx="541020" cy="380091"/>
          </a:xfrm>
        </p:grpSpPr>
        <p:sp>
          <p:nvSpPr>
            <p:cNvPr id="200" name="사각형: 둥근 위쪽 모서리 199">
              <a:extLst>
                <a:ext uri="{FF2B5EF4-FFF2-40B4-BE49-F238E27FC236}">
                  <a16:creationId xmlns:a16="http://schemas.microsoft.com/office/drawing/2014/main" id="{44B0DA41-8D6C-4E7F-B900-20BCA1C43DCB}"/>
                </a:ext>
              </a:extLst>
            </p:cNvPr>
            <p:cNvSpPr/>
            <p:nvPr/>
          </p:nvSpPr>
          <p:spPr>
            <a:xfrm>
              <a:off x="906780" y="6355556"/>
              <a:ext cx="541020" cy="337223"/>
            </a:xfrm>
            <a:prstGeom prst="round2SameRect">
              <a:avLst>
                <a:gd name="adj1" fmla="val 3432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597D452C-BF11-4F15-AB07-7F0AE2303D58}"/>
                </a:ext>
              </a:extLst>
            </p:cNvPr>
            <p:cNvSpPr/>
            <p:nvPr/>
          </p:nvSpPr>
          <p:spPr>
            <a:xfrm>
              <a:off x="913923" y="6633254"/>
              <a:ext cx="529200" cy="102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0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홈</a:t>
            </a:r>
            <a:r>
              <a:rPr kumimoji="1" lang="en-US" altLang="ko-KR" sz="1000" dirty="0"/>
              <a:t>(</a:t>
            </a:r>
            <a:r>
              <a:rPr kumimoji="1" lang="ko-KR" altLang="en-US" sz="1000" dirty="0" err="1"/>
              <a:t>메인페이지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18016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로그인에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일치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 받아 데이터 베이스와 비교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 데이터베이스와 비교 결과 및 토큰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9B10B6-120D-4999-90E8-B99F1B5ABA8B}"/>
              </a:ext>
            </a:extLst>
          </p:cNvPr>
          <p:cNvGrpSpPr/>
          <p:nvPr/>
        </p:nvGrpSpPr>
        <p:grpSpPr>
          <a:xfrm>
            <a:off x="234957" y="1260953"/>
            <a:ext cx="8552563" cy="4836835"/>
            <a:chOff x="245843" y="1066799"/>
            <a:chExt cx="8552563" cy="483683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1B21C4-A362-4A2B-A9DF-71A5F21C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44" y="1066799"/>
              <a:ext cx="8552562" cy="472440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11A1D4-768C-47C6-BA2D-4364463A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43" y="5355771"/>
              <a:ext cx="8552561" cy="54786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E3F00-8198-4B05-96DC-98566425FF2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7356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885</Words>
  <Application>Microsoft Office PowerPoint</Application>
  <PresentationFormat>와이드스크린</PresentationFormat>
  <Paragraphs>338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Gulim</vt:lpstr>
      <vt:lpstr>맑은 고딕</vt:lpstr>
      <vt:lpstr>맑은 고딕</vt:lpstr>
      <vt:lpstr>Arial</vt:lpstr>
      <vt:lpstr>Office 테마</vt:lpstr>
      <vt:lpstr>My green diary(가제)</vt:lpstr>
      <vt:lpstr>활용 데이터</vt:lpstr>
      <vt:lpstr>기능 정의</vt:lpstr>
      <vt:lpstr>기능 정의</vt:lpstr>
      <vt:lpstr>기능 정의</vt:lpstr>
      <vt:lpstr>시스템 구성</vt:lpstr>
      <vt:lpstr>화면 설계서</vt:lpstr>
      <vt:lpstr>시스템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PowerPoint 프레젠테이션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72</cp:revision>
  <dcterms:created xsi:type="dcterms:W3CDTF">2023-11-14T00:10:21Z</dcterms:created>
  <dcterms:modified xsi:type="dcterms:W3CDTF">2024-08-06T05:43:21Z</dcterms:modified>
</cp:coreProperties>
</file>