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60" r:id="rId7"/>
    <p:sldId id="261" r:id="rId8"/>
    <p:sldId id="266" r:id="rId9"/>
    <p:sldId id="262" r:id="rId10"/>
    <p:sldId id="259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093816-7375-4776-9B4E-59241E61FA91}">
          <p14:sldIdLst>
            <p14:sldId id="256"/>
            <p14:sldId id="257"/>
            <p14:sldId id="258"/>
            <p14:sldId id="265"/>
            <p14:sldId id="264"/>
          </p14:sldIdLst>
        </p14:section>
        <p14:section name="Startup State" id="{F6783C51-D159-4803-8680-9FD54A5904A1}">
          <p14:sldIdLst>
            <p14:sldId id="260"/>
          </p14:sldIdLst>
        </p14:section>
        <p14:section name="Cure State" id="{B53B880B-0EDC-4ED6-8B0C-B59F01743200}">
          <p14:sldIdLst>
            <p14:sldId id="261"/>
            <p14:sldId id="266"/>
            <p14:sldId id="262"/>
            <p14:sldId id="259"/>
            <p14:sldId id="267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A488-BF85-9CEA-F709-18813D70A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FE159-6D64-A32E-90C1-79EA6976E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F1F2B-6E4C-FFEE-66AB-F2D02A52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71A5-34BE-40E9-ACEC-8FD03D9692A6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CA955-F3A7-5A8D-37E9-8ADBC3B9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437CE-7745-47F3-3FE3-8D96CED1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24C4-55E4-41B8-9C73-F43F4AB990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29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B6ED-2AEB-A164-40A4-0097CCCE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788FA-2512-8F98-0148-EC4563262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433AC-1FAB-87E6-D9B9-EEB714D8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71A5-34BE-40E9-ACEC-8FD03D9692A6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E431D-D3BA-D9D5-8E3E-6543EAB0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23331-2D2C-A8E8-0EE7-43AE813D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24C4-55E4-41B8-9C73-F43F4AB990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68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136C5D-0D96-BD07-B441-41774226E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6AC1C-186E-A14E-D73C-DE8435CE2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442E4-72DE-481D-6601-B7B17A35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71A5-34BE-40E9-ACEC-8FD03D9692A6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D45A2-6BEC-362D-BAEB-31F55444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92513-2FA2-0154-6502-B75B03E0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24C4-55E4-41B8-9C73-F43F4AB990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614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7DC4-3694-ADDB-6CE7-7CBDBB4B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F9F17-6BDB-DA91-6BAC-2CA608E8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A0143-6BD2-9B77-05EA-1B23F906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71A5-34BE-40E9-ACEC-8FD03D9692A6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DC8A5-8BDE-5DDD-28D0-5EE63111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5D957-A57C-56AD-52CA-A58E659E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24C4-55E4-41B8-9C73-F43F4AB990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160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1F18-0E5D-D1A0-BDA8-129FE257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8AB62-4AF8-51CD-ECD9-4A074D917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7D294-6176-DDA7-1AB5-682B945D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71A5-34BE-40E9-ACEC-8FD03D9692A6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77180-C017-980E-A519-312BEE45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C251F-B05E-2996-9BCF-3D4588A1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24C4-55E4-41B8-9C73-F43F4AB990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1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4F40-F93C-8FC7-9811-B57B4188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764EE-B7B0-F797-E523-44F445C35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B4E3B-8C34-D82E-5160-81E129E83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7D06E-B953-2E57-34DD-392C34A9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71A5-34BE-40E9-ACEC-8FD03D9692A6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E0018-84BC-E640-9E71-E165E258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0C7F2-96C1-11D9-967E-96A37A6E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24C4-55E4-41B8-9C73-F43F4AB990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793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09D9-510A-48DB-2C1A-358BFD66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0FEBB-5806-F786-9E67-AB669B10B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B405F-68BD-6842-04A7-5B02DFFC6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B39B38-4444-C0A1-BC91-BF2C9F08B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32852-0F10-F593-CF9F-FE116C4CA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55AA5-9438-34AC-8C77-C57B1F8B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71A5-34BE-40E9-ACEC-8FD03D9692A6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9A559-6B0D-967F-1FB1-1770F4A4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B9701-8523-CA47-E717-3616AA24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24C4-55E4-41B8-9C73-F43F4AB990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652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CF79-BE81-EE65-9E6F-995E1900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383F0-0E4A-7BF3-6894-DFC224B9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71A5-34BE-40E9-ACEC-8FD03D9692A6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A274E-5FC6-8FBE-8D02-AEDE8CEF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E7A60-2926-C651-A397-244D19A1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24C4-55E4-41B8-9C73-F43F4AB990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324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FA0AF-806C-13F4-972A-5814E9DE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71A5-34BE-40E9-ACEC-8FD03D9692A6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D931E6-B116-458B-D1EB-161669F3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5160E-BBBB-64A5-1D0B-4F92C691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24C4-55E4-41B8-9C73-F43F4AB990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394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EB7C-57D2-CA60-4742-A73022DF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487A-68EE-5F05-FAA4-ABF87846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B0E0F-C544-6F90-F92B-2A791E4B5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E6177-F87C-27BC-1086-D699C252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71A5-34BE-40E9-ACEC-8FD03D9692A6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5F2D4-B07D-D82F-5129-528B98CE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D8AF3-426A-A234-754F-7E7E6515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24C4-55E4-41B8-9C73-F43F4AB990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019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18CC-9330-6308-C3DA-DE2EF720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A7484-E51F-973F-1E47-D52A82E2C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3CF35-C880-BAD0-3D8D-85E7833A0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FE8E3-675B-92B1-776A-B4CB588E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71A5-34BE-40E9-ACEC-8FD03D9692A6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0186B-B55C-BCBC-B063-14A02C40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2C9E7-1663-3F40-3486-2B53FF7E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24C4-55E4-41B8-9C73-F43F4AB990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73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9B0EB-955A-50C2-3B2E-2A8C79A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7E3E1-77D6-8FEA-A8B7-42FB0B097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F0DA5-C2E7-12B3-1732-3C3D19D1E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571A5-34BE-40E9-ACEC-8FD03D9692A6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86ED3-675B-C1D6-8B97-F50B44EFB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576B-93F0-B282-BEC1-7E01EBB65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E24C4-55E4-41B8-9C73-F43F4AB990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8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A3EAA7-22CB-FD81-22E1-550B5AFC0CA9}"/>
              </a:ext>
            </a:extLst>
          </p:cNvPr>
          <p:cNvSpPr txBox="1"/>
          <p:nvPr/>
        </p:nvSpPr>
        <p:spPr>
          <a:xfrm>
            <a:off x="394283" y="369116"/>
            <a:ext cx="46139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Oven Code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Code Purpose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Accept User Input from buttons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Control OCE Outputs, Measure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Manage Errors and Unexpected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10" name="Picture 9" descr="A picture containing text, iPod&#10;&#10;Description automatically generated">
            <a:extLst>
              <a:ext uri="{FF2B5EF4-FFF2-40B4-BE49-F238E27FC236}">
                <a16:creationId xmlns:a16="http://schemas.microsoft.com/office/drawing/2014/main" id="{8FF433D0-C2D2-CF94-EEEC-E6EAB730A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51" y="553782"/>
            <a:ext cx="6210650" cy="581035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FD6876-7F3D-6674-00D8-3D1958573E94}"/>
              </a:ext>
            </a:extLst>
          </p:cNvPr>
          <p:cNvCxnSpPr>
            <a:cxnSpLocks/>
          </p:cNvCxnSpPr>
          <p:nvPr/>
        </p:nvCxnSpPr>
        <p:spPr>
          <a:xfrm>
            <a:off x="8615494" y="3236053"/>
            <a:ext cx="12919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5374287-D1B9-39DD-090D-E6E4042E2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358" y="3284290"/>
            <a:ext cx="933580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14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C5754D-768B-25DF-7CD1-3D6A0479D9EF}"/>
              </a:ext>
            </a:extLst>
          </p:cNvPr>
          <p:cNvSpPr txBox="1"/>
          <p:nvPr/>
        </p:nvSpPr>
        <p:spPr>
          <a:xfrm>
            <a:off x="486561" y="385894"/>
            <a:ext cx="385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Function Description: driveHTR1()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6D33A-9C5A-7DA7-B9DA-5DEEB316F45B}"/>
              </a:ext>
            </a:extLst>
          </p:cNvPr>
          <p:cNvSpPr txBox="1"/>
          <p:nvPr/>
        </p:nvSpPr>
        <p:spPr>
          <a:xfrm>
            <a:off x="722850" y="755226"/>
            <a:ext cx="3858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Function operates on volatile variables to turn the heater output (that switches the SSR) on or off to generate a PWM signal at 60 Hz, duty cycle 0-100%</a:t>
            </a:r>
          </a:p>
        </p:txBody>
      </p:sp>
    </p:spTree>
    <p:extLst>
      <p:ext uri="{BB962C8B-B14F-4D97-AF65-F5344CB8AC3E}">
        <p14:creationId xmlns:p14="http://schemas.microsoft.com/office/powerpoint/2010/main" val="185559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84F5C9-6A23-A573-3DD0-F992097B2400}"/>
              </a:ext>
            </a:extLst>
          </p:cNvPr>
          <p:cNvSpPr/>
          <p:nvPr/>
        </p:nvSpPr>
        <p:spPr>
          <a:xfrm>
            <a:off x="3693952" y="811297"/>
            <a:ext cx="7281644" cy="5682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EADF01-B4A6-A60B-7D42-902012D9B0F1}"/>
              </a:ext>
            </a:extLst>
          </p:cNvPr>
          <p:cNvSpPr txBox="1"/>
          <p:nvPr/>
        </p:nvSpPr>
        <p:spPr>
          <a:xfrm>
            <a:off x="1216404" y="545284"/>
            <a:ext cx="272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Oven Digital Twin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EBF029-4EEE-5827-5374-2AFA23A1E369}"/>
              </a:ext>
            </a:extLst>
          </p:cNvPr>
          <p:cNvSpPr/>
          <p:nvPr/>
        </p:nvSpPr>
        <p:spPr>
          <a:xfrm>
            <a:off x="4848837" y="1568740"/>
            <a:ext cx="2315361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4828DA-B099-51F0-374B-968CD10CC07C}"/>
              </a:ext>
            </a:extLst>
          </p:cNvPr>
          <p:cNvSpPr/>
          <p:nvPr/>
        </p:nvSpPr>
        <p:spPr>
          <a:xfrm>
            <a:off x="5008228" y="2550253"/>
            <a:ext cx="260058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36B080-B31F-BD0A-1B10-DE8CC12EACE3}"/>
              </a:ext>
            </a:extLst>
          </p:cNvPr>
          <p:cNvSpPr/>
          <p:nvPr/>
        </p:nvSpPr>
        <p:spPr>
          <a:xfrm>
            <a:off x="5519954" y="2550253"/>
            <a:ext cx="260058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0C36C2-A528-B375-3015-549BDBA6AD92}"/>
              </a:ext>
            </a:extLst>
          </p:cNvPr>
          <p:cNvSpPr/>
          <p:nvPr/>
        </p:nvSpPr>
        <p:spPr>
          <a:xfrm>
            <a:off x="6034479" y="2550253"/>
            <a:ext cx="260058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CBCFEC-7913-655F-AE94-67E354CF913E}"/>
              </a:ext>
            </a:extLst>
          </p:cNvPr>
          <p:cNvSpPr/>
          <p:nvPr/>
        </p:nvSpPr>
        <p:spPr>
          <a:xfrm>
            <a:off x="6512650" y="2550253"/>
            <a:ext cx="260058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EB1B76-33A6-B1C2-5F5B-DE0C3F81C7B4}"/>
              </a:ext>
            </a:extLst>
          </p:cNvPr>
          <p:cNvSpPr/>
          <p:nvPr/>
        </p:nvSpPr>
        <p:spPr>
          <a:xfrm>
            <a:off x="6923716" y="2550253"/>
            <a:ext cx="260058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5C7C16-C4A7-F507-E90A-09E4F83486BB}"/>
              </a:ext>
            </a:extLst>
          </p:cNvPr>
          <p:cNvSpPr/>
          <p:nvPr/>
        </p:nvSpPr>
        <p:spPr>
          <a:xfrm>
            <a:off x="7390701" y="217730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9BA5F3-3469-3E38-11EB-799F964A0269}"/>
              </a:ext>
            </a:extLst>
          </p:cNvPr>
          <p:cNvSpPr/>
          <p:nvPr/>
        </p:nvSpPr>
        <p:spPr>
          <a:xfrm>
            <a:off x="7390701" y="185898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42014F-8BBE-557E-D5C0-DFE5C9757062}"/>
              </a:ext>
            </a:extLst>
          </p:cNvPr>
          <p:cNvSpPr/>
          <p:nvPr/>
        </p:nvSpPr>
        <p:spPr>
          <a:xfrm>
            <a:off x="7390701" y="154067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6920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CF6A10-5A63-20E4-D0E8-BCAFEB6FCFD3}"/>
              </a:ext>
            </a:extLst>
          </p:cNvPr>
          <p:cNvSpPr txBox="1"/>
          <p:nvPr/>
        </p:nvSpPr>
        <p:spPr>
          <a:xfrm>
            <a:off x="234892" y="276944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void setup()</a:t>
            </a:r>
          </a:p>
        </p:txBody>
      </p: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7AD5988-754B-BDF6-E5F0-01FF3FFA7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43" y="184340"/>
            <a:ext cx="6133113" cy="630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3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A6C1E8-44E1-E230-15E2-06CAF54F052F}"/>
              </a:ext>
            </a:extLst>
          </p:cNvPr>
          <p:cNvSpPr txBox="1"/>
          <p:nvPr/>
        </p:nvSpPr>
        <p:spPr>
          <a:xfrm>
            <a:off x="511728" y="436228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List of Issues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844E31-F9C5-8BEF-B82C-339873B62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24003"/>
              </p:ext>
            </p:extLst>
          </p:nvPr>
        </p:nvGraphicFramePr>
        <p:xfrm>
          <a:off x="782040" y="929391"/>
          <a:ext cx="10769601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661">
                  <a:extLst>
                    <a:ext uri="{9D8B030D-6E8A-4147-A177-3AD203B41FA5}">
                      <a16:colId xmlns:a16="http://schemas.microsoft.com/office/drawing/2014/main" val="3548145787"/>
                    </a:ext>
                  </a:extLst>
                </a:gridCol>
                <a:gridCol w="3338818">
                  <a:extLst>
                    <a:ext uri="{9D8B030D-6E8A-4147-A177-3AD203B41FA5}">
                      <a16:colId xmlns:a16="http://schemas.microsoft.com/office/drawing/2014/main" val="1521393735"/>
                    </a:ext>
                  </a:extLst>
                </a:gridCol>
                <a:gridCol w="5394122">
                  <a:extLst>
                    <a:ext uri="{9D8B030D-6E8A-4147-A177-3AD203B41FA5}">
                      <a16:colId xmlns:a16="http://schemas.microsoft.com/office/drawing/2014/main" val="4171653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Issue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Proposed Fix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DataSave</a:t>
                      </a:r>
                      <a:r>
                        <a:rPr lang="en-CA" dirty="0"/>
                        <a:t> Overwrite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DataSave</a:t>
                      </a:r>
                      <a:r>
                        <a:rPr lang="en-CA" dirty="0"/>
                        <a:t> overwrites previous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Check if the file exists, increment filename if so, display filename on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2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Fix padding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Numbers move around / poorly padded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Add a helper function to display the correct number and in the right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915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Control off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 leaves screen on Cure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Pad number correctly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938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Therm. 7-9 deselect not 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Interesting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Weird wrapping stuff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185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03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4FA3F5-B9EB-12A4-16CF-E7D59D8D2981}"/>
              </a:ext>
            </a:extLst>
          </p:cNvPr>
          <p:cNvSpPr txBox="1"/>
          <p:nvPr/>
        </p:nvSpPr>
        <p:spPr>
          <a:xfrm>
            <a:off x="387291" y="328569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List of </a:t>
            </a:r>
            <a:r>
              <a:rPr lang="en-CA" dirty="0" err="1"/>
              <a:t>Todos</a:t>
            </a:r>
            <a:endParaRPr lang="en-CA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74CB425-1F70-CA6B-5B96-0C95C75E2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207538"/>
              </p:ext>
            </p:extLst>
          </p:nvPr>
        </p:nvGraphicFramePr>
        <p:xfrm>
          <a:off x="782040" y="929391"/>
          <a:ext cx="10769601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661">
                  <a:extLst>
                    <a:ext uri="{9D8B030D-6E8A-4147-A177-3AD203B41FA5}">
                      <a16:colId xmlns:a16="http://schemas.microsoft.com/office/drawing/2014/main" val="3548145787"/>
                    </a:ext>
                  </a:extLst>
                </a:gridCol>
                <a:gridCol w="3397541">
                  <a:extLst>
                    <a:ext uri="{9D8B030D-6E8A-4147-A177-3AD203B41FA5}">
                      <a16:colId xmlns:a16="http://schemas.microsoft.com/office/drawing/2014/main" val="1521393735"/>
                    </a:ext>
                  </a:extLst>
                </a:gridCol>
                <a:gridCol w="5335399">
                  <a:extLst>
                    <a:ext uri="{9D8B030D-6E8A-4147-A177-3AD203B41FA5}">
                      <a16:colId xmlns:a16="http://schemas.microsoft.com/office/drawing/2014/main" val="4171653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Issue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Proposed Fix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Thermistor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Add thermistor screen with all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Fix scrolling between screens during cure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2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Real time clock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Add the RTC to the file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Use the Teensy RTC synced to the 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915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Log process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Log the average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Add a column to the data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13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Protect 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Protect AUX from on/off cycling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Add a deadtime to the AUX output to avoid repeated starts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938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EEPROM 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Oven can save current 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If the user wishes (control tab), save setup to EEPROM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18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Ambient Setpoint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Ambient may not match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Collect a few seconds of data to set the ambient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009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OVT / Setpoint Ctrl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Balance setpoint control with OVT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Improve handoff between to targets to prevent oscillation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96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Menu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Back button goes all the way to the main 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Fix timing issues (see diagram on startup slide) to properly catch button presses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06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Thermistor 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Cursor starts on description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Adjust offsets so it works better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85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Cure Menu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Add more resolution to time displays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Swap units / padding when t &lt; 1 h, t:tt &gt; 1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741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88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3B0242-0002-2FBE-9A76-2E42385FAD74}"/>
              </a:ext>
            </a:extLst>
          </p:cNvPr>
          <p:cNvSpPr txBox="1"/>
          <p:nvPr/>
        </p:nvSpPr>
        <p:spPr>
          <a:xfrm>
            <a:off x="511728" y="436228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Safety Cases to Test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7FBEFB6-B695-C305-8198-0AF296EFC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800865"/>
              </p:ext>
            </p:extLst>
          </p:nvPr>
        </p:nvGraphicFramePr>
        <p:xfrm>
          <a:off x="310393" y="929391"/>
          <a:ext cx="11241247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025">
                  <a:extLst>
                    <a:ext uri="{9D8B030D-6E8A-4147-A177-3AD203B41FA5}">
                      <a16:colId xmlns:a16="http://schemas.microsoft.com/office/drawing/2014/main" val="3548145787"/>
                    </a:ext>
                  </a:extLst>
                </a:gridCol>
                <a:gridCol w="2348918">
                  <a:extLst>
                    <a:ext uri="{9D8B030D-6E8A-4147-A177-3AD203B41FA5}">
                      <a16:colId xmlns:a16="http://schemas.microsoft.com/office/drawing/2014/main" val="1521393735"/>
                    </a:ext>
                  </a:extLst>
                </a:gridCol>
                <a:gridCol w="5511567">
                  <a:extLst>
                    <a:ext uri="{9D8B030D-6E8A-4147-A177-3AD203B41FA5}">
                      <a16:colId xmlns:a16="http://schemas.microsoft.com/office/drawing/2014/main" val="4171653652"/>
                    </a:ext>
                  </a:extLst>
                </a:gridCol>
                <a:gridCol w="1266737">
                  <a:extLst>
                    <a:ext uri="{9D8B030D-6E8A-4147-A177-3AD203B41FA5}">
                      <a16:colId xmlns:a16="http://schemas.microsoft.com/office/drawing/2014/main" val="823750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Expected Behaviour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Pass/Fail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Duct 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Duct is 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 pitot tube, pressure switch wired 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Fail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Oven Lid 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Oven partially 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 ability to check without more IL routing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N/A, </a:t>
                      </a:r>
                      <a:r>
                        <a:rPr lang="en-CA" dirty="0" err="1"/>
                        <a:t>OoS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915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High Delta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Thermistors not consistent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Check disabled to promote oven reliability, 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13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Vacuum Leak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Leak, AUX on for full cure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Allow AUX to run for full cure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938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PCB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Damage to PCB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Thermal fuse breaks IL after heater runaway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To 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18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86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714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98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CD7C17-9BFF-2E08-ED6B-DD6717BD52FC}"/>
              </a:ext>
            </a:extLst>
          </p:cNvPr>
          <p:cNvSpPr txBox="1"/>
          <p:nvPr/>
        </p:nvSpPr>
        <p:spPr>
          <a:xfrm>
            <a:off x="578840" y="478172"/>
            <a:ext cx="41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Big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FE73D9-72DB-DC0C-2832-5E907F0C281D}"/>
              </a:ext>
            </a:extLst>
          </p:cNvPr>
          <p:cNvSpPr txBox="1"/>
          <p:nvPr/>
        </p:nvSpPr>
        <p:spPr>
          <a:xfrm>
            <a:off x="805343" y="1350628"/>
            <a:ext cx="494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Logging file format - .csv</a:t>
            </a:r>
          </a:p>
          <a:p>
            <a:r>
              <a:rPr lang="en-CA" dirty="0"/>
              <a:t>Might be neat to have something with headers</a:t>
            </a:r>
          </a:p>
        </p:txBody>
      </p:sp>
    </p:spTree>
    <p:extLst>
      <p:ext uri="{BB962C8B-B14F-4D97-AF65-F5344CB8AC3E}">
        <p14:creationId xmlns:p14="http://schemas.microsoft.com/office/powerpoint/2010/main" val="235128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8AB506-10A8-432F-39A0-70AA9E87D076}"/>
              </a:ext>
            </a:extLst>
          </p:cNvPr>
          <p:cNvSpPr txBox="1"/>
          <p:nvPr/>
        </p:nvSpPr>
        <p:spPr>
          <a:xfrm>
            <a:off x="595618" y="352338"/>
            <a:ext cx="2239861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State 1: Startup</a:t>
            </a:r>
          </a:p>
        </p:txBody>
      </p:sp>
    </p:spTree>
    <p:extLst>
      <p:ext uri="{BB962C8B-B14F-4D97-AF65-F5344CB8AC3E}">
        <p14:creationId xmlns:p14="http://schemas.microsoft.com/office/powerpoint/2010/main" val="351022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8AB506-10A8-432F-39A0-70AA9E87D076}"/>
              </a:ext>
            </a:extLst>
          </p:cNvPr>
          <p:cNvSpPr txBox="1"/>
          <p:nvPr/>
        </p:nvSpPr>
        <p:spPr>
          <a:xfrm>
            <a:off x="595618" y="352338"/>
            <a:ext cx="2239861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State 2: Cure</a:t>
            </a:r>
          </a:p>
        </p:txBody>
      </p:sp>
    </p:spTree>
    <p:extLst>
      <p:ext uri="{BB962C8B-B14F-4D97-AF65-F5344CB8AC3E}">
        <p14:creationId xmlns:p14="http://schemas.microsoft.com/office/powerpoint/2010/main" val="15971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7915C-FB04-6FA8-B2E0-AF4CB36DC044}"/>
              </a:ext>
            </a:extLst>
          </p:cNvPr>
          <p:cNvSpPr txBox="1"/>
          <p:nvPr/>
        </p:nvSpPr>
        <p:spPr>
          <a:xfrm>
            <a:off x="1275127" y="620785"/>
            <a:ext cx="33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PID Control</a:t>
            </a:r>
          </a:p>
        </p:txBody>
      </p:sp>
    </p:spTree>
    <p:extLst>
      <p:ext uri="{BB962C8B-B14F-4D97-AF65-F5344CB8AC3E}">
        <p14:creationId xmlns:p14="http://schemas.microsoft.com/office/powerpoint/2010/main" val="195067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8AB506-10A8-432F-39A0-70AA9E87D076}"/>
              </a:ext>
            </a:extLst>
          </p:cNvPr>
          <p:cNvSpPr txBox="1"/>
          <p:nvPr/>
        </p:nvSpPr>
        <p:spPr>
          <a:xfrm>
            <a:off x="595618" y="352338"/>
            <a:ext cx="2239861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State 3: Error</a:t>
            </a:r>
          </a:p>
        </p:txBody>
      </p:sp>
    </p:spTree>
    <p:extLst>
      <p:ext uri="{BB962C8B-B14F-4D97-AF65-F5344CB8AC3E}">
        <p14:creationId xmlns:p14="http://schemas.microsoft.com/office/powerpoint/2010/main" val="35723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19956</TotalTime>
  <Words>449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Ryan DeKoter</dc:creator>
  <cp:lastModifiedBy>Calvin Ryan DeKoter</cp:lastModifiedBy>
  <cp:revision>4</cp:revision>
  <dcterms:created xsi:type="dcterms:W3CDTF">2023-02-18T19:31:12Z</dcterms:created>
  <dcterms:modified xsi:type="dcterms:W3CDTF">2023-03-04T17:59:08Z</dcterms:modified>
</cp:coreProperties>
</file>