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Audiowide"/>
      <p:regular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font" Target="fonts/Audiowide-regular.fnt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53546b61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53546b61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53546b6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53546b6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53546b61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53546b61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53546b61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53546b61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53546b613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53546b613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Titanic Classification Project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Shriya Kanikaram</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Titanic Background Information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a:solidFill>
                  <a:schemeClr val="dk1"/>
                </a:solidFill>
              </a:rPr>
              <a:t>Incase you didn’t know, the Titanic was a ship made in the 1900s and was said to be unsinkable. However, on April 14,1912, the ship struck an iceberg and started to sink.There aren't enough lifeboats for everyone on board, so only some of the people survived this tragic event. Around 2,200 people were aboard that ship and around 1500 did not survive this event. There was definitely some correlation between certain information of a passenger and weather they survived or not, which is why I am doing this project to see what details about a passenger contributed to their survival or death.</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Titanic Dataset</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titanic dataset I used for my </a:t>
            </a:r>
            <a:r>
              <a:rPr lang="en">
                <a:solidFill>
                  <a:schemeClr val="dk1"/>
                </a:solidFill>
              </a:rPr>
              <a:t>classification</a:t>
            </a:r>
            <a:r>
              <a:rPr lang="en">
                <a:solidFill>
                  <a:schemeClr val="dk1"/>
                </a:solidFill>
              </a:rPr>
              <a:t> class is a kaggle </a:t>
            </a:r>
            <a:r>
              <a:rPr lang="en">
                <a:solidFill>
                  <a:schemeClr val="dk1"/>
                </a:solidFill>
              </a:rPr>
              <a:t>dataset</a:t>
            </a:r>
            <a:r>
              <a:rPr lang="en">
                <a:solidFill>
                  <a:schemeClr val="dk1"/>
                </a:solidFill>
              </a:rPr>
              <a:t>. It provides various information on different metrics of some of the </a:t>
            </a:r>
            <a:r>
              <a:rPr lang="en">
                <a:solidFill>
                  <a:schemeClr val="dk1"/>
                </a:solidFill>
              </a:rPr>
              <a:t>passengers</a:t>
            </a:r>
            <a:r>
              <a:rPr lang="en">
                <a:solidFill>
                  <a:schemeClr val="dk1"/>
                </a:solidFill>
              </a:rPr>
              <a:t> aboard the titanic. It provides information on the passengers name,number of family members,gender,</a:t>
            </a:r>
            <a:r>
              <a:rPr lang="en">
                <a:solidFill>
                  <a:schemeClr val="dk1"/>
                </a:solidFill>
              </a:rPr>
              <a:t>passenger</a:t>
            </a:r>
            <a:r>
              <a:rPr lang="en">
                <a:solidFill>
                  <a:schemeClr val="dk1"/>
                </a:solidFill>
              </a:rPr>
              <a:t> id,ticket class, ticket cost,ticket number,cabin number,and port of entrance. I didn’t use the metric cabin </a:t>
            </a:r>
            <a:r>
              <a:rPr lang="en">
                <a:solidFill>
                  <a:schemeClr val="dk1"/>
                </a:solidFill>
              </a:rPr>
              <a:t>number</a:t>
            </a:r>
            <a:r>
              <a:rPr lang="en">
                <a:solidFill>
                  <a:schemeClr val="dk1"/>
                </a:solidFill>
              </a:rPr>
              <a:t> in my classification project  because a majority of the data for that metric was null, so it wouldn’t have made sense to use it.The only features I used were: ticket class,age, amount of </a:t>
            </a:r>
            <a:r>
              <a:rPr lang="en">
                <a:solidFill>
                  <a:schemeClr val="dk1"/>
                </a:solidFill>
              </a:rPr>
              <a:t>siblings</a:t>
            </a:r>
            <a:r>
              <a:rPr lang="en">
                <a:solidFill>
                  <a:schemeClr val="dk1"/>
                </a:solidFill>
              </a:rPr>
              <a:t>/spouses, total ticket cost, count of </a:t>
            </a:r>
            <a:r>
              <a:rPr lang="en">
                <a:solidFill>
                  <a:schemeClr val="dk1"/>
                </a:solidFill>
              </a:rPr>
              <a:t>parents</a:t>
            </a:r>
            <a:r>
              <a:rPr lang="en">
                <a:solidFill>
                  <a:schemeClr val="dk1"/>
                </a:solidFill>
              </a:rPr>
              <a:t>/children, total count of family size, those who traveled alone, and ticket cost per person.</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Titanic Classification Model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 am doing this for the end of my AI/ML summer internship program at STEMPeers.  I used Google collab to make my classification project and made a </a:t>
            </a:r>
            <a:r>
              <a:rPr lang="en">
                <a:solidFill>
                  <a:schemeClr val="dk1"/>
                </a:solidFill>
              </a:rPr>
              <a:t>total</a:t>
            </a:r>
            <a:r>
              <a:rPr lang="en">
                <a:solidFill>
                  <a:schemeClr val="dk1"/>
                </a:solidFill>
              </a:rPr>
              <a:t> of three models: logistic regression, </a:t>
            </a:r>
            <a:r>
              <a:rPr lang="en">
                <a:solidFill>
                  <a:schemeClr val="dk1"/>
                </a:solidFill>
              </a:rPr>
              <a:t>decision</a:t>
            </a:r>
            <a:r>
              <a:rPr lang="en">
                <a:solidFill>
                  <a:schemeClr val="dk1"/>
                </a:solidFill>
              </a:rPr>
              <a:t> tree, and random forest. I used all three models so that i could check which model had the highest accuracy rate so I would know which I should use.  The method that I found most accurate was logistic regression as it had a higher accuracy rate of prediction at 83%. The </a:t>
            </a:r>
            <a:r>
              <a:rPr lang="en">
                <a:solidFill>
                  <a:schemeClr val="dk1"/>
                </a:solidFill>
              </a:rPr>
              <a:t>decision</a:t>
            </a:r>
            <a:r>
              <a:rPr lang="en">
                <a:solidFill>
                  <a:schemeClr val="dk1"/>
                </a:solidFill>
              </a:rPr>
              <a:t> tree model had an accuracy of 73% and the random forest model had an accuracy of 80%.After I found out that the logistic regression model had the highest accuracy out of the other two models, I fine tuned the </a:t>
            </a:r>
            <a:r>
              <a:rPr lang="en">
                <a:solidFill>
                  <a:schemeClr val="dk1"/>
                </a:solidFill>
              </a:rPr>
              <a:t>parameters</a:t>
            </a:r>
            <a:r>
              <a:rPr lang="en">
                <a:solidFill>
                  <a:schemeClr val="dk1"/>
                </a:solidFill>
              </a:rPr>
              <a:t> so that the accuracy increased to 85%.</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I learned many things from this project, including how to train different kinds of model(</a:t>
            </a:r>
            <a:r>
              <a:rPr lang="en">
                <a:solidFill>
                  <a:schemeClr val="dk1"/>
                </a:solidFill>
              </a:rPr>
              <a:t>logistic</a:t>
            </a:r>
            <a:r>
              <a:rPr lang="en">
                <a:solidFill>
                  <a:schemeClr val="dk1"/>
                </a:solidFill>
              </a:rPr>
              <a:t> regression,random forest, and </a:t>
            </a:r>
            <a:r>
              <a:rPr lang="en">
                <a:solidFill>
                  <a:schemeClr val="dk1"/>
                </a:solidFill>
              </a:rPr>
              <a:t>decision</a:t>
            </a:r>
            <a:r>
              <a:rPr lang="en">
                <a:solidFill>
                  <a:schemeClr val="dk1"/>
                </a:solidFill>
              </a:rPr>
              <a:t> tree), how to use </a:t>
            </a:r>
            <a:r>
              <a:rPr lang="en">
                <a:solidFill>
                  <a:schemeClr val="dk1"/>
                </a:solidFill>
              </a:rPr>
              <a:t>evaluation</a:t>
            </a:r>
            <a:r>
              <a:rPr lang="en">
                <a:solidFill>
                  <a:schemeClr val="dk1"/>
                </a:solidFill>
              </a:rPr>
              <a:t> metrics to check how accurate the model is, and how to change </a:t>
            </a:r>
            <a:r>
              <a:rPr lang="en">
                <a:solidFill>
                  <a:schemeClr val="dk1"/>
                </a:solidFill>
              </a:rPr>
              <a:t>parameters</a:t>
            </a:r>
            <a:r>
              <a:rPr lang="en">
                <a:solidFill>
                  <a:schemeClr val="dk1"/>
                </a:solidFill>
              </a:rPr>
              <a:t> to increase a model’s accuracy rate. </a:t>
            </a:r>
            <a:r>
              <a:rPr lang="en">
                <a:solidFill>
                  <a:schemeClr val="dk1"/>
                </a:solidFill>
              </a:rPr>
              <a:t>Additionally</a:t>
            </a:r>
            <a:r>
              <a:rPr lang="en">
                <a:solidFill>
                  <a:schemeClr val="dk1"/>
                </a:solidFill>
              </a:rPr>
              <a:t>, I made additional features by </a:t>
            </a:r>
            <a:r>
              <a:rPr lang="en">
                <a:solidFill>
                  <a:schemeClr val="dk1"/>
                </a:solidFill>
              </a:rPr>
              <a:t>combining</a:t>
            </a:r>
            <a:r>
              <a:rPr lang="en">
                <a:solidFill>
                  <a:schemeClr val="dk1"/>
                </a:solidFill>
              </a:rPr>
              <a:t> already existing features into one. I have split the data in the dataframe into training and testing data. Also, I learned how to encode my data so I could use non-numerical variables to train my model and I learned how to scalar my data so it would lead to the variables being on similar scales so each variable would have an around equal impact of the prediction of the model, which would be done by making the mean 0 and standard deviation 1.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3" name="Shape 83"/>
        <p:cNvGrpSpPr/>
        <p:nvPr/>
      </p:nvGrpSpPr>
      <p:grpSpPr>
        <a:xfrm>
          <a:off x="0" y="0"/>
          <a:ext cx="0" cy="0"/>
          <a:chOff x="0" y="0"/>
          <a:chExt cx="0" cy="0"/>
        </a:xfrm>
      </p:grpSpPr>
      <p:sp>
        <p:nvSpPr>
          <p:cNvPr id="84" name="Google Shape;84;p18"/>
          <p:cNvSpPr txBox="1"/>
          <p:nvPr>
            <p:ph idx="1" type="body"/>
          </p:nvPr>
        </p:nvSpPr>
        <p:spPr>
          <a:xfrm>
            <a:off x="2453925" y="1228600"/>
            <a:ext cx="7063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4200">
                <a:solidFill>
                  <a:schemeClr val="dk1"/>
                </a:solidFill>
                <a:latin typeface="Audiowide"/>
                <a:ea typeface="Audiowide"/>
                <a:cs typeface="Audiowide"/>
                <a:sym typeface="Audiowide"/>
              </a:rPr>
              <a:t>Thank You For Listening to My Presentation!</a:t>
            </a:r>
            <a:endParaRPr sz="4200">
              <a:solidFill>
                <a:schemeClr val="dk1"/>
              </a:solidFill>
              <a:latin typeface="Audiowide"/>
              <a:ea typeface="Audiowide"/>
              <a:cs typeface="Audiowide"/>
              <a:sym typeface="Audiowid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