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70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71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F795-A5AC-4A0D-8489-C38FC8A71167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46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F795-A5AC-4A0D-8489-C38FC8A71167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41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F795-A5AC-4A0D-8489-C38FC8A71167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6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F795-A5AC-4A0D-8489-C38FC8A71167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3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F795-A5AC-4A0D-8489-C38FC8A71167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0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F795-A5AC-4A0D-8489-C38FC8A71167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29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F795-A5AC-4A0D-8489-C38FC8A71167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07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F795-A5AC-4A0D-8489-C38FC8A71167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2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F795-A5AC-4A0D-8489-C38FC8A71167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02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E3F795-A5AC-4A0D-8489-C38FC8A71167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94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F795-A5AC-4A0D-8489-C38FC8A71167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7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E3F795-A5AC-4A0D-8489-C38FC8A71167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D59BE0-4018-4CEE-BF35-B31C91A000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9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Arial Unicode MS" panose="020B0604020202020204" pitchFamily="34" charset="-120"/>
                <a:ea typeface="微軟正黑體" panose="020B0604030504040204" pitchFamily="34" charset="-120"/>
              </a:rPr>
              <a:t>大量傷患登打查</a:t>
            </a:r>
            <a:r>
              <a:rPr lang="zh-TW" altLang="en-US" sz="6000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詢</a:t>
            </a:r>
            <a:r>
              <a:rPr lang="zh-TW" altLang="en-US" sz="6000" dirty="0" smtClean="0">
                <a:latin typeface="Arial Unicode MS" panose="020B0604020202020204" pitchFamily="34" charset="-120"/>
                <a:ea typeface="微軟正黑體" panose="020B0604030504040204" pitchFamily="34" charset="-120"/>
              </a:rPr>
              <a:t>系統</a:t>
            </a:r>
            <a:endParaRPr lang="zh-TW" altLang="en-US" sz="6000" dirty="0">
              <a:latin typeface="Arial Unicode MS" panose="020B060402020202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系統目標</a:t>
            </a:r>
            <a:endParaRPr lang="en-US" altLang="zh-TW" dirty="0" smtClean="0"/>
          </a:p>
          <a:p>
            <a:r>
              <a:rPr lang="zh-TW" altLang="en-US" dirty="0" smtClean="0"/>
              <a:t>功能目錄</a:t>
            </a:r>
            <a:endParaRPr lang="en-US" altLang="zh-TW" dirty="0" smtClean="0"/>
          </a:p>
          <a:p>
            <a:r>
              <a:rPr lang="zh-TW" altLang="en-US" dirty="0" smtClean="0"/>
              <a:t>系統</a:t>
            </a:r>
            <a:r>
              <a:rPr lang="en-US" altLang="zh-TW" dirty="0"/>
              <a:t>Demo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05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後送醫院狀況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1800" b="1" dirty="0">
                <a:ea typeface="微軟正黑體" panose="020B0604030504040204" pitchFamily="34" charset="-120"/>
              </a:rPr>
              <a:t>現場登打及瀏覽畫面</a:t>
            </a:r>
            <a:endParaRPr lang="en-US" altLang="zh-TW" sz="1800" b="1" dirty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b="1" dirty="0">
                <a:ea typeface="微軟正黑體" panose="020B0604030504040204" pitchFamily="34" charset="-120"/>
              </a:rPr>
              <a:t>功能清單</a:t>
            </a:r>
            <a:endParaRPr lang="en-US" altLang="zh-TW" b="1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建立資料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後送清單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0986" y="6481991"/>
            <a:ext cx="534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http://demo.mayaminer.com.tw/MC/index.html#/Area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55106" y="2148844"/>
            <a:ext cx="3576917" cy="1948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>
                <a:ea typeface="微軟正黑體" panose="020B0604030504040204" pitchFamily="34" charset="-120"/>
              </a:rPr>
              <a:t>Step1.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顯示後送醫院狀況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選擇醫院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預設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所有醫院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Step3.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顯示傷患後送狀況分布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Step4.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117" y="1928615"/>
            <a:ext cx="4663486" cy="4250266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3319283" y="1644407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5950646" y="2080577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423399" y="2432245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423399" y="4619634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14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到達醫院狀況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1800" b="1" dirty="0">
                <a:ea typeface="微軟正黑體" panose="020B0604030504040204" pitchFamily="34" charset="-120"/>
              </a:rPr>
              <a:t>現場登打及瀏覽畫面</a:t>
            </a:r>
            <a:endParaRPr lang="en-US" altLang="zh-TW" sz="1800" b="1" dirty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b="1" dirty="0">
                <a:ea typeface="微軟正黑體" panose="020B0604030504040204" pitchFamily="34" charset="-120"/>
              </a:rPr>
              <a:t>功能清單</a:t>
            </a:r>
            <a:endParaRPr lang="en-US" altLang="zh-TW" b="1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建立資料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後送清單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0986" y="6488668"/>
            <a:ext cx="534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http://demo.mayaminer.com.tw/MC/index.html#/Area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55106" y="2148844"/>
            <a:ext cx="3576917" cy="38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顯示到達醫院狀況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選擇醫院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預設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所有醫院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Step3.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顯示傷患到達醫院狀況分布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已經抵達重度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即將抵達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已經抵達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即將抵達中度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已經抵達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即將抵達輕度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Step4.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117" y="1933763"/>
            <a:ext cx="4663486" cy="4239970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3319283" y="1695479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5950646" y="2080577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423399" y="2432245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423399" y="4619634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40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傷患清單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1800" b="1" dirty="0">
                <a:ea typeface="微軟正黑體" panose="020B0604030504040204" pitchFamily="34" charset="-120"/>
              </a:rPr>
              <a:t>現場登打及瀏覽畫面</a:t>
            </a:r>
            <a:endParaRPr lang="en-US" altLang="zh-TW" sz="1800" b="1" dirty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b="1" dirty="0">
                <a:ea typeface="微軟正黑體" panose="020B0604030504040204" pitchFamily="34" charset="-120"/>
              </a:rPr>
              <a:t>功能清單</a:t>
            </a:r>
            <a:endParaRPr lang="en-US" altLang="zh-TW" b="1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建立資料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後送清單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0986" y="6488668"/>
            <a:ext cx="534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http://demo.mayaminer.com.tw/MC/index.html#/Area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55106" y="2148844"/>
            <a:ext cx="3576917" cy="38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選擇醫院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預設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所有醫院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Step3.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顯示傷患狀況分布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黑色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/>
              <a:t>已送出</a:t>
            </a:r>
            <a:endParaRPr lang="en-US" altLang="zh-TW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黑色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尚未送出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Step4.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674" y="1933763"/>
            <a:ext cx="4614371" cy="4239970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3343840" y="1757929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5948493" y="2783912"/>
            <a:ext cx="248967" cy="248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539653" y="2925031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363819" y="4951328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54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中心</a:t>
            </a:r>
            <a:r>
              <a:rPr lang="zh-TW" altLang="en-US" dirty="0">
                <a:ea typeface="微軟正黑體" panose="020B0604030504040204" pitchFamily="34" charset="-120"/>
              </a:rPr>
              <a:t>瀏覽</a:t>
            </a:r>
            <a:r>
              <a:rPr lang="zh-TW" altLang="en-US" dirty="0" smtClean="0">
                <a:ea typeface="微軟正黑體" panose="020B0604030504040204" pitchFamily="34" charset="-120"/>
              </a:rPr>
              <a:t>畫面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現場登打及瀏覽畫面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功能清</a:t>
            </a:r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單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建立資料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後送清單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傷患清</a:t>
            </a: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單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b="1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中心瀏覽畫面</a:t>
            </a:r>
            <a:endParaRPr lang="en-US" altLang="zh-TW" sz="2800" b="1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功能</a:t>
            </a:r>
            <a:r>
              <a:rPr lang="zh-TW" altLang="en-US" sz="1800" b="1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傷患</a:t>
            </a:r>
            <a:r>
              <a:rPr lang="zh-TW" altLang="en-US" sz="1800" b="1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b="1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醫院</a:t>
            </a: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瀏覽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畫面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功能</a:t>
            </a: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40242" y="6488668"/>
            <a:ext cx="5951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http://demo.mayaminer.com.tw/MC/index.html#/MC/Center</a:t>
            </a:r>
          </a:p>
        </p:txBody>
      </p:sp>
    </p:spTree>
    <p:extLst>
      <p:ext uri="{BB962C8B-B14F-4D97-AF65-F5344CB8AC3E}">
        <p14:creationId xmlns:p14="http://schemas.microsoft.com/office/powerpoint/2010/main" val="40469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60"/>
          <a:stretch/>
        </p:blipFill>
        <p:spPr>
          <a:xfrm>
            <a:off x="3784978" y="1958219"/>
            <a:ext cx="4290514" cy="246138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功能清單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tx1"/>
                </a:solidFill>
                <a:ea typeface="微軟正黑體" panose="020B0604030504040204" pitchFamily="34" charset="-120"/>
              </a:rPr>
              <a:t>中心瀏覽畫面</a:t>
            </a:r>
            <a:endParaRPr lang="en-US" altLang="zh-TW" sz="28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功能清單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51328" y="2021567"/>
            <a:ext cx="3648635" cy="3195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dirty="0" smtClean="0">
                <a:ea typeface="微軟正黑體" panose="020B0604030504040204" pitchFamily="34" charset="-120"/>
              </a:rPr>
              <a:t>中心登入</a:t>
            </a: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預設顯示傷患清單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dirty="0" smtClean="0">
                <a:ea typeface="微軟正黑體" panose="020B0604030504040204" pitchFamily="34" charset="-120"/>
              </a:rPr>
              <a:t>側邊選單按鈕可開啟功能列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Step3. 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選擇使用功能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傷患清單</a:t>
            </a:r>
          </a:p>
          <a:p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各功能下一頁會說明</a:t>
            </a:r>
            <a:endParaRPr lang="en-US" altLang="zh-TW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Step4.</a:t>
            </a: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可切換事件代碼瀏覽不同事件</a:t>
            </a:r>
            <a:r>
              <a:rPr lang="en-US" altLang="zh-TW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預設顯示所有事件</a:t>
            </a:r>
            <a:r>
              <a:rPr lang="en-US" altLang="zh-TW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)</a:t>
            </a:r>
            <a:endParaRPr lang="zh-TW" altLang="en-US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endParaRPr lang="zh-TW" altLang="en-US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7899658" y="1669900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40242" y="6488668"/>
            <a:ext cx="5951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http://demo.mayaminer.com.tw/MC/index.html#/MC/Center</a:t>
            </a:r>
          </a:p>
        </p:txBody>
      </p:sp>
      <p:sp>
        <p:nvSpPr>
          <p:cNvPr id="11" name="橢圓 10"/>
          <p:cNvSpPr/>
          <p:nvPr/>
        </p:nvSpPr>
        <p:spPr>
          <a:xfrm>
            <a:off x="3521226" y="2138329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" t="-9398" r="73864" b="65215"/>
          <a:stretch/>
        </p:blipFill>
        <p:spPr>
          <a:xfrm>
            <a:off x="4835553" y="1620556"/>
            <a:ext cx="3064104" cy="3997912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4747635" y="2346391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4835552" y="3028292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17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後</a:t>
            </a:r>
            <a:r>
              <a:rPr lang="zh-TW" altLang="en-US" dirty="0">
                <a:ea typeface="微軟正黑體" panose="020B0604030504040204" pitchFamily="34" charset="-120"/>
              </a:rPr>
              <a:t>送醫院</a:t>
            </a:r>
            <a:r>
              <a:rPr lang="zh-TW" altLang="en-US" dirty="0" smtClean="0">
                <a:ea typeface="微軟正黑體" panose="020B0604030504040204" pitchFamily="34" charset="-120"/>
              </a:rPr>
              <a:t>狀況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tx1"/>
                </a:solidFill>
                <a:ea typeface="微軟正黑體" panose="020B0604030504040204" pitchFamily="34" charset="-120"/>
              </a:rPr>
              <a:t>中心瀏覽畫面</a:t>
            </a:r>
            <a:endParaRPr lang="en-US" altLang="zh-TW" sz="28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功能清單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40242" y="6481991"/>
            <a:ext cx="5951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http://demo.mayaminer.com.tw/MC/index.html#/MC/Center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55106" y="2148844"/>
            <a:ext cx="3576917" cy="1948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>
                <a:ea typeface="微軟正黑體" panose="020B0604030504040204" pitchFamily="34" charset="-120"/>
              </a:rPr>
              <a:t>Step1.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顯示後送醫院狀況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選擇醫院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預設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所有醫院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Step3.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顯示傷患後送狀況分布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Step4.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85" y="1928615"/>
            <a:ext cx="4577950" cy="4250266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7883803" y="1737360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5950646" y="2080577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952317" y="2593610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952317" y="4807893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52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到達醫院狀況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tx1"/>
                </a:solidFill>
                <a:ea typeface="微軟正黑體" panose="020B0604030504040204" pitchFamily="34" charset="-120"/>
              </a:rPr>
              <a:t>中心瀏覽畫面</a:t>
            </a:r>
            <a:endParaRPr lang="en-US" altLang="zh-TW" sz="28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功能清單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40242" y="6476843"/>
            <a:ext cx="5951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http://demo.mayaminer.com.tw/MC/index.html#/MC/Center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55106" y="2148844"/>
            <a:ext cx="3576917" cy="38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顯示到達醫院狀況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選擇醫院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預設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所有醫院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Step3.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顯示傷患到達醫院狀況分布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已經抵達重度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即將抵達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已經抵達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即將抵達中度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已經抵達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即將抵達輕度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Step4.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117" y="2210339"/>
            <a:ext cx="4663486" cy="3686817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7982769" y="2034505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5950646" y="2345874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599233" y="2705182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599233" y="4843751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0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傷患清單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tx1"/>
                </a:solidFill>
                <a:ea typeface="微軟正黑體" panose="020B0604030504040204" pitchFamily="34" charset="-120"/>
              </a:rPr>
              <a:t>中心瀏覽畫面</a:t>
            </a:r>
            <a:endParaRPr lang="en-US" altLang="zh-TW" sz="28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功能清單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40242" y="6476843"/>
            <a:ext cx="5951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http://demo.mayaminer.com.tw/MC/index.html#/MC/Center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55106" y="2148844"/>
            <a:ext cx="3576917" cy="38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選擇醫院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預設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所有醫院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Step3.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顯示傷患狀況分布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黑色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/>
              <a:t>已送出</a:t>
            </a:r>
            <a:endParaRPr lang="en-US" altLang="zh-TW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黑色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尚未送出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Step4.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53" y="2227792"/>
            <a:ext cx="4614371" cy="3688984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7938232" y="1993441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5929565" y="2770564"/>
            <a:ext cx="248967" cy="248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602405" y="3019531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602405" y="4816858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22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醫院</a:t>
            </a:r>
            <a:r>
              <a:rPr lang="zh-TW" altLang="en-US" dirty="0">
                <a:ea typeface="微軟正黑體" panose="020B0604030504040204" pitchFamily="34" charset="-120"/>
              </a:rPr>
              <a:t>瀏覽畫面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現場登打及瀏覽畫面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功能清</a:t>
            </a:r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單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建立資料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後送清單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傷患清</a:t>
            </a: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單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中心瀏覽畫面</a:t>
            </a:r>
            <a:endParaRPr lang="en-US" altLang="zh-TW" sz="2800" dirty="0" smtClean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功能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傷患</a:t>
            </a:r>
            <a:r>
              <a:rPr lang="zh-TW" altLang="en-US" sz="1800" dirty="0" smtClean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dirty="0" smtClean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b="1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醫院</a:t>
            </a:r>
            <a:r>
              <a:rPr lang="zh-TW" altLang="en-US" sz="2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瀏覽</a:t>
            </a:r>
            <a:r>
              <a:rPr lang="zh-TW" altLang="en-US" sz="2800" b="1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畫面</a:t>
            </a:r>
            <a:endParaRPr lang="en-US" altLang="zh-TW" sz="2800" b="1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功能</a:t>
            </a:r>
            <a:r>
              <a:rPr lang="zh-TW" altLang="en-US" sz="1800" b="1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30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功能清單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醫院瀏覽畫面</a:t>
            </a:r>
            <a:endParaRPr lang="en-US" altLang="zh-TW" sz="2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功能清單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29" y="2002958"/>
            <a:ext cx="4488001" cy="41846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83413" y="2002958"/>
            <a:ext cx="3648635" cy="4145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dirty="0" smtClean="0">
                <a:ea typeface="微軟正黑體" panose="020B0604030504040204" pitchFamily="34" charset="-120"/>
              </a:rPr>
              <a:t>輸入</a:t>
            </a:r>
            <a:r>
              <a:rPr lang="zh-TW" altLang="en-US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醫事機構代碼</a:t>
            </a: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ea typeface="微軟正黑體" panose="020B0604030504040204" pitchFamily="34" charset="-120"/>
              </a:rPr>
              <a:t>預設登入預設顯示傷患清單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dirty="0" smtClean="0">
                <a:ea typeface="微軟正黑體" panose="020B0604030504040204" pitchFamily="34" charset="-120"/>
              </a:rPr>
              <a:t>側邊選單按鈕可開啟功能列</a:t>
            </a:r>
            <a:r>
              <a:rPr lang="en-US" altLang="zh-TW" dirty="0" smtClean="0">
                <a:ea typeface="微軟正黑體" panose="020B0604030504040204" pitchFamily="34" charset="-120"/>
              </a:rPr>
              <a:t> 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選擇使用功能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傷患清單</a:t>
            </a:r>
          </a:p>
          <a:p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各功能下一頁會說明</a:t>
            </a:r>
            <a:endParaRPr lang="zh-TW" altLang="en-US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4253483" y="2213287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62094" y="6466622"/>
            <a:ext cx="544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http://demo.mayaminer.com.tw/MC/index.html#/Hosp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44" b="75294"/>
          <a:stretch/>
        </p:blipFill>
        <p:spPr>
          <a:xfrm>
            <a:off x="5253446" y="3409474"/>
            <a:ext cx="2848120" cy="2778178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5050718" y="3301100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44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微軟正黑體" panose="020B0604030504040204" pitchFamily="34" charset="-120"/>
              </a:rPr>
              <a:t> 現場</a:t>
            </a:r>
            <a:r>
              <a:rPr lang="zh-TW" altLang="en-US" dirty="0">
                <a:ea typeface="微軟正黑體" panose="020B0604030504040204" pitchFamily="34" charset="-120"/>
              </a:rPr>
              <a:t>能快速</a:t>
            </a:r>
            <a:r>
              <a:rPr lang="zh-TW" altLang="en-US" dirty="0" smtClean="0">
                <a:ea typeface="微軟正黑體" panose="020B0604030504040204" pitchFamily="34" charset="-120"/>
              </a:rPr>
              <a:t>選擇就</a:t>
            </a:r>
            <a:r>
              <a:rPr lang="zh-TW" altLang="en-US" dirty="0">
                <a:ea typeface="微軟正黑體" panose="020B0604030504040204" pitchFamily="34" charset="-120"/>
              </a:rPr>
              <a:t>近</a:t>
            </a:r>
            <a:r>
              <a:rPr lang="zh-TW" altLang="en-US" dirty="0" smtClean="0">
                <a:ea typeface="微軟正黑體" panose="020B0604030504040204" pitchFamily="34" charset="-120"/>
              </a:rPr>
              <a:t>適當</a:t>
            </a:r>
            <a:r>
              <a:rPr lang="zh-TW" altLang="en-US" dirty="0">
                <a:ea typeface="微軟正黑體" panose="020B0604030504040204" pitchFamily="34" charset="-120"/>
              </a:rPr>
              <a:t>醫院及了解所有傷患後送狀況。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微軟正黑體" panose="020B0604030504040204" pitchFamily="34" charset="-120"/>
              </a:rPr>
              <a:t> 快速輸入資料建立基本檔及選擇就近適當醫院。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微軟正黑體" panose="020B0604030504040204" pitchFamily="34" charset="-120"/>
              </a:rPr>
              <a:t> 提供中心快速了解各單位後送及抵達各家醫院的狀況</a:t>
            </a:r>
            <a:r>
              <a:rPr lang="zh-TW" altLang="en-US" dirty="0"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微軟正黑體" panose="020B0604030504040204" pitchFamily="34" charset="-120"/>
              </a:rPr>
              <a:t> 提供醫院輸入醫事機構代碼瀏覽傷患</a:t>
            </a:r>
            <a:r>
              <a:rPr lang="zh-TW" altLang="en-US" dirty="0">
                <a:ea typeface="微軟正黑體" panose="020B0604030504040204" pitchFamily="34" charset="-120"/>
              </a:rPr>
              <a:t>後送及抵達醫院的</a:t>
            </a:r>
            <a:r>
              <a:rPr lang="zh-TW" altLang="en-US" dirty="0" smtClean="0">
                <a:ea typeface="微軟正黑體" panose="020B0604030504040204" pitchFamily="34" charset="-120"/>
              </a:rPr>
              <a:t>狀況。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47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後</a:t>
            </a:r>
            <a:r>
              <a:rPr lang="zh-TW" altLang="en-US" dirty="0">
                <a:ea typeface="微軟正黑體" panose="020B0604030504040204" pitchFamily="34" charset="-120"/>
              </a:rPr>
              <a:t>送醫院</a:t>
            </a:r>
            <a:r>
              <a:rPr lang="zh-TW" altLang="en-US" dirty="0" smtClean="0">
                <a:ea typeface="微軟正黑體" panose="020B0604030504040204" pitchFamily="34" charset="-120"/>
              </a:rPr>
              <a:t>狀況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醫院瀏覽畫面</a:t>
            </a:r>
            <a:endParaRPr lang="en-US" altLang="zh-TW" sz="2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功能</a:t>
            </a: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40242" y="6481991"/>
            <a:ext cx="539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http://demo.mayaminer.com.tw/MC/index.html#/Hosp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55106" y="2148844"/>
            <a:ext cx="3576917" cy="1948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>
                <a:ea typeface="微軟正黑體" panose="020B0604030504040204" pitchFamily="34" charset="-120"/>
              </a:rPr>
              <a:t>Step1.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顯示後送醫院狀況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顯示傷患後送狀況分布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Step3.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75" y="1983786"/>
            <a:ext cx="4577950" cy="4226170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7883803" y="1737360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880599" y="2530857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952317" y="4807893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3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到達醫院狀況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醫院瀏覽畫面</a:t>
            </a:r>
            <a:endParaRPr lang="en-US" altLang="zh-TW" sz="2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功能</a:t>
            </a: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40242" y="6476843"/>
            <a:ext cx="539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http://demo.mayaminer.com.tw/MC/index.html#/Hosp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55106" y="2148844"/>
            <a:ext cx="3576917" cy="38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顯示到達醫院狀況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顯示傷患到達醫院狀況分布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已經抵達重度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即將抵達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已經抵達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即將抵達中度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已經抵達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即將抵達輕度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Step3.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51" y="2210339"/>
            <a:ext cx="4489217" cy="3686817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7982769" y="2034505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617162" y="2937544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617162" y="4982218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50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傷患清單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醫院瀏覽畫面</a:t>
            </a:r>
            <a:endParaRPr lang="en-US" altLang="zh-TW" sz="2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功能</a:t>
            </a: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40242" y="6476843"/>
            <a:ext cx="539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http://demo.mayaminer.com.tw/MC/index.html#/Hosp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55106" y="2148844"/>
            <a:ext cx="3576917" cy="3828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顯示傷患狀況分布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重度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中度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輕度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黑色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實線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/>
              <a:t>已送出</a:t>
            </a:r>
            <a:endParaRPr lang="en-US" altLang="zh-TW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黑色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虛線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尚未送出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Step3.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顯示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傷患清單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52" y="2227792"/>
            <a:ext cx="4477372" cy="3688984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7938232" y="1993441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714071" y="2851247"/>
            <a:ext cx="248967" cy="248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611370" y="4821437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16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現場登打及瀏覽畫面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ea typeface="微軟正黑體" panose="020B0604030504040204" pitchFamily="34" charset="-120"/>
              </a:rPr>
              <a:t>功能清</a:t>
            </a:r>
            <a:r>
              <a:rPr lang="zh-TW" altLang="en-US" sz="2400" dirty="0">
                <a:ea typeface="微軟正黑體" panose="020B0604030504040204" pitchFamily="34" charset="-120"/>
              </a:rPr>
              <a:t>單</a:t>
            </a:r>
            <a:endParaRPr lang="en-US" altLang="zh-TW" sz="2400" dirty="0" smtClean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ea typeface="微軟正黑體" panose="020B0604030504040204" pitchFamily="34" charset="-120"/>
              </a:rPr>
              <a:t>建立資料</a:t>
            </a:r>
            <a:endParaRPr lang="en-US" altLang="zh-TW" sz="1800" dirty="0" smtClean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ea typeface="微軟正黑體" panose="020B0604030504040204" pitchFamily="34" charset="-120"/>
              </a:rPr>
              <a:t>後送清單</a:t>
            </a:r>
            <a:endParaRPr lang="en-US" altLang="zh-TW" sz="1800" dirty="0" smtClean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ea typeface="微軟正黑體" panose="020B0604030504040204" pitchFamily="34" charset="-120"/>
              </a:rPr>
              <a:t>後送醫院狀況</a:t>
            </a:r>
            <a:endParaRPr lang="en-US" altLang="zh-TW" sz="1800" dirty="0" smtClean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ea typeface="微軟正黑體" panose="020B0604030504040204" pitchFamily="34" charset="-120"/>
              </a:rPr>
              <a:t>到達醫院狀況</a:t>
            </a:r>
            <a:endParaRPr lang="en-US" altLang="zh-TW" sz="1800" dirty="0" smtClean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ea typeface="微軟正黑體" panose="020B0604030504040204" pitchFamily="34" charset="-120"/>
              </a:rPr>
              <a:t>傷患清</a:t>
            </a:r>
            <a:r>
              <a:rPr lang="zh-TW" altLang="en-US" sz="1800" dirty="0">
                <a:ea typeface="微軟正黑體" panose="020B0604030504040204" pitchFamily="34" charset="-120"/>
              </a:rPr>
              <a:t>單</a:t>
            </a:r>
            <a:endParaRPr lang="en-US" altLang="zh-TW" sz="1800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中心瀏覽畫面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dirty="0">
                <a:ea typeface="微軟正黑體" panose="020B0604030504040204" pitchFamily="34" charset="-120"/>
              </a:rPr>
              <a:t>功能</a:t>
            </a:r>
            <a:r>
              <a:rPr lang="zh-TW" altLang="en-US" sz="1800" dirty="0" smtClean="0">
                <a:ea typeface="微軟正黑體" panose="020B0604030504040204" pitchFamily="34" charset="-120"/>
              </a:rPr>
              <a:t>清單</a:t>
            </a:r>
            <a:endParaRPr lang="en-US" altLang="zh-TW" sz="1800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ea typeface="微軟正黑體" panose="020B0604030504040204" pitchFamily="34" charset="-120"/>
              </a:rPr>
              <a:t>後送醫院狀況</a:t>
            </a:r>
            <a:endParaRPr lang="en-US" altLang="zh-TW" sz="1800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ea typeface="微軟正黑體" panose="020B0604030504040204" pitchFamily="34" charset="-120"/>
              </a:rPr>
              <a:t>傷患</a:t>
            </a:r>
            <a:r>
              <a:rPr lang="zh-TW" altLang="en-US" sz="1800" dirty="0" smtClean="0">
                <a:ea typeface="微軟正黑體" panose="020B0604030504040204" pitchFamily="34" charset="-120"/>
              </a:rPr>
              <a:t>清單</a:t>
            </a:r>
            <a:endParaRPr lang="en-US" altLang="zh-TW" sz="1800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醫院</a:t>
            </a:r>
            <a:r>
              <a:rPr lang="zh-TW" altLang="en-US" sz="2800" dirty="0">
                <a:ea typeface="微軟正黑體" panose="020B0604030504040204" pitchFamily="34" charset="-120"/>
              </a:rPr>
              <a:t>瀏覽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畫面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dirty="0">
                <a:ea typeface="微軟正黑體" panose="020B0604030504040204" pitchFamily="34" charset="-120"/>
              </a:rPr>
              <a:t>功能</a:t>
            </a:r>
            <a:r>
              <a:rPr lang="zh-TW" altLang="en-US" sz="1800" dirty="0" smtClean="0">
                <a:ea typeface="微軟正黑體" panose="020B0604030504040204" pitchFamily="34" charset="-120"/>
              </a:rPr>
              <a:t>清單</a:t>
            </a:r>
            <a:endParaRPr lang="en-US" altLang="zh-TW" sz="1800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ea typeface="微軟正黑體" panose="020B0604030504040204" pitchFamily="34" charset="-120"/>
              </a:rPr>
              <a:t>後送醫院狀況</a:t>
            </a:r>
            <a:endParaRPr lang="en-US" altLang="zh-TW" sz="1800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ea typeface="微軟正黑體" panose="020B0604030504040204" pitchFamily="34" charset="-120"/>
              </a:rPr>
              <a:t>傷患清單</a:t>
            </a:r>
            <a:endParaRPr lang="en-US" altLang="zh-TW" sz="1800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28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現場登打及瀏覽</a:t>
            </a:r>
            <a:r>
              <a:rPr lang="zh-TW" altLang="en-US" dirty="0" smtClean="0">
                <a:ea typeface="微軟正黑體" panose="020B0604030504040204" pitchFamily="34" charset="-120"/>
              </a:rPr>
              <a:t>畫面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b="1" dirty="0" smtClean="0">
                <a:ea typeface="微軟正黑體" panose="020B0604030504040204" pitchFamily="34" charset="-120"/>
              </a:rPr>
              <a:t>現場登打及瀏覽畫面</a:t>
            </a:r>
            <a:endParaRPr lang="en-US" altLang="zh-TW" sz="2800" b="1" dirty="0" smtClean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400" b="1" dirty="0" smtClean="0">
                <a:ea typeface="微軟正黑體" panose="020B0604030504040204" pitchFamily="34" charset="-120"/>
              </a:rPr>
              <a:t>功能清</a:t>
            </a:r>
            <a:r>
              <a:rPr lang="zh-TW" altLang="en-US" sz="2400" b="1" dirty="0">
                <a:ea typeface="微軟正黑體" panose="020B0604030504040204" pitchFamily="34" charset="-120"/>
              </a:rPr>
              <a:t>單</a:t>
            </a:r>
            <a:endParaRPr lang="en-US" altLang="zh-TW" sz="2400" b="1" dirty="0" smtClean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ea typeface="微軟正黑體" panose="020B0604030504040204" pitchFamily="34" charset="-120"/>
              </a:rPr>
              <a:t>建立資料</a:t>
            </a:r>
            <a:endParaRPr lang="en-US" altLang="zh-TW" sz="1800" b="1" dirty="0" smtClean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ea typeface="微軟正黑體" panose="020B0604030504040204" pitchFamily="34" charset="-120"/>
              </a:rPr>
              <a:t>後送清單</a:t>
            </a:r>
            <a:endParaRPr lang="en-US" altLang="zh-TW" sz="1800" b="1" dirty="0" smtClean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ea typeface="微軟正黑體" panose="020B0604030504040204" pitchFamily="34" charset="-120"/>
              </a:rPr>
              <a:t>後送醫院狀況</a:t>
            </a:r>
            <a:endParaRPr lang="en-US" altLang="zh-TW" sz="1800" b="1" dirty="0" smtClean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ea typeface="微軟正黑體" panose="020B0604030504040204" pitchFamily="34" charset="-120"/>
              </a:rPr>
              <a:t>到達醫院狀況</a:t>
            </a:r>
            <a:endParaRPr lang="en-US" altLang="zh-TW" sz="1800" b="1" dirty="0" smtClean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ea typeface="微軟正黑體" panose="020B0604030504040204" pitchFamily="34" charset="-120"/>
              </a:rPr>
              <a:t>傷患清</a:t>
            </a:r>
            <a:r>
              <a:rPr lang="zh-TW" altLang="en-US" sz="1800" b="1" dirty="0">
                <a:ea typeface="微軟正黑體" panose="020B0604030504040204" pitchFamily="34" charset="-120"/>
              </a:rPr>
              <a:t>單</a:t>
            </a:r>
            <a:endParaRPr lang="en-US" altLang="zh-TW" sz="1800" b="1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中心瀏覽畫面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功能</a:t>
            </a: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傷患</a:t>
            </a: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醫院</a:t>
            </a: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瀏覽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畫面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功能</a:t>
            </a:r>
            <a:r>
              <a:rPr lang="zh-TW" altLang="en-US" sz="1800" dirty="0" smtClean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清單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62094" y="6466622"/>
            <a:ext cx="534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http://demo.mayaminer.com.tw/MC/index.html#/Area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現場登打及瀏覽</a:t>
            </a:r>
            <a:r>
              <a:rPr lang="zh-TW" altLang="en-US" dirty="0" smtClean="0">
                <a:ea typeface="微軟正黑體" panose="020B0604030504040204" pitchFamily="34" charset="-120"/>
              </a:rPr>
              <a:t>畫面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1800" b="1" dirty="0">
                <a:ea typeface="微軟正黑體" panose="020B0604030504040204" pitchFamily="34" charset="-120"/>
              </a:rPr>
              <a:t>現場登打及瀏覽畫面</a:t>
            </a:r>
            <a:endParaRPr lang="en-US" altLang="zh-TW" sz="1800" b="1" dirty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功能清單</a:t>
            </a:r>
            <a:endParaRPr lang="en-US" altLang="zh-TW" sz="16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建立資料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後送清單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57" y="1929235"/>
            <a:ext cx="2651882" cy="22999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708284" y="1965227"/>
            <a:ext cx="3648635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dirty="0" smtClean="0">
                <a:ea typeface="微軟正黑體" panose="020B0604030504040204" pitchFamily="34" charset="-120"/>
              </a:rPr>
              <a:t>輸入現場</a:t>
            </a:r>
            <a:r>
              <a:rPr lang="zh-TW" altLang="en-US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事件代碼</a:t>
            </a:r>
            <a:endParaRPr lang="en-US" altLang="zh-TW" dirty="0" smtClean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Step2. </a:t>
            </a:r>
            <a:r>
              <a:rPr lang="zh-TW" altLang="en-US" dirty="0" smtClean="0">
                <a:ea typeface="微軟正黑體" panose="020B0604030504040204" pitchFamily="34" charset="-120"/>
              </a:rPr>
              <a:t>輸入後，可以開始登打傷患資料及使用瀏覽功能</a:t>
            </a:r>
            <a:endParaRPr lang="zh-TW" altLang="en-US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" t="-528" r="602" b="2608"/>
          <a:stretch/>
        </p:blipFill>
        <p:spPr>
          <a:xfrm>
            <a:off x="3656802" y="2896095"/>
            <a:ext cx="3558791" cy="3212486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3383906" y="1845734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858041" y="3032027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62094" y="6466622"/>
            <a:ext cx="534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http://demo.mayaminer.com.tw/MC/index.html#/Area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功能清單</a:t>
            </a:r>
          </a:p>
        </p:txBody>
      </p:sp>
      <p:sp>
        <p:nvSpPr>
          <p:cNvPr id="6" name="矩形 5"/>
          <p:cNvSpPr/>
          <p:nvPr/>
        </p:nvSpPr>
        <p:spPr>
          <a:xfrm>
            <a:off x="7956156" y="1845734"/>
            <a:ext cx="3648635" cy="3558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dirty="0" smtClean="0">
                <a:ea typeface="微軟正黑體" panose="020B0604030504040204" pitchFamily="34" charset="-120"/>
              </a:rPr>
              <a:t>側邊選單按鈕可開啟功能列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Step2. 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選擇使用功能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建立資料</a:t>
            </a:r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 </a:t>
            </a:r>
            <a:endParaRPr lang="zh-TW" altLang="en-US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後送清單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後送醫院狀況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到達醫院狀況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各功能下一頁會說明</a:t>
            </a:r>
            <a:endParaRPr lang="zh-TW" altLang="en-US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9" b="66679"/>
          <a:stretch/>
        </p:blipFill>
        <p:spPr>
          <a:xfrm>
            <a:off x="3523881" y="1845734"/>
            <a:ext cx="3323299" cy="30489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57" b="55987"/>
          <a:stretch/>
        </p:blipFill>
        <p:spPr>
          <a:xfrm>
            <a:off x="4191495" y="2573562"/>
            <a:ext cx="2969616" cy="3480198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3348047" y="1653859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4015661" y="2397728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20879" y="6488668"/>
            <a:ext cx="534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http://demo.mayaminer.com.tw/MC/index.html#/Area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1800" b="1" dirty="0">
                <a:ea typeface="微軟正黑體" panose="020B0604030504040204" pitchFamily="34" charset="-120"/>
              </a:rPr>
              <a:t>現場登打及瀏覽畫面</a:t>
            </a:r>
            <a:endParaRPr lang="en-US" altLang="zh-TW" sz="1800" b="1" dirty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6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功能清單</a:t>
            </a:r>
            <a:endParaRPr lang="en-US" altLang="zh-TW" sz="16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建立資料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後送清單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677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建立資料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1800" b="1" dirty="0">
                <a:ea typeface="微軟正黑體" panose="020B0604030504040204" pitchFamily="34" charset="-120"/>
              </a:rPr>
              <a:t>現場登打及瀏覽畫面</a:t>
            </a:r>
            <a:endParaRPr lang="en-US" altLang="zh-TW" sz="1800" b="1" dirty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b="1" dirty="0">
                <a:ea typeface="微軟正黑體" panose="020B0604030504040204" pitchFamily="34" charset="-120"/>
              </a:rPr>
              <a:t>功能清單</a:t>
            </a:r>
            <a:endParaRPr lang="en-US" altLang="zh-TW" b="1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建立資料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後送清單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94495" y="1845734"/>
            <a:ext cx="4455458" cy="3945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dirty="0" smtClean="0">
                <a:ea typeface="微軟正黑體" panose="020B0604030504040204" pitchFamily="34" charset="-120"/>
              </a:rPr>
              <a:t>開啟建立傷患資料畫面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Step2. </a:t>
            </a:r>
            <a:r>
              <a:rPr lang="zh-TW" altLang="en-US" dirty="0" smtClean="0">
                <a:ea typeface="微軟正黑體" panose="020B0604030504040204" pitchFamily="34" charset="-120"/>
              </a:rPr>
              <a:t>點選</a:t>
            </a:r>
            <a:r>
              <a:rPr lang="zh-TW" altLang="en-US" dirty="0">
                <a:ea typeface="微軟正黑體" panose="020B0604030504040204" pitchFamily="34" charset="-120"/>
              </a:rPr>
              <a:t>可</a:t>
            </a:r>
            <a:r>
              <a:rPr lang="zh-TW" altLang="en-US" dirty="0" smtClean="0">
                <a:ea typeface="微軟正黑體" panose="020B0604030504040204" pitchFamily="34" charset="-120"/>
              </a:rPr>
              <a:t>產生現場傷患唯一編碼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Step3.</a:t>
            </a:r>
            <a:r>
              <a:rPr lang="zh-TW" altLang="en-US" dirty="0" smtClean="0">
                <a:ea typeface="微軟正黑體" panose="020B0604030504040204" pitchFamily="34" charset="-120"/>
              </a:rPr>
              <a:t> 輸入傷患基本資料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Step4.</a:t>
            </a:r>
            <a:r>
              <a:rPr lang="zh-TW" altLang="en-US" dirty="0" smtClean="0">
                <a:ea typeface="微軟正黑體" panose="020B0604030504040204" pitchFamily="34" charset="-120"/>
              </a:rPr>
              <a:t> 點選儲存建立傷患資料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 smtClean="0">
              <a:ea typeface="微軟正黑體" panose="020B0604030504040204" pitchFamily="34" charset="-120"/>
            </a:endParaRPr>
          </a:p>
          <a:p>
            <a:endParaRPr lang="en-US" altLang="zh-TW" dirty="0" smtClean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檢查傷患必要欄位是否填寫，並彈出提醒訊息。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TW" sz="1600" dirty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必要欄位都有填寫，則會顯示儲存成功訊息。並完成傷患資料建立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endParaRPr lang="en-US" altLang="zh-TW" dirty="0" smtClean="0"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2" b="392"/>
          <a:stretch/>
        </p:blipFill>
        <p:spPr>
          <a:xfrm>
            <a:off x="3565118" y="1914861"/>
            <a:ext cx="3803830" cy="3489863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3326511" y="1630653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5887603" y="2077245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3793908" y="2329778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4863249" y="4882675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65"/>
          <a:stretch/>
        </p:blipFill>
        <p:spPr>
          <a:xfrm>
            <a:off x="8149051" y="4507983"/>
            <a:ext cx="1391627" cy="55052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" t="21370" r="70236" b="30584"/>
          <a:stretch/>
        </p:blipFill>
        <p:spPr>
          <a:xfrm>
            <a:off x="8015158" y="3005368"/>
            <a:ext cx="1783978" cy="65442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850986" y="6488668"/>
            <a:ext cx="534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http://demo.mayaminer.com.tw/MC/index.html#/Area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4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後送清單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1800" b="1" dirty="0">
                <a:ea typeface="微軟正黑體" panose="020B0604030504040204" pitchFamily="34" charset="-120"/>
              </a:rPr>
              <a:t>現場登打及瀏覽畫面</a:t>
            </a:r>
            <a:endParaRPr lang="en-US" altLang="zh-TW" sz="1800" b="1" dirty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b="1" dirty="0">
                <a:ea typeface="微軟正黑體" panose="020B0604030504040204" pitchFamily="34" charset="-120"/>
              </a:rPr>
              <a:t>功能清單</a:t>
            </a:r>
            <a:endParaRPr lang="en-US" altLang="zh-TW" b="1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建立資料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後送清單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20097" y="6488668"/>
            <a:ext cx="534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http://demo.mayaminer.com.tw/MC/index.html#/Area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01317" y="1845734"/>
            <a:ext cx="3648635" cy="1273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dirty="0" smtClean="0">
                <a:ea typeface="微軟正黑體" panose="020B0604030504040204" pitchFamily="34" charset="-120"/>
              </a:rPr>
              <a:t>開啟後送清單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Step2. </a:t>
            </a:r>
            <a:r>
              <a:rPr lang="zh-TW" altLang="en-US" dirty="0" smtClean="0">
                <a:ea typeface="微軟正黑體" panose="020B0604030504040204" pitchFamily="34" charset="-120"/>
              </a:rPr>
              <a:t>輸入可</a:t>
            </a:r>
            <a:r>
              <a:rPr lang="zh-TW" altLang="en-US" dirty="0" smtClean="0">
                <a:ea typeface="微軟正黑體" panose="020B0604030504040204" pitchFamily="34" charset="-120"/>
              </a:rPr>
              <a:t>查詢傷患資料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Step3. </a:t>
            </a:r>
            <a:r>
              <a:rPr lang="zh-TW" altLang="en-US" dirty="0" smtClean="0">
                <a:ea typeface="微軟正黑體" panose="020B0604030504040204" pitchFamily="34" charset="-120"/>
              </a:rPr>
              <a:t>點選欲選擇的</a:t>
            </a:r>
            <a:r>
              <a:rPr lang="zh-TW" altLang="en-US" dirty="0" smtClean="0">
                <a:ea typeface="微軟正黑體" panose="020B0604030504040204" pitchFamily="34" charset="-120"/>
              </a:rPr>
              <a:t>傷患資料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Step4.</a:t>
            </a:r>
            <a:r>
              <a:rPr lang="zh-TW" altLang="en-US" dirty="0" smtClean="0">
                <a:ea typeface="微軟正黑體" panose="020B0604030504040204" pitchFamily="34" charset="-120"/>
              </a:rPr>
              <a:t> 會開啟地圖畫面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endParaRPr lang="en-US" altLang="zh-TW" dirty="0" smtClean="0"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589" y="2202376"/>
            <a:ext cx="4804116" cy="2265807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3259635" y="1892318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7089163" y="2279102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135477" y="2608418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87145" y="3119717"/>
            <a:ext cx="4578947" cy="21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7"/>
          <a:stretch/>
        </p:blipFill>
        <p:spPr>
          <a:xfrm>
            <a:off x="5291058" y="3279829"/>
            <a:ext cx="4299546" cy="2920509"/>
          </a:xfrm>
          <a:prstGeom prst="rect">
            <a:avLst/>
          </a:prstGeom>
        </p:spPr>
      </p:pic>
      <p:sp>
        <p:nvSpPr>
          <p:cNvPr id="20" name="橢圓 19"/>
          <p:cNvSpPr/>
          <p:nvPr/>
        </p:nvSpPr>
        <p:spPr>
          <a:xfrm>
            <a:off x="5044960" y="3446715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29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後送清單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1800" b="1" dirty="0">
                <a:ea typeface="微軟正黑體" panose="020B0604030504040204" pitchFamily="34" charset="-120"/>
              </a:rPr>
              <a:t>現場登打及瀏覽畫面</a:t>
            </a:r>
            <a:endParaRPr lang="en-US" altLang="zh-TW" sz="1800" b="1" dirty="0"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b="1" dirty="0">
                <a:ea typeface="微軟正黑體" panose="020B0604030504040204" pitchFamily="34" charset="-120"/>
              </a:rPr>
              <a:t>功能清單</a:t>
            </a:r>
            <a:endParaRPr lang="en-US" altLang="zh-TW" b="1" dirty="0"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建立資料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後送清單</a:t>
            </a:r>
            <a:endParaRPr lang="en-US" altLang="zh-TW" sz="1200" b="1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後送醫院狀況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到達醫院狀況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dirty="0">
                <a:solidFill>
                  <a:schemeClr val="bg1">
                    <a:lumMod val="85000"/>
                  </a:schemeClr>
                </a:solidFill>
                <a:ea typeface="微軟正黑體" panose="020B0604030504040204" pitchFamily="34" charset="-120"/>
              </a:rPr>
              <a:t>傷患清單</a:t>
            </a:r>
            <a:endParaRPr lang="en-US" altLang="zh-TW" sz="1200" dirty="0">
              <a:solidFill>
                <a:schemeClr val="bg1">
                  <a:lumMod val="85000"/>
                </a:schemeClr>
              </a:solidFill>
              <a:ea typeface="微軟正黑體" panose="020B0604030504040204" pitchFamily="34" charset="-120"/>
            </a:endParaRPr>
          </a:p>
          <a:p>
            <a:endParaRPr lang="zh-TW" altLang="en-US" sz="1400" dirty="0"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77442" y="6488668"/>
            <a:ext cx="534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http://demo.mayaminer.com.tw/MC/index.html#/Area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55106" y="2148844"/>
            <a:ext cx="3576917" cy="33534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smtClean="0">
                <a:ea typeface="微軟正黑體" panose="020B0604030504040204" pitchFamily="34" charset="-120"/>
              </a:rPr>
              <a:t>Step1.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顯示醫院分數圖示及現在位置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紅色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現在位置 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綠色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最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推薦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藍色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推薦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黃色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比較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推薦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微軟正黑體" panose="020B0604030504040204" pitchFamily="34" charset="-120"/>
              </a:rPr>
              <a:t>紫色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不太推薦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Step2.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選擇醫院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Step3.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顯示</a:t>
            </a:r>
            <a:r>
              <a:rPr lang="zh-TW" altLang="en-US" sz="1600" dirty="0">
                <a:ea typeface="微軟正黑體" panose="020B0604030504040204" pitchFamily="34" charset="-120"/>
              </a:rPr>
              <a:t>病人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醫院相關資料及距離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Step4.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輸入救護車代碼</a:t>
            </a: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ea typeface="微軟正黑體" panose="020B0604030504040204" pitchFamily="34" charset="-120"/>
              </a:rPr>
              <a:t>Step5.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確認資料無誤選擇送出</a:t>
            </a:r>
            <a:endParaRPr lang="en-US" altLang="zh-TW" sz="1600" dirty="0" smtClean="0"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61" y="2148844"/>
            <a:ext cx="4424942" cy="3353494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3256758" y="2232977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4709040" y="3681580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3417627" y="4257309"/>
            <a:ext cx="351668" cy="351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6162998" y="4740771"/>
            <a:ext cx="264697" cy="264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7350050" y="4710196"/>
            <a:ext cx="264697" cy="264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33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1536</Words>
  <Application>Microsoft Office PowerPoint</Application>
  <PresentationFormat>寬螢幕</PresentationFormat>
  <Paragraphs>412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Arial Unicode MS</vt:lpstr>
      <vt:lpstr>微軟正黑體</vt:lpstr>
      <vt:lpstr>新細明體</vt:lpstr>
      <vt:lpstr>Arial</vt:lpstr>
      <vt:lpstr>Calibri</vt:lpstr>
      <vt:lpstr>Calibri Light</vt:lpstr>
      <vt:lpstr>Wingdings</vt:lpstr>
      <vt:lpstr>回顧</vt:lpstr>
      <vt:lpstr>大量傷患登打查詢系統</vt:lpstr>
      <vt:lpstr>系統目標</vt:lpstr>
      <vt:lpstr>目錄 </vt:lpstr>
      <vt:lpstr>現場登打及瀏覽畫面 </vt:lpstr>
      <vt:lpstr>現場登打及瀏覽畫面</vt:lpstr>
      <vt:lpstr>功能清單</vt:lpstr>
      <vt:lpstr>建立資料</vt:lpstr>
      <vt:lpstr>後送清單</vt:lpstr>
      <vt:lpstr>後送清單</vt:lpstr>
      <vt:lpstr>後送醫院狀況</vt:lpstr>
      <vt:lpstr>到達醫院狀況</vt:lpstr>
      <vt:lpstr>傷患清單</vt:lpstr>
      <vt:lpstr>中心瀏覽畫面</vt:lpstr>
      <vt:lpstr>功能清單</vt:lpstr>
      <vt:lpstr>後送醫院狀況</vt:lpstr>
      <vt:lpstr>到達醫院狀況</vt:lpstr>
      <vt:lpstr>傷患清單</vt:lpstr>
      <vt:lpstr>醫院瀏覽畫面</vt:lpstr>
      <vt:lpstr>功能清單</vt:lpstr>
      <vt:lpstr>後送醫院狀況</vt:lpstr>
      <vt:lpstr>到達醫院狀況</vt:lpstr>
      <vt:lpstr>傷患清單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大量傷患登打系統</dc:title>
  <dc:creator>watermelon Tsai</dc:creator>
  <cp:lastModifiedBy>watermelon Tsai</cp:lastModifiedBy>
  <cp:revision>114</cp:revision>
  <dcterms:created xsi:type="dcterms:W3CDTF">2020-05-19T04:59:04Z</dcterms:created>
  <dcterms:modified xsi:type="dcterms:W3CDTF">2020-05-19T06:58:27Z</dcterms:modified>
</cp:coreProperties>
</file>