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57" r:id="rId5"/>
    <p:sldId id="259" r:id="rId6"/>
    <p:sldId id="270" r:id="rId7"/>
    <p:sldId id="272" r:id="rId8"/>
    <p:sldId id="264" r:id="rId9"/>
    <p:sldId id="265" r:id="rId10"/>
    <p:sldId id="278" r:id="rId11"/>
    <p:sldId id="267" r:id="rId12"/>
    <p:sldId id="260" r:id="rId13"/>
    <p:sldId id="269" r:id="rId14"/>
    <p:sldId id="261" r:id="rId15"/>
    <p:sldId id="268" r:id="rId16"/>
    <p:sldId id="262" r:id="rId17"/>
    <p:sldId id="273" r:id="rId18"/>
    <p:sldId id="274" r:id="rId19"/>
    <p:sldId id="275" r:id="rId20"/>
    <p:sldId id="276" r:id="rId21"/>
    <p:sldId id="277" r:id="rId22"/>
    <p:sldId id="263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5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2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termelon8157/MVCVuej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omascsd.github.io/vuejs-in-aspnet-mv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kinanson/2014/09/22/14665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ilya.github.io/2017/10/11/vue-component-slo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7Kmm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4MVC/T4MVC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QNdQ5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KgyaR" TargetMode="External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vue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jKg3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MVC+VueJs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14989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TW" altLang="en-US" dirty="0" smtClean="0"/>
              <a:t>西瓜</a:t>
            </a:r>
            <a:endParaRPr lang="en-US" altLang="zh-TW" dirty="0" smtClean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  <a:p>
            <a:pPr lvl="0" algn="l">
              <a:spcBef>
                <a:spcPts val="0"/>
              </a:spcBef>
            </a:pPr>
            <a:r>
              <a:rPr lang="en-US" altLang="zh-TW" dirty="0" smtClean="0"/>
              <a:t>2019/01/28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r>
              <a:rPr lang="en-US" altLang="zh-TW" dirty="0" err="1" smtClean="0"/>
              <a:t>Github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github.com/watermelon8157/MVCVuejs.git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0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/>
              <a:t>假</a:t>
            </a:r>
            <a:r>
              <a:rPr lang="zh-TW" altLang="en-US" sz="1800" dirty="0"/>
              <a:t>奶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6988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Tag</a:t>
                      </a:r>
                      <a:r>
                        <a:rPr lang="zh-TW" altLang="en-US" dirty="0" smtClean="0"/>
                        <a:t>縮寫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9"/>
          <a:stretch/>
        </p:blipFill>
        <p:spPr>
          <a:xfrm>
            <a:off x="4975668" y="2278284"/>
            <a:ext cx="5945422" cy="2343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09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asp.net MVC</a:t>
            </a:r>
            <a:r>
              <a:rPr lang="zh-TW" altLang="en-US" dirty="0"/>
              <a:t>上使用</a:t>
            </a:r>
            <a:r>
              <a:rPr lang="en-US" altLang="zh-TW" dirty="0"/>
              <a:t>vue.js</a:t>
            </a:r>
            <a:r>
              <a:rPr lang="zh-TW" altLang="en-US" dirty="0"/>
              <a:t>需注意的事項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https://thomascsd.github.io/vuejs-in-aspnet-mvc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2" y="2769754"/>
            <a:ext cx="7762626" cy="3567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4" y="3646823"/>
            <a:ext cx="7550538" cy="3003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3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223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8590"/>
            <a:ext cx="10400998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1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r>
              <a:rPr lang="zh-TW" altLang="en-US" dirty="0" smtClean="0"/>
              <a:t>所有能改得字串幾乎都改成強型別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9" y="3340608"/>
            <a:ext cx="9714252" cy="2519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0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Snippet Designer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可以快速撰寫及簡單的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</a:p>
          <a:p>
            <a:r>
              <a:rPr lang="zh-TW" altLang="en-US" strike="sngStrike" dirty="0" smtClean="0"/>
              <a:t>避免複製程式碼的錯誤</a:t>
            </a:r>
            <a:endParaRPr lang="en-US" altLang="zh-TW" strike="sngStrike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dotblogs.com.tw/kinanson/2014/09/22/146654</a:t>
            </a:r>
            <a:endParaRPr lang="en-US" altLang="zh-TW" dirty="0" smtClean="0"/>
          </a:p>
          <a:p>
            <a:r>
              <a:rPr lang="zh-TW" altLang="en-US" dirty="0" smtClean="0"/>
              <a:t>示範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7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所有的程式碼都會放在</a:t>
            </a:r>
            <a:r>
              <a:rPr lang="en-US" altLang="zh-TW" dirty="0" smtClean="0"/>
              <a:t>Area!!!!</a:t>
            </a:r>
          </a:p>
          <a:p>
            <a:r>
              <a:rPr lang="zh-TW" altLang="en-US" dirty="0" smtClean="0"/>
              <a:t>每個功能都有</a:t>
            </a:r>
            <a:r>
              <a:rPr lang="zh-TW" altLang="en-US" dirty="0"/>
              <a:t>自己的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每個功能都是由元件堆積而成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每個元件都有自己的</a:t>
            </a:r>
            <a:r>
              <a:rPr lang="en-US" altLang="zh-TW" dirty="0" smtClean="0">
                <a:solidFill>
                  <a:srgbClr val="FF0000"/>
                </a:solidFill>
              </a:rPr>
              <a:t>MV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Components</a:t>
            </a:r>
            <a:r>
              <a:rPr lang="zh-TW" altLang="en-US" dirty="0" smtClean="0"/>
              <a:t> 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共用元件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主程式元件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醫院元件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商業邏輯</a:t>
            </a:r>
            <a:r>
              <a:rPr lang="en-US" altLang="zh-TW" dirty="0"/>
              <a:t>(</a:t>
            </a:r>
            <a:r>
              <a:rPr lang="zh-TW" altLang="en-US" dirty="0"/>
              <a:t>主要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0" y="1490633"/>
            <a:ext cx="5086168" cy="3547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7" y="3644399"/>
            <a:ext cx="3944072" cy="2788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667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r>
              <a:rPr lang="zh-TW" altLang="en-US" dirty="0"/>
              <a:t>（</a:t>
            </a:r>
            <a:r>
              <a:rPr lang="en-US" altLang="zh-TW" dirty="0"/>
              <a:t>Single Page Application</a:t>
            </a:r>
            <a:r>
              <a:rPr lang="zh-TW" altLang="en-US" dirty="0" smtClean="0"/>
              <a:t>）僅有</a:t>
            </a:r>
            <a:r>
              <a:rPr lang="zh-TW" altLang="en-US" dirty="0"/>
              <a:t>一個頁面的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66" y="3165327"/>
            <a:ext cx="2686188" cy="3333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86" y="3432040"/>
            <a:ext cx="6464632" cy="3067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5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主要分為以下兩個檔案</a:t>
            </a:r>
            <a:endParaRPr lang="en-US" altLang="zh-TW" dirty="0" smtClean="0"/>
          </a:p>
          <a:p>
            <a:r>
              <a:rPr lang="en-US" altLang="zh-TW" dirty="0" err="1" smtClean="0"/>
              <a:t>Index.cshtml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Template.cshtml</a:t>
            </a:r>
            <a:r>
              <a:rPr lang="en-US" altLang="zh-TW" dirty="0" smtClean="0"/>
              <a:t>(HTML)</a:t>
            </a:r>
          </a:p>
          <a:p>
            <a:r>
              <a:rPr lang="en-US" altLang="zh-TW" dirty="0" err="1" smtClean="0"/>
              <a:t>API.cshtml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說明及單元測試</a:t>
            </a:r>
            <a:r>
              <a:rPr lang="en-US" altLang="zh-TW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9" y="2814479"/>
            <a:ext cx="3974472" cy="32268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8" y="3690568"/>
            <a:ext cx="4371095" cy="2926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746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Index.cshtml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VueModel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Components</a:t>
            </a:r>
            <a:r>
              <a:rPr lang="en-US" altLang="zh-TW" dirty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34" y="1700903"/>
            <a:ext cx="5739897" cy="4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34240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Template.cshtml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美編或</a:t>
            </a:r>
            <a:r>
              <a:rPr lang="en-US" altLang="zh-TW" dirty="0" smtClean="0"/>
              <a:t>SA</a:t>
            </a:r>
            <a:r>
              <a:rPr lang="zh-TW" altLang="en-US" dirty="0" smtClean="0"/>
              <a:t>直接提供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靜態畫面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44" y="1842566"/>
            <a:ext cx="6271140" cy="4198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程式碼變</a:t>
            </a:r>
            <a:r>
              <a:rPr lang="zh-TW" altLang="en-US" dirty="0"/>
              <a:t>得</a:t>
            </a:r>
            <a:r>
              <a:rPr lang="zh-TW" altLang="en-US" dirty="0" smtClean="0"/>
              <a:t>細細分明</a:t>
            </a:r>
            <a:r>
              <a:rPr lang="en-US" altLang="zh-TW" dirty="0" smtClean="0"/>
              <a:t>(MVC</a:t>
            </a:r>
            <a:r>
              <a:rPr lang="zh-TW" altLang="en-US" dirty="0" smtClean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，會讓程式碼有一定的複雜與</a:t>
            </a:r>
            <a:r>
              <a:rPr lang="zh-TW" altLang="en-US" dirty="0"/>
              <a:t>難度</a:t>
            </a:r>
            <a:endParaRPr lang="en-US" altLang="zh-TW" dirty="0" smtClean="0"/>
          </a:p>
          <a:p>
            <a:r>
              <a:rPr lang="zh-TW" altLang="en-US" dirty="0" smtClean="0"/>
              <a:t>使用此架構，建議需有</a:t>
            </a:r>
            <a:r>
              <a:rPr lang="en-US" altLang="zh-TW" dirty="0" smtClean="0"/>
              <a:t>1-2</a:t>
            </a:r>
            <a:r>
              <a:rPr lang="zh-TW" altLang="en-US" dirty="0" smtClean="0"/>
              <a:t>個人要比較辛苦的</a:t>
            </a:r>
            <a:r>
              <a:rPr lang="en-US" altLang="zh-TW" dirty="0"/>
              <a:t>C</a:t>
            </a:r>
            <a:r>
              <a:rPr lang="en-US" altLang="zh-TW" dirty="0" smtClean="0"/>
              <a:t>ode review</a:t>
            </a:r>
          </a:p>
          <a:p>
            <a:r>
              <a:rPr lang="zh-TW" altLang="en-US" dirty="0" smtClean="0"/>
              <a:t>不一定要整個專案都使用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，現有的專案可以於新功能使用</a:t>
            </a:r>
            <a:endParaRPr lang="en-US" altLang="zh-TW" dirty="0"/>
          </a:p>
          <a:p>
            <a:r>
              <a:rPr lang="zh-TW" altLang="en-US" dirty="0" smtClean="0"/>
              <a:t>只是會造成現有的專案有多種寫法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缺點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，但是這是必經之路</a:t>
            </a:r>
            <a:r>
              <a:rPr lang="en-US" altLang="zh-TW" dirty="0" smtClean="0"/>
              <a:t>……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03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API.cshtml</a:t>
            </a:r>
            <a:endParaRPr lang="en-US" altLang="zh-TW" dirty="0" smtClean="0"/>
          </a:p>
          <a:p>
            <a:r>
              <a:rPr lang="zh-TW" altLang="en-US" dirty="0" smtClean="0"/>
              <a:t>說明及單元測試</a:t>
            </a:r>
            <a:endParaRPr lang="en-US" altLang="zh-TW" dirty="0" smtClean="0"/>
          </a:p>
          <a:p>
            <a:r>
              <a:rPr lang="zh-TW" altLang="en-US" dirty="0" smtClean="0"/>
              <a:t>可以寫自己的測試資料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不用每次重新登入系統在點選到功能測試</a:t>
            </a:r>
            <a:endParaRPr lang="en-US" altLang="zh-TW" dirty="0" smtClean="0"/>
          </a:p>
          <a:p>
            <a:r>
              <a:rPr lang="zh-TW" altLang="en-US" dirty="0" smtClean="0"/>
              <a:t>可以很明確的列出此元件功能的清單</a:t>
            </a:r>
            <a:endParaRPr lang="en-US" altLang="zh-TW" dirty="0" smtClean="0"/>
          </a:p>
          <a:p>
            <a:r>
              <a:rPr lang="zh-TW" altLang="en-US" dirty="0" smtClean="0"/>
              <a:t>可以直接拿這個畫面和</a:t>
            </a:r>
            <a:r>
              <a:rPr lang="en-US" altLang="zh-TW" dirty="0" smtClean="0"/>
              <a:t>PM</a:t>
            </a:r>
            <a:r>
              <a:rPr lang="zh-TW" altLang="en-US" dirty="0" smtClean="0"/>
              <a:t>或使用者討論</a:t>
            </a:r>
            <a:endParaRPr lang="en-US" altLang="zh-TW" dirty="0" smtClean="0"/>
          </a:p>
          <a:p>
            <a:r>
              <a:rPr lang="en-US" altLang="zh-TW" dirty="0" smtClean="0"/>
              <a:t>Use Case</a:t>
            </a:r>
            <a:r>
              <a:rPr lang="zh-TW" altLang="en-US" dirty="0" smtClean="0"/>
              <a:t>，功能說明都可以複製到這裡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1403"/>
          <a:stretch/>
        </p:blipFill>
        <p:spPr>
          <a:xfrm>
            <a:off x="5553021" y="1930400"/>
            <a:ext cx="4749821" cy="336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88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 </a:t>
            </a:r>
            <a:r>
              <a:rPr lang="en-US" altLang="zh-TW" dirty="0" smtClean="0"/>
              <a:t>SPA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動態載入想要的</a:t>
            </a:r>
            <a:r>
              <a:rPr lang="en-US" altLang="zh-TW" dirty="0">
                <a:solidFill>
                  <a:srgbClr val="FF0000"/>
                </a:solidFill>
              </a:rPr>
              <a:t>Components</a:t>
            </a:r>
            <a:r>
              <a:rPr lang="zh-TW" altLang="en-US" dirty="0" smtClean="0">
                <a:solidFill>
                  <a:srgbClr val="FF0000"/>
                </a:solidFill>
              </a:rPr>
              <a:t> ，自己動手</a:t>
            </a:r>
            <a:r>
              <a:rPr lang="zh-TW" altLang="en-US" dirty="0" smtClean="0">
                <a:solidFill>
                  <a:srgbClr val="FF0000"/>
                </a:solidFill>
              </a:rPr>
              <a:t>組合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可以</a:t>
            </a:r>
            <a:r>
              <a:rPr lang="zh-TW" altLang="en-US" dirty="0" smtClean="0">
                <a:solidFill>
                  <a:srgbClr val="FF0000"/>
                </a:solidFill>
              </a:rPr>
              <a:t>很直覺的用</a:t>
            </a:r>
            <a:r>
              <a:rPr lang="en-US" altLang="zh-TW" dirty="0">
                <a:solidFill>
                  <a:srgbClr val="FF0000"/>
                </a:solidFill>
              </a:rPr>
              <a:t>MVC </a:t>
            </a:r>
            <a:r>
              <a:rPr lang="en-US" altLang="zh-TW" dirty="0" smtClean="0">
                <a:solidFill>
                  <a:srgbClr val="FF0000"/>
                </a:solidFill>
              </a:rPr>
              <a:t>Razor </a:t>
            </a:r>
            <a:r>
              <a:rPr lang="zh-TW" altLang="en-US" dirty="0" smtClean="0">
                <a:solidFill>
                  <a:srgbClr val="FF0000"/>
                </a:solidFill>
              </a:rPr>
              <a:t>語法撰寫</a:t>
            </a:r>
            <a:r>
              <a:rPr lang="en-US" altLang="zh-TW" dirty="0" err="1" smtClean="0">
                <a:solidFill>
                  <a:srgbClr val="FF0000"/>
                </a:solidFill>
              </a:rPr>
              <a:t>Vue</a:t>
            </a:r>
            <a:r>
              <a:rPr lang="zh-TW" altLang="en-US" dirty="0" smtClean="0">
                <a:solidFill>
                  <a:srgbClr val="FF0000"/>
                </a:solidFill>
              </a:rPr>
              <a:t>程式碼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不希望一次性載入所有畫面，所以非同步處理畫面</a:t>
            </a:r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16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Slot </a:t>
            </a:r>
            <a:r>
              <a:rPr lang="zh-TW" altLang="en-US" dirty="0" smtClean="0"/>
              <a:t>插槽</a:t>
            </a:r>
            <a:endParaRPr lang="en-US" altLang="zh-TW" dirty="0" smtClean="0"/>
          </a:p>
          <a:p>
            <a:r>
              <a:rPr lang="en-US" altLang="zh-TW" dirty="0" smtClean="0"/>
              <a:t>ref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6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V-bind</a:t>
            </a:r>
            <a:r>
              <a:rPr lang="zh-TW" altLang="en-US" dirty="0" smtClean="0"/>
              <a:t>  來源為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Object 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String 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Bool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Array</a:t>
            </a:r>
            <a:r>
              <a:rPr lang="zh-TW" altLang="en-US" dirty="0" smtClean="0">
                <a:solidFill>
                  <a:schemeClr val="tx1"/>
                </a:solidFill>
              </a:rPr>
              <a:t>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/>
              <a:t>Attribure</a:t>
            </a:r>
            <a:r>
              <a:rPr lang="zh-TW" altLang="en-US" dirty="0" smtClean="0"/>
              <a:t> 為 字串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0" y="2040294"/>
            <a:ext cx="7671194" cy="41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0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Slot </a:t>
            </a:r>
            <a:r>
              <a:rPr lang="zh-TW" altLang="en-US" dirty="0"/>
              <a:t>插</a:t>
            </a:r>
            <a:r>
              <a:rPr lang="zh-TW" altLang="en-US" dirty="0" smtClean="0"/>
              <a:t>槽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https://cythilya.github.io/2017/10/11/vue-component-slot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參考網頁示範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程式碼實際例子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參考</a:t>
            </a:r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goo.gl/27KmmV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Chrome </a:t>
            </a:r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0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Q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A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1" b="22887"/>
          <a:stretch/>
        </p:blipFill>
        <p:spPr>
          <a:xfrm>
            <a:off x="1161233" y="1930400"/>
            <a:ext cx="7801698" cy="3914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2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zh-TW" altLang="en-US" dirty="0"/>
              <a:t>載入想要的</a:t>
            </a:r>
            <a:r>
              <a:rPr lang="en-US" altLang="zh-TW" dirty="0"/>
              <a:t>Components</a:t>
            </a:r>
            <a:r>
              <a:rPr lang="zh-TW" altLang="en-US" dirty="0"/>
              <a:t> ，自己動手</a:t>
            </a:r>
            <a:r>
              <a:rPr lang="zh-TW" altLang="en-US" dirty="0" smtClean="0"/>
              <a:t>組合專案</a:t>
            </a:r>
            <a:r>
              <a:rPr lang="en-US" altLang="zh-TW" dirty="0" smtClean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希望直覺的用</a:t>
            </a:r>
            <a:r>
              <a:rPr lang="en-US" altLang="zh-TW" dirty="0"/>
              <a:t>MVC Razor </a:t>
            </a:r>
            <a:r>
              <a:rPr lang="zh-TW" altLang="en-US" dirty="0"/>
              <a:t>語法撰寫</a:t>
            </a:r>
            <a:r>
              <a:rPr lang="en-US" altLang="zh-TW" dirty="0" err="1"/>
              <a:t>Vue</a:t>
            </a:r>
            <a:r>
              <a:rPr lang="zh-TW" altLang="en-US" dirty="0"/>
              <a:t>程式碼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https://vuejs.org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T4MVC (</a:t>
            </a:r>
            <a:r>
              <a:rPr lang="en-US" altLang="zh-TW" dirty="0">
                <a:hlinkClick r:id="rId3"/>
              </a:rPr>
              <a:t>https://github.com/T4MVC/T4MVC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/>
              <a:t>Snippet </a:t>
            </a:r>
            <a:r>
              <a:rPr lang="en-US" altLang="zh-TW" b="1" dirty="0" smtClean="0"/>
              <a:t>Designer(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goo.gl/QNdQ5G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 smtClean="0"/>
              <a:t>Area</a:t>
            </a:r>
            <a:endParaRPr lang="en-US" altLang="zh-TW" dirty="0"/>
          </a:p>
          <a:p>
            <a:r>
              <a:rPr lang="en-US" altLang="zh-TW" dirty="0" smtClean="0"/>
              <a:t>SPA(</a:t>
            </a:r>
            <a:r>
              <a:rPr lang="en-US" altLang="zh-TW" b="1" dirty="0" smtClean="0"/>
              <a:t>Single </a:t>
            </a:r>
            <a:r>
              <a:rPr lang="en-US" altLang="zh-TW" b="1" dirty="0"/>
              <a:t>Page </a:t>
            </a:r>
            <a:r>
              <a:rPr lang="en-US" altLang="zh-TW" b="1" dirty="0" smtClean="0"/>
              <a:t>Application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</a:p>
          <a:p>
            <a:r>
              <a:rPr lang="en-US" altLang="zh-TW" dirty="0" smtClean="0"/>
              <a:t>Vue.js</a:t>
            </a:r>
            <a:r>
              <a:rPr lang="zh-TW" altLang="en-US" dirty="0" smtClean="0"/>
              <a:t> 常用進階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8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2778"/>
            <a:ext cx="4075735" cy="4318584"/>
          </a:xfrm>
        </p:spPr>
        <p:txBody>
          <a:bodyPr/>
          <a:lstStyle/>
          <a:p>
            <a:r>
              <a:rPr lang="zh-TW" altLang="en-US" dirty="0" smtClean="0"/>
              <a:t>漸進式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vuejs.org/v2/guide/instance.html#Lifecycle-Diagram</a:t>
            </a:r>
            <a:endParaRPr lang="en-US" altLang="zh-TW" dirty="0" smtClean="0"/>
          </a:p>
          <a:p>
            <a:r>
              <a:rPr lang="en-US" altLang="zh-TW" dirty="0" smtClean="0"/>
              <a:t>7 </a:t>
            </a:r>
            <a:r>
              <a:rPr lang="en-US" altLang="zh-TW" dirty="0"/>
              <a:t>Ways To Define A Component Template in </a:t>
            </a:r>
            <a:r>
              <a:rPr lang="en-US" altLang="zh-TW" dirty="0" err="1"/>
              <a:t>VueJS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goo.gl/dKgyaR</a:t>
            </a:r>
            <a:endParaRPr lang="en-US" altLang="zh-TW" dirty="0" smtClean="0"/>
          </a:p>
          <a:p>
            <a:r>
              <a:rPr lang="en-US" altLang="zh-TW" dirty="0"/>
              <a:t>Vue.js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https://vuejs.org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官方文件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寫作風格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5" y="925969"/>
            <a:ext cx="2057960" cy="5211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2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Angular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React</a:t>
            </a:r>
          </a:p>
          <a:p>
            <a:pPr lvl="1"/>
            <a:r>
              <a:rPr lang="zh-TW" altLang="en-US" dirty="0" smtClean="0"/>
              <a:t>外國人大多使用這個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需要了解更深的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2682538"/>
            <a:ext cx="6250275" cy="17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881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goo.gl/jKg3jS</a:t>
            </a:r>
            <a:endParaRPr lang="en-US" altLang="zh-TW" dirty="0" smtClean="0"/>
          </a:p>
          <a:p>
            <a:r>
              <a:rPr lang="zh-TW" altLang="en-US" dirty="0"/>
              <a:t>元件化架構與事件容易理解</a:t>
            </a:r>
          </a:p>
          <a:p>
            <a:pPr lvl="1"/>
            <a:r>
              <a:rPr lang="zh-TW" altLang="en-US" dirty="0"/>
              <a:t>架構類似 </a:t>
            </a:r>
            <a:r>
              <a:rPr lang="en-US" altLang="zh-TW" dirty="0"/>
              <a:t>NG1 + NG2 + React</a:t>
            </a:r>
          </a:p>
          <a:p>
            <a:r>
              <a:rPr lang="zh-TW" altLang="en-US" dirty="0"/>
              <a:t>單學習 </a:t>
            </a:r>
            <a:r>
              <a:rPr lang="en-US" altLang="zh-TW" dirty="0" err="1"/>
              <a:t>Vue</a:t>
            </a:r>
            <a:r>
              <a:rPr lang="zh-TW" altLang="en-US" dirty="0"/>
              <a:t>，對新手的學習門檻低</a:t>
            </a:r>
          </a:p>
          <a:p>
            <a:r>
              <a:rPr lang="zh-TW" altLang="en-US" strike="sngStrike" dirty="0" smtClean="0"/>
              <a:t>容易在中國找到開發者</a:t>
            </a:r>
            <a:r>
              <a:rPr lang="en-US" altLang="zh-TW" strike="sngStrike" dirty="0" smtClean="0"/>
              <a:t>XD</a:t>
            </a:r>
            <a:endParaRPr lang="zh-TW" altLang="en-US" strike="sngStrike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需要有 </a:t>
            </a:r>
            <a:r>
              <a:rPr lang="en-US" altLang="zh-TW" dirty="0"/>
              <a:t>OO </a:t>
            </a:r>
            <a:r>
              <a:rPr lang="zh-TW" altLang="en-US" dirty="0"/>
              <a:t>或 </a:t>
            </a:r>
            <a:r>
              <a:rPr lang="en-US" altLang="zh-TW" dirty="0"/>
              <a:t>FP </a:t>
            </a:r>
            <a:r>
              <a:rPr lang="zh-TW" altLang="en-US" dirty="0"/>
              <a:t>觀念也可進入開發</a:t>
            </a:r>
          </a:p>
          <a:p>
            <a:r>
              <a:rPr lang="zh-TW" altLang="en-US" dirty="0"/>
              <a:t>對設計或純前端開發者容易上手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尊重開發者既有習慣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79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 </a:t>
            </a:r>
            <a:r>
              <a:rPr lang="zh-TW" altLang="en-US" sz="1800" dirty="0"/>
              <a:t>假奶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I use  Web(</a:t>
            </a:r>
            <a:r>
              <a:rPr lang="en-US" altLang="zh-TW" dirty="0">
                <a:hlinkClick r:id="rId2"/>
              </a:rPr>
              <a:t>https://caniuse.com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IE</a:t>
            </a:r>
            <a:r>
              <a:rPr lang="zh-TW" altLang="en-US" dirty="0" smtClean="0"/>
              <a:t> 不支援的寫法 </a:t>
            </a:r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571"/>
              </p:ext>
            </p:extLst>
          </p:nvPr>
        </p:nvGraphicFramePr>
        <p:xfrm>
          <a:off x="1108544" y="3051017"/>
          <a:ext cx="3463456" cy="30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34"/>
                <a:gridCol w="2408222"/>
              </a:tblGrid>
              <a:tr h="5879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箭頭函數</a:t>
                      </a:r>
                      <a:r>
                        <a:rPr lang="en-US" altLang="zh-TW" dirty="0" smtClean="0"/>
                        <a:t>(ES6)</a:t>
                      </a:r>
                    </a:p>
                    <a:p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arrow function</a:t>
                      </a:r>
                      <a:r>
                        <a:rPr lang="zh-TW" altLang="en-US" dirty="0" smtClean="0"/>
                        <a:t>）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08" y="1592594"/>
            <a:ext cx="6286823" cy="481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56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/>
              <a:t>假</a:t>
            </a:r>
            <a:r>
              <a:rPr lang="zh-TW" altLang="en-US" sz="1600" dirty="0"/>
              <a:t>奶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35255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函數縮寫</a:t>
                      </a:r>
                      <a:r>
                        <a:rPr lang="en-US" altLang="zh-TW" dirty="0" smtClean="0"/>
                        <a:t>(ES6)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5" y="1930400"/>
            <a:ext cx="6286823" cy="2874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0762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709</Words>
  <Application>Microsoft Office PowerPoint</Application>
  <PresentationFormat>寬螢幕</PresentationFormat>
  <Paragraphs>157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MVC+VueJs</vt:lpstr>
      <vt:lpstr>前言</vt:lpstr>
      <vt:lpstr>動機</vt:lpstr>
      <vt:lpstr>介紹</vt:lpstr>
      <vt:lpstr>Vue.js</vt:lpstr>
      <vt:lpstr>為什麼用vuejs</vt:lpstr>
      <vt:lpstr>為什麼用vuejs</vt:lpstr>
      <vt:lpstr>Vue.js with IE 假奶</vt:lpstr>
      <vt:lpstr>Vue.js with IE 假奶</vt:lpstr>
      <vt:lpstr>Vue.js with IE 假奶</vt:lpstr>
      <vt:lpstr>在asp.net MVC上使用vue.js需注意的事項</vt:lpstr>
      <vt:lpstr>T4MVC</vt:lpstr>
      <vt:lpstr>T4MVC</vt:lpstr>
      <vt:lpstr>Snippet Designer</vt:lpstr>
      <vt:lpstr>MVC Area (積木區)</vt:lpstr>
      <vt:lpstr>SPA+ MVC partial view </vt:lpstr>
      <vt:lpstr>SPA+ MVC partial view </vt:lpstr>
      <vt:lpstr>SPA+ MVC partial view </vt:lpstr>
      <vt:lpstr>SPA+ MVC partial view </vt:lpstr>
      <vt:lpstr>SPA+ MVC partial view </vt:lpstr>
      <vt:lpstr>為什麼用 SPA+ MVC partial view</vt:lpstr>
      <vt:lpstr>Vue.js 常用進階</vt:lpstr>
      <vt:lpstr>Vue.js 常用進階</vt:lpstr>
      <vt:lpstr>Vue.js 常用進階</vt:lpstr>
      <vt:lpstr>Vue.js 常用進階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MVC+Vue.js</dc:title>
  <dc:creator>watermelon Tsai</dc:creator>
  <cp:lastModifiedBy>watermelon Tsai</cp:lastModifiedBy>
  <cp:revision>138</cp:revision>
  <dcterms:created xsi:type="dcterms:W3CDTF">2019-01-22T02:12:34Z</dcterms:created>
  <dcterms:modified xsi:type="dcterms:W3CDTF">2019-01-28T20:12:56Z</dcterms:modified>
</cp:coreProperties>
</file>