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8" r:id="rId1"/>
  </p:sldMasterIdLst>
  <p:notesMasterIdLst>
    <p:notesMasterId r:id="rId25"/>
  </p:notesMasterIdLst>
  <p:sldIdLst>
    <p:sldId id="257" r:id="rId2"/>
    <p:sldId id="270" r:id="rId3"/>
    <p:sldId id="268" r:id="rId4"/>
    <p:sldId id="275" r:id="rId5"/>
    <p:sldId id="271" r:id="rId6"/>
    <p:sldId id="256" r:id="rId7"/>
    <p:sldId id="258" r:id="rId8"/>
    <p:sldId id="280" r:id="rId9"/>
    <p:sldId id="289" r:id="rId10"/>
    <p:sldId id="272" r:id="rId11"/>
    <p:sldId id="276" r:id="rId12"/>
    <p:sldId id="281" r:id="rId13"/>
    <p:sldId id="283" r:id="rId14"/>
    <p:sldId id="284" r:id="rId15"/>
    <p:sldId id="290" r:id="rId16"/>
    <p:sldId id="273" r:id="rId17"/>
    <p:sldId id="285" r:id="rId18"/>
    <p:sldId id="286" r:id="rId19"/>
    <p:sldId id="287" r:id="rId20"/>
    <p:sldId id="288" r:id="rId21"/>
    <p:sldId id="274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66E252-5B03-3FEA-7809-182DC6A8E29B}" name="leesohee1129@gmail.com" initials="l" userId="a928eeac8c58474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6600"/>
    <a:srgbClr val="B1CBAB"/>
    <a:srgbClr val="CC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5F4394-2C50-4847-BC17-BA2C37ADC09B}" v="167" dt="2023-04-03T07:29:45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sohee1129@gmail.com" userId="a928eeac8c584741" providerId="LiveId" clId="{AE5F4394-2C50-4847-BC17-BA2C37ADC09B}"/>
    <pc:docChg chg="undo custSel addSld delSld modSld">
      <pc:chgData name="leesohee1129@gmail.com" userId="a928eeac8c584741" providerId="LiveId" clId="{AE5F4394-2C50-4847-BC17-BA2C37ADC09B}" dt="2023-04-03T07:29:53.766" v="1862" actId="20577"/>
      <pc:docMkLst>
        <pc:docMk/>
      </pc:docMkLst>
      <pc:sldChg chg="addSp delSp modSp mod modClrScheme chgLayout">
        <pc:chgData name="leesohee1129@gmail.com" userId="a928eeac8c584741" providerId="LiveId" clId="{AE5F4394-2C50-4847-BC17-BA2C37ADC09B}" dt="2023-04-03T04:28:01.291" v="1110" actId="1076"/>
        <pc:sldMkLst>
          <pc:docMk/>
          <pc:sldMk cId="2907072509" sldId="256"/>
        </pc:sldMkLst>
        <pc:spChg chg="del">
          <ac:chgData name="leesohee1129@gmail.com" userId="a928eeac8c584741" providerId="LiveId" clId="{AE5F4394-2C50-4847-BC17-BA2C37ADC09B}" dt="2023-04-03T03:58:57.787" v="0" actId="700"/>
          <ac:spMkLst>
            <pc:docMk/>
            <pc:sldMk cId="2907072509" sldId="256"/>
            <ac:spMk id="2" creationId="{3CBEA21A-CF13-86C7-3126-7A9A780BB93A}"/>
          </ac:spMkLst>
        </pc:spChg>
        <pc:spChg chg="del">
          <ac:chgData name="leesohee1129@gmail.com" userId="a928eeac8c584741" providerId="LiveId" clId="{AE5F4394-2C50-4847-BC17-BA2C37ADC09B}" dt="2023-04-03T03:58:57.787" v="0" actId="700"/>
          <ac:spMkLst>
            <pc:docMk/>
            <pc:sldMk cId="2907072509" sldId="256"/>
            <ac:spMk id="3" creationId="{DDEA19CA-ACC0-29A6-5811-790890BCA846}"/>
          </ac:spMkLst>
        </pc:spChg>
        <pc:spChg chg="add mod">
          <ac:chgData name="leesohee1129@gmail.com" userId="a928eeac8c584741" providerId="LiveId" clId="{AE5F4394-2C50-4847-BC17-BA2C37ADC09B}" dt="2023-04-03T04:01:59.692" v="215" actId="113"/>
          <ac:spMkLst>
            <pc:docMk/>
            <pc:sldMk cId="2907072509" sldId="256"/>
            <ac:spMk id="4" creationId="{FB4D1BE8-FC16-D411-F7EA-E42518C2A724}"/>
          </ac:spMkLst>
        </pc:spChg>
        <pc:spChg chg="add mod">
          <ac:chgData name="leesohee1129@gmail.com" userId="a928eeac8c584741" providerId="LiveId" clId="{AE5F4394-2C50-4847-BC17-BA2C37ADC09B}" dt="2023-04-03T04:28:01.291" v="1110" actId="1076"/>
          <ac:spMkLst>
            <pc:docMk/>
            <pc:sldMk cId="2907072509" sldId="256"/>
            <ac:spMk id="7" creationId="{FFDA990C-DDA1-D616-DFD5-A0C1FFCD8143}"/>
          </ac:spMkLst>
        </pc:spChg>
        <pc:spChg chg="add mod">
          <ac:chgData name="leesohee1129@gmail.com" userId="a928eeac8c584741" providerId="LiveId" clId="{AE5F4394-2C50-4847-BC17-BA2C37ADC09B}" dt="2023-04-03T04:28:01.291" v="1110" actId="1076"/>
          <ac:spMkLst>
            <pc:docMk/>
            <pc:sldMk cId="2907072509" sldId="256"/>
            <ac:spMk id="8" creationId="{E01E0E7D-2917-4981-176C-40F72AB30FAD}"/>
          </ac:spMkLst>
        </pc:spChg>
        <pc:spChg chg="add mod">
          <ac:chgData name="leesohee1129@gmail.com" userId="a928eeac8c584741" providerId="LiveId" clId="{AE5F4394-2C50-4847-BC17-BA2C37ADC09B}" dt="2023-04-03T04:28:01.291" v="1110" actId="1076"/>
          <ac:spMkLst>
            <pc:docMk/>
            <pc:sldMk cId="2907072509" sldId="256"/>
            <ac:spMk id="10" creationId="{11C731E4-965B-AB96-E027-E0C57246E225}"/>
          </ac:spMkLst>
        </pc:spChg>
        <pc:spChg chg="add del mod">
          <ac:chgData name="leesohee1129@gmail.com" userId="a928eeac8c584741" providerId="LiveId" clId="{AE5F4394-2C50-4847-BC17-BA2C37ADC09B}" dt="2023-04-03T04:03:46.340" v="338" actId="478"/>
          <ac:spMkLst>
            <pc:docMk/>
            <pc:sldMk cId="2907072509" sldId="256"/>
            <ac:spMk id="11" creationId="{897E50A1-3E35-D8E7-46EA-4E48A270C858}"/>
          </ac:spMkLst>
        </pc:spChg>
        <pc:spChg chg="add mod">
          <ac:chgData name="leesohee1129@gmail.com" userId="a928eeac8c584741" providerId="LiveId" clId="{AE5F4394-2C50-4847-BC17-BA2C37ADC09B}" dt="2023-04-03T04:27:52.333" v="1109"/>
          <ac:spMkLst>
            <pc:docMk/>
            <pc:sldMk cId="2907072509" sldId="256"/>
            <ac:spMk id="12" creationId="{C908F7F4-EC11-F6FB-D081-4D52564D28A7}"/>
          </ac:spMkLst>
        </pc:spChg>
        <pc:picChg chg="add mod">
          <ac:chgData name="leesohee1129@gmail.com" userId="a928eeac8c584741" providerId="LiveId" clId="{AE5F4394-2C50-4847-BC17-BA2C37ADC09B}" dt="2023-04-03T04:28:01.291" v="1110" actId="1076"/>
          <ac:picMkLst>
            <pc:docMk/>
            <pc:sldMk cId="2907072509" sldId="256"/>
            <ac:picMk id="5" creationId="{773F4567-8F18-E976-D995-8AF01EBFAA61}"/>
          </ac:picMkLst>
        </pc:picChg>
        <pc:picChg chg="add mod">
          <ac:chgData name="leesohee1129@gmail.com" userId="a928eeac8c584741" providerId="LiveId" clId="{AE5F4394-2C50-4847-BC17-BA2C37ADC09B}" dt="2023-04-03T04:28:01.291" v="1110" actId="1076"/>
          <ac:picMkLst>
            <pc:docMk/>
            <pc:sldMk cId="2907072509" sldId="256"/>
            <ac:picMk id="6" creationId="{708CFDD6-2C23-9543-A84F-806D803D93F0}"/>
          </ac:picMkLst>
        </pc:picChg>
        <pc:picChg chg="add mod">
          <ac:chgData name="leesohee1129@gmail.com" userId="a928eeac8c584741" providerId="LiveId" clId="{AE5F4394-2C50-4847-BC17-BA2C37ADC09B}" dt="2023-04-03T04:28:01.291" v="1110" actId="1076"/>
          <ac:picMkLst>
            <pc:docMk/>
            <pc:sldMk cId="2907072509" sldId="256"/>
            <ac:picMk id="9" creationId="{94DDD69D-2541-B6C0-4E55-5F6762D86588}"/>
          </ac:picMkLst>
        </pc:picChg>
      </pc:sldChg>
      <pc:sldChg chg="modSp new mod">
        <pc:chgData name="leesohee1129@gmail.com" userId="a928eeac8c584741" providerId="LiveId" clId="{AE5F4394-2C50-4847-BC17-BA2C37ADC09B}" dt="2023-04-03T03:59:56.910" v="157" actId="1076"/>
        <pc:sldMkLst>
          <pc:docMk/>
          <pc:sldMk cId="1160453498" sldId="257"/>
        </pc:sldMkLst>
        <pc:spChg chg="mod">
          <ac:chgData name="leesohee1129@gmail.com" userId="a928eeac8c584741" providerId="LiveId" clId="{AE5F4394-2C50-4847-BC17-BA2C37ADC09B}" dt="2023-04-03T03:59:56.910" v="157" actId="1076"/>
          <ac:spMkLst>
            <pc:docMk/>
            <pc:sldMk cId="1160453498" sldId="257"/>
            <ac:spMk id="2" creationId="{84F33DC9-1F89-6C96-3143-1FA6C8706109}"/>
          </ac:spMkLst>
        </pc:spChg>
        <pc:spChg chg="mod">
          <ac:chgData name="leesohee1129@gmail.com" userId="a928eeac8c584741" providerId="LiveId" clId="{AE5F4394-2C50-4847-BC17-BA2C37ADC09B}" dt="2023-04-03T03:59:50.164" v="156"/>
          <ac:spMkLst>
            <pc:docMk/>
            <pc:sldMk cId="1160453498" sldId="257"/>
            <ac:spMk id="3" creationId="{DA1493B8-F13E-DCD2-DC0F-FB77762CE435}"/>
          </ac:spMkLst>
        </pc:spChg>
      </pc:sldChg>
      <pc:sldChg chg="addSp delSp modSp add mod">
        <pc:chgData name="leesohee1129@gmail.com" userId="a928eeac8c584741" providerId="LiveId" clId="{AE5F4394-2C50-4847-BC17-BA2C37ADC09B}" dt="2023-04-03T04:10:14.733" v="538" actId="122"/>
        <pc:sldMkLst>
          <pc:docMk/>
          <pc:sldMk cId="2693988695" sldId="258"/>
        </pc:sldMkLst>
        <pc:spChg chg="add mod">
          <ac:chgData name="leesohee1129@gmail.com" userId="a928eeac8c584741" providerId="LiveId" clId="{AE5F4394-2C50-4847-BC17-BA2C37ADC09B}" dt="2023-04-03T04:03:21.689" v="336" actId="1076"/>
          <ac:spMkLst>
            <pc:docMk/>
            <pc:sldMk cId="2693988695" sldId="258"/>
            <ac:spMk id="3" creationId="{99542944-13BB-7B97-EA43-3FCAF8618697}"/>
          </ac:spMkLst>
        </pc:spChg>
        <pc:spChg chg="del mod">
          <ac:chgData name="leesohee1129@gmail.com" userId="a928eeac8c584741" providerId="LiveId" clId="{AE5F4394-2C50-4847-BC17-BA2C37ADC09B}" dt="2023-04-03T04:04:24.232" v="343" actId="478"/>
          <ac:spMkLst>
            <pc:docMk/>
            <pc:sldMk cId="2693988695" sldId="258"/>
            <ac:spMk id="4" creationId="{FB4D1BE8-FC16-D411-F7EA-E42518C2A724}"/>
          </ac:spMkLst>
        </pc:spChg>
        <pc:spChg chg="del">
          <ac:chgData name="leesohee1129@gmail.com" userId="a928eeac8c584741" providerId="LiveId" clId="{AE5F4394-2C50-4847-BC17-BA2C37ADC09B}" dt="2023-04-03T04:02:36.556" v="270" actId="478"/>
          <ac:spMkLst>
            <pc:docMk/>
            <pc:sldMk cId="2693988695" sldId="258"/>
            <ac:spMk id="7" creationId="{FFDA990C-DDA1-D616-DFD5-A0C1FFCD8143}"/>
          </ac:spMkLst>
        </pc:spChg>
        <pc:spChg chg="del">
          <ac:chgData name="leesohee1129@gmail.com" userId="a928eeac8c584741" providerId="LiveId" clId="{AE5F4394-2C50-4847-BC17-BA2C37ADC09B}" dt="2023-04-03T04:02:36.556" v="270" actId="478"/>
          <ac:spMkLst>
            <pc:docMk/>
            <pc:sldMk cId="2693988695" sldId="258"/>
            <ac:spMk id="8" creationId="{E01E0E7D-2917-4981-176C-40F72AB30FAD}"/>
          </ac:spMkLst>
        </pc:spChg>
        <pc:spChg chg="del">
          <ac:chgData name="leesohee1129@gmail.com" userId="a928eeac8c584741" providerId="LiveId" clId="{AE5F4394-2C50-4847-BC17-BA2C37ADC09B}" dt="2023-04-03T04:02:36.556" v="270" actId="478"/>
          <ac:spMkLst>
            <pc:docMk/>
            <pc:sldMk cId="2693988695" sldId="258"/>
            <ac:spMk id="10" creationId="{11C731E4-965B-AB96-E027-E0C57246E225}"/>
          </ac:spMkLst>
        </pc:spChg>
        <pc:spChg chg="add mod">
          <ac:chgData name="leesohee1129@gmail.com" userId="a928eeac8c584741" providerId="LiveId" clId="{AE5F4394-2C50-4847-BC17-BA2C37ADC09B}" dt="2023-04-03T04:03:21.689" v="336" actId="1076"/>
          <ac:spMkLst>
            <pc:docMk/>
            <pc:sldMk cId="2693988695" sldId="258"/>
            <ac:spMk id="11" creationId="{2D23BB8B-EEA2-BC55-D8F0-F2BC7F67E0FB}"/>
          </ac:spMkLst>
        </pc:spChg>
        <pc:spChg chg="add mod">
          <ac:chgData name="leesohee1129@gmail.com" userId="a928eeac8c584741" providerId="LiveId" clId="{AE5F4394-2C50-4847-BC17-BA2C37ADC09B}" dt="2023-04-03T04:03:21.689" v="336" actId="1076"/>
          <ac:spMkLst>
            <pc:docMk/>
            <pc:sldMk cId="2693988695" sldId="258"/>
            <ac:spMk id="13" creationId="{8496A083-8904-3673-2E71-6AA91AF3616C}"/>
          </ac:spMkLst>
        </pc:spChg>
        <pc:spChg chg="add mod">
          <ac:chgData name="leesohee1129@gmail.com" userId="a928eeac8c584741" providerId="LiveId" clId="{AE5F4394-2C50-4847-BC17-BA2C37ADC09B}" dt="2023-04-03T04:10:14.733" v="538" actId="122"/>
          <ac:spMkLst>
            <pc:docMk/>
            <pc:sldMk cId="2693988695" sldId="258"/>
            <ac:spMk id="15" creationId="{59475845-4D7F-5704-54BC-73FB6BB97190}"/>
          </ac:spMkLst>
        </pc:spChg>
        <pc:spChg chg="add mod">
          <ac:chgData name="leesohee1129@gmail.com" userId="a928eeac8c584741" providerId="LiveId" clId="{AE5F4394-2C50-4847-BC17-BA2C37ADC09B}" dt="2023-04-03T04:03:21.689" v="336" actId="1076"/>
          <ac:spMkLst>
            <pc:docMk/>
            <pc:sldMk cId="2693988695" sldId="258"/>
            <ac:spMk id="16" creationId="{780AD4CE-1710-C95B-DB86-671B8EB2CD85}"/>
          </ac:spMkLst>
        </pc:spChg>
        <pc:spChg chg="add mod">
          <ac:chgData name="leesohee1129@gmail.com" userId="a928eeac8c584741" providerId="LiveId" clId="{AE5F4394-2C50-4847-BC17-BA2C37ADC09B}" dt="2023-04-03T04:03:21.689" v="336" actId="1076"/>
          <ac:spMkLst>
            <pc:docMk/>
            <pc:sldMk cId="2693988695" sldId="258"/>
            <ac:spMk id="17" creationId="{EBD78937-9D5B-B632-97CB-4627AF672BA3}"/>
          </ac:spMkLst>
        </pc:spChg>
        <pc:spChg chg="add mod">
          <ac:chgData name="leesohee1129@gmail.com" userId="a928eeac8c584741" providerId="LiveId" clId="{AE5F4394-2C50-4847-BC17-BA2C37ADC09B}" dt="2023-04-03T04:03:21.689" v="336" actId="1076"/>
          <ac:spMkLst>
            <pc:docMk/>
            <pc:sldMk cId="2693988695" sldId="258"/>
            <ac:spMk id="18" creationId="{BAB11EE7-E43C-B1CD-CFC9-18B4D2E85D3F}"/>
          </ac:spMkLst>
        </pc:spChg>
        <pc:spChg chg="add mod">
          <ac:chgData name="leesohee1129@gmail.com" userId="a928eeac8c584741" providerId="LiveId" clId="{AE5F4394-2C50-4847-BC17-BA2C37ADC09B}" dt="2023-04-03T04:03:21.689" v="336" actId="1076"/>
          <ac:spMkLst>
            <pc:docMk/>
            <pc:sldMk cId="2693988695" sldId="258"/>
            <ac:spMk id="19" creationId="{F9B1562A-01F6-6759-9974-1F09F203C7ED}"/>
          </ac:spMkLst>
        </pc:spChg>
        <pc:spChg chg="add mod">
          <ac:chgData name="leesohee1129@gmail.com" userId="a928eeac8c584741" providerId="LiveId" clId="{AE5F4394-2C50-4847-BC17-BA2C37ADC09B}" dt="2023-04-03T04:03:21.689" v="336" actId="1076"/>
          <ac:spMkLst>
            <pc:docMk/>
            <pc:sldMk cId="2693988695" sldId="258"/>
            <ac:spMk id="21" creationId="{28811344-0A92-0CE9-A66F-9726EEB075E7}"/>
          </ac:spMkLst>
        </pc:spChg>
        <pc:spChg chg="add mod">
          <ac:chgData name="leesohee1129@gmail.com" userId="a928eeac8c584741" providerId="LiveId" clId="{AE5F4394-2C50-4847-BC17-BA2C37ADC09B}" dt="2023-04-03T04:03:21.689" v="336" actId="1076"/>
          <ac:spMkLst>
            <pc:docMk/>
            <pc:sldMk cId="2693988695" sldId="258"/>
            <ac:spMk id="22" creationId="{AE66AE6B-A0AD-B6CD-9818-8F517350F2EE}"/>
          </ac:spMkLst>
        </pc:spChg>
        <pc:spChg chg="add mod">
          <ac:chgData name="leesohee1129@gmail.com" userId="a928eeac8c584741" providerId="LiveId" clId="{AE5F4394-2C50-4847-BC17-BA2C37ADC09B}" dt="2023-04-03T04:07:20.972" v="432"/>
          <ac:spMkLst>
            <pc:docMk/>
            <pc:sldMk cId="2693988695" sldId="258"/>
            <ac:spMk id="23" creationId="{0D1F0B66-88EF-277D-D55E-8675B2DDA9D5}"/>
          </ac:spMkLst>
        </pc:spChg>
        <pc:spChg chg="add mod">
          <ac:chgData name="leesohee1129@gmail.com" userId="a928eeac8c584741" providerId="LiveId" clId="{AE5F4394-2C50-4847-BC17-BA2C37ADC09B}" dt="2023-04-03T04:04:40.254" v="346"/>
          <ac:spMkLst>
            <pc:docMk/>
            <pc:sldMk cId="2693988695" sldId="258"/>
            <ac:spMk id="24" creationId="{AE47D49E-E65F-B101-5FF0-62120FB43DE8}"/>
          </ac:spMkLst>
        </pc:spChg>
        <pc:spChg chg="add mod">
          <ac:chgData name="leesohee1129@gmail.com" userId="a928eeac8c584741" providerId="LiveId" clId="{AE5F4394-2C50-4847-BC17-BA2C37ADC09B}" dt="2023-04-03T04:04:46.905" v="347" actId="1076"/>
          <ac:spMkLst>
            <pc:docMk/>
            <pc:sldMk cId="2693988695" sldId="258"/>
            <ac:spMk id="25" creationId="{96A1C275-8E6B-8BDA-6A1B-48C9695179A6}"/>
          </ac:spMkLst>
        </pc:spChg>
        <pc:picChg chg="add mod">
          <ac:chgData name="leesohee1129@gmail.com" userId="a928eeac8c584741" providerId="LiveId" clId="{AE5F4394-2C50-4847-BC17-BA2C37ADC09B}" dt="2023-04-03T04:03:21.689" v="336" actId="1076"/>
          <ac:picMkLst>
            <pc:docMk/>
            <pc:sldMk cId="2693988695" sldId="258"/>
            <ac:picMk id="2" creationId="{CFD61C9C-882E-B2E3-5BAA-F73CDB0C5D7B}"/>
          </ac:picMkLst>
        </pc:picChg>
        <pc:picChg chg="del">
          <ac:chgData name="leesohee1129@gmail.com" userId="a928eeac8c584741" providerId="LiveId" clId="{AE5F4394-2C50-4847-BC17-BA2C37ADC09B}" dt="2023-04-03T04:02:36.556" v="270" actId="478"/>
          <ac:picMkLst>
            <pc:docMk/>
            <pc:sldMk cId="2693988695" sldId="258"/>
            <ac:picMk id="5" creationId="{773F4567-8F18-E976-D995-8AF01EBFAA61}"/>
          </ac:picMkLst>
        </pc:picChg>
        <pc:picChg chg="del">
          <ac:chgData name="leesohee1129@gmail.com" userId="a928eeac8c584741" providerId="LiveId" clId="{AE5F4394-2C50-4847-BC17-BA2C37ADC09B}" dt="2023-04-03T04:02:36.556" v="270" actId="478"/>
          <ac:picMkLst>
            <pc:docMk/>
            <pc:sldMk cId="2693988695" sldId="258"/>
            <ac:picMk id="6" creationId="{708CFDD6-2C23-9543-A84F-806D803D93F0}"/>
          </ac:picMkLst>
        </pc:picChg>
        <pc:picChg chg="del">
          <ac:chgData name="leesohee1129@gmail.com" userId="a928eeac8c584741" providerId="LiveId" clId="{AE5F4394-2C50-4847-BC17-BA2C37ADC09B}" dt="2023-04-03T04:02:36.556" v="270" actId="478"/>
          <ac:picMkLst>
            <pc:docMk/>
            <pc:sldMk cId="2693988695" sldId="258"/>
            <ac:picMk id="9" creationId="{94DDD69D-2541-B6C0-4E55-5F6762D86588}"/>
          </ac:picMkLst>
        </pc:picChg>
        <pc:picChg chg="add mod">
          <ac:chgData name="leesohee1129@gmail.com" userId="a928eeac8c584741" providerId="LiveId" clId="{AE5F4394-2C50-4847-BC17-BA2C37ADC09B}" dt="2023-04-03T04:03:21.689" v="336" actId="1076"/>
          <ac:picMkLst>
            <pc:docMk/>
            <pc:sldMk cId="2693988695" sldId="258"/>
            <ac:picMk id="12" creationId="{6E366B6F-81F9-DF39-612B-2C38AD51DE10}"/>
          </ac:picMkLst>
        </pc:picChg>
        <pc:cxnChg chg="add mod">
          <ac:chgData name="leesohee1129@gmail.com" userId="a928eeac8c584741" providerId="LiveId" clId="{AE5F4394-2C50-4847-BC17-BA2C37ADC09B}" dt="2023-04-03T04:03:21.689" v="336" actId="1076"/>
          <ac:cxnSpMkLst>
            <pc:docMk/>
            <pc:sldMk cId="2693988695" sldId="258"/>
            <ac:cxnSpMk id="14" creationId="{EC129168-7CAC-D4D4-60E9-66A136451516}"/>
          </ac:cxnSpMkLst>
        </pc:cxnChg>
        <pc:cxnChg chg="add mod">
          <ac:chgData name="leesohee1129@gmail.com" userId="a928eeac8c584741" providerId="LiveId" clId="{AE5F4394-2C50-4847-BC17-BA2C37ADC09B}" dt="2023-04-03T04:03:21.689" v="336" actId="1076"/>
          <ac:cxnSpMkLst>
            <pc:docMk/>
            <pc:sldMk cId="2693988695" sldId="258"/>
            <ac:cxnSpMk id="20" creationId="{A9100AD2-548C-0FF0-A049-1F74973AB1E7}"/>
          </ac:cxnSpMkLst>
        </pc:cxnChg>
      </pc:sldChg>
      <pc:sldChg chg="add del">
        <pc:chgData name="leesohee1129@gmail.com" userId="a928eeac8c584741" providerId="LiveId" clId="{AE5F4394-2C50-4847-BC17-BA2C37ADC09B}" dt="2023-04-03T04:02:06.020" v="216" actId="47"/>
        <pc:sldMkLst>
          <pc:docMk/>
          <pc:sldMk cId="4091345843" sldId="258"/>
        </pc:sldMkLst>
      </pc:sldChg>
      <pc:sldChg chg="add del">
        <pc:chgData name="leesohee1129@gmail.com" userId="a928eeac8c584741" providerId="LiveId" clId="{AE5F4394-2C50-4847-BC17-BA2C37ADC09B}" dt="2023-04-03T04:02:06.020" v="216" actId="47"/>
        <pc:sldMkLst>
          <pc:docMk/>
          <pc:sldMk cId="1881009003" sldId="259"/>
        </pc:sldMkLst>
      </pc:sldChg>
      <pc:sldChg chg="addSp modSp new mod addCm">
        <pc:chgData name="leesohee1129@gmail.com" userId="a928eeac8c584741" providerId="LiveId" clId="{AE5F4394-2C50-4847-BC17-BA2C37ADC09B}" dt="2023-04-03T04:36:43.227" v="1492" actId="1076"/>
        <pc:sldMkLst>
          <pc:docMk/>
          <pc:sldMk cId="2103039165" sldId="259"/>
        </pc:sldMkLst>
        <pc:spChg chg="add mod">
          <ac:chgData name="leesohee1129@gmail.com" userId="a928eeac8c584741" providerId="LiveId" clId="{AE5F4394-2C50-4847-BC17-BA2C37ADC09B}" dt="2023-04-03T04:04:18.412" v="342" actId="1076"/>
          <ac:spMkLst>
            <pc:docMk/>
            <pc:sldMk cId="2103039165" sldId="259"/>
            <ac:spMk id="3" creationId="{A2BF6C8C-6864-8FDA-A88C-7C36EF68A39F}"/>
          </ac:spMkLst>
        </pc:spChg>
        <pc:spChg chg="add mod">
          <ac:chgData name="leesohee1129@gmail.com" userId="a928eeac8c584741" providerId="LiveId" clId="{AE5F4394-2C50-4847-BC17-BA2C37ADC09B}" dt="2023-04-03T04:04:18.412" v="342" actId="1076"/>
          <ac:spMkLst>
            <pc:docMk/>
            <pc:sldMk cId="2103039165" sldId="259"/>
            <ac:spMk id="4" creationId="{74EBC685-A9FA-B3E7-054C-C7C3F658342E}"/>
          </ac:spMkLst>
        </pc:spChg>
        <pc:spChg chg="add mod">
          <ac:chgData name="leesohee1129@gmail.com" userId="a928eeac8c584741" providerId="LiveId" clId="{AE5F4394-2C50-4847-BC17-BA2C37ADC09B}" dt="2023-04-03T04:04:18.412" v="342" actId="1076"/>
          <ac:spMkLst>
            <pc:docMk/>
            <pc:sldMk cId="2103039165" sldId="259"/>
            <ac:spMk id="5" creationId="{239CD4FD-1C2B-0522-4C9C-7B446617EDD4}"/>
          </ac:spMkLst>
        </pc:spChg>
        <pc:spChg chg="add mod">
          <ac:chgData name="leesohee1129@gmail.com" userId="a928eeac8c584741" providerId="LiveId" clId="{AE5F4394-2C50-4847-BC17-BA2C37ADC09B}" dt="2023-04-03T04:34:29.510" v="1412" actId="1076"/>
          <ac:spMkLst>
            <pc:docMk/>
            <pc:sldMk cId="2103039165" sldId="259"/>
            <ac:spMk id="6" creationId="{ED2A4C00-D76D-C2D8-A096-1BE246138D8D}"/>
          </ac:spMkLst>
        </pc:spChg>
        <pc:spChg chg="add mod">
          <ac:chgData name="leesohee1129@gmail.com" userId="a928eeac8c584741" providerId="LiveId" clId="{AE5F4394-2C50-4847-BC17-BA2C37ADC09B}" dt="2023-04-03T04:04:18.412" v="342" actId="1076"/>
          <ac:spMkLst>
            <pc:docMk/>
            <pc:sldMk cId="2103039165" sldId="259"/>
            <ac:spMk id="7" creationId="{5ACED26E-DBF6-911E-F2B8-82627C3AB992}"/>
          </ac:spMkLst>
        </pc:spChg>
        <pc:spChg chg="add mod">
          <ac:chgData name="leesohee1129@gmail.com" userId="a928eeac8c584741" providerId="LiveId" clId="{AE5F4394-2C50-4847-BC17-BA2C37ADC09B}" dt="2023-04-03T04:36:43.227" v="1492" actId="1076"/>
          <ac:spMkLst>
            <pc:docMk/>
            <pc:sldMk cId="2103039165" sldId="259"/>
            <ac:spMk id="9" creationId="{FF24A290-F6A5-FB74-B293-0EAB8AACD5E5}"/>
          </ac:spMkLst>
        </pc:spChg>
        <pc:spChg chg="add mod">
          <ac:chgData name="leesohee1129@gmail.com" userId="a928eeac8c584741" providerId="LiveId" clId="{AE5F4394-2C50-4847-BC17-BA2C37ADC09B}" dt="2023-04-03T04:36:31.543" v="1489" actId="1076"/>
          <ac:spMkLst>
            <pc:docMk/>
            <pc:sldMk cId="2103039165" sldId="259"/>
            <ac:spMk id="11" creationId="{33BC4FEF-AABC-AA11-DD8D-3B15C58728BD}"/>
          </ac:spMkLst>
        </pc:spChg>
        <pc:spChg chg="add mod">
          <ac:chgData name="leesohee1129@gmail.com" userId="a928eeac8c584741" providerId="LiveId" clId="{AE5F4394-2C50-4847-BC17-BA2C37ADC09B}" dt="2023-04-03T04:07:24.987" v="433"/>
          <ac:spMkLst>
            <pc:docMk/>
            <pc:sldMk cId="2103039165" sldId="259"/>
            <ac:spMk id="12" creationId="{6E7AFA96-45EF-8118-FEEA-81739AD592D6}"/>
          </ac:spMkLst>
        </pc:spChg>
        <pc:spChg chg="add mod">
          <ac:chgData name="leesohee1129@gmail.com" userId="a928eeac8c584741" providerId="LiveId" clId="{AE5F4394-2C50-4847-BC17-BA2C37ADC09B}" dt="2023-04-03T04:04:55.045" v="349" actId="1076"/>
          <ac:spMkLst>
            <pc:docMk/>
            <pc:sldMk cId="2103039165" sldId="259"/>
            <ac:spMk id="13" creationId="{88A87877-9E84-86F9-4235-BE06162DB52F}"/>
          </ac:spMkLst>
        </pc:spChg>
        <pc:graphicFrameChg chg="add mod">
          <ac:chgData name="leesohee1129@gmail.com" userId="a928eeac8c584741" providerId="LiveId" clId="{AE5F4394-2C50-4847-BC17-BA2C37ADC09B}" dt="2023-04-03T04:36:31.543" v="1489" actId="1076"/>
          <ac:graphicFrameMkLst>
            <pc:docMk/>
            <pc:sldMk cId="2103039165" sldId="259"/>
            <ac:graphicFrameMk id="10" creationId="{49062BC6-4E49-A9EB-15D6-0DE947E0829B}"/>
          </ac:graphicFrameMkLst>
        </pc:graphicFrameChg>
        <pc:picChg chg="add mod">
          <ac:chgData name="leesohee1129@gmail.com" userId="a928eeac8c584741" providerId="LiveId" clId="{AE5F4394-2C50-4847-BC17-BA2C37ADC09B}" dt="2023-04-03T04:04:18.412" v="342" actId="1076"/>
          <ac:picMkLst>
            <pc:docMk/>
            <pc:sldMk cId="2103039165" sldId="259"/>
            <ac:picMk id="2" creationId="{09EC7F34-7DD5-8D83-0C3F-A64C8F103C2F}"/>
          </ac:picMkLst>
        </pc:picChg>
        <pc:cxnChg chg="add mod">
          <ac:chgData name="leesohee1129@gmail.com" userId="a928eeac8c584741" providerId="LiveId" clId="{AE5F4394-2C50-4847-BC17-BA2C37ADC09B}" dt="2023-04-03T04:36:33.799" v="1490" actId="1076"/>
          <ac:cxnSpMkLst>
            <pc:docMk/>
            <pc:sldMk cId="2103039165" sldId="259"/>
            <ac:cxnSpMk id="8" creationId="{E44F8048-D043-0647-71F1-684EE110934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leesohee1129@gmail.com" userId="a928eeac8c584741" providerId="LiveId" clId="{AE5F4394-2C50-4847-BC17-BA2C37ADC09B}" dt="2023-04-03T04:06:33.717" v="368"/>
              <pc2:cmMkLst xmlns:pc2="http://schemas.microsoft.com/office/powerpoint/2019/9/main/command">
                <pc:docMk/>
                <pc:sldMk cId="2103039165" sldId="259"/>
                <pc2:cmMk id="{5D0260E6-A961-401E-BD67-BFFE35829327}"/>
              </pc2:cmMkLst>
            </pc226:cmChg>
          </p:ext>
        </pc:extLst>
      </pc:sldChg>
      <pc:sldChg chg="addSp delSp modSp new del mod">
        <pc:chgData name="leesohee1129@gmail.com" userId="a928eeac8c584741" providerId="LiveId" clId="{AE5F4394-2C50-4847-BC17-BA2C37ADC09B}" dt="2023-04-03T04:18:32.198" v="875" actId="47"/>
        <pc:sldMkLst>
          <pc:docMk/>
          <pc:sldMk cId="1917163641" sldId="260"/>
        </pc:sldMkLst>
        <pc:spChg chg="add mod">
          <ac:chgData name="leesohee1129@gmail.com" userId="a928eeac8c584741" providerId="LiveId" clId="{AE5F4394-2C50-4847-BC17-BA2C37ADC09B}" dt="2023-04-03T04:07:28.546" v="434"/>
          <ac:spMkLst>
            <pc:docMk/>
            <pc:sldMk cId="1917163641" sldId="260"/>
            <ac:spMk id="2" creationId="{5026977D-9927-EFB1-C963-D313D09F600A}"/>
          </ac:spMkLst>
        </pc:spChg>
        <pc:spChg chg="add del mod">
          <ac:chgData name="leesohee1129@gmail.com" userId="a928eeac8c584741" providerId="LiveId" clId="{AE5F4394-2C50-4847-BC17-BA2C37ADC09B}" dt="2023-04-03T04:08:19.681" v="438" actId="478"/>
          <ac:spMkLst>
            <pc:docMk/>
            <pc:sldMk cId="1917163641" sldId="260"/>
            <ac:spMk id="4" creationId="{EA9B3662-CFD2-A943-357E-0B83C3C604AE}"/>
          </ac:spMkLst>
        </pc:spChg>
        <pc:spChg chg="add del mod">
          <ac:chgData name="leesohee1129@gmail.com" userId="a928eeac8c584741" providerId="LiveId" clId="{AE5F4394-2C50-4847-BC17-BA2C37ADC09B}" dt="2023-04-03T04:08:19.681" v="438" actId="478"/>
          <ac:spMkLst>
            <pc:docMk/>
            <pc:sldMk cId="1917163641" sldId="260"/>
            <ac:spMk id="5" creationId="{AA409777-6632-BCB6-5D6D-ADDD1274DCD4}"/>
          </ac:spMkLst>
        </pc:spChg>
        <pc:spChg chg="add del mod">
          <ac:chgData name="leesohee1129@gmail.com" userId="a928eeac8c584741" providerId="LiveId" clId="{AE5F4394-2C50-4847-BC17-BA2C37ADC09B}" dt="2023-04-03T04:08:19.681" v="438" actId="478"/>
          <ac:spMkLst>
            <pc:docMk/>
            <pc:sldMk cId="1917163641" sldId="260"/>
            <ac:spMk id="6" creationId="{215B6153-4901-3308-F57F-0B815102F744}"/>
          </ac:spMkLst>
        </pc:spChg>
        <pc:spChg chg="add del mod">
          <ac:chgData name="leesohee1129@gmail.com" userId="a928eeac8c584741" providerId="LiveId" clId="{AE5F4394-2C50-4847-BC17-BA2C37ADC09B}" dt="2023-04-03T04:08:19.681" v="438" actId="478"/>
          <ac:spMkLst>
            <pc:docMk/>
            <pc:sldMk cId="1917163641" sldId="260"/>
            <ac:spMk id="7" creationId="{5A88F6EF-E875-A300-86D7-6A63FC671153}"/>
          </ac:spMkLst>
        </pc:spChg>
        <pc:spChg chg="add del mod">
          <ac:chgData name="leesohee1129@gmail.com" userId="a928eeac8c584741" providerId="LiveId" clId="{AE5F4394-2C50-4847-BC17-BA2C37ADC09B}" dt="2023-04-03T04:08:19.681" v="438" actId="478"/>
          <ac:spMkLst>
            <pc:docMk/>
            <pc:sldMk cId="1917163641" sldId="260"/>
            <ac:spMk id="9" creationId="{2C629CD8-8A34-6E81-E009-A6191B5C3B2B}"/>
          </ac:spMkLst>
        </pc:spChg>
        <pc:spChg chg="add del mod">
          <ac:chgData name="leesohee1129@gmail.com" userId="a928eeac8c584741" providerId="LiveId" clId="{AE5F4394-2C50-4847-BC17-BA2C37ADC09B}" dt="2023-04-03T04:08:19.681" v="438" actId="478"/>
          <ac:spMkLst>
            <pc:docMk/>
            <pc:sldMk cId="1917163641" sldId="260"/>
            <ac:spMk id="10" creationId="{CF9C43C1-5003-C2AB-43FF-04D2B38AFCCB}"/>
          </ac:spMkLst>
        </pc:spChg>
        <pc:spChg chg="add mod">
          <ac:chgData name="leesohee1129@gmail.com" userId="a928eeac8c584741" providerId="LiveId" clId="{AE5F4394-2C50-4847-BC17-BA2C37ADC09B}" dt="2023-04-03T04:11:30.150" v="686" actId="1076"/>
          <ac:spMkLst>
            <pc:docMk/>
            <pc:sldMk cId="1917163641" sldId="260"/>
            <ac:spMk id="13" creationId="{E16BFCD2-0334-EE55-9A8C-D82D1875C8AA}"/>
          </ac:spMkLst>
        </pc:spChg>
        <pc:spChg chg="add mod">
          <ac:chgData name="leesohee1129@gmail.com" userId="a928eeac8c584741" providerId="LiveId" clId="{AE5F4394-2C50-4847-BC17-BA2C37ADC09B}" dt="2023-04-03T04:12:03.664" v="698" actId="1037"/>
          <ac:spMkLst>
            <pc:docMk/>
            <pc:sldMk cId="1917163641" sldId="260"/>
            <ac:spMk id="14" creationId="{8AC7B347-9E5A-3C4B-29D7-8A703063CB24}"/>
          </ac:spMkLst>
        </pc:spChg>
        <pc:spChg chg="add mod">
          <ac:chgData name="leesohee1129@gmail.com" userId="a928eeac8c584741" providerId="LiveId" clId="{AE5F4394-2C50-4847-BC17-BA2C37ADC09B}" dt="2023-04-03T04:12:33.344" v="703" actId="1076"/>
          <ac:spMkLst>
            <pc:docMk/>
            <pc:sldMk cId="1917163641" sldId="260"/>
            <ac:spMk id="15" creationId="{C3D85B58-C561-11AB-93D3-44A824B7D2B8}"/>
          </ac:spMkLst>
        </pc:spChg>
        <pc:spChg chg="add mod">
          <ac:chgData name="leesohee1129@gmail.com" userId="a928eeac8c584741" providerId="LiveId" clId="{AE5F4394-2C50-4847-BC17-BA2C37ADC09B}" dt="2023-04-03T04:12:20.572" v="700" actId="1076"/>
          <ac:spMkLst>
            <pc:docMk/>
            <pc:sldMk cId="1917163641" sldId="260"/>
            <ac:spMk id="16" creationId="{C4249D7E-624A-2DCA-821F-64B7E5355C21}"/>
          </ac:spMkLst>
        </pc:spChg>
        <pc:spChg chg="add mod">
          <ac:chgData name="leesohee1129@gmail.com" userId="a928eeac8c584741" providerId="LiveId" clId="{AE5F4394-2C50-4847-BC17-BA2C37ADC09B}" dt="2023-04-03T04:12:23.891" v="701" actId="1076"/>
          <ac:spMkLst>
            <pc:docMk/>
            <pc:sldMk cId="1917163641" sldId="260"/>
            <ac:spMk id="17" creationId="{F75C3DD9-4693-AF31-B0EC-E2B5AEB41926}"/>
          </ac:spMkLst>
        </pc:spChg>
        <pc:spChg chg="add mod">
          <ac:chgData name="leesohee1129@gmail.com" userId="a928eeac8c584741" providerId="LiveId" clId="{AE5F4394-2C50-4847-BC17-BA2C37ADC09B}" dt="2023-04-03T04:12:30.118" v="702" actId="1076"/>
          <ac:spMkLst>
            <pc:docMk/>
            <pc:sldMk cId="1917163641" sldId="260"/>
            <ac:spMk id="18" creationId="{0F68E665-D25F-76DC-DC5C-C0C7517A637A}"/>
          </ac:spMkLst>
        </pc:spChg>
        <pc:spChg chg="add mod">
          <ac:chgData name="leesohee1129@gmail.com" userId="a928eeac8c584741" providerId="LiveId" clId="{AE5F4394-2C50-4847-BC17-BA2C37ADC09B}" dt="2023-04-03T04:12:30.118" v="702" actId="1076"/>
          <ac:spMkLst>
            <pc:docMk/>
            <pc:sldMk cId="1917163641" sldId="260"/>
            <ac:spMk id="19" creationId="{66A938B4-E474-A867-8130-5410C26A4557}"/>
          </ac:spMkLst>
        </pc:spChg>
        <pc:graphicFrameChg chg="add del mod">
          <ac:chgData name="leesohee1129@gmail.com" userId="a928eeac8c584741" providerId="LiveId" clId="{AE5F4394-2C50-4847-BC17-BA2C37ADC09B}" dt="2023-04-03T04:08:19.681" v="438" actId="478"/>
          <ac:graphicFrameMkLst>
            <pc:docMk/>
            <pc:sldMk cId="1917163641" sldId="260"/>
            <ac:graphicFrameMk id="3" creationId="{A06DCE89-1BE7-50F6-F2F1-4069E8465DC5}"/>
          </ac:graphicFrameMkLst>
        </pc:graphicFrameChg>
        <pc:picChg chg="add mod">
          <ac:chgData name="leesohee1129@gmail.com" userId="a928eeac8c584741" providerId="LiveId" clId="{AE5F4394-2C50-4847-BC17-BA2C37ADC09B}" dt="2023-04-03T04:11:58.267" v="687" actId="1076"/>
          <ac:picMkLst>
            <pc:docMk/>
            <pc:sldMk cId="1917163641" sldId="260"/>
            <ac:picMk id="11" creationId="{7154379F-1C7A-91FE-061C-FF00EFD186CC}"/>
          </ac:picMkLst>
        </pc:picChg>
        <pc:cxnChg chg="add del mod">
          <ac:chgData name="leesohee1129@gmail.com" userId="a928eeac8c584741" providerId="LiveId" clId="{AE5F4394-2C50-4847-BC17-BA2C37ADC09B}" dt="2023-04-03T04:08:19.681" v="438" actId="478"/>
          <ac:cxnSpMkLst>
            <pc:docMk/>
            <pc:sldMk cId="1917163641" sldId="260"/>
            <ac:cxnSpMk id="8" creationId="{8603878D-DE6D-1189-1CAC-AC47A5AD944E}"/>
          </ac:cxnSpMkLst>
        </pc:cxnChg>
        <pc:cxnChg chg="add mod">
          <ac:chgData name="leesohee1129@gmail.com" userId="a928eeac8c584741" providerId="LiveId" clId="{AE5F4394-2C50-4847-BC17-BA2C37ADC09B}" dt="2023-04-03T04:11:30.150" v="686" actId="1076"/>
          <ac:cxnSpMkLst>
            <pc:docMk/>
            <pc:sldMk cId="1917163641" sldId="260"/>
            <ac:cxnSpMk id="12" creationId="{AC999F66-AF7C-FB3E-DAD4-6AD1B6508AB6}"/>
          </ac:cxnSpMkLst>
        </pc:cxnChg>
      </pc:sldChg>
      <pc:sldChg chg="add del">
        <pc:chgData name="leesohee1129@gmail.com" userId="a928eeac8c584741" providerId="LiveId" clId="{AE5F4394-2C50-4847-BC17-BA2C37ADC09B}" dt="2023-04-03T04:02:06.020" v="216" actId="47"/>
        <pc:sldMkLst>
          <pc:docMk/>
          <pc:sldMk cId="2856936457" sldId="260"/>
        </pc:sldMkLst>
      </pc:sldChg>
      <pc:sldChg chg="add del">
        <pc:chgData name="leesohee1129@gmail.com" userId="a928eeac8c584741" providerId="LiveId" clId="{AE5F4394-2C50-4847-BC17-BA2C37ADC09B}" dt="2023-04-03T04:02:06.020" v="216" actId="47"/>
        <pc:sldMkLst>
          <pc:docMk/>
          <pc:sldMk cId="2902599083" sldId="261"/>
        </pc:sldMkLst>
      </pc:sldChg>
      <pc:sldChg chg="addSp delSp modSp new mod">
        <pc:chgData name="leesohee1129@gmail.com" userId="a928eeac8c584741" providerId="LiveId" clId="{AE5F4394-2C50-4847-BC17-BA2C37ADC09B}" dt="2023-04-03T04:35:31.046" v="1432" actId="478"/>
        <pc:sldMkLst>
          <pc:docMk/>
          <pc:sldMk cId="3890646387" sldId="261"/>
        </pc:sldMkLst>
        <pc:spChg chg="add mod">
          <ac:chgData name="leesohee1129@gmail.com" userId="a928eeac8c584741" providerId="LiveId" clId="{AE5F4394-2C50-4847-BC17-BA2C37ADC09B}" dt="2023-04-03T04:30:17.179" v="1138" actId="1076"/>
          <ac:spMkLst>
            <pc:docMk/>
            <pc:sldMk cId="3890646387" sldId="261"/>
            <ac:spMk id="3" creationId="{62B268AE-EF7E-9E1F-A1C7-CC7933C44D9B}"/>
          </ac:spMkLst>
        </pc:spChg>
        <pc:spChg chg="add mod">
          <ac:chgData name="leesohee1129@gmail.com" userId="a928eeac8c584741" providerId="LiveId" clId="{AE5F4394-2C50-4847-BC17-BA2C37ADC09B}" dt="2023-04-03T04:30:17.179" v="1138" actId="1076"/>
          <ac:spMkLst>
            <pc:docMk/>
            <pc:sldMk cId="3890646387" sldId="261"/>
            <ac:spMk id="4" creationId="{58D07F43-779A-5B58-420D-CB3912B57001}"/>
          </ac:spMkLst>
        </pc:spChg>
        <pc:spChg chg="add mod">
          <ac:chgData name="leesohee1129@gmail.com" userId="a928eeac8c584741" providerId="LiveId" clId="{AE5F4394-2C50-4847-BC17-BA2C37ADC09B}" dt="2023-04-03T04:30:17.179" v="1138" actId="1076"/>
          <ac:spMkLst>
            <pc:docMk/>
            <pc:sldMk cId="3890646387" sldId="261"/>
            <ac:spMk id="5" creationId="{5F6476AC-7BA6-D97A-B36D-1EC59C59C9BC}"/>
          </ac:spMkLst>
        </pc:spChg>
        <pc:spChg chg="add mod">
          <ac:chgData name="leesohee1129@gmail.com" userId="a928eeac8c584741" providerId="LiveId" clId="{AE5F4394-2C50-4847-BC17-BA2C37ADC09B}" dt="2023-04-03T04:30:17.179" v="1138" actId="1076"/>
          <ac:spMkLst>
            <pc:docMk/>
            <pc:sldMk cId="3890646387" sldId="261"/>
            <ac:spMk id="6" creationId="{50850117-C28F-55BE-EA6C-70C2AA11BC14}"/>
          </ac:spMkLst>
        </pc:spChg>
        <pc:spChg chg="add del mod">
          <ac:chgData name="leesohee1129@gmail.com" userId="a928eeac8c584741" providerId="LiveId" clId="{AE5F4394-2C50-4847-BC17-BA2C37ADC09B}" dt="2023-04-03T04:35:31.046" v="1432" actId="478"/>
          <ac:spMkLst>
            <pc:docMk/>
            <pc:sldMk cId="3890646387" sldId="261"/>
            <ac:spMk id="8" creationId="{C11D82F9-A084-EFC0-A033-7B0DE96E0DFA}"/>
          </ac:spMkLst>
        </pc:spChg>
        <pc:spChg chg="add mod">
          <ac:chgData name="leesohee1129@gmail.com" userId="a928eeac8c584741" providerId="LiveId" clId="{AE5F4394-2C50-4847-BC17-BA2C37ADC09B}" dt="2023-04-03T04:30:17.179" v="1138" actId="1076"/>
          <ac:spMkLst>
            <pc:docMk/>
            <pc:sldMk cId="3890646387" sldId="261"/>
            <ac:spMk id="9" creationId="{01401E03-9105-BF38-9ED9-7BB7A51E1F5A}"/>
          </ac:spMkLst>
        </pc:spChg>
        <pc:spChg chg="add mod">
          <ac:chgData name="leesohee1129@gmail.com" userId="a928eeac8c584741" providerId="LiveId" clId="{AE5F4394-2C50-4847-BC17-BA2C37ADC09B}" dt="2023-04-03T04:12:55.419" v="705"/>
          <ac:spMkLst>
            <pc:docMk/>
            <pc:sldMk cId="3890646387" sldId="261"/>
            <ac:spMk id="10" creationId="{58C73E48-E8C8-963F-FA85-BC93B649D0E5}"/>
          </ac:spMkLst>
        </pc:spChg>
        <pc:spChg chg="add mod">
          <ac:chgData name="leesohee1129@gmail.com" userId="a928eeac8c584741" providerId="LiveId" clId="{AE5F4394-2C50-4847-BC17-BA2C37ADC09B}" dt="2023-04-03T04:29:21.685" v="1137" actId="1076"/>
          <ac:spMkLst>
            <pc:docMk/>
            <pc:sldMk cId="3890646387" sldId="261"/>
            <ac:spMk id="11" creationId="{3E9AE61E-C175-7519-F735-116F05FC683E}"/>
          </ac:spMkLst>
        </pc:spChg>
        <pc:spChg chg="add del mod">
          <ac:chgData name="leesohee1129@gmail.com" userId="a928eeac8c584741" providerId="LiveId" clId="{AE5F4394-2C50-4847-BC17-BA2C37ADC09B}" dt="2023-04-03T04:31:17.408" v="1170"/>
          <ac:spMkLst>
            <pc:docMk/>
            <pc:sldMk cId="3890646387" sldId="261"/>
            <ac:spMk id="13" creationId="{51EEE119-C05F-FAD5-1674-BD07AD9DD625}"/>
          </ac:spMkLst>
        </pc:spChg>
        <pc:spChg chg="add del mod">
          <ac:chgData name="leesohee1129@gmail.com" userId="a928eeac8c584741" providerId="LiveId" clId="{AE5F4394-2C50-4847-BC17-BA2C37ADC09B}" dt="2023-04-03T04:31:17.408" v="1170"/>
          <ac:spMkLst>
            <pc:docMk/>
            <pc:sldMk cId="3890646387" sldId="261"/>
            <ac:spMk id="14" creationId="{5C8ED992-912E-2CE5-2412-F242A272ACF3}"/>
          </ac:spMkLst>
        </pc:spChg>
        <pc:spChg chg="add mod">
          <ac:chgData name="leesohee1129@gmail.com" userId="a928eeac8c584741" providerId="LiveId" clId="{AE5F4394-2C50-4847-BC17-BA2C37ADC09B}" dt="2023-04-03T04:32:28.471" v="1337" actId="207"/>
          <ac:spMkLst>
            <pc:docMk/>
            <pc:sldMk cId="3890646387" sldId="261"/>
            <ac:spMk id="16" creationId="{5825FE43-80A8-FB1C-EEC2-004D9CFCB80C}"/>
          </ac:spMkLst>
        </pc:spChg>
        <pc:spChg chg="add mod">
          <ac:chgData name="leesohee1129@gmail.com" userId="a928eeac8c584741" providerId="LiveId" clId="{AE5F4394-2C50-4847-BC17-BA2C37ADC09B}" dt="2023-04-03T04:32:13.112" v="1334" actId="1035"/>
          <ac:spMkLst>
            <pc:docMk/>
            <pc:sldMk cId="3890646387" sldId="261"/>
            <ac:spMk id="17" creationId="{30A3886E-A51A-DAC2-01AB-5E2EA02AB4F0}"/>
          </ac:spMkLst>
        </pc:spChg>
        <pc:spChg chg="add mod">
          <ac:chgData name="leesohee1129@gmail.com" userId="a928eeac8c584741" providerId="LiveId" clId="{AE5F4394-2C50-4847-BC17-BA2C37ADC09B}" dt="2023-04-03T04:35:03.095" v="1414"/>
          <ac:spMkLst>
            <pc:docMk/>
            <pc:sldMk cId="3890646387" sldId="261"/>
            <ac:spMk id="19" creationId="{BE5AE0D1-33B1-F004-C319-A43D6ADACAD7}"/>
          </ac:spMkLst>
        </pc:spChg>
        <pc:graphicFrameChg chg="add mod modGraphic">
          <ac:chgData name="leesohee1129@gmail.com" userId="a928eeac8c584741" providerId="LiveId" clId="{AE5F4394-2C50-4847-BC17-BA2C37ADC09B}" dt="2023-04-03T04:31:01.522" v="1168" actId="20577"/>
          <ac:graphicFrameMkLst>
            <pc:docMk/>
            <pc:sldMk cId="3890646387" sldId="261"/>
            <ac:graphicFrameMk id="2" creationId="{5F063D1E-9D65-CA67-483F-483F35DD06B5}"/>
          </ac:graphicFrameMkLst>
        </pc:graphicFrameChg>
        <pc:cxnChg chg="add mod">
          <ac:chgData name="leesohee1129@gmail.com" userId="a928eeac8c584741" providerId="LiveId" clId="{AE5F4394-2C50-4847-BC17-BA2C37ADC09B}" dt="2023-04-03T04:30:17.179" v="1138" actId="1076"/>
          <ac:cxnSpMkLst>
            <pc:docMk/>
            <pc:sldMk cId="3890646387" sldId="261"/>
            <ac:cxnSpMk id="7" creationId="{F548EB41-0D81-F74D-7D09-87133209F433}"/>
          </ac:cxnSpMkLst>
        </pc:cxnChg>
        <pc:cxnChg chg="add del mod">
          <ac:chgData name="leesohee1129@gmail.com" userId="a928eeac8c584741" providerId="LiveId" clId="{AE5F4394-2C50-4847-BC17-BA2C37ADC09B}" dt="2023-04-03T04:31:17.408" v="1170"/>
          <ac:cxnSpMkLst>
            <pc:docMk/>
            <pc:sldMk cId="3890646387" sldId="261"/>
            <ac:cxnSpMk id="12" creationId="{7FA0B246-B8A3-A94C-A29F-5B8B6B362D8E}"/>
          </ac:cxnSpMkLst>
        </pc:cxnChg>
        <pc:cxnChg chg="add mod">
          <ac:chgData name="leesohee1129@gmail.com" userId="a928eeac8c584741" providerId="LiveId" clId="{AE5F4394-2C50-4847-BC17-BA2C37ADC09B}" dt="2023-04-03T04:32:18.390" v="1335" actId="1076"/>
          <ac:cxnSpMkLst>
            <pc:docMk/>
            <pc:sldMk cId="3890646387" sldId="261"/>
            <ac:cxnSpMk id="15" creationId="{D1C9D1DA-B065-11B2-BE3D-A9C7584774AA}"/>
          </ac:cxnSpMkLst>
        </pc:cxnChg>
        <pc:cxnChg chg="add del mod">
          <ac:chgData name="leesohee1129@gmail.com" userId="a928eeac8c584741" providerId="LiveId" clId="{AE5F4394-2C50-4847-BC17-BA2C37ADC09B}" dt="2023-04-03T04:35:31.046" v="1432" actId="478"/>
          <ac:cxnSpMkLst>
            <pc:docMk/>
            <pc:sldMk cId="3890646387" sldId="261"/>
            <ac:cxnSpMk id="18" creationId="{D29AAE86-EDBB-4CCA-4E88-0F835E742853}"/>
          </ac:cxnSpMkLst>
        </pc:cxnChg>
      </pc:sldChg>
      <pc:sldChg chg="add del">
        <pc:chgData name="leesohee1129@gmail.com" userId="a928eeac8c584741" providerId="LiveId" clId="{AE5F4394-2C50-4847-BC17-BA2C37ADC09B}" dt="2023-04-03T04:02:06.020" v="216" actId="47"/>
        <pc:sldMkLst>
          <pc:docMk/>
          <pc:sldMk cId="1338371417" sldId="262"/>
        </pc:sldMkLst>
      </pc:sldChg>
      <pc:sldChg chg="addSp modSp add mod">
        <pc:chgData name="leesohee1129@gmail.com" userId="a928eeac8c584741" providerId="LiveId" clId="{AE5F4394-2C50-4847-BC17-BA2C37ADC09B}" dt="2023-04-03T04:23:55.492" v="941" actId="20577"/>
        <pc:sldMkLst>
          <pc:docMk/>
          <pc:sldMk cId="2471307518" sldId="262"/>
        </pc:sldMkLst>
        <pc:spChg chg="add mod">
          <ac:chgData name="leesohee1129@gmail.com" userId="a928eeac8c584741" providerId="LiveId" clId="{AE5F4394-2C50-4847-BC17-BA2C37ADC09B}" dt="2023-04-03T04:23:34.248" v="930" actId="1076"/>
          <ac:spMkLst>
            <pc:docMk/>
            <pc:sldMk cId="2471307518" sldId="262"/>
            <ac:spMk id="3" creationId="{B16F3E65-1C2B-6B50-A169-AC46D47A7B0A}"/>
          </ac:spMkLst>
        </pc:spChg>
        <pc:spChg chg="mod">
          <ac:chgData name="leesohee1129@gmail.com" userId="a928eeac8c584741" providerId="LiveId" clId="{AE5F4394-2C50-4847-BC17-BA2C37ADC09B}" dt="2023-04-03T04:23:55.492" v="941" actId="20577"/>
          <ac:spMkLst>
            <pc:docMk/>
            <pc:sldMk cId="2471307518" sldId="262"/>
            <ac:spMk id="5" creationId="{DE238DEF-D85B-19A6-EB63-9FE0E30985B8}"/>
          </ac:spMkLst>
        </pc:spChg>
        <pc:picChg chg="mod">
          <ac:chgData name="leesohee1129@gmail.com" userId="a928eeac8c584741" providerId="LiveId" clId="{AE5F4394-2C50-4847-BC17-BA2C37ADC09B}" dt="2023-04-03T04:19:37.979" v="928" actId="1076"/>
          <ac:picMkLst>
            <pc:docMk/>
            <pc:sldMk cId="2471307518" sldId="262"/>
            <ac:picMk id="2" creationId="{5BD2530A-3B38-5151-0099-FA64D32C83E0}"/>
          </ac:picMkLst>
        </pc:picChg>
      </pc:sldChg>
      <pc:sldChg chg="add">
        <pc:chgData name="leesohee1129@gmail.com" userId="a928eeac8c584741" providerId="LiveId" clId="{AE5F4394-2C50-4847-BC17-BA2C37ADC09B}" dt="2023-04-03T04:19:08.134" v="876"/>
        <pc:sldMkLst>
          <pc:docMk/>
          <pc:sldMk cId="1600296863" sldId="263"/>
        </pc:sldMkLst>
      </pc:sldChg>
      <pc:sldChg chg="add del">
        <pc:chgData name="leesohee1129@gmail.com" userId="a928eeac8c584741" providerId="LiveId" clId="{AE5F4394-2C50-4847-BC17-BA2C37ADC09B}" dt="2023-04-03T04:02:06.020" v="216" actId="47"/>
        <pc:sldMkLst>
          <pc:docMk/>
          <pc:sldMk cId="1935313177" sldId="263"/>
        </pc:sldMkLst>
      </pc:sldChg>
      <pc:sldChg chg="addSp delSp modSp add mod">
        <pc:chgData name="leesohee1129@gmail.com" userId="a928eeac8c584741" providerId="LiveId" clId="{AE5F4394-2C50-4847-BC17-BA2C37ADC09B}" dt="2023-04-03T04:26:29.770" v="1026"/>
        <pc:sldMkLst>
          <pc:docMk/>
          <pc:sldMk cId="4195248854" sldId="264"/>
        </pc:sldMkLst>
        <pc:spChg chg="add mod">
          <ac:chgData name="leesohee1129@gmail.com" userId="a928eeac8c584741" providerId="LiveId" clId="{AE5F4394-2C50-4847-BC17-BA2C37ADC09B}" dt="2023-04-03T04:24:12.594" v="948" actId="20577"/>
          <ac:spMkLst>
            <pc:docMk/>
            <pc:sldMk cId="4195248854" sldId="264"/>
            <ac:spMk id="2" creationId="{BDF24D40-01DC-316B-C9BF-FB045F7938C4}"/>
          </ac:spMkLst>
        </pc:spChg>
        <pc:spChg chg="add mod">
          <ac:chgData name="leesohee1129@gmail.com" userId="a928eeac8c584741" providerId="LiveId" clId="{AE5F4394-2C50-4847-BC17-BA2C37ADC09B}" dt="2023-04-03T04:24:16.689" v="952" actId="20577"/>
          <ac:spMkLst>
            <pc:docMk/>
            <pc:sldMk cId="4195248854" sldId="264"/>
            <ac:spMk id="3" creationId="{C2241F54-9212-DAA1-CBA2-4180D4840178}"/>
          </ac:spMkLst>
        </pc:spChg>
        <pc:spChg chg="add del mod">
          <ac:chgData name="leesohee1129@gmail.com" userId="a928eeac8c584741" providerId="LiveId" clId="{AE5F4394-2C50-4847-BC17-BA2C37ADC09B}" dt="2023-04-03T04:26:29.770" v="1026"/>
          <ac:spMkLst>
            <pc:docMk/>
            <pc:sldMk cId="4195248854" sldId="264"/>
            <ac:spMk id="4" creationId="{DDB12A2D-76C3-77E8-BD7F-2C89374E24F2}"/>
          </ac:spMkLst>
        </pc:spChg>
      </pc:sldChg>
      <pc:sldChg chg="addSp modSp add mod">
        <pc:chgData name="leesohee1129@gmail.com" userId="a928eeac8c584741" providerId="LiveId" clId="{AE5F4394-2C50-4847-BC17-BA2C37ADC09B}" dt="2023-04-03T07:29:53.766" v="1862" actId="20577"/>
        <pc:sldMkLst>
          <pc:docMk/>
          <pc:sldMk cId="3810742121" sldId="265"/>
        </pc:sldMkLst>
        <pc:spChg chg="mod">
          <ac:chgData name="leesohee1129@gmail.com" userId="a928eeac8c584741" providerId="LiveId" clId="{AE5F4394-2C50-4847-BC17-BA2C37ADC09B}" dt="2023-04-03T04:39:27.171" v="1748" actId="404"/>
          <ac:spMkLst>
            <pc:docMk/>
            <pc:sldMk cId="3810742121" sldId="265"/>
            <ac:spMk id="2" creationId="{2E094A8D-A86F-53BF-D7F0-2CEF25214456}"/>
          </ac:spMkLst>
        </pc:spChg>
        <pc:spChg chg="add mod">
          <ac:chgData name="leesohee1129@gmail.com" userId="a928eeac8c584741" providerId="LiveId" clId="{AE5F4394-2C50-4847-BC17-BA2C37ADC09B}" dt="2023-04-03T04:39:43.638" v="1755" actId="14100"/>
          <ac:spMkLst>
            <pc:docMk/>
            <pc:sldMk cId="3810742121" sldId="265"/>
            <ac:spMk id="3" creationId="{BE99F1CC-ADEF-8FD2-079E-AD827EE70162}"/>
          </ac:spMkLst>
        </pc:spChg>
        <pc:spChg chg="add mod">
          <ac:chgData name="leesohee1129@gmail.com" userId="a928eeac8c584741" providerId="LiveId" clId="{AE5F4394-2C50-4847-BC17-BA2C37ADC09B}" dt="2023-04-03T04:40:44.943" v="1840"/>
          <ac:spMkLst>
            <pc:docMk/>
            <pc:sldMk cId="3810742121" sldId="265"/>
            <ac:spMk id="4" creationId="{8095F207-A684-238E-4045-2B92CB86E47E}"/>
          </ac:spMkLst>
        </pc:spChg>
        <pc:spChg chg="mod">
          <ac:chgData name="leesohee1129@gmail.com" userId="a928eeac8c584741" providerId="LiveId" clId="{AE5F4394-2C50-4847-BC17-BA2C37ADC09B}" dt="2023-04-03T07:29:53.766" v="1862" actId="20577"/>
          <ac:spMkLst>
            <pc:docMk/>
            <pc:sldMk cId="3810742121" sldId="265"/>
            <ac:spMk id="5" creationId="{1A3CB83D-85C9-7F37-BB21-827C8A9C7D4B}"/>
          </ac:spMkLst>
        </pc:spChg>
      </pc:sldChg>
      <pc:sldChg chg="addSp modSp add mod">
        <pc:chgData name="leesohee1129@gmail.com" userId="a928eeac8c584741" providerId="LiveId" clId="{AE5F4394-2C50-4847-BC17-BA2C37ADC09B}" dt="2023-04-03T04:26:14.122" v="998" actId="20577"/>
        <pc:sldMkLst>
          <pc:docMk/>
          <pc:sldMk cId="4091420426" sldId="267"/>
        </pc:sldMkLst>
        <pc:spChg chg="mod">
          <ac:chgData name="leesohee1129@gmail.com" userId="a928eeac8c584741" providerId="LiveId" clId="{AE5F4394-2C50-4847-BC17-BA2C37ADC09B}" dt="2023-04-03T04:26:10.102" v="997" actId="1076"/>
          <ac:spMkLst>
            <pc:docMk/>
            <pc:sldMk cId="4091420426" sldId="267"/>
            <ac:spMk id="3" creationId="{7D4FD538-41D5-E540-9FA3-0C1B7196F37A}"/>
          </ac:spMkLst>
        </pc:spChg>
        <pc:spChg chg="add mod">
          <ac:chgData name="leesohee1129@gmail.com" userId="a928eeac8c584741" providerId="LiveId" clId="{AE5F4394-2C50-4847-BC17-BA2C37ADC09B}" dt="2023-04-03T04:26:14.122" v="998" actId="20577"/>
          <ac:spMkLst>
            <pc:docMk/>
            <pc:sldMk cId="4091420426" sldId="267"/>
            <ac:spMk id="7" creationId="{5673FBCB-B0DD-8B9C-990B-075EFDDDBE85}"/>
          </ac:spMkLst>
        </pc:spChg>
      </pc:sldChg>
      <pc:sldChg chg="addSp delSp modSp new mod modClrScheme chgLayout">
        <pc:chgData name="leesohee1129@gmail.com" userId="a928eeac8c584741" providerId="LiveId" clId="{AE5F4394-2C50-4847-BC17-BA2C37ADC09B}" dt="2023-04-03T04:26:26.058" v="1024"/>
        <pc:sldMkLst>
          <pc:docMk/>
          <pc:sldMk cId="1150678096" sldId="268"/>
        </pc:sldMkLst>
        <pc:spChg chg="del">
          <ac:chgData name="leesohee1129@gmail.com" userId="a928eeac8c584741" providerId="LiveId" clId="{AE5F4394-2C50-4847-BC17-BA2C37ADC09B}" dt="2023-04-03T04:24:57.423" v="956" actId="700"/>
          <ac:spMkLst>
            <pc:docMk/>
            <pc:sldMk cId="1150678096" sldId="268"/>
            <ac:spMk id="2" creationId="{77038160-7ED4-9F6C-9053-C777D21D1743}"/>
          </ac:spMkLst>
        </pc:spChg>
        <pc:spChg chg="del">
          <ac:chgData name="leesohee1129@gmail.com" userId="a928eeac8c584741" providerId="LiveId" clId="{AE5F4394-2C50-4847-BC17-BA2C37ADC09B}" dt="2023-04-03T04:24:57.423" v="956" actId="700"/>
          <ac:spMkLst>
            <pc:docMk/>
            <pc:sldMk cId="1150678096" sldId="268"/>
            <ac:spMk id="3" creationId="{B727C472-CF19-9AF1-47E9-634CB4CF5ED7}"/>
          </ac:spMkLst>
        </pc:spChg>
        <pc:spChg chg="add mod">
          <ac:chgData name="leesohee1129@gmail.com" userId="a928eeac8c584741" providerId="LiveId" clId="{AE5F4394-2C50-4847-BC17-BA2C37ADC09B}" dt="2023-04-03T04:26:26.058" v="1024"/>
          <ac:spMkLst>
            <pc:docMk/>
            <pc:sldMk cId="1150678096" sldId="268"/>
            <ac:spMk id="4" creationId="{4095437D-3B74-3EEA-5565-C57E1F285850}"/>
          </ac:spMkLst>
        </pc:spChg>
      </pc:sldChg>
      <pc:sldChg chg="modSp add mod">
        <pc:chgData name="leesohee1129@gmail.com" userId="a928eeac8c584741" providerId="LiveId" clId="{AE5F4394-2C50-4847-BC17-BA2C37ADC09B}" dt="2023-04-03T04:26:36" v="1028" actId="20577"/>
        <pc:sldMkLst>
          <pc:docMk/>
          <pc:sldMk cId="3002516614" sldId="269"/>
        </pc:sldMkLst>
        <pc:spChg chg="mod">
          <ac:chgData name="leesohee1129@gmail.com" userId="a928eeac8c584741" providerId="LiveId" clId="{AE5F4394-2C50-4847-BC17-BA2C37ADC09B}" dt="2023-04-03T04:26:36" v="1028" actId="20577"/>
          <ac:spMkLst>
            <pc:docMk/>
            <pc:sldMk cId="3002516614" sldId="269"/>
            <ac:spMk id="4" creationId="{4095437D-3B74-3EEA-5565-C57E1F2858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FD90A-34A2-4292-9ECF-D360CAB884E8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0B3D4-23E1-4460-BEA9-90ED0A1C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8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D016-BCA9-450E-8293-A8C44DD1210C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64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D016-BCA9-450E-8293-A8C44DD1210C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1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D016-BCA9-450E-8293-A8C44DD1210C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D016-BCA9-450E-8293-A8C44DD1210C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D016-BCA9-450E-8293-A8C44DD1210C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2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D016-BCA9-450E-8293-A8C44DD1210C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0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D016-BCA9-450E-8293-A8C44DD1210C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D016-BCA9-450E-8293-A8C44DD1210C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2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D016-BCA9-450E-8293-A8C44DD1210C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2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FED016-BCA9-450E-8293-A8C44DD1210C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6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D016-BCA9-450E-8293-A8C44DD1210C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87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FED016-BCA9-450E-8293-A8C44DD1210C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29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vikasliwal/used-cars-price-prediction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08B837-6E63-90C6-0868-77C8DADD70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178" y="-2718735"/>
            <a:ext cx="9370678" cy="93706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4F33DC9-1F89-6C96-3143-1FA6C8706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085" y="104140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중고차 가격 예측하기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1493B8-F13E-DCD2-DC0F-FB77762CE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394" y="4059080"/>
            <a:ext cx="9001462" cy="1655762"/>
          </a:xfrm>
        </p:spPr>
        <p:txBody>
          <a:bodyPr>
            <a:normAutofit/>
          </a:bodyPr>
          <a:lstStyle/>
          <a:p>
            <a:pPr algn="r"/>
            <a:endParaRPr lang="en-US" altLang="ko-KR" sz="2000" dirty="0"/>
          </a:p>
          <a:p>
            <a:pPr algn="r"/>
            <a:endParaRPr lang="en-US" altLang="ko-KR" sz="2000" dirty="0"/>
          </a:p>
          <a:p>
            <a:pPr algn="r"/>
            <a:r>
              <a:rPr lang="ko-KR" altLang="en-US" sz="2000" dirty="0" err="1"/>
              <a:t>이소희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신경훈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김준구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윤아람</a:t>
            </a:r>
            <a:r>
              <a:rPr lang="en-US" altLang="ko-KR" sz="2000" dirty="0"/>
              <a:t>, </a:t>
            </a:r>
            <a:r>
              <a:rPr lang="ko-KR" altLang="en-US" sz="2000" dirty="0"/>
              <a:t>정은서</a:t>
            </a:r>
            <a:r>
              <a:rPr lang="en-US" altLang="ko-KR" sz="2000" dirty="0"/>
              <a:t>, </a:t>
            </a:r>
            <a:r>
              <a:rPr lang="ko-KR" altLang="en-US" sz="2000" dirty="0"/>
              <a:t>안은정</a:t>
            </a:r>
          </a:p>
        </p:txBody>
      </p:sp>
    </p:spTree>
    <p:extLst>
      <p:ext uri="{BB962C8B-B14F-4D97-AF65-F5344CB8AC3E}">
        <p14:creationId xmlns:p14="http://schemas.microsoft.com/office/powerpoint/2010/main" val="116045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CC53B8-F62B-C285-003C-EB7BDCEDAC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78" y="-2027855"/>
            <a:ext cx="9370678" cy="9370678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095437D-3B74-3EEA-5565-C57E1F285850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Machine Learning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3738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3FFC5-FF4B-83A2-1972-F581650558AB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Linear Regression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E6C30-46B2-08BD-BEC7-E0F55585EF60}"/>
              </a:ext>
            </a:extLst>
          </p:cNvPr>
          <p:cNvSpPr txBox="1"/>
          <p:nvPr/>
        </p:nvSpPr>
        <p:spPr>
          <a:xfrm>
            <a:off x="528320" y="1318260"/>
            <a:ext cx="111353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sklearn.linear_model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LinearRegression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LogisticRegression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KFold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mean_absolute_error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mean_squared_error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r2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_score, 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mean_absolute_error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df_data.drop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'Price'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axis = 1)</a:t>
            </a:r>
          </a:p>
          <a:p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y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df_data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'Price’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(X, y,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66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400" b="0" dirty="0" err="1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X_train.shape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X_test.shape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400" b="0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((4110, 56), (1762, 56))</a:t>
            </a:r>
            <a:endParaRPr lang="en-US" altLang="ko-KR" sz="1400" b="0" dirty="0">
              <a:solidFill>
                <a:srgbClr val="0066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s-E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y_train.shape, y_test.shape = </a:t>
            </a:r>
            <a:r>
              <a:rPr lang="en-US" altLang="ko-KR" sz="1400" b="0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((4110,), (1762,))</a:t>
            </a:r>
            <a:endParaRPr lang="en-US" altLang="ko-KR" sz="1400" b="0" dirty="0">
              <a:solidFill>
                <a:srgbClr val="0066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lr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LinearRegression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fr-FR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lr.fit(X_train, y_train)</a:t>
            </a:r>
            <a:endParaRPr lang="en-US" altLang="ko-KR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pred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lr.predict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altLang="ko-KR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y_train_log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= np.log(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lr.fit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y_train_log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new_pred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lr.predict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pred_exp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np.exp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new_pred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49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3FFC5-FF4B-83A2-1972-F581650558AB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Random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Forest Regressor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C85DB-CE3A-2C01-479C-2E9EDFFA9253}"/>
              </a:ext>
            </a:extLst>
          </p:cNvPr>
          <p:cNvSpPr txBox="1"/>
          <p:nvPr/>
        </p:nvSpPr>
        <p:spPr>
          <a:xfrm>
            <a:off x="528320" y="1318260"/>
            <a:ext cx="11135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sklearn.ensemble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RandomForestRegressor</a:t>
            </a:r>
            <a:endParaRPr lang="en-US" altLang="ko-KR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classification_report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roc_auc_score</a:t>
            </a:r>
            <a:endParaRPr lang="en-US" altLang="ko-KR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GridSearchCV</a:t>
            </a:r>
            <a:endParaRPr lang="en-US" altLang="ko-KR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df_data.drop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'Price'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axis = 1)</a:t>
            </a:r>
          </a:p>
          <a:p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y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df_data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'Price’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(X, y,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66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400" b="0" dirty="0" err="1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X_train.shape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X_test.shape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400" b="0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((4110, 56), (1762, 56))</a:t>
            </a:r>
            <a:endParaRPr lang="en-US" altLang="ko-KR" sz="1400" b="0" dirty="0">
              <a:solidFill>
                <a:srgbClr val="0066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s-E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y_train.shape, y_test.shape = </a:t>
            </a:r>
            <a:r>
              <a:rPr lang="en-US" altLang="ko-KR" sz="1400" b="0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((4110,), (1762,))</a:t>
            </a:r>
            <a:endParaRPr lang="en-US" altLang="ko-KR" sz="1400" b="0" dirty="0">
              <a:solidFill>
                <a:srgbClr val="0066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rf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RandomForestRegressor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fr-FR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rf.fit(X_train, y_train)</a:t>
            </a:r>
          </a:p>
          <a:p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pred_rf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rf.predict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altLang="ko-KR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y_train_log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= np.log(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rf.fit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y_train_log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new_pred_rf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rf.predict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pred_exp_rf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np.exp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new_pred_rf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88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3FFC5-FF4B-83A2-1972-F581650558AB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Decision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Tree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08635-AED7-31A6-BED4-F4942D15AB53}"/>
              </a:ext>
            </a:extLst>
          </p:cNvPr>
          <p:cNvSpPr txBox="1"/>
          <p:nvPr/>
        </p:nvSpPr>
        <p:spPr>
          <a:xfrm>
            <a:off x="528320" y="1318260"/>
            <a:ext cx="111353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sklearn.tree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DecisionTreeRegressor</a:t>
            </a:r>
            <a:endParaRPr lang="en-US" altLang="ko-KR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mean_squared_error</a:t>
            </a:r>
            <a:endParaRPr lang="en-US" altLang="ko-KR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df_data.drop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'Price'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axis = 1)</a:t>
            </a:r>
          </a:p>
          <a:p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y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df_data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'Price’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(X, y,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66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400" b="0" dirty="0" err="1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X_train.shape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X_test.shape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400" b="0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((4110, 56), (1762, 56))</a:t>
            </a:r>
            <a:endParaRPr lang="en-US" altLang="ko-KR" sz="1400" b="0" dirty="0">
              <a:solidFill>
                <a:srgbClr val="0066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s-E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y_train.shape, y_test.shape = </a:t>
            </a:r>
            <a:r>
              <a:rPr lang="en-US" altLang="ko-KR" sz="1400" b="0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((4110,), (1762,))</a:t>
            </a:r>
            <a:endParaRPr lang="en-US" altLang="ko-KR" sz="1400" b="0" dirty="0">
              <a:solidFill>
                <a:srgbClr val="0066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dt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DecisionTreeRegressor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model = dt.fit(X_train,y_train)</a:t>
            </a:r>
          </a:p>
          <a:p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pred_dt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dt.predict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altLang="ko-KR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4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3FFC5-FF4B-83A2-1972-F581650558AB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Multi-layer Perceptron Regressor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B9578-0A8C-B914-93A6-43CB9EAE3770}"/>
              </a:ext>
            </a:extLst>
          </p:cNvPr>
          <p:cNvSpPr txBox="1"/>
          <p:nvPr/>
        </p:nvSpPr>
        <p:spPr>
          <a:xfrm>
            <a:off x="528320" y="1318260"/>
            <a:ext cx="111353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sklearn.neural_network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MLPRegressor</a:t>
            </a:r>
            <a:endParaRPr lang="en-US" altLang="ko-KR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df_data.drop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'Price'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axis = 1)</a:t>
            </a:r>
          </a:p>
          <a:p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y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df_data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'Price’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(X, y,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66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400" b="0" dirty="0" err="1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X_train.shape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X_test.shape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400" b="0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((4110, 56), (1762, 56))</a:t>
            </a:r>
            <a:endParaRPr lang="en-US" altLang="ko-KR" sz="1400" b="0" dirty="0">
              <a:solidFill>
                <a:srgbClr val="0066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s-E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y_train.shape, y_test.shape = </a:t>
            </a:r>
            <a:r>
              <a:rPr lang="en-US" altLang="ko-KR" sz="1400" b="0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((4110,), (1762,))</a:t>
            </a:r>
            <a:endParaRPr lang="en-US" altLang="ko-KR" sz="1400" b="0" dirty="0">
              <a:solidFill>
                <a:srgbClr val="0066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model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MLPRegressor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hidden_layer_sizes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300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300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), activation =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’, </a:t>
            </a: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solver =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adam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',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'constant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',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learning_rate_init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max_iter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shuffle 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400" b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fr-FR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model.fit(X_train, y_train)</a:t>
            </a:r>
          </a:p>
          <a:p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pred_MLP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altLang="ko-KR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31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3FFC5-FF4B-83A2-1972-F581650558AB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다중 공선성 판단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B9578-0A8C-B914-93A6-43CB9EAE3770}"/>
              </a:ext>
            </a:extLst>
          </p:cNvPr>
          <p:cNvSpPr txBox="1"/>
          <p:nvPr/>
        </p:nvSpPr>
        <p:spPr>
          <a:xfrm>
            <a:off x="528320" y="1121925"/>
            <a:ext cx="11135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dirty="0">
                <a:effectLst/>
                <a:latin typeface="+mj-ea"/>
                <a:ea typeface="+mj-ea"/>
              </a:rPr>
              <a:t>회귀 분석에서 하나의 </a:t>
            </a:r>
            <a:r>
              <a:rPr lang="en-US" altLang="ko-KR" sz="1600" b="0" dirty="0">
                <a:effectLst/>
                <a:latin typeface="+mj-ea"/>
                <a:ea typeface="+mj-ea"/>
              </a:rPr>
              <a:t>feature(</a:t>
            </a:r>
            <a:r>
              <a:rPr lang="ko-KR" altLang="en-US" sz="1600" b="0" dirty="0">
                <a:effectLst/>
                <a:latin typeface="+mj-ea"/>
                <a:ea typeface="+mj-ea"/>
              </a:rPr>
              <a:t>예측 변수</a:t>
            </a:r>
            <a:r>
              <a:rPr lang="en-US" altLang="ko-KR" sz="1600" b="0" dirty="0">
                <a:effectLst/>
                <a:latin typeface="+mj-ea"/>
                <a:ea typeface="+mj-ea"/>
              </a:rPr>
              <a:t>)</a:t>
            </a:r>
            <a:r>
              <a:rPr lang="ko-KR" altLang="en-US" sz="1600" b="0" dirty="0">
                <a:effectLst/>
                <a:latin typeface="+mj-ea"/>
                <a:ea typeface="+mj-ea"/>
              </a:rPr>
              <a:t>가 다른 </a:t>
            </a:r>
            <a:r>
              <a:rPr lang="en-US" altLang="ko-KR" sz="1600" b="0" dirty="0">
                <a:effectLst/>
                <a:latin typeface="+mj-ea"/>
                <a:ea typeface="+mj-ea"/>
              </a:rPr>
              <a:t>feature</a:t>
            </a:r>
            <a:r>
              <a:rPr lang="ko-KR" altLang="en-US" sz="1600" b="0" dirty="0">
                <a:effectLst/>
                <a:latin typeface="+mj-ea"/>
                <a:ea typeface="+mj-ea"/>
              </a:rPr>
              <a:t>와의 상관 관계가 높으면</a:t>
            </a:r>
            <a:r>
              <a:rPr lang="en-US" altLang="ko-KR" sz="1600" b="0" dirty="0">
                <a:effectLst/>
                <a:latin typeface="+mj-ea"/>
                <a:ea typeface="+mj-ea"/>
              </a:rPr>
              <a:t>, </a:t>
            </a:r>
            <a:r>
              <a:rPr lang="ko-KR" altLang="en-US" sz="1600" b="0" dirty="0">
                <a:effectLst/>
                <a:latin typeface="+mj-ea"/>
                <a:ea typeface="+mj-ea"/>
              </a:rPr>
              <a:t>회귀 분석 시 부정적인 영향을 미칠 수 있기 때문에</a:t>
            </a:r>
            <a:r>
              <a:rPr lang="en-US" altLang="ko-KR" sz="1600" b="0" dirty="0">
                <a:effectLst/>
                <a:latin typeface="+mj-ea"/>
                <a:ea typeface="+mj-ea"/>
              </a:rPr>
              <a:t>, </a:t>
            </a:r>
            <a:r>
              <a:rPr lang="ko-KR" altLang="en-US" sz="1600" b="0" dirty="0">
                <a:effectLst/>
                <a:latin typeface="+mj-ea"/>
                <a:ea typeface="+mj-ea"/>
              </a:rPr>
              <a:t>모델링 하기 전에 먼저 다중 공선성의 존재 여부를 확인 필요</a:t>
            </a:r>
            <a:endParaRPr lang="en-US" altLang="ko-KR" sz="1600" b="0" dirty="0">
              <a:effectLst/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dirty="0">
                <a:effectLst/>
                <a:latin typeface="+mj-ea"/>
                <a:ea typeface="+mj-ea"/>
              </a:rPr>
              <a:t>보통 다중 공선성을 판단할 때 </a:t>
            </a:r>
            <a:r>
              <a:rPr lang="en-US" altLang="ko-KR" sz="1600" b="0" dirty="0">
                <a:effectLst/>
                <a:latin typeface="+mj-ea"/>
                <a:ea typeface="+mj-ea"/>
              </a:rPr>
              <a:t>VIF(Variance Inflation Factors)</a:t>
            </a:r>
            <a:r>
              <a:rPr lang="ko-KR" altLang="en-US" sz="1600" b="0" dirty="0">
                <a:effectLst/>
                <a:latin typeface="+mj-ea"/>
                <a:ea typeface="+mj-ea"/>
              </a:rPr>
              <a:t>값 이용</a:t>
            </a:r>
            <a:endParaRPr lang="en-US" altLang="ko-KR" sz="1600" b="0" dirty="0">
              <a:effectLst/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dirty="0">
                <a:effectLst/>
                <a:latin typeface="+mj-ea"/>
                <a:ea typeface="+mj-ea"/>
              </a:rPr>
              <a:t>일반적으로</a:t>
            </a:r>
            <a:r>
              <a:rPr lang="en-US" altLang="ko-KR" sz="1600" b="0" dirty="0">
                <a:effectLst/>
                <a:latin typeface="+mj-ea"/>
                <a:ea typeface="+mj-ea"/>
              </a:rPr>
              <a:t>, VIF &gt; 10</a:t>
            </a:r>
            <a:r>
              <a:rPr lang="ko-KR" altLang="en-US" sz="1600" b="0" dirty="0">
                <a:effectLst/>
                <a:latin typeface="+mj-ea"/>
                <a:ea typeface="+mj-ea"/>
              </a:rPr>
              <a:t>인 </a:t>
            </a:r>
            <a:r>
              <a:rPr lang="en-US" altLang="ko-KR" sz="1600" b="0" dirty="0">
                <a:effectLst/>
                <a:latin typeface="+mj-ea"/>
                <a:ea typeface="+mj-ea"/>
              </a:rPr>
              <a:t>feature</a:t>
            </a:r>
            <a:r>
              <a:rPr lang="ko-KR" altLang="en-US" sz="1600" b="0" dirty="0">
                <a:effectLst/>
                <a:latin typeface="+mj-ea"/>
                <a:ea typeface="+mj-ea"/>
              </a:rPr>
              <a:t>들은 다른 변수와의 상관관계가 높아</a:t>
            </a:r>
            <a:r>
              <a:rPr lang="en-US" altLang="ko-KR" sz="1600" b="0" dirty="0">
                <a:effectLst/>
                <a:latin typeface="+mj-ea"/>
                <a:ea typeface="+mj-ea"/>
              </a:rPr>
              <a:t>, </a:t>
            </a:r>
            <a:r>
              <a:rPr lang="ko-KR" altLang="en-US" sz="1600" b="0" dirty="0">
                <a:effectLst/>
                <a:latin typeface="+mj-ea"/>
                <a:ea typeface="+mj-ea"/>
              </a:rPr>
              <a:t>다중 공선성이 존재하는 것으로 판단</a:t>
            </a:r>
            <a:endParaRPr lang="en-US" altLang="ko-KR" sz="1600" b="0" dirty="0">
              <a:effectLst/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54DCB6-C416-BE10-ECC5-DBD8A705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377" y="3429000"/>
            <a:ext cx="2740430" cy="253592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5527245F-0A31-F4D8-1BBA-EC9928ED9BAD}"/>
              </a:ext>
            </a:extLst>
          </p:cNvPr>
          <p:cNvGrpSpPr/>
          <p:nvPr/>
        </p:nvGrpSpPr>
        <p:grpSpPr>
          <a:xfrm>
            <a:off x="1877778" y="3241587"/>
            <a:ext cx="4356142" cy="2910745"/>
            <a:chOff x="866370" y="3134142"/>
            <a:chExt cx="4356142" cy="29107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01779DE-6D26-0016-CDFF-2AE79BC60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691" y="3134142"/>
              <a:ext cx="2697018" cy="2910745"/>
            </a:xfrm>
            <a:prstGeom prst="rect">
              <a:avLst/>
            </a:prstGeom>
          </p:spPr>
        </p:pic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5AD6A9C8-721E-9544-E350-D4908CD6C088}"/>
                </a:ext>
              </a:extLst>
            </p:cNvPr>
            <p:cNvSpPr/>
            <p:nvPr/>
          </p:nvSpPr>
          <p:spPr>
            <a:xfrm>
              <a:off x="866370" y="4845858"/>
              <a:ext cx="2740429" cy="376382"/>
            </a:xfrm>
            <a:prstGeom prst="frame">
              <a:avLst>
                <a:gd name="adj1" fmla="val 2155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2C9286-7A1D-060F-0E1C-B3A326F2ABEC}"/>
                </a:ext>
              </a:extLst>
            </p:cNvPr>
            <p:cNvSpPr txBox="1"/>
            <p:nvPr/>
          </p:nvSpPr>
          <p:spPr>
            <a:xfrm>
              <a:off x="3627120" y="4883686"/>
              <a:ext cx="1595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C00000"/>
                  </a:solidFill>
                  <a:latin typeface="+mj-ea"/>
                  <a:ea typeface="+mj-ea"/>
                </a:rPr>
                <a:t>제거</a:t>
              </a:r>
              <a:endParaRPr lang="en-US" altLang="ko-KR" sz="1600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B74EBD5-4936-B64A-45CC-BBA4B8839763}"/>
              </a:ext>
            </a:extLst>
          </p:cNvPr>
          <p:cNvSpPr/>
          <p:nvPr/>
        </p:nvSpPr>
        <p:spPr>
          <a:xfrm>
            <a:off x="5921134" y="4493145"/>
            <a:ext cx="686532" cy="267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4D4FA-0B92-5AC2-1088-C7F8FF2A2419}"/>
              </a:ext>
            </a:extLst>
          </p:cNvPr>
          <p:cNvSpPr txBox="1"/>
          <p:nvPr/>
        </p:nvSpPr>
        <p:spPr>
          <a:xfrm>
            <a:off x="6426200" y="2811255"/>
            <a:ext cx="518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highlight>
                  <a:srgbClr val="FFFF00"/>
                </a:highlight>
                <a:latin typeface="+mj-ea"/>
                <a:ea typeface="+mj-ea"/>
              </a:rPr>
              <a:t>‘Engine’</a:t>
            </a:r>
            <a:r>
              <a:rPr lang="ko-KR" altLang="en-US" sz="1600" dirty="0">
                <a:highlight>
                  <a:srgbClr val="FFFF00"/>
                </a:highlight>
                <a:latin typeface="+mj-ea"/>
                <a:ea typeface="+mj-ea"/>
              </a:rPr>
              <a:t> 없는 데이터로 머신 러닝 대입한 버전</a:t>
            </a:r>
            <a:r>
              <a:rPr lang="en-US" altLang="ko-KR" sz="1600" dirty="0">
                <a:highlight>
                  <a:srgbClr val="FFFF00"/>
                </a:highlight>
                <a:latin typeface="+mj-ea"/>
                <a:ea typeface="+mj-ea"/>
              </a:rPr>
              <a:t>: </a:t>
            </a:r>
            <a:r>
              <a:rPr lang="en-US" altLang="ko-KR" sz="1600" b="1" dirty="0">
                <a:solidFill>
                  <a:srgbClr val="C00000"/>
                </a:solidFill>
                <a:highlight>
                  <a:srgbClr val="FFFF00"/>
                </a:highlight>
                <a:latin typeface="+mj-ea"/>
                <a:ea typeface="+mj-ea"/>
              </a:rPr>
              <a:t>v2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C46A5-C2A1-A0BE-2EB5-59B3DCA02BEA}"/>
              </a:ext>
            </a:extLst>
          </p:cNvPr>
          <p:cNvSpPr txBox="1"/>
          <p:nvPr/>
        </p:nvSpPr>
        <p:spPr>
          <a:xfrm>
            <a:off x="594602" y="2808609"/>
            <a:ext cx="518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highlight>
                  <a:srgbClr val="FFFF00"/>
                </a:highlight>
                <a:latin typeface="+mj-ea"/>
                <a:ea typeface="+mj-ea"/>
              </a:rPr>
              <a:t>‘Engine’</a:t>
            </a:r>
            <a:r>
              <a:rPr lang="ko-KR" altLang="en-US" sz="1600" dirty="0">
                <a:highlight>
                  <a:srgbClr val="FFFF00"/>
                </a:highlight>
                <a:latin typeface="+mj-ea"/>
                <a:ea typeface="+mj-ea"/>
              </a:rPr>
              <a:t> 포함한 데이터로 머신 러닝 대입한 버전</a:t>
            </a:r>
            <a:r>
              <a:rPr lang="en-US" altLang="ko-KR" sz="1600" dirty="0">
                <a:highlight>
                  <a:srgbClr val="FFFF00"/>
                </a:highlight>
                <a:latin typeface="+mj-ea"/>
                <a:ea typeface="+mj-ea"/>
              </a:rPr>
              <a:t>: </a:t>
            </a:r>
            <a:r>
              <a:rPr lang="en-US" altLang="ko-KR" sz="1600" b="1" dirty="0">
                <a:solidFill>
                  <a:srgbClr val="C00000"/>
                </a:solidFill>
                <a:highlight>
                  <a:srgbClr val="FFFF00"/>
                </a:highlight>
                <a:latin typeface="+mj-ea"/>
                <a:ea typeface="+mj-ea"/>
              </a:rPr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183652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179E1A1-3D8F-DACC-9EAA-0FB819CF83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78" y="-2027855"/>
            <a:ext cx="9370678" cy="9370678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095437D-3B74-3EEA-5565-C57E1F285850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Results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38184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3FFC5-FF4B-83A2-1972-F581650558AB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Linear Regression</a:t>
            </a:r>
            <a:endParaRPr lang="ko-KR" altLang="en-US" sz="3200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626DAD7-4E5A-B020-BC20-C081FF9F2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4384"/>
              </p:ext>
            </p:extLst>
          </p:nvPr>
        </p:nvGraphicFramePr>
        <p:xfrm>
          <a:off x="8120617" y="1700671"/>
          <a:ext cx="3695462" cy="1607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06">
                  <a:extLst>
                    <a:ext uri="{9D8B030D-6E8A-4147-A177-3AD203B41FA5}">
                      <a16:colId xmlns:a16="http://schemas.microsoft.com/office/drawing/2014/main" val="2802792963"/>
                    </a:ext>
                  </a:extLst>
                </a:gridCol>
                <a:gridCol w="1188557">
                  <a:extLst>
                    <a:ext uri="{9D8B030D-6E8A-4147-A177-3AD203B41FA5}">
                      <a16:colId xmlns:a16="http://schemas.microsoft.com/office/drawing/2014/main" val="1605555961"/>
                    </a:ext>
                  </a:extLst>
                </a:gridCol>
                <a:gridCol w="1473199">
                  <a:extLst>
                    <a:ext uri="{9D8B030D-6E8A-4147-A177-3AD203B41FA5}">
                      <a16:colId xmlns:a16="http://schemas.microsoft.com/office/drawing/2014/main" val="3442674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Linear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Regression 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479844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accuracy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0.7803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0.9253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048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r2 score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0.7790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0.8596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7603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Root Mean Square(</a:t>
                      </a:r>
                      <a:r>
                        <a:rPr lang="en-US" altLang="ko-KR" sz="1200" dirty="0" err="1"/>
                        <a:t>rmse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5.1974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17.1682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75038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3E603F-8DC9-549C-DD91-825EAEBDE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362191"/>
              </p:ext>
            </p:extLst>
          </p:nvPr>
        </p:nvGraphicFramePr>
        <p:xfrm>
          <a:off x="8120617" y="3636151"/>
          <a:ext cx="3695462" cy="1607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06">
                  <a:extLst>
                    <a:ext uri="{9D8B030D-6E8A-4147-A177-3AD203B41FA5}">
                      <a16:colId xmlns:a16="http://schemas.microsoft.com/office/drawing/2014/main" val="2802792963"/>
                    </a:ext>
                  </a:extLst>
                </a:gridCol>
                <a:gridCol w="1188557">
                  <a:extLst>
                    <a:ext uri="{9D8B030D-6E8A-4147-A177-3AD203B41FA5}">
                      <a16:colId xmlns:a16="http://schemas.microsoft.com/office/drawing/2014/main" val="1605555961"/>
                    </a:ext>
                  </a:extLst>
                </a:gridCol>
                <a:gridCol w="1473199">
                  <a:extLst>
                    <a:ext uri="{9D8B030D-6E8A-4147-A177-3AD203B41FA5}">
                      <a16:colId xmlns:a16="http://schemas.microsoft.com/office/drawing/2014/main" val="3442674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Linear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Regression 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479844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accuracy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0.7799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0.9249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048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r2 score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0.7771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0.8551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7603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Root Mean Square(</a:t>
                      </a:r>
                      <a:r>
                        <a:rPr lang="en-US" altLang="ko-KR" sz="1200" dirty="0" err="1"/>
                        <a:t>rmse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5.2202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4.2086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750386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CA332FA7-3CA9-3851-A049-0EA99F73E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276035"/>
            <a:ext cx="7950620" cy="430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842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3FFC5-FF4B-83A2-1972-F581650558AB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Random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Forest Regressor</a:t>
            </a:r>
            <a:endParaRPr lang="ko-KR" altLang="en-US" sz="3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BE7416-2081-9C74-9576-99FADAAB3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85698"/>
              </p:ext>
            </p:extLst>
          </p:nvPr>
        </p:nvGraphicFramePr>
        <p:xfrm>
          <a:off x="8140937" y="1547142"/>
          <a:ext cx="3695462" cy="1607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06">
                  <a:extLst>
                    <a:ext uri="{9D8B030D-6E8A-4147-A177-3AD203B41FA5}">
                      <a16:colId xmlns:a16="http://schemas.microsoft.com/office/drawing/2014/main" val="2802792963"/>
                    </a:ext>
                  </a:extLst>
                </a:gridCol>
                <a:gridCol w="1188557">
                  <a:extLst>
                    <a:ext uri="{9D8B030D-6E8A-4147-A177-3AD203B41FA5}">
                      <a16:colId xmlns:a16="http://schemas.microsoft.com/office/drawing/2014/main" val="1605555961"/>
                    </a:ext>
                  </a:extLst>
                </a:gridCol>
                <a:gridCol w="1473199">
                  <a:extLst>
                    <a:ext uri="{9D8B030D-6E8A-4147-A177-3AD203B41FA5}">
                      <a16:colId xmlns:a16="http://schemas.microsoft.com/office/drawing/2014/main" val="3442674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Random Forest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Random Forest Regressor 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479844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accuracy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0.9820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0.9912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048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r2 score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0.9265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0.8923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7603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Root Mean Square(</a:t>
                      </a:r>
                      <a:r>
                        <a:rPr lang="en-US" altLang="ko-KR" sz="1200" dirty="0" err="1"/>
                        <a:t>rmse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2.9959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3.6290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75038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A6AB5F9-D841-7828-18C0-4E1201FBE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02176"/>
              </p:ext>
            </p:extLst>
          </p:nvPr>
        </p:nvGraphicFramePr>
        <p:xfrm>
          <a:off x="8140937" y="3538502"/>
          <a:ext cx="3695462" cy="1607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06">
                  <a:extLst>
                    <a:ext uri="{9D8B030D-6E8A-4147-A177-3AD203B41FA5}">
                      <a16:colId xmlns:a16="http://schemas.microsoft.com/office/drawing/2014/main" val="2802792963"/>
                    </a:ext>
                  </a:extLst>
                </a:gridCol>
                <a:gridCol w="1188557">
                  <a:extLst>
                    <a:ext uri="{9D8B030D-6E8A-4147-A177-3AD203B41FA5}">
                      <a16:colId xmlns:a16="http://schemas.microsoft.com/office/drawing/2014/main" val="1605555961"/>
                    </a:ext>
                  </a:extLst>
                </a:gridCol>
                <a:gridCol w="1473199">
                  <a:extLst>
                    <a:ext uri="{9D8B030D-6E8A-4147-A177-3AD203B41FA5}">
                      <a16:colId xmlns:a16="http://schemas.microsoft.com/office/drawing/2014/main" val="3442674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Random Forest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Random Forest Regressor 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479844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accuracy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0.9816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0.9912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048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r2 score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0.9235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0.8945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7603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Root Mean Square(</a:t>
                      </a:r>
                      <a:r>
                        <a:rPr lang="en-US" altLang="ko-KR" sz="1200" dirty="0" err="1"/>
                        <a:t>rmse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3.0584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3.5909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750386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EB82E9A0-5D5F-8E03-0D53-CC9E8B0DD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4" y="1276035"/>
            <a:ext cx="7950620" cy="430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051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3FFC5-FF4B-83A2-1972-F581650558AB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Decision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Tree Regressor</a:t>
            </a:r>
            <a:endParaRPr lang="ko-KR" altLang="en-US" sz="3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9D53C2B-1FE9-B42D-D9A7-4894B243C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01717"/>
              </p:ext>
            </p:extLst>
          </p:nvPr>
        </p:nvGraphicFramePr>
        <p:xfrm>
          <a:off x="6924040" y="1816945"/>
          <a:ext cx="3939540" cy="13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94">
                  <a:extLst>
                    <a:ext uri="{9D8B030D-6E8A-4147-A177-3AD203B41FA5}">
                      <a16:colId xmlns:a16="http://schemas.microsoft.com/office/drawing/2014/main" val="2802792963"/>
                    </a:ext>
                  </a:extLst>
                </a:gridCol>
                <a:gridCol w="2045646">
                  <a:extLst>
                    <a:ext uri="{9D8B030D-6E8A-4147-A177-3AD203B41FA5}">
                      <a16:colId xmlns:a16="http://schemas.microsoft.com/office/drawing/2014/main" val="1605555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Decision Tree Regressor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479844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accuracy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0.9999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048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r2 score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0.7712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7603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Root Mean Square(</a:t>
                      </a:r>
                      <a:r>
                        <a:rPr lang="en-US" altLang="ko-KR" sz="1200" dirty="0" err="1"/>
                        <a:t>rmse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5.2883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750386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8DF9F03-7623-6E49-34C6-4396B5E9D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65" y="1162336"/>
            <a:ext cx="4675909" cy="473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FE6EC2C-C3B0-2174-39F5-18CD0025A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04638"/>
              </p:ext>
            </p:extLst>
          </p:nvPr>
        </p:nvGraphicFramePr>
        <p:xfrm>
          <a:off x="6924040" y="3808305"/>
          <a:ext cx="3939540" cy="13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94">
                  <a:extLst>
                    <a:ext uri="{9D8B030D-6E8A-4147-A177-3AD203B41FA5}">
                      <a16:colId xmlns:a16="http://schemas.microsoft.com/office/drawing/2014/main" val="2802792963"/>
                    </a:ext>
                  </a:extLst>
                </a:gridCol>
                <a:gridCol w="2045646">
                  <a:extLst>
                    <a:ext uri="{9D8B030D-6E8A-4147-A177-3AD203B41FA5}">
                      <a16:colId xmlns:a16="http://schemas.microsoft.com/office/drawing/2014/main" val="1605555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Decision Tree Regressor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479844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accuracy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0.9999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048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r2 score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0.7385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7603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Root Mean Square(</a:t>
                      </a:r>
                      <a:r>
                        <a:rPr lang="en-US" altLang="ko-KR" sz="1200" dirty="0" err="1"/>
                        <a:t>rmse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5.6538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75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3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6ECC6-B79C-85D3-17AB-A4ED7935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Contents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001F-3FBA-0322-F766-C311D8C7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Introduction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Data processing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Machine Learning Model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Results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Conclusion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593C5F-D449-1B28-CDF8-5F8DB203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442" y="113049"/>
            <a:ext cx="2132312" cy="21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26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3FFC5-FF4B-83A2-1972-F581650558AB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Multi-layer Perceptron Regressor</a:t>
            </a:r>
            <a:endParaRPr lang="ko-KR" altLang="en-US" sz="32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3F4FF7-72DA-F716-3C82-1B15211E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05" y="1192816"/>
            <a:ext cx="4675909" cy="473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807A942-CF9E-BDF9-98C5-7A8FDAE08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057640"/>
              </p:ext>
            </p:extLst>
          </p:nvPr>
        </p:nvGraphicFramePr>
        <p:xfrm>
          <a:off x="6525258" y="1842345"/>
          <a:ext cx="4675909" cy="13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896">
                  <a:extLst>
                    <a:ext uri="{9D8B030D-6E8A-4147-A177-3AD203B41FA5}">
                      <a16:colId xmlns:a16="http://schemas.microsoft.com/office/drawing/2014/main" val="2802792963"/>
                    </a:ext>
                  </a:extLst>
                </a:gridCol>
                <a:gridCol w="2428013">
                  <a:extLst>
                    <a:ext uri="{9D8B030D-6E8A-4147-A177-3AD203B41FA5}">
                      <a16:colId xmlns:a16="http://schemas.microsoft.com/office/drawing/2014/main" val="1605555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Multi-layer Perceptron Regressor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479844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accuracy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0.5556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048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r2 score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0.5300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7603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Root Mean Square(</a:t>
                      </a:r>
                      <a:r>
                        <a:rPr lang="en-US" altLang="ko-KR" sz="1200" dirty="0" err="1"/>
                        <a:t>rmse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7.5809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75038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27308A5-0C28-8582-7132-152919612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75491"/>
              </p:ext>
            </p:extLst>
          </p:nvPr>
        </p:nvGraphicFramePr>
        <p:xfrm>
          <a:off x="6525258" y="3833705"/>
          <a:ext cx="4675909" cy="13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896">
                  <a:extLst>
                    <a:ext uri="{9D8B030D-6E8A-4147-A177-3AD203B41FA5}">
                      <a16:colId xmlns:a16="http://schemas.microsoft.com/office/drawing/2014/main" val="2802792963"/>
                    </a:ext>
                  </a:extLst>
                </a:gridCol>
                <a:gridCol w="2428013">
                  <a:extLst>
                    <a:ext uri="{9D8B030D-6E8A-4147-A177-3AD203B41FA5}">
                      <a16:colId xmlns:a16="http://schemas.microsoft.com/office/drawing/2014/main" val="1605555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Multi-layer Perceptron Regressor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479844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accuracy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0.6257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048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r2 score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0.6286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7603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Root Mean Square(</a:t>
                      </a:r>
                      <a:r>
                        <a:rPr lang="en-US" altLang="ko-KR" sz="1200" dirty="0" err="1"/>
                        <a:t>rmse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6.7390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75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088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3B3894-D977-5C5F-8BEA-8232AFD624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78" y="-2027855"/>
            <a:ext cx="9370678" cy="9370678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095437D-3B74-3EEA-5565-C57E1F285850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Conclusion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30428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F04B0F-FC68-A11B-226D-63E54C93A8A2}"/>
              </a:ext>
            </a:extLst>
          </p:cNvPr>
          <p:cNvSpPr txBox="1"/>
          <p:nvPr/>
        </p:nvSpPr>
        <p:spPr>
          <a:xfrm>
            <a:off x="640080" y="1369060"/>
            <a:ext cx="111353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제일</a:t>
            </a:r>
            <a:r>
              <a:rPr lang="en-US" altLang="ko-KR" dirty="0"/>
              <a:t> </a:t>
            </a:r>
            <a:r>
              <a:rPr lang="ko-KR" altLang="en-US" dirty="0"/>
              <a:t>결과가 좋은 모델</a:t>
            </a:r>
            <a:r>
              <a:rPr lang="en-US" altLang="ko-KR" dirty="0"/>
              <a:t>: Random Forest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이상치 데이터 제거 안하고 선형회귀 분석했을 때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Train data Accuracy &lt;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이상치 제거 후 </a:t>
            </a:r>
            <a:r>
              <a:rPr lang="en-US" altLang="ko-KR" dirty="0">
                <a:sym typeface="Wingdings" panose="05000000000000000000" pitchFamily="2" charset="2"/>
              </a:rPr>
              <a:t>: Train data Accuracy = 0.78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하나의 이상 값으로도 결과에 큰 영향을 미침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데이터 전처리의 중요성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같은 데이터로 다른 모델을 사용했을 때 결과 다름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모델 선택의 중요성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599BD-3238-D223-FB98-E21557E50CD6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Conclusion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98077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3AF90B-9DE9-62F1-F463-98D312BBCDCC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증빙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자료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7963F-E7FA-5D7E-A073-72FA8878DC0E}"/>
              </a:ext>
            </a:extLst>
          </p:cNvPr>
          <p:cNvSpPr txBox="1"/>
          <p:nvPr/>
        </p:nvSpPr>
        <p:spPr>
          <a:xfrm>
            <a:off x="541020" y="1290320"/>
            <a:ext cx="117703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0" i="0" dirty="0">
                <a:solidFill>
                  <a:srgbClr val="3F4257"/>
                </a:solidFill>
                <a:effectLst/>
                <a:latin typeface="var(--font-emoji)"/>
              </a:rPr>
              <a:t>📌</a:t>
            </a:r>
            <a:r>
              <a:rPr lang="en-US" altLang="ko-KR" sz="1600" dirty="0" err="1"/>
              <a:t>Github</a:t>
            </a:r>
            <a:r>
              <a:rPr lang="en-US" altLang="ko-KR" sz="1600" dirty="0"/>
              <a:t> </a:t>
            </a:r>
            <a:r>
              <a:rPr lang="ko-KR" altLang="en-US" sz="1600" dirty="0"/>
              <a:t>주소</a:t>
            </a:r>
            <a:endParaRPr lang="en-US" altLang="ko-KR" sz="1600" dirty="0"/>
          </a:p>
          <a:p>
            <a:pPr algn="just"/>
            <a:r>
              <a:rPr lang="en-US" altLang="ko-KR" sz="1600" dirty="0"/>
              <a:t>      https://github.com/sohee4/portfolio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ko-KR" altLang="en-US" sz="1600" b="0" i="0" dirty="0">
                <a:solidFill>
                  <a:srgbClr val="3F4257"/>
                </a:solidFill>
                <a:effectLst/>
                <a:latin typeface="var(--font-emoji)"/>
              </a:rPr>
              <a:t>📌</a:t>
            </a:r>
            <a:r>
              <a:rPr lang="en-US" altLang="ko-KR" sz="1600" b="0" i="0" dirty="0">
                <a:effectLst/>
                <a:latin typeface="var(--font-emoji)"/>
              </a:rPr>
              <a:t>Python </a:t>
            </a:r>
            <a:r>
              <a:rPr lang="ko-KR" altLang="en-US" sz="1600" b="0" i="0" dirty="0">
                <a:effectLst/>
                <a:latin typeface="var(--font-emoji)"/>
              </a:rPr>
              <a:t>코드</a:t>
            </a:r>
            <a:endParaRPr lang="en-US" altLang="ko-KR" sz="1600" dirty="0">
              <a:latin typeface="var(--font-emoji)"/>
            </a:endParaRPr>
          </a:p>
          <a:p>
            <a:pPr algn="just"/>
            <a:r>
              <a:rPr lang="en-US" altLang="ko-KR" sz="1600" b="0" i="0" dirty="0">
                <a:solidFill>
                  <a:srgbClr val="3F4257"/>
                </a:solidFill>
                <a:effectLst/>
                <a:latin typeface="var(--font-emoji)"/>
              </a:rPr>
              <a:t>      https://colab.research.google.com/drive/1ELa_e1JDyCCbJ03bdBFlaLftlxNBeGRE#scrollTo=0KXaWBpXX4tN</a:t>
            </a:r>
            <a:endParaRPr lang="ko-KR" altLang="en-US" sz="1600" b="1" i="0" dirty="0">
              <a:solidFill>
                <a:srgbClr val="3F425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7079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982D78-885A-7A06-FF25-5042E28192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78" y="-2027855"/>
            <a:ext cx="9370678" cy="9370678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095437D-3B74-3EEA-5565-C57E1F285850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Introduction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067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41F44D-3B04-7C2E-CD7F-FF2219904462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Data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A1339-C7C6-638C-0C8E-A043CBC6F2F2}"/>
              </a:ext>
            </a:extLst>
          </p:cNvPr>
          <p:cNvSpPr txBox="1"/>
          <p:nvPr/>
        </p:nvSpPr>
        <p:spPr>
          <a:xfrm>
            <a:off x="528320" y="1206500"/>
            <a:ext cx="1113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Kaggle</a:t>
            </a:r>
            <a:r>
              <a:rPr lang="ko-KR" altLang="en-US" dirty="0"/>
              <a:t>에서 주최한 </a:t>
            </a:r>
            <a:r>
              <a:rPr lang="en-US" altLang="ko-KR" dirty="0"/>
              <a:t>"</a:t>
            </a:r>
            <a:r>
              <a:rPr lang="ko-KR" altLang="en-US" dirty="0"/>
              <a:t>인도 중고차 예측하기</a:t>
            </a:r>
            <a:r>
              <a:rPr lang="en-US" altLang="ko-KR" dirty="0"/>
              <a:t>" </a:t>
            </a:r>
            <a:r>
              <a:rPr lang="ko-KR" altLang="en-US" dirty="0"/>
              <a:t>데이터셋의 </a:t>
            </a:r>
            <a:r>
              <a:rPr lang="en-US" altLang="ko-KR" dirty="0"/>
              <a:t>train data</a:t>
            </a:r>
            <a:r>
              <a:rPr lang="ko-KR" altLang="en-US" dirty="0"/>
              <a:t>를 바탕으로 중고차 가격 예측하기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https://www.kaggle.com/datasets/avikasliwal/used-cars-price-prediction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6019</a:t>
            </a:r>
            <a:r>
              <a:rPr lang="en-US" altLang="ko-KR" dirty="0"/>
              <a:t> rows and </a:t>
            </a:r>
            <a:r>
              <a:rPr lang="en-US" altLang="ko-KR" b="1" dirty="0"/>
              <a:t>14</a:t>
            </a:r>
            <a:r>
              <a:rPr lang="en-US" altLang="ko-KR" dirty="0"/>
              <a:t> columns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8E6205E-8FA3-5322-CF59-B25D15A71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00317"/>
              </p:ext>
            </p:extLst>
          </p:nvPr>
        </p:nvGraphicFramePr>
        <p:xfrm>
          <a:off x="220981" y="2451835"/>
          <a:ext cx="11750037" cy="250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0">
                  <a:extLst>
                    <a:ext uri="{9D8B030D-6E8A-4147-A177-3AD203B41FA5}">
                      <a16:colId xmlns:a16="http://schemas.microsoft.com/office/drawing/2014/main" val="98931444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493708040"/>
                    </a:ext>
                  </a:extLst>
                </a:gridCol>
                <a:gridCol w="577947">
                  <a:extLst>
                    <a:ext uri="{9D8B030D-6E8A-4147-A177-3AD203B41FA5}">
                      <a16:colId xmlns:a16="http://schemas.microsoft.com/office/drawing/2014/main" val="218623099"/>
                    </a:ext>
                  </a:extLst>
                </a:gridCol>
                <a:gridCol w="903849">
                  <a:extLst>
                    <a:ext uri="{9D8B030D-6E8A-4147-A177-3AD203B41FA5}">
                      <a16:colId xmlns:a16="http://schemas.microsoft.com/office/drawing/2014/main" val="3629701925"/>
                    </a:ext>
                  </a:extLst>
                </a:gridCol>
                <a:gridCol w="903849">
                  <a:extLst>
                    <a:ext uri="{9D8B030D-6E8A-4147-A177-3AD203B41FA5}">
                      <a16:colId xmlns:a16="http://schemas.microsoft.com/office/drawing/2014/main" val="762695334"/>
                    </a:ext>
                  </a:extLst>
                </a:gridCol>
                <a:gridCol w="1017955">
                  <a:extLst>
                    <a:ext uri="{9D8B030D-6E8A-4147-A177-3AD203B41FA5}">
                      <a16:colId xmlns:a16="http://schemas.microsoft.com/office/drawing/2014/main" val="3166168119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303379542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41100007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178993148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1783986907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19447802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807677400"/>
                    </a:ext>
                  </a:extLst>
                </a:gridCol>
                <a:gridCol w="726437">
                  <a:extLst>
                    <a:ext uri="{9D8B030D-6E8A-4147-A177-3AD203B41FA5}">
                      <a16:colId xmlns:a16="http://schemas.microsoft.com/office/drawing/2014/main" val="71033626"/>
                    </a:ext>
                  </a:extLst>
                </a:gridCol>
              </a:tblGrid>
              <a:tr h="668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Kilometers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Fuel 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Transmission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Owner 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Mileage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Engine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 Price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6637610"/>
                  </a:ext>
                </a:extLst>
              </a:tr>
              <a:tr h="9186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Maruti Wagon </a:t>
                      </a:r>
                    </a:p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LXI CNG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Mumbai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Manual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26.6 km/kg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998 CC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58.16 bhp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0927724"/>
                  </a:ext>
                </a:extLst>
              </a:tr>
              <a:tr h="91865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Hyundai Creta </a:t>
                      </a:r>
                    </a:p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 CRDi SX </a:t>
                      </a:r>
                    </a:p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Pune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Diesel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Manual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19.67 kmpl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1582 CC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126.2 bhp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0232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00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04CE20-830F-5754-DD35-2C860B95C3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78" y="-2027855"/>
            <a:ext cx="9370678" cy="9370678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095437D-3B74-3EEA-5565-C57E1F285850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Data Processing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773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49F8C9-55AB-D3E7-50AF-A86DEFA28970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Data Processing</a:t>
            </a:r>
            <a:endParaRPr lang="ko-KR" altLang="en-US" sz="3200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112DF7A-A498-B029-85E8-5558EB13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761357"/>
              </p:ext>
            </p:extLst>
          </p:nvPr>
        </p:nvGraphicFramePr>
        <p:xfrm>
          <a:off x="220981" y="1191995"/>
          <a:ext cx="11750037" cy="250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0">
                  <a:extLst>
                    <a:ext uri="{9D8B030D-6E8A-4147-A177-3AD203B41FA5}">
                      <a16:colId xmlns:a16="http://schemas.microsoft.com/office/drawing/2014/main" val="98931444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493708040"/>
                    </a:ext>
                  </a:extLst>
                </a:gridCol>
                <a:gridCol w="577947">
                  <a:extLst>
                    <a:ext uri="{9D8B030D-6E8A-4147-A177-3AD203B41FA5}">
                      <a16:colId xmlns:a16="http://schemas.microsoft.com/office/drawing/2014/main" val="218623099"/>
                    </a:ext>
                  </a:extLst>
                </a:gridCol>
                <a:gridCol w="903849">
                  <a:extLst>
                    <a:ext uri="{9D8B030D-6E8A-4147-A177-3AD203B41FA5}">
                      <a16:colId xmlns:a16="http://schemas.microsoft.com/office/drawing/2014/main" val="3629701925"/>
                    </a:ext>
                  </a:extLst>
                </a:gridCol>
                <a:gridCol w="903849">
                  <a:extLst>
                    <a:ext uri="{9D8B030D-6E8A-4147-A177-3AD203B41FA5}">
                      <a16:colId xmlns:a16="http://schemas.microsoft.com/office/drawing/2014/main" val="762695334"/>
                    </a:ext>
                  </a:extLst>
                </a:gridCol>
                <a:gridCol w="1017955">
                  <a:extLst>
                    <a:ext uri="{9D8B030D-6E8A-4147-A177-3AD203B41FA5}">
                      <a16:colId xmlns:a16="http://schemas.microsoft.com/office/drawing/2014/main" val="3166168119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303379542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41100007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178993148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1783986907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19447802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807677400"/>
                    </a:ext>
                  </a:extLst>
                </a:gridCol>
                <a:gridCol w="726437">
                  <a:extLst>
                    <a:ext uri="{9D8B030D-6E8A-4147-A177-3AD203B41FA5}">
                      <a16:colId xmlns:a16="http://schemas.microsoft.com/office/drawing/2014/main" val="71033626"/>
                    </a:ext>
                  </a:extLst>
                </a:gridCol>
              </a:tblGrid>
              <a:tr h="668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Kilometers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Fuel 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Transmission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Owner 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Mileage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Engine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 Price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6637610"/>
                  </a:ext>
                </a:extLst>
              </a:tr>
              <a:tr h="9186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Maruti Wagon </a:t>
                      </a:r>
                    </a:p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LXI CNG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Mumbai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Manual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26.6 km/kg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998 CC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58.16 bhp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0927724"/>
                  </a:ext>
                </a:extLst>
              </a:tr>
              <a:tr h="91865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Hyundai Creta </a:t>
                      </a:r>
                    </a:p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 CRDi SX </a:t>
                      </a:r>
                    </a:p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Pune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Diesel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Manual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19.67 kmpl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1582 CC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126.2 bhp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02322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9FA3FD-949A-0263-4EC0-6D10B7461BBE}"/>
              </a:ext>
            </a:extLst>
          </p:cNvPr>
          <p:cNvSpPr txBox="1"/>
          <p:nvPr/>
        </p:nvSpPr>
        <p:spPr>
          <a:xfrm>
            <a:off x="3098800" y="3831380"/>
            <a:ext cx="6944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6600"/>
                </a:solidFill>
              </a:rPr>
              <a:t># Fuel Type = 'CNG', 'LPG' -&gt; Mileage </a:t>
            </a:r>
            <a:r>
              <a:rPr lang="ko-KR" altLang="en-US" sz="1600" dirty="0">
                <a:solidFill>
                  <a:srgbClr val="006600"/>
                </a:solidFill>
              </a:rPr>
              <a:t>단위 </a:t>
            </a:r>
            <a:r>
              <a:rPr lang="en-US" altLang="ko-KR" sz="1600" dirty="0">
                <a:solidFill>
                  <a:srgbClr val="006600"/>
                </a:solidFill>
              </a:rPr>
              <a:t>km/kg</a:t>
            </a:r>
          </a:p>
          <a:p>
            <a:pPr algn="ctr"/>
            <a:r>
              <a:rPr lang="en-US" altLang="ko-KR" sz="1600" dirty="0">
                <a:solidFill>
                  <a:srgbClr val="006600"/>
                </a:solidFill>
              </a:rPr>
              <a:t># Fuel Type = 'Diesel', 'Petrol' -&gt; Mileage </a:t>
            </a:r>
            <a:r>
              <a:rPr lang="ko-KR" altLang="en-US" sz="1600" dirty="0">
                <a:solidFill>
                  <a:srgbClr val="006600"/>
                </a:solidFill>
              </a:rPr>
              <a:t>단위 </a:t>
            </a:r>
            <a:r>
              <a:rPr lang="en-US" altLang="ko-KR" sz="1600" dirty="0">
                <a:solidFill>
                  <a:srgbClr val="006600"/>
                </a:solidFill>
              </a:rPr>
              <a:t>kmpl</a:t>
            </a:r>
          </a:p>
          <a:p>
            <a:pPr algn="ctr"/>
            <a:r>
              <a:rPr lang="en-US" altLang="ko-KR" sz="1600" dirty="0">
                <a:solidFill>
                  <a:srgbClr val="006600"/>
                </a:solidFill>
              </a:rPr>
              <a:t># 'CNG', 'LPG'</a:t>
            </a:r>
            <a:r>
              <a:rPr lang="ko-KR" altLang="en-US" sz="1600" dirty="0">
                <a:solidFill>
                  <a:srgbClr val="006600"/>
                </a:solidFill>
              </a:rPr>
              <a:t>에 각각 </a:t>
            </a:r>
            <a:r>
              <a:rPr lang="en-US" altLang="ko-KR" sz="1600" dirty="0">
                <a:solidFill>
                  <a:srgbClr val="006600"/>
                </a:solidFill>
              </a:rPr>
              <a:t>1.64, 1.3</a:t>
            </a:r>
            <a:r>
              <a:rPr lang="ko-KR" altLang="en-US" sz="1600" dirty="0">
                <a:solidFill>
                  <a:srgbClr val="006600"/>
                </a:solidFill>
              </a:rPr>
              <a:t>을 곱해서 </a:t>
            </a:r>
            <a:r>
              <a:rPr lang="en-US" altLang="ko-KR" sz="1600" dirty="0">
                <a:solidFill>
                  <a:srgbClr val="006600"/>
                </a:solidFill>
              </a:rPr>
              <a:t>kmpl</a:t>
            </a:r>
            <a:r>
              <a:rPr lang="ko-KR" altLang="en-US" sz="1600" dirty="0">
                <a:solidFill>
                  <a:srgbClr val="006600"/>
                </a:solidFill>
              </a:rPr>
              <a:t>로 단위 맞춰준 후 단위 제거</a:t>
            </a:r>
            <a:endParaRPr lang="en-US" altLang="ko-KR" sz="1600" dirty="0">
              <a:solidFill>
                <a:srgbClr val="006600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A87851BB-AAAC-7B32-AE5C-6483BB01DDEA}"/>
              </a:ext>
            </a:extLst>
          </p:cNvPr>
          <p:cNvSpPr/>
          <p:nvPr/>
        </p:nvSpPr>
        <p:spPr>
          <a:xfrm>
            <a:off x="6723149" y="1154546"/>
            <a:ext cx="1163782" cy="2567709"/>
          </a:xfrm>
          <a:prstGeom prst="frame">
            <a:avLst>
              <a:gd name="adj1" fmla="val 377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742FCC2B-8AB3-95F5-6740-9EC32E8C2D24}"/>
              </a:ext>
            </a:extLst>
          </p:cNvPr>
          <p:cNvSpPr/>
          <p:nvPr/>
        </p:nvSpPr>
        <p:spPr>
          <a:xfrm>
            <a:off x="10319178" y="1171171"/>
            <a:ext cx="961804" cy="2567709"/>
          </a:xfrm>
          <a:prstGeom prst="frame">
            <a:avLst>
              <a:gd name="adj1" fmla="val 377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7C856-F193-48BA-8736-4FC43ED03F17}"/>
              </a:ext>
            </a:extLst>
          </p:cNvPr>
          <p:cNvSpPr txBox="1"/>
          <p:nvPr/>
        </p:nvSpPr>
        <p:spPr>
          <a:xfrm>
            <a:off x="8524007" y="5010418"/>
            <a:ext cx="3447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006600"/>
                </a:solidFill>
              </a:rPr>
              <a:t># </a:t>
            </a:r>
            <a:r>
              <a:rPr lang="ko-KR" altLang="en-US" sz="1600" dirty="0">
                <a:solidFill>
                  <a:srgbClr val="006600"/>
                </a:solidFill>
              </a:rPr>
              <a:t>동일 모델의 신차 가격</a:t>
            </a:r>
            <a:endParaRPr lang="en-US" altLang="ko-KR" sz="1600" dirty="0">
              <a:solidFill>
                <a:srgbClr val="006600"/>
              </a:solidFill>
            </a:endParaRPr>
          </a:p>
          <a:p>
            <a:pPr algn="r"/>
            <a:r>
              <a:rPr lang="en-US" altLang="ko-KR" sz="1600" dirty="0">
                <a:solidFill>
                  <a:srgbClr val="006600"/>
                </a:solidFill>
              </a:rPr>
              <a:t># </a:t>
            </a:r>
            <a:r>
              <a:rPr lang="ko-KR" altLang="en-US" sz="1600" dirty="0">
                <a:solidFill>
                  <a:srgbClr val="006600"/>
                </a:solidFill>
              </a:rPr>
              <a:t>예측 모델에 필요 없으므로 </a:t>
            </a:r>
            <a:r>
              <a:rPr lang="en-US" altLang="ko-KR" sz="1600" dirty="0">
                <a:solidFill>
                  <a:srgbClr val="006600"/>
                </a:solidFill>
              </a:rPr>
              <a:t>drop</a:t>
            </a:r>
            <a:endParaRPr lang="ko-KR" altLang="en-US" sz="1600" dirty="0">
              <a:solidFill>
                <a:srgbClr val="0066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DF0FE7-F8B2-09BA-E784-A11B892E37B6}"/>
              </a:ext>
            </a:extLst>
          </p:cNvPr>
          <p:cNvCxnSpPr>
            <a:cxnSpLocks/>
          </p:cNvCxnSpPr>
          <p:nvPr/>
        </p:nvCxnSpPr>
        <p:spPr>
          <a:xfrm>
            <a:off x="10789920" y="3722255"/>
            <a:ext cx="0" cy="122031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696A84-B638-9F31-2741-9D36A997032D}"/>
              </a:ext>
            </a:extLst>
          </p:cNvPr>
          <p:cNvSpPr txBox="1"/>
          <p:nvPr/>
        </p:nvSpPr>
        <p:spPr>
          <a:xfrm>
            <a:off x="116840" y="3901526"/>
            <a:ext cx="3114040" cy="34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6600"/>
                </a:solidFill>
              </a:rPr>
              <a:t># Name </a:t>
            </a:r>
            <a:r>
              <a:rPr lang="ko-KR" altLang="en-US" sz="1600" dirty="0">
                <a:solidFill>
                  <a:srgbClr val="006600"/>
                </a:solidFill>
              </a:rPr>
              <a:t>앞에 브랜드명만 남기기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51A1902-FD9C-9F25-2A34-831EAECCA781}"/>
              </a:ext>
            </a:extLst>
          </p:cNvPr>
          <p:cNvSpPr/>
          <p:nvPr/>
        </p:nvSpPr>
        <p:spPr>
          <a:xfrm>
            <a:off x="220138" y="1172250"/>
            <a:ext cx="1280160" cy="2567709"/>
          </a:xfrm>
          <a:prstGeom prst="frame">
            <a:avLst>
              <a:gd name="adj1" fmla="val 377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3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C81D6-E4FB-EB71-6A3F-3DE5DD8B4C35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Data Processing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4B40F-09BD-5D2D-6099-8A0C91A2D2B8}"/>
              </a:ext>
            </a:extLst>
          </p:cNvPr>
          <p:cNvSpPr txBox="1"/>
          <p:nvPr/>
        </p:nvSpPr>
        <p:spPr>
          <a:xfrm>
            <a:off x="528320" y="1206500"/>
            <a:ext cx="111353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‘Driven’ </a:t>
            </a:r>
            <a:r>
              <a:rPr lang="ko-KR" altLang="en-US" dirty="0"/>
              <a:t>이상치 데이터 제거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‘Nan’ </a:t>
            </a:r>
            <a:r>
              <a:rPr lang="ko-KR" altLang="en-US" dirty="0"/>
              <a:t>값 갖는 데이터 전부 제거</a:t>
            </a:r>
            <a:endParaRPr lang="en-US" altLang="ko-KR" dirty="0"/>
          </a:p>
          <a:p>
            <a:r>
              <a:rPr lang="en-US" altLang="ko-KR" sz="800" dirty="0"/>
              <a:t>    </a:t>
            </a:r>
          </a:p>
          <a:p>
            <a:r>
              <a:rPr lang="en-US" altLang="ko-KR" sz="1400" dirty="0"/>
              <a:t>       (</a:t>
            </a:r>
            <a:r>
              <a:rPr lang="ko-KR" altLang="en-US" sz="1400" dirty="0"/>
              <a:t>자세한 전 처리 과정은 마지막 페이지 증빙자료 참조</a:t>
            </a:r>
            <a:r>
              <a:rPr lang="en-US" altLang="ko-KR" sz="1400" dirty="0"/>
              <a:t>)</a:t>
            </a:r>
            <a:endParaRPr lang="en-US" altLang="ko-KR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48FE72-CE0B-FE01-2DA5-87742555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686" y="2384285"/>
            <a:ext cx="3512185" cy="365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9ECD79-64BA-A43E-B9AD-2007F51A2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2463234"/>
            <a:ext cx="3926839" cy="358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83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C81D6-E4FB-EB71-6A3F-3DE5DD8B4C35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Data Processing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4B40F-09BD-5D2D-6099-8A0C91A2D2B8}"/>
              </a:ext>
            </a:extLst>
          </p:cNvPr>
          <p:cNvSpPr txBox="1"/>
          <p:nvPr/>
        </p:nvSpPr>
        <p:spPr>
          <a:xfrm>
            <a:off x="528320" y="1206500"/>
            <a:ext cx="1113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Column</a:t>
            </a:r>
            <a:r>
              <a:rPr lang="ko-KR" altLang="en-US" dirty="0"/>
              <a:t>명 바꾸고 </a:t>
            </a:r>
            <a:r>
              <a:rPr lang="en-US" altLang="ko-KR" dirty="0"/>
              <a:t>One-Hot Encoding </a:t>
            </a:r>
            <a:r>
              <a:rPr lang="ko-KR" altLang="en-US" dirty="0"/>
              <a:t>한 후 테이블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5872</a:t>
            </a:r>
            <a:r>
              <a:rPr lang="en-US" altLang="ko-KR" dirty="0"/>
              <a:t> rows and </a:t>
            </a:r>
            <a:r>
              <a:rPr lang="en-US" altLang="ko-KR" b="1" dirty="0"/>
              <a:t>57</a:t>
            </a:r>
            <a:r>
              <a:rPr lang="en-US" altLang="ko-KR" dirty="0"/>
              <a:t> columns 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5BF6246-B731-CB80-D03F-D8A754812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829"/>
              </p:ext>
            </p:extLst>
          </p:nvPr>
        </p:nvGraphicFramePr>
        <p:xfrm>
          <a:off x="220983" y="2492475"/>
          <a:ext cx="11750034" cy="250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138">
                  <a:extLst>
                    <a:ext uri="{9D8B030D-6E8A-4147-A177-3AD203B41FA5}">
                      <a16:colId xmlns:a16="http://schemas.microsoft.com/office/drawing/2014/main" val="989314443"/>
                    </a:ext>
                  </a:extLst>
                </a:gridCol>
                <a:gridCol w="627601">
                  <a:extLst>
                    <a:ext uri="{9D8B030D-6E8A-4147-A177-3AD203B41FA5}">
                      <a16:colId xmlns:a16="http://schemas.microsoft.com/office/drawing/2014/main" val="3493708040"/>
                    </a:ext>
                  </a:extLst>
                </a:gridCol>
                <a:gridCol w="763011">
                  <a:extLst>
                    <a:ext uri="{9D8B030D-6E8A-4147-A177-3AD203B41FA5}">
                      <a16:colId xmlns:a16="http://schemas.microsoft.com/office/drawing/2014/main" val="218623099"/>
                    </a:ext>
                  </a:extLst>
                </a:gridCol>
                <a:gridCol w="661582">
                  <a:extLst>
                    <a:ext uri="{9D8B030D-6E8A-4147-A177-3AD203B41FA5}">
                      <a16:colId xmlns:a16="http://schemas.microsoft.com/office/drawing/2014/main" val="3629701925"/>
                    </a:ext>
                  </a:extLst>
                </a:gridCol>
                <a:gridCol w="661582">
                  <a:extLst>
                    <a:ext uri="{9D8B030D-6E8A-4147-A177-3AD203B41FA5}">
                      <a16:colId xmlns:a16="http://schemas.microsoft.com/office/drawing/2014/main" val="762695334"/>
                    </a:ext>
                  </a:extLst>
                </a:gridCol>
                <a:gridCol w="535105">
                  <a:extLst>
                    <a:ext uri="{9D8B030D-6E8A-4147-A177-3AD203B41FA5}">
                      <a16:colId xmlns:a16="http://schemas.microsoft.com/office/drawing/2014/main" val="3166168119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03379542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411000072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78993148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1783986907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19447802"/>
                    </a:ext>
                  </a:extLst>
                </a:gridCol>
                <a:gridCol w="740957">
                  <a:extLst>
                    <a:ext uri="{9D8B030D-6E8A-4147-A177-3AD203B41FA5}">
                      <a16:colId xmlns:a16="http://schemas.microsoft.com/office/drawing/2014/main" val="2807677400"/>
                    </a:ext>
                  </a:extLst>
                </a:gridCol>
                <a:gridCol w="654433">
                  <a:extLst>
                    <a:ext uri="{9D8B030D-6E8A-4147-A177-3AD203B41FA5}">
                      <a16:colId xmlns:a16="http://schemas.microsoft.com/office/drawing/2014/main" val="243338691"/>
                    </a:ext>
                  </a:extLst>
                </a:gridCol>
                <a:gridCol w="654433">
                  <a:extLst>
                    <a:ext uri="{9D8B030D-6E8A-4147-A177-3AD203B41FA5}">
                      <a16:colId xmlns:a16="http://schemas.microsoft.com/office/drawing/2014/main" val="2625497280"/>
                    </a:ext>
                  </a:extLst>
                </a:gridCol>
                <a:gridCol w="654433">
                  <a:extLst>
                    <a:ext uri="{9D8B030D-6E8A-4147-A177-3AD203B41FA5}">
                      <a16:colId xmlns:a16="http://schemas.microsoft.com/office/drawing/2014/main" val="3141361195"/>
                    </a:ext>
                  </a:extLst>
                </a:gridCol>
                <a:gridCol w="654433">
                  <a:extLst>
                    <a:ext uri="{9D8B030D-6E8A-4147-A177-3AD203B41FA5}">
                      <a16:colId xmlns:a16="http://schemas.microsoft.com/office/drawing/2014/main" val="1109759027"/>
                    </a:ext>
                  </a:extLst>
                </a:gridCol>
                <a:gridCol w="613871">
                  <a:extLst>
                    <a:ext uri="{9D8B030D-6E8A-4147-A177-3AD203B41FA5}">
                      <a16:colId xmlns:a16="http://schemas.microsoft.com/office/drawing/2014/main" val="71033626"/>
                    </a:ext>
                  </a:extLst>
                </a:gridCol>
                <a:gridCol w="449575">
                  <a:extLst>
                    <a:ext uri="{9D8B030D-6E8A-4147-A177-3AD203B41FA5}">
                      <a16:colId xmlns:a16="http://schemas.microsoft.com/office/drawing/2014/main" val="1394069429"/>
                    </a:ext>
                  </a:extLst>
                </a:gridCol>
              </a:tblGrid>
              <a:tr h="668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Mileage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Engine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Ambassador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BMW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Bentley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Chevrolet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Datsun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Honda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6637610"/>
                  </a:ext>
                </a:extLst>
              </a:tr>
              <a:tr h="918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43.624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…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0927724"/>
                  </a:ext>
                </a:extLst>
              </a:tr>
              <a:tr h="918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126.2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…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0232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32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C81D6-E4FB-EB71-6A3F-3DE5DD8B4C35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Heat map</a:t>
            </a:r>
            <a:endParaRPr lang="ko-KR" altLang="en-US" sz="3200" b="1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B698D34-3B26-C1D5-9BF2-11F654D5A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60" y="299720"/>
            <a:ext cx="6669638" cy="597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239B53-238F-E6F4-D07D-2837DFE45607}"/>
              </a:ext>
            </a:extLst>
          </p:cNvPr>
          <p:cNvSpPr txBox="1"/>
          <p:nvPr/>
        </p:nvSpPr>
        <p:spPr>
          <a:xfrm>
            <a:off x="528320" y="1206500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주요 변수들만 표시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6439884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449</TotalTime>
  <Words>1521</Words>
  <Application>Microsoft Office PowerPoint</Application>
  <PresentationFormat>와이드스크린</PresentationFormat>
  <Paragraphs>362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-apple-system</vt:lpstr>
      <vt:lpstr>var(--font-emoji)</vt:lpstr>
      <vt:lpstr>맑은 고딕</vt:lpstr>
      <vt:lpstr>Arial</vt:lpstr>
      <vt:lpstr>Calibri</vt:lpstr>
      <vt:lpstr>Calibri Light</vt:lpstr>
      <vt:lpstr>Courier New</vt:lpstr>
      <vt:lpstr>Wingdings</vt:lpstr>
      <vt:lpstr>추억</vt:lpstr>
      <vt:lpstr>중고차 가격 예측하기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leesohee1129@gmail.com</dc:creator>
  <cp:lastModifiedBy>leesohee1129@gmail.com</cp:lastModifiedBy>
  <cp:revision>40</cp:revision>
  <dcterms:created xsi:type="dcterms:W3CDTF">2023-04-03T03:58:15Z</dcterms:created>
  <dcterms:modified xsi:type="dcterms:W3CDTF">2023-05-14T07:38:27Z</dcterms:modified>
</cp:coreProperties>
</file>