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1" r:id="rId2"/>
    <p:sldId id="432" r:id="rId3"/>
    <p:sldId id="492" r:id="rId4"/>
    <p:sldId id="363" r:id="rId5"/>
    <p:sldId id="434" r:id="rId6"/>
    <p:sldId id="454" r:id="rId7"/>
    <p:sldId id="455" r:id="rId8"/>
    <p:sldId id="456" r:id="rId9"/>
    <p:sldId id="435" r:id="rId10"/>
    <p:sldId id="457" r:id="rId11"/>
    <p:sldId id="458" r:id="rId12"/>
    <p:sldId id="462" r:id="rId13"/>
    <p:sldId id="459" r:id="rId14"/>
    <p:sldId id="463" r:id="rId15"/>
    <p:sldId id="480" r:id="rId16"/>
    <p:sldId id="485" r:id="rId17"/>
    <p:sldId id="486" r:id="rId18"/>
    <p:sldId id="481" r:id="rId19"/>
    <p:sldId id="487" r:id="rId20"/>
    <p:sldId id="469" r:id="rId21"/>
    <p:sldId id="472" r:id="rId22"/>
    <p:sldId id="489" r:id="rId23"/>
    <p:sldId id="490" r:id="rId24"/>
    <p:sldId id="473" r:id="rId25"/>
    <p:sldId id="491" r:id="rId26"/>
    <p:sldId id="477" r:id="rId27"/>
    <p:sldId id="478" r:id="rId28"/>
    <p:sldId id="476" r:id="rId29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108" d="100"/>
          <a:sy n="108" d="100"/>
        </p:scale>
        <p:origin x="-1986" y="66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526592"/>
        <c:axId val="360528128"/>
      </c:barChart>
      <c:catAx>
        <c:axId val="3605265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60528128"/>
        <c:crosses val="autoZero"/>
        <c:auto val="1"/>
        <c:lblAlgn val="ctr"/>
        <c:lblOffset val="100"/>
        <c:noMultiLvlLbl val="0"/>
      </c:catAx>
      <c:valAx>
        <c:axId val="36052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526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9370" y="1571145"/>
            <a:ext cx="42946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25" dirty="0" smtClean="0">
                <a:solidFill>
                  <a:srgbClr val="358FCB"/>
                </a:solidFill>
              </a:rPr>
              <a:t>Code Review </a:t>
            </a:r>
          </a:p>
          <a:p>
            <a:r>
              <a:rPr lang="en-US" altLang="zh-CN" sz="2800" spc="325" dirty="0" smtClean="0">
                <a:solidFill>
                  <a:srgbClr val="3D3743"/>
                </a:solidFill>
              </a:rPr>
              <a:t>&amp;</a:t>
            </a:r>
          </a:p>
          <a:p>
            <a:r>
              <a:rPr lang="en-US" altLang="zh-CN" sz="4800" spc="325" dirty="0">
                <a:solidFill>
                  <a:srgbClr val="358FCB"/>
                </a:solidFill>
              </a:rPr>
              <a:t>Unit Test</a:t>
            </a:r>
            <a:endParaRPr lang="en-US" altLang="zh-CN" sz="2000" spc="325" dirty="0">
              <a:solidFill>
                <a:srgbClr val="3D3743"/>
              </a:solidFill>
            </a:endParaRP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466079"/>
            <a:ext cx="1944916" cy="1458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20" y="2727733"/>
            <a:ext cx="1840301" cy="1070994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2103065" y="3263230"/>
            <a:ext cx="497075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7" y="2757479"/>
            <a:ext cx="1041248" cy="1041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67" y="2757479"/>
            <a:ext cx="1041248" cy="10412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56464" y="393341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Unit Test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34634" y="394430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Code Review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用户输入完成后再执行过滤。（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14114" y="2933527"/>
            <a:ext cx="812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2" y="2800580"/>
            <a:ext cx="1799493" cy="2225689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1356945" y="1433145"/>
            <a:ext cx="3050931" cy="123554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单元测试和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Code Review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拯救世界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！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22" y="3374781"/>
            <a:ext cx="1651488" cy="1651488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5618285" y="1494692"/>
            <a:ext cx="2899263" cy="1636587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需求多变；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业务逻辑复杂；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项目周期紧张；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ts val="2000"/>
              </a:lnSpc>
              <a:buSzPct val="150000"/>
              <a:buBlip>
                <a:blip r:embed="rId4"/>
              </a:buBlip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团队成员水平不一；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0332" y="5248437"/>
            <a:ext cx="1521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业务团队的困扰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08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737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58FCB"/>
                </a:solidFill>
                <a:latin typeface="+mn-ea"/>
              </a:rPr>
              <a:t>Unit Test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单元测试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什么是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单元测试？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What is unit test?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8" y="1328057"/>
            <a:ext cx="8647308" cy="4114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52400" y="1415143"/>
            <a:ext cx="1240971" cy="772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903030" y="1219200"/>
            <a:ext cx="1110342" cy="391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9959" y="2188029"/>
            <a:ext cx="1223412" cy="925285"/>
            <a:chOff x="169959" y="2188029"/>
            <a:chExt cx="1223412" cy="925285"/>
          </a:xfrm>
        </p:grpSpPr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772886" y="2188029"/>
              <a:ext cx="0" cy="5987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959" y="2813232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择配置类别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82733" y="1265102"/>
            <a:ext cx="1420297" cy="300082"/>
            <a:chOff x="6482733" y="1265102"/>
            <a:chExt cx="1420297" cy="300082"/>
          </a:xfrm>
        </p:grpSpPr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7217229" y="1415143"/>
              <a:ext cx="6858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82733" y="1265102"/>
              <a:ext cx="7344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切换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43943" y="1714499"/>
            <a:ext cx="2982686" cy="35106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83266" y="945606"/>
            <a:ext cx="704039" cy="768893"/>
            <a:chOff x="4383266" y="945606"/>
            <a:chExt cx="704039" cy="768893"/>
          </a:xfrm>
        </p:grpSpPr>
        <p:cxnSp>
          <p:nvCxnSpPr>
            <p:cNvPr id="24" name="Straight Arrow Connector 23"/>
            <p:cNvCxnSpPr>
              <a:stCxn id="25" idx="0"/>
            </p:cNvCxnSpPr>
            <p:nvPr/>
          </p:nvCxnSpPr>
          <p:spPr>
            <a:xfrm flipV="1">
              <a:off x="4735286" y="1219200"/>
              <a:ext cx="0" cy="49529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83266" y="945606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配置项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633</Words>
  <Application>Microsoft Office PowerPoint</Application>
  <PresentationFormat>全屏显示(4:3)</PresentationFormat>
  <Paragraphs>172</Paragraphs>
  <Slides>28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1394</cp:revision>
  <dcterms:created xsi:type="dcterms:W3CDTF">2016-04-24T15:52:00Z</dcterms:created>
  <dcterms:modified xsi:type="dcterms:W3CDTF">2018-03-21T14:14:05Z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