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5"/>
  </p:notesMasterIdLst>
  <p:sldIdLst>
    <p:sldId id="256" r:id="rId2"/>
    <p:sldId id="285" r:id="rId3"/>
    <p:sldId id="25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80"/>
    <a:srgbClr val="0000FF"/>
    <a:srgbClr val="EC0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26" d="100"/>
          <a:sy n="26" d="100"/>
        </p:scale>
        <p:origin x="-10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2C8BE-389F-40A7-95A8-6B0C0DC9EFF0}" type="datetimeFigureOut">
              <a:rPr lang="zh-CN" altLang="en-US" smtClean="0"/>
              <a:pPr/>
              <a:t>2017/12/2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34CC-C09E-40EC-B1CB-3268AF38C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9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34CC-C09E-40EC-B1CB-3268AF38C59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12168"/>
            <a:ext cx="8534401" cy="1066800"/>
          </a:xfrm>
        </p:spPr>
        <p:txBody>
          <a:bodyPr/>
          <a:lstStyle/>
          <a:p>
            <a:r>
              <a:rPr kumimoji="0" lang="en-US" altLang="zh-CN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44070" y="1916831"/>
            <a:ext cx="7488832" cy="10538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浅谈</a:t>
            </a:r>
            <a:r>
              <a:rPr lang="en-US" altLang="zh-CN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Angular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的状态管理</a:t>
            </a:r>
            <a:endParaRPr lang="en-US" altLang="zh-CN" sz="5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42930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 by Jake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54" y="6292905"/>
            <a:ext cx="590882" cy="4334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9" y="1916831"/>
            <a:ext cx="1161559" cy="11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Redux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是怎么做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态管理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？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2" name="矩形 22"/>
          <p:cNvSpPr/>
          <p:nvPr/>
        </p:nvSpPr>
        <p:spPr>
          <a:xfrm>
            <a:off x="323528" y="1844824"/>
            <a:ext cx="304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Redux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中的数据流转</a:t>
            </a:r>
            <a:endParaRPr lang="zh-CN" altLang="en-US" sz="2400" kern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2420888"/>
            <a:ext cx="5484465" cy="41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0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Redux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是怎么做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态管理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？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2" name="矩形 22"/>
          <p:cNvSpPr/>
          <p:nvPr/>
        </p:nvSpPr>
        <p:spPr>
          <a:xfrm>
            <a:off x="323528" y="1844824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Redux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的优点</a:t>
            </a:r>
            <a:endParaRPr lang="zh-CN" altLang="en-US" sz="2400" kern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661" y="2415817"/>
            <a:ext cx="8534400" cy="13732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单一数据</a:t>
            </a:r>
            <a:r>
              <a:rPr lang="zh-CN" altLang="en-US" sz="2000" dirty="0" smtClean="0"/>
              <a:t>源，数据流清晰。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状</a:t>
            </a:r>
            <a:r>
              <a:rPr lang="zh-CN" altLang="en-US" sz="2000" dirty="0" smtClean="0"/>
              <a:t>态可跟踪。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….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57124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Angular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中怎么使用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Redux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？</a:t>
            </a:r>
          </a:p>
        </p:txBody>
      </p:sp>
      <p:sp>
        <p:nvSpPr>
          <p:cNvPr id="32" name="矩形 22"/>
          <p:cNvSpPr/>
          <p:nvPr/>
        </p:nvSpPr>
        <p:spPr>
          <a:xfrm>
            <a:off x="3750562" y="4164902"/>
            <a:ext cx="906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ngrx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7815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5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87824" y="3140968"/>
            <a:ext cx="3168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  <a:endParaRPr lang="en-US" altLang="zh-CN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4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799" y="612168"/>
            <a:ext cx="8534401" cy="1066800"/>
          </a:xfrm>
        </p:spPr>
        <p:txBody>
          <a:bodyPr/>
          <a:lstStyle/>
          <a:p>
            <a:r>
              <a:rPr lang="zh-CN" altLang="en-US" b="1" dirty="0"/>
              <a:t>目录</a:t>
            </a:r>
            <a:endParaRPr lang="zh-CN" altLang="en-US" b="1" dirty="0"/>
          </a:p>
        </p:txBody>
      </p:sp>
      <p:sp>
        <p:nvSpPr>
          <p:cNvPr id="14" name="矩形 22"/>
          <p:cNvSpPr/>
          <p:nvPr/>
        </p:nvSpPr>
        <p:spPr>
          <a:xfrm>
            <a:off x="395536" y="1915838"/>
            <a:ext cx="3796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『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状态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』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2"/>
          <p:cNvSpPr/>
          <p:nvPr/>
        </p:nvSpPr>
        <p:spPr>
          <a:xfrm>
            <a:off x="395536" y="2636564"/>
            <a:ext cx="5437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『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状态管理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』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2"/>
          <p:cNvSpPr/>
          <p:nvPr/>
        </p:nvSpPr>
        <p:spPr>
          <a:xfrm>
            <a:off x="395536" y="3366821"/>
            <a:ext cx="6742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是怎么做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『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状态管理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』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的？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2"/>
          <p:cNvSpPr/>
          <p:nvPr/>
        </p:nvSpPr>
        <p:spPr>
          <a:xfrm>
            <a:off x="395536" y="4096253"/>
            <a:ext cx="5928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中怎么使用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9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什么是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圆角矩形 25"/>
          <p:cNvSpPr/>
          <p:nvPr/>
        </p:nvSpPr>
        <p:spPr>
          <a:xfrm>
            <a:off x="2626161" y="1916830"/>
            <a:ext cx="3100529" cy="486447"/>
          </a:xfrm>
          <a:prstGeom prst="roundRect">
            <a:avLst>
              <a:gd name="adj" fmla="val 7843"/>
            </a:avLst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zh-CN" altLang="en-US" sz="2400" b="1" dirty="0" smtClean="0">
                <a:solidFill>
                  <a:prstClr val="white"/>
                </a:solidFill>
                <a:latin typeface="Calibri"/>
                <a:ea typeface="宋体"/>
              </a:rPr>
              <a:t>程序 </a:t>
            </a:r>
            <a:r>
              <a: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rPr>
              <a:t>= </a:t>
            </a:r>
            <a:r>
              <a:rPr lang="zh-CN" altLang="en-US" sz="2400" b="1" dirty="0" smtClean="0">
                <a:solidFill>
                  <a:prstClr val="white"/>
                </a:solidFill>
                <a:latin typeface="Calibri"/>
                <a:ea typeface="宋体"/>
              </a:rPr>
              <a:t>数据 </a:t>
            </a:r>
            <a:r>
              <a: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rPr>
              <a:t>+ </a:t>
            </a:r>
            <a:r>
              <a:rPr lang="zh-CN" altLang="en-US" sz="2400" b="1" dirty="0" smtClean="0">
                <a:solidFill>
                  <a:prstClr val="white"/>
                </a:solidFill>
                <a:latin typeface="Calibri"/>
                <a:ea typeface="宋体"/>
              </a:rPr>
              <a:t>算法</a:t>
            </a:r>
            <a:endParaRPr lang="zh-CN" altLang="en-US" sz="24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26161" y="2502159"/>
            <a:ext cx="3100529" cy="981240"/>
            <a:chOff x="2626161" y="2502159"/>
            <a:chExt cx="3100529" cy="981240"/>
          </a:xfrm>
        </p:grpSpPr>
        <p:sp>
          <p:nvSpPr>
            <p:cNvPr id="8" name="圆角矩形 25"/>
            <p:cNvSpPr/>
            <p:nvPr/>
          </p:nvSpPr>
          <p:spPr>
            <a:xfrm>
              <a:off x="2626161" y="2996952"/>
              <a:ext cx="3100529" cy="486447"/>
            </a:xfrm>
            <a:prstGeom prst="roundRect">
              <a:avLst>
                <a:gd name="adj" fmla="val 7843"/>
              </a:avLst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zh-CN" altLang="en-US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面向过程编程</a:t>
              </a:r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068137" y="2502159"/>
              <a:ext cx="216024" cy="43204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74611" y="3489195"/>
            <a:ext cx="6913942" cy="2460085"/>
            <a:chOff x="974611" y="3489195"/>
            <a:chExt cx="6913942" cy="2460085"/>
          </a:xfrm>
        </p:grpSpPr>
        <p:sp>
          <p:nvSpPr>
            <p:cNvPr id="10" name="圆角矩形 25"/>
            <p:cNvSpPr/>
            <p:nvPr/>
          </p:nvSpPr>
          <p:spPr>
            <a:xfrm>
              <a:off x="974611" y="4293096"/>
              <a:ext cx="3100529" cy="1656184"/>
            </a:xfrm>
            <a:prstGeom prst="roundRect">
              <a:avLst>
                <a:gd name="adj" fmla="val 7843"/>
              </a:avLst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zh-CN" altLang="en-US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面向对象编程</a:t>
              </a:r>
              <a:endPara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endParaRPr>
            </a:p>
            <a:p>
              <a:pPr algn="ctr" defTabSz="685783"/>
              <a:endParaRPr lang="en-US" altLang="zh-CN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  <a:p>
              <a:pPr algn="ctr" defTabSz="685783"/>
              <a:endPara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endParaRPr>
            </a:p>
            <a:p>
              <a:pPr algn="ctr" defTabSz="685783"/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圆角矩形 25"/>
            <p:cNvSpPr/>
            <p:nvPr/>
          </p:nvSpPr>
          <p:spPr>
            <a:xfrm>
              <a:off x="4644008" y="4293096"/>
              <a:ext cx="3244545" cy="1656184"/>
            </a:xfrm>
            <a:prstGeom prst="roundRect">
              <a:avLst>
                <a:gd name="adj" fmla="val 7843"/>
              </a:avLst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zh-CN" altLang="en-US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函数式编程</a:t>
              </a:r>
              <a:endPara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endParaRPr>
            </a:p>
            <a:p>
              <a:pPr algn="ctr" defTabSz="685783"/>
              <a:endParaRPr lang="en-US" altLang="zh-CN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  <a:p>
              <a:pPr algn="ctr" defTabSz="685783"/>
              <a:endParaRPr lang="en-US" altLang="zh-CN" sz="2400" b="1" dirty="0" smtClean="0">
                <a:solidFill>
                  <a:prstClr val="white"/>
                </a:solidFill>
                <a:latin typeface="Calibri"/>
                <a:ea typeface="宋体"/>
              </a:endParaRPr>
            </a:p>
            <a:p>
              <a:pPr algn="ctr" defTabSz="685783"/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59632" y="5013176"/>
              <a:ext cx="1008112" cy="7200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状态</a:t>
              </a:r>
              <a:endParaRPr lang="en-US" altLang="zh-CN" dirty="0" smtClean="0"/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方法</a:t>
              </a:r>
              <a:endParaRPr lang="en-US" altLang="zh-CN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71800" y="5013176"/>
              <a:ext cx="1008112" cy="7200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状态</a:t>
              </a:r>
              <a:endParaRPr lang="en-US" altLang="zh-CN" dirty="0" smtClean="0"/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dirty="0"/>
                <a:t>方</a:t>
              </a:r>
              <a:r>
                <a:rPr lang="zh-CN" altLang="en-US" dirty="0" smtClean="0"/>
                <a:t>法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04048" y="4801344"/>
              <a:ext cx="1008112" cy="4236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变量</a:t>
              </a:r>
              <a:endParaRPr lang="en-US" altLang="zh-CN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14055" y="5373216"/>
              <a:ext cx="1008112" cy="4236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变量</a:t>
              </a:r>
              <a:endParaRPr lang="en-US" altLang="zh-CN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6216" y="4805536"/>
              <a:ext cx="1008112" cy="4236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函数</a:t>
              </a:r>
              <a:endParaRPr lang="en-US" altLang="zh-CN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16216" y="5373216"/>
              <a:ext cx="1008112" cy="4236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函数</a:t>
              </a:r>
              <a:endParaRPr lang="en-US" altLang="zh-CN" dirty="0" smtClean="0"/>
            </a:p>
          </p:txBody>
        </p:sp>
        <p:sp>
          <p:nvSpPr>
            <p:cNvPr id="19" name="Down Arrow 18"/>
            <p:cNvSpPr/>
            <p:nvPr/>
          </p:nvSpPr>
          <p:spPr>
            <a:xfrm rot="2700000">
              <a:off x="3484622" y="3470664"/>
              <a:ext cx="210447" cy="82643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Down Arrow 20"/>
            <p:cNvSpPr/>
            <p:nvPr/>
          </p:nvSpPr>
          <p:spPr>
            <a:xfrm rot="-2700000">
              <a:off x="4761361" y="3489195"/>
              <a:ext cx="210447" cy="82643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5398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什么是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矩形 22"/>
          <p:cNvSpPr/>
          <p:nvPr/>
        </p:nvSpPr>
        <p:spPr>
          <a:xfrm>
            <a:off x="323528" y="4394526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▷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态就是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zh-CN" altLang="en-US" sz="2400" kern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2"/>
          <p:cNvSpPr/>
          <p:nvPr/>
        </p:nvSpPr>
        <p:spPr>
          <a:xfrm>
            <a:off x="323528" y="1916832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▷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编程本质上都是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的，因为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身是有状态的。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02158" y="2492896"/>
            <a:ext cx="2307569" cy="1586193"/>
            <a:chOff x="3202158" y="2492896"/>
            <a:chExt cx="2307569" cy="1586193"/>
          </a:xfrm>
        </p:grpSpPr>
        <p:sp>
          <p:nvSpPr>
            <p:cNvPr id="26" name="圆角矩形 25"/>
            <p:cNvSpPr/>
            <p:nvPr/>
          </p:nvSpPr>
          <p:spPr>
            <a:xfrm>
              <a:off x="3203848" y="2492896"/>
              <a:ext cx="2305879" cy="486447"/>
            </a:xfrm>
            <a:prstGeom prst="roundRect">
              <a:avLst>
                <a:gd name="adj" fmla="val 7843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en-US" altLang="zh-CN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UI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组件</a:t>
              </a:r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7" name="圆角矩形 25"/>
            <p:cNvSpPr/>
            <p:nvPr/>
          </p:nvSpPr>
          <p:spPr>
            <a:xfrm>
              <a:off x="3202158" y="3592642"/>
              <a:ext cx="2305879" cy="486447"/>
            </a:xfrm>
            <a:prstGeom prst="roundRect">
              <a:avLst>
                <a:gd name="adj" fmla="val 7843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zh-CN" altLang="en-US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对象</a:t>
              </a:r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" name="Up Arrow 2"/>
            <p:cNvSpPr/>
            <p:nvPr/>
          </p:nvSpPr>
          <p:spPr>
            <a:xfrm>
              <a:off x="4283968" y="3088230"/>
              <a:ext cx="216024" cy="43204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74029" y="31509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928133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什么是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矩形 22"/>
          <p:cNvSpPr/>
          <p:nvPr/>
        </p:nvSpPr>
        <p:spPr>
          <a:xfrm>
            <a:off x="323528" y="1844824"/>
            <a:ext cx="3725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▷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有哪些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的状态？</a:t>
            </a:r>
            <a:endParaRPr lang="zh-CN" altLang="en-US" sz="2400" kern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32114" y="2348880"/>
            <a:ext cx="8534400" cy="100811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实体状态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592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为什么需要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态管理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？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9872" y="1916832"/>
            <a:ext cx="158417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175790" y="2420888"/>
            <a:ext cx="5204522" cy="3312368"/>
            <a:chOff x="2175790" y="2420888"/>
            <a:chExt cx="5204522" cy="3312368"/>
          </a:xfrm>
        </p:grpSpPr>
        <p:sp>
          <p:nvSpPr>
            <p:cNvPr id="7" name="Rectangle 6"/>
            <p:cNvSpPr/>
            <p:nvPr/>
          </p:nvSpPr>
          <p:spPr>
            <a:xfrm>
              <a:off x="2175790" y="2996952"/>
              <a:ext cx="158417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96070" y="2996952"/>
              <a:ext cx="158417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07904" y="4106214"/>
              <a:ext cx="158417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6136" y="4086200"/>
              <a:ext cx="158417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cxnSp>
          <p:nvCxnSpPr>
            <p:cNvPr id="6" name="Straight Arrow Connector 5"/>
            <p:cNvCxnSpPr>
              <a:stCxn id="4" idx="2"/>
              <a:endCxn id="7" idx="0"/>
            </p:cNvCxnSpPr>
            <p:nvPr/>
          </p:nvCxnSpPr>
          <p:spPr>
            <a:xfrm flipH="1">
              <a:off x="2967878" y="2420888"/>
              <a:ext cx="1244082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2"/>
              <a:endCxn id="8" idx="0"/>
            </p:cNvCxnSpPr>
            <p:nvPr/>
          </p:nvCxnSpPr>
          <p:spPr>
            <a:xfrm>
              <a:off x="4211960" y="2420888"/>
              <a:ext cx="1276198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flipH="1">
              <a:off x="4499992" y="3501008"/>
              <a:ext cx="988166" cy="6052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11" idx="0"/>
            </p:cNvCxnSpPr>
            <p:nvPr/>
          </p:nvCxnSpPr>
          <p:spPr>
            <a:xfrm>
              <a:off x="5488158" y="3501008"/>
              <a:ext cx="1100066" cy="5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663145" y="5229200"/>
              <a:ext cx="158417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3656" y="5229200"/>
              <a:ext cx="158417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cxnSp>
          <p:nvCxnSpPr>
            <p:cNvPr id="22" name="Straight Arrow Connector 21"/>
            <p:cNvCxnSpPr>
              <a:stCxn id="9" idx="2"/>
              <a:endCxn id="19" idx="0"/>
            </p:cNvCxnSpPr>
            <p:nvPr/>
          </p:nvCxnSpPr>
          <p:spPr>
            <a:xfrm flipH="1">
              <a:off x="3455233" y="4610270"/>
              <a:ext cx="1044759" cy="618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21" idx="0"/>
            </p:cNvCxnSpPr>
            <p:nvPr/>
          </p:nvCxnSpPr>
          <p:spPr>
            <a:xfrm>
              <a:off x="4499992" y="4610270"/>
              <a:ext cx="1015752" cy="618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383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为什么需要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态管理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？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55" y="1844824"/>
            <a:ext cx="4497288" cy="3013183"/>
          </a:xfrm>
          <a:prstGeom prst="rect">
            <a:avLst/>
          </a:prstGeom>
        </p:spPr>
      </p:pic>
      <p:sp>
        <p:nvSpPr>
          <p:cNvPr id="18" name="矩形 22"/>
          <p:cNvSpPr/>
          <p:nvPr/>
        </p:nvSpPr>
        <p:spPr>
          <a:xfrm>
            <a:off x="2559961" y="5229199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▷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共享的可变状态是万恶之源</a:t>
            </a:r>
            <a:endParaRPr lang="zh-CN" altLang="en-US" sz="2400" kern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502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Redux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是怎么做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态管理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？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" name="矩形 22"/>
          <p:cNvSpPr/>
          <p:nvPr/>
        </p:nvSpPr>
        <p:spPr>
          <a:xfrm>
            <a:off x="323528" y="1772816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单向数据流</a:t>
            </a:r>
            <a:endParaRPr lang="zh-CN" altLang="en-US" sz="2400" kern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345679"/>
            <a:ext cx="5204522" cy="2874885"/>
            <a:chOff x="2175790" y="1916832"/>
            <a:chExt cx="5204522" cy="3816424"/>
          </a:xfrm>
        </p:grpSpPr>
        <p:sp>
          <p:nvSpPr>
            <p:cNvPr id="6" name="Rectangle 5"/>
            <p:cNvSpPr/>
            <p:nvPr/>
          </p:nvSpPr>
          <p:spPr>
            <a:xfrm>
              <a:off x="3419872" y="1916832"/>
              <a:ext cx="149416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根组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75790" y="2420888"/>
              <a:ext cx="5204522" cy="3312368"/>
              <a:chOff x="2175790" y="2420888"/>
              <a:chExt cx="5204522" cy="331236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75790" y="2996952"/>
                <a:ext cx="1584176" cy="5040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96070" y="2996952"/>
                <a:ext cx="1584176" cy="5040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07904" y="4106214"/>
                <a:ext cx="1584176" cy="5040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96136" y="4086200"/>
                <a:ext cx="1584176" cy="5040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</a:t>
                </a:r>
              </a:p>
            </p:txBody>
          </p:sp>
          <p:cxnSp>
            <p:nvCxnSpPr>
              <p:cNvPr id="12" name="Straight Arrow Connector 11"/>
              <p:cNvCxnSpPr>
                <a:stCxn id="6" idx="2"/>
                <a:endCxn id="8" idx="0"/>
              </p:cNvCxnSpPr>
              <p:nvPr/>
            </p:nvCxnSpPr>
            <p:spPr>
              <a:xfrm flipH="1">
                <a:off x="2967878" y="2420888"/>
                <a:ext cx="1199077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2"/>
                <a:endCxn id="9" idx="0"/>
              </p:cNvCxnSpPr>
              <p:nvPr/>
            </p:nvCxnSpPr>
            <p:spPr>
              <a:xfrm>
                <a:off x="4166955" y="2420888"/>
                <a:ext cx="1321203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4499992" y="3501008"/>
                <a:ext cx="988166" cy="6052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9" idx="2"/>
                <a:endCxn id="11" idx="0"/>
              </p:cNvCxnSpPr>
              <p:nvPr/>
            </p:nvCxnSpPr>
            <p:spPr>
              <a:xfrm>
                <a:off x="5488158" y="3501008"/>
                <a:ext cx="1100066" cy="585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663145" y="5229200"/>
                <a:ext cx="1584176" cy="5040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723656" y="5229200"/>
                <a:ext cx="1584176" cy="5040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</a:t>
                </a:r>
              </a:p>
            </p:txBody>
          </p:sp>
          <p:cxnSp>
            <p:nvCxnSpPr>
              <p:cNvPr id="19" name="Straight Arrow Connector 18"/>
              <p:cNvCxnSpPr>
                <a:stCxn id="10" idx="2"/>
                <a:endCxn id="16" idx="0"/>
              </p:cNvCxnSpPr>
              <p:nvPr/>
            </p:nvCxnSpPr>
            <p:spPr>
              <a:xfrm flipH="1">
                <a:off x="3455233" y="4610270"/>
                <a:ext cx="1044759" cy="6189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0" idx="2"/>
                <a:endCxn id="17" idx="0"/>
              </p:cNvCxnSpPr>
              <p:nvPr/>
            </p:nvCxnSpPr>
            <p:spPr>
              <a:xfrm>
                <a:off x="4499992" y="4610270"/>
                <a:ext cx="1015752" cy="6189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Down Arrow 24"/>
          <p:cNvSpPr/>
          <p:nvPr/>
        </p:nvSpPr>
        <p:spPr>
          <a:xfrm>
            <a:off x="1253313" y="3256147"/>
            <a:ext cx="216024" cy="278613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7327" y="4254559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7416316" y="3230637"/>
            <a:ext cx="216024" cy="283714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00292" y="4283143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530904" y="1784378"/>
            <a:ext cx="4920471" cy="1636753"/>
            <a:chOff x="1530904" y="1784378"/>
            <a:chExt cx="4920471" cy="1636753"/>
          </a:xfrm>
        </p:grpSpPr>
        <p:sp>
          <p:nvSpPr>
            <p:cNvPr id="30" name="Flowchart: Magnetic Disk 29"/>
            <p:cNvSpPr/>
            <p:nvPr/>
          </p:nvSpPr>
          <p:spPr>
            <a:xfrm>
              <a:off x="3313804" y="1784378"/>
              <a:ext cx="1404156" cy="648072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Store</a:t>
              </a:r>
              <a:endParaRPr lang="zh-CN" altLang="en-US" sz="2400" dirty="0"/>
            </a:p>
          </p:txBody>
        </p:sp>
        <p:sp>
          <p:nvSpPr>
            <p:cNvPr id="31" name="Curved Left Arrow 30"/>
            <p:cNvSpPr/>
            <p:nvPr/>
          </p:nvSpPr>
          <p:spPr>
            <a:xfrm flipH="1">
              <a:off x="2771800" y="2234481"/>
              <a:ext cx="432048" cy="11866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Curved Left Arrow 33"/>
            <p:cNvSpPr/>
            <p:nvPr/>
          </p:nvSpPr>
          <p:spPr>
            <a:xfrm rot="10800000" flipH="1">
              <a:off x="4788024" y="2204864"/>
              <a:ext cx="432048" cy="11866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08242" y="2567688"/>
              <a:ext cx="1143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30904" y="2573770"/>
              <a:ext cx="1258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218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Redux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是怎么做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『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状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态管理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』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？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2" name="矩形 22"/>
          <p:cNvSpPr/>
          <p:nvPr/>
        </p:nvSpPr>
        <p:spPr>
          <a:xfrm>
            <a:off x="323528" y="1844824"/>
            <a:ext cx="2427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Redux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核心概念</a:t>
            </a:r>
            <a:endParaRPr lang="zh-CN" altLang="en-US" sz="2400" kern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80661" y="2415817"/>
            <a:ext cx="8534400" cy="2381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Store</a:t>
            </a:r>
            <a:r>
              <a:rPr lang="zh-CN" altLang="en-US" sz="2000" dirty="0" smtClean="0"/>
              <a:t>：保存数据的地方。全局唯一。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State</a:t>
            </a:r>
            <a:r>
              <a:rPr lang="zh-CN" altLang="en-US" sz="2000" dirty="0" smtClean="0"/>
              <a:t>：某个时间点，</a:t>
            </a:r>
            <a:r>
              <a:rPr lang="en-US" altLang="zh-CN" sz="2000" dirty="0" smtClean="0"/>
              <a:t>Store</a:t>
            </a:r>
            <a:r>
              <a:rPr lang="zh-CN" altLang="en-US" sz="2000" dirty="0" smtClean="0"/>
              <a:t>中数据的快照。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A</a:t>
            </a:r>
            <a:r>
              <a:rPr lang="en-US" altLang="zh-CN" sz="2000" dirty="0" smtClean="0"/>
              <a:t>ction</a:t>
            </a:r>
            <a:r>
              <a:rPr lang="zh-CN" altLang="en-US" sz="2000" dirty="0" smtClean="0"/>
              <a:t>：由视图层</a:t>
            </a:r>
            <a:r>
              <a:rPr lang="en-US" altLang="zh-CN" sz="2000" dirty="0" smtClean="0"/>
              <a:t>Dispatch</a:t>
            </a:r>
            <a:r>
              <a:rPr lang="zh-CN" altLang="en-US" sz="2000" dirty="0" smtClean="0"/>
              <a:t>的一些事件通知，可能触发</a:t>
            </a:r>
            <a:r>
              <a:rPr lang="en-US" altLang="zh-CN" sz="2000" dirty="0" smtClean="0"/>
              <a:t>State</a:t>
            </a:r>
            <a:r>
              <a:rPr lang="zh-CN" altLang="en-US" sz="2000" dirty="0"/>
              <a:t>发</a:t>
            </a:r>
            <a:r>
              <a:rPr lang="zh-CN" altLang="en-US" sz="2000" dirty="0" smtClean="0"/>
              <a:t>生改变。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Reducer</a:t>
            </a:r>
            <a:r>
              <a:rPr lang="zh-CN" altLang="en-US" sz="2000" dirty="0" smtClean="0"/>
              <a:t>：唯一可以更新</a:t>
            </a:r>
            <a:r>
              <a:rPr lang="en-US" altLang="zh-CN" sz="2000" dirty="0" smtClean="0"/>
              <a:t>State</a:t>
            </a:r>
            <a:r>
              <a:rPr lang="zh-CN" altLang="en-US" sz="2000" dirty="0" smtClean="0"/>
              <a:t>的纯函数。它接收旧的</a:t>
            </a:r>
            <a:r>
              <a:rPr lang="en-US" altLang="zh-CN" sz="2000" dirty="0" smtClean="0"/>
              <a:t>State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Action</a:t>
            </a:r>
            <a:r>
              <a:rPr lang="zh-CN" altLang="en-US" sz="2000" dirty="0" smtClean="0"/>
              <a:t>作为参数，就算出新的</a:t>
            </a:r>
            <a:r>
              <a:rPr lang="en-US" altLang="zh-CN" sz="2000" dirty="0" smtClean="0"/>
              <a:t>State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Middleware</a:t>
            </a:r>
            <a:r>
              <a:rPr lang="zh-CN" altLang="en-US" sz="2000" dirty="0" smtClean="0"/>
              <a:t>：位于</a:t>
            </a:r>
            <a:r>
              <a:rPr lang="en-US" altLang="zh-CN" sz="2000" dirty="0" smtClean="0"/>
              <a:t>Action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Reducer</a:t>
            </a:r>
            <a:r>
              <a:rPr lang="zh-CN" altLang="en-US" sz="2000" dirty="0" smtClean="0"/>
              <a:t>之间的扩展点。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9546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6284</TotalTime>
  <Words>471</Words>
  <Application>Microsoft Office PowerPoint</Application>
  <PresentationFormat>On-screen Show (4:3)</PresentationFormat>
  <Paragraphs>83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PowerPoint Presentation</vt:lpstr>
      <vt:lpstr>目录</vt:lpstr>
      <vt:lpstr>什么是『状态』</vt:lpstr>
      <vt:lpstr>什么是『状态』</vt:lpstr>
      <vt:lpstr>什么是『状态』</vt:lpstr>
      <vt:lpstr>为什么需要『状态管理』？</vt:lpstr>
      <vt:lpstr>为什么需要『状态管理』？</vt:lpstr>
      <vt:lpstr>Redux是怎么做『状态管理』？</vt:lpstr>
      <vt:lpstr>Redux是怎么做『状态管理』？</vt:lpstr>
      <vt:lpstr>Redux是怎么做『状态管理』？</vt:lpstr>
      <vt:lpstr>Redux是怎么做『状态管理』？</vt:lpstr>
      <vt:lpstr>Angular中怎么使用Redux？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Jake.C.Xiao (g-mis.cncd02.Newegg) 42082</dc:creator>
  <cp:lastModifiedBy>Jake.C.Xiao (g-mis.cncd02.Newegg) 42082</cp:lastModifiedBy>
  <cp:revision>189</cp:revision>
  <dcterms:created xsi:type="dcterms:W3CDTF">2006-08-16T00:00:00Z</dcterms:created>
  <dcterms:modified xsi:type="dcterms:W3CDTF">2017-12-02T09:36:18Z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