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8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80"/>
    <a:srgbClr val="0000FF"/>
    <a:srgbClr val="EC0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C8BE-389F-40A7-95A8-6B0C0DC9EFF0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34CC-C09E-40EC-B1CB-3268AF38C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9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12168"/>
            <a:ext cx="8534401" cy="1066800"/>
          </a:xfrm>
        </p:spPr>
        <p:txBody>
          <a:bodyPr/>
          <a:lstStyle/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15350" y="12842"/>
            <a:ext cx="628650" cy="5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5720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2895600"/>
            <a:ext cx="4953000" cy="63376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响应式编程初探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1072376" cy="10723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200" y="1680115"/>
            <a:ext cx="5029200" cy="990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森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罗万象皆为流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632532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 by Jake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54" y="6292905"/>
            <a:ext cx="590882" cy="4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79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0" y="5398532"/>
            <a:ext cx="85126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与集合对</a:t>
            </a:r>
            <a:r>
              <a:rPr lang="zh-CN" altLang="en-US" sz="1800" dirty="0" smtClean="0">
                <a:solidFill>
                  <a:schemeClr val="tx1"/>
                </a:solidFill>
              </a:rPr>
              <a:t>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 smtClean="0">
                <a:solidFill>
                  <a:srgbClr val="FF0000"/>
                </a:solidFill>
              </a:rPr>
              <a:t>元素异步产生</a:t>
            </a:r>
            <a:r>
              <a:rPr lang="zh-CN" altLang="en-US" sz="1800" dirty="0" smtClean="0">
                <a:solidFill>
                  <a:schemeClr val="tx1"/>
                </a:solidFill>
              </a:rPr>
              <a:t>的集合。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114" y="502998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对比理解：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114" y="160020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延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伸：数据获取的两种方式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——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推协议和拉协议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0" y="1967967"/>
            <a:ext cx="8512629" cy="29072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2122363"/>
            <a:ext cx="2971800" cy="10225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82143" y="2253343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拉协议：消费者占主动。流程是同步的。</a:t>
            </a:r>
            <a:endParaRPr lang="en-US" altLang="zh-CN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推协议：生产者占主动。流程是异步的。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19657"/>
              </p:ext>
            </p:extLst>
          </p:nvPr>
        </p:nvGraphicFramePr>
        <p:xfrm>
          <a:off x="1338943" y="3505200"/>
          <a:ext cx="6096000" cy="1107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zh-CN" altLang="en-US" sz="1600" b="1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单个值</a:t>
                      </a:r>
                      <a:endParaRPr kumimoji="0" lang="zh-CN" alt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ea"/>
                          <a:ea typeface="+mn-ea"/>
                        </a:rPr>
                        <a:t>多个值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拉协议，同步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Iterator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推协议，异步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Promise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Observable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519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105055"/>
            <a:ext cx="455023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0" y="2107110"/>
            <a:ext cx="4416370" cy="33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707000"/>
            <a:ext cx="2119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Promise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107110"/>
            <a:ext cx="411480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30" y="2126522"/>
            <a:ext cx="3906740" cy="253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4171" y="5715000"/>
            <a:ext cx="88174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Promise……</a:t>
            </a:r>
            <a:r>
              <a:rPr lang="zh-CN" altLang="en-US" sz="1800" dirty="0" smtClean="0">
                <a:solidFill>
                  <a:schemeClr val="tx1"/>
                </a:solidFill>
              </a:rPr>
              <a:t>吗？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其实他们没有看起来那么相似。两者内部机制有诸多不同。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130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</a:t>
            </a:r>
            <a:r>
              <a:rPr lang="en-US" altLang="zh-CN" dirty="0" smtClean="0"/>
              <a:t>Observable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4559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>
                <a:solidFill>
                  <a:schemeClr val="tx1"/>
                </a:solidFill>
              </a:rPr>
              <a:t>直</a:t>
            </a:r>
            <a:r>
              <a:rPr lang="zh-CN" altLang="en-US" sz="1800" dirty="0" smtClean="0">
                <a:solidFill>
                  <a:schemeClr val="tx1"/>
                </a:solidFill>
              </a:rPr>
              <a:t>到被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时，才会执行。（懒执行）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在被多次订阅时，</a:t>
            </a:r>
            <a:r>
              <a:rPr lang="zh-CN" altLang="en-US" sz="1800" dirty="0" smtClean="0">
                <a:solidFill>
                  <a:schemeClr val="tx1"/>
                </a:solidFill>
              </a:rPr>
              <a:t>每</a:t>
            </a:r>
            <a:r>
              <a:rPr lang="zh-CN" altLang="en-US" sz="1800" dirty="0" smtClean="0">
                <a:solidFill>
                  <a:schemeClr val="tx1"/>
                </a:solidFill>
              </a:rPr>
              <a:t>个订阅关系都是彼此独立的。每次订阅都会触发“执行函数”重新执行一次。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当调用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observer.next</a:t>
            </a:r>
            <a:r>
              <a:rPr lang="en-US" altLang="zh-CN" sz="1800" dirty="0" smtClean="0">
                <a:solidFill>
                  <a:schemeClr val="tx1"/>
                </a:solidFill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</a:rPr>
              <a:t>来传递数据给订阅者时，该过程是同步的。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</a:t>
            </a:r>
            <a:r>
              <a:rPr lang="en-US" altLang="zh-CN" dirty="0" smtClean="0"/>
              <a:t>Observer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2502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序列中元素的消费者。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是一个对象，它包含三个属性：</a:t>
            </a:r>
            <a:r>
              <a:rPr lang="en-US" altLang="zh-CN" sz="1800" dirty="0" smtClean="0">
                <a:solidFill>
                  <a:schemeClr val="tx1"/>
                </a:solidFill>
              </a:rPr>
              <a:t>next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error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complete</a:t>
            </a:r>
            <a:r>
              <a:rPr lang="zh-CN" altLang="en-US" sz="1800" dirty="0" smtClean="0">
                <a:solidFill>
                  <a:schemeClr val="tx1"/>
                </a:solidFill>
              </a:rPr>
              <a:t>，分别对应相应事件触发时的回调函数。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——Subscription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Subscription 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27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/>
              <a:t>Subscription</a:t>
            </a:r>
            <a:r>
              <a:rPr lang="zh-CN" altLang="en-US" sz="1800" dirty="0" smtClean="0"/>
              <a:t>是一个对象，是调用</a:t>
            </a:r>
            <a:r>
              <a:rPr lang="en-US" altLang="zh-CN" sz="1800" dirty="0" err="1" smtClean="0"/>
              <a:t>observerble.subscribe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订阅</a:t>
            </a:r>
            <a:r>
              <a:rPr lang="en-US" altLang="zh-CN" sz="1800" dirty="0" smtClean="0"/>
              <a:t>Observable</a:t>
            </a:r>
            <a:r>
              <a:rPr lang="zh-CN" altLang="en-US" sz="1800" dirty="0" smtClean="0"/>
              <a:t>时得到的返回值。代表该订阅关系。</a:t>
            </a:r>
            <a:endParaRPr lang="en-US" altLang="zh-CN" sz="1800" dirty="0" smtClean="0"/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可通过调用起</a:t>
            </a:r>
            <a:r>
              <a:rPr lang="en-US" altLang="zh-CN" sz="1800" dirty="0" smtClean="0">
                <a:solidFill>
                  <a:schemeClr val="tx1"/>
                </a:solidFill>
              </a:rPr>
              <a:t>unsubscribe()</a:t>
            </a:r>
            <a:r>
              <a:rPr lang="zh-CN" altLang="en-US" sz="1800" dirty="0" smtClean="0">
                <a:solidFill>
                  <a:schemeClr val="tx1"/>
                </a:solidFill>
              </a:rPr>
              <a:t>方法来取消订阅，释放资源。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——Observable</a:t>
            </a:r>
            <a:r>
              <a:rPr lang="zh-CN" altLang="en-US" dirty="0" smtClean="0"/>
              <a:t>使用的核心要素</a:t>
            </a:r>
            <a:endParaRPr lang="en-US" altLang="zh-CN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3844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Creating——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创建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Subscribing——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订阅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Executing——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执行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Disposing——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取消订阅，释放资源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——Subject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5290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也是一种的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。但普通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是“单播（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unicast</a:t>
            </a:r>
            <a:r>
              <a:rPr lang="zh-CN" altLang="en-US" sz="1800" dirty="0" smtClean="0">
                <a:solidFill>
                  <a:schemeClr val="tx1"/>
                </a:solidFill>
              </a:rPr>
              <a:t>）”的，</a:t>
            </a:r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是“多播（</a:t>
            </a:r>
            <a:r>
              <a:rPr lang="en-US" altLang="zh-CN" sz="1800" dirty="0" smtClean="0">
                <a:solidFill>
                  <a:schemeClr val="tx1"/>
                </a:solidFill>
              </a:rPr>
              <a:t>multicast</a:t>
            </a:r>
            <a:r>
              <a:rPr lang="zh-CN" altLang="en-US" sz="1800" dirty="0" smtClean="0">
                <a:solidFill>
                  <a:schemeClr val="tx1"/>
                </a:solidFill>
              </a:rPr>
              <a:t>）”的。多个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可订阅同一个</a:t>
            </a:r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，且得到的数据时共享的，不会触发新的执行。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既是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（有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方法，可被订阅），又是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（有</a:t>
            </a:r>
            <a:r>
              <a:rPr lang="en-US" altLang="zh-CN" sz="1800" dirty="0" smtClean="0">
                <a:solidFill>
                  <a:schemeClr val="tx1"/>
                </a:solidFill>
              </a:rPr>
              <a:t>next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error</a:t>
            </a:r>
            <a:r>
              <a:rPr lang="zh-CN" altLang="en-US" sz="1800" dirty="0" smtClean="0">
                <a:solidFill>
                  <a:schemeClr val="tx1"/>
                </a:solidFill>
              </a:rPr>
              <a:t>，）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Subject 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——Observable</a:t>
            </a:r>
            <a:r>
              <a:rPr lang="zh-CN" altLang="en-US" dirty="0" smtClean="0"/>
              <a:t>使用的核心要素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11" y="1700808"/>
            <a:ext cx="4820568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10" y="3912492"/>
            <a:ext cx="4861781" cy="24162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95536" y="3717032"/>
            <a:ext cx="828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68" y="234888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Observable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7741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5410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——Operators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385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Operator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类的一些</a:t>
            </a:r>
            <a:r>
              <a:rPr lang="zh-CN" altLang="en-US" sz="1800" dirty="0" smtClean="0">
                <a:solidFill>
                  <a:srgbClr val="FF0000"/>
                </a:solidFill>
              </a:rPr>
              <a:t>实例方法或静态方法</a:t>
            </a:r>
            <a:r>
              <a:rPr lang="zh-CN" altLang="en-US" sz="1800" dirty="0" smtClean="0">
                <a:solidFill>
                  <a:schemeClr val="tx1"/>
                </a:solidFill>
              </a:rPr>
              <a:t>，比如 </a:t>
            </a:r>
            <a:r>
              <a:rPr lang="en-US" altLang="zh-CN" sz="1800" dirty="0" smtClean="0">
                <a:solidFill>
                  <a:schemeClr val="tx1"/>
                </a:solidFill>
              </a:rPr>
              <a:t>.map()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.filter()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 merge()</a:t>
            </a:r>
            <a:r>
              <a:rPr lang="zh-CN" altLang="en-US" sz="1800" dirty="0" smtClean="0">
                <a:solidFill>
                  <a:schemeClr val="tx1"/>
                </a:solidFill>
              </a:rPr>
              <a:t>，等等。当这些方法被调用时，它们会</a:t>
            </a:r>
            <a:r>
              <a:rPr lang="zh-CN" altLang="en-US" sz="1800" dirty="0" smtClean="0">
                <a:solidFill>
                  <a:srgbClr val="FF0000"/>
                </a:solidFill>
              </a:rPr>
              <a:t>根据各自不同的逻辑，基于当前的</a:t>
            </a:r>
            <a:r>
              <a:rPr lang="en-US" altLang="zh-CN" sz="1800" dirty="0" smtClean="0">
                <a:solidFill>
                  <a:srgbClr val="FF0000"/>
                </a:solidFill>
              </a:rPr>
              <a:t>Observable</a:t>
            </a:r>
            <a:r>
              <a:rPr lang="zh-CN" altLang="en-US" sz="1800" dirty="0" smtClean="0">
                <a:solidFill>
                  <a:srgbClr val="FF0000"/>
                </a:solidFill>
              </a:rPr>
              <a:t>，来创建并返回一个新的</a:t>
            </a:r>
            <a:r>
              <a:rPr lang="en-US" altLang="zh-CN" sz="1800" dirty="0" smtClean="0">
                <a:solidFill>
                  <a:srgbClr val="FF0000"/>
                </a:solidFill>
              </a:rPr>
              <a:t>Observable</a:t>
            </a:r>
            <a:r>
              <a:rPr lang="zh-CN" altLang="en-US" sz="1800" dirty="0" smtClean="0">
                <a:solidFill>
                  <a:srgbClr val="FF0000"/>
                </a:solidFill>
              </a:rPr>
              <a:t>实例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Operator</a:t>
            </a:r>
            <a:r>
              <a:rPr lang="zh-CN" altLang="en-US" sz="1800" dirty="0" smtClean="0">
                <a:solidFill>
                  <a:schemeClr val="tx1"/>
                </a:solidFill>
              </a:rPr>
              <a:t>都是纯函数，即调用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Operator</a:t>
            </a:r>
            <a:r>
              <a:rPr lang="zh-CN" altLang="en-US" sz="1800" dirty="0" smtClean="0">
                <a:solidFill>
                  <a:schemeClr val="tx1"/>
                </a:solidFill>
              </a:rPr>
              <a:t>后，原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不会发生任何改变。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Operator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23528" y="3573016"/>
            <a:ext cx="202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有哪些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3933056"/>
            <a:ext cx="8568952" cy="1656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变换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过滤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组合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1——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User Search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970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用户输入结束后才调用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进行搜索。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若用户开始输入与结束输入时，输入字符相同，则页面保持不变，不调用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当连续发起多个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调用时，应保证页面只显示最新的搜索结果。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需求细化：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82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zh-CN" altLang="en-US" dirty="0" smtClean="0"/>
              <a:t>定义变量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 </a:t>
            </a:r>
            <a:r>
              <a:rPr lang="en-US" altLang="zh-CN" dirty="0" err="1" smtClean="0">
                <a:solidFill>
                  <a:srgbClr val="0000FF"/>
                </a:solidFill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</a:p>
          <a:p>
            <a:r>
              <a:rPr lang="zh-CN" altLang="en-US" dirty="0"/>
              <a:t>定义变量</a:t>
            </a:r>
            <a:r>
              <a:rPr lang="en-US" altLang="zh-CN" dirty="0"/>
              <a:t>a</a:t>
            </a:r>
            <a:r>
              <a:rPr lang="zh-CN" altLang="en-US" dirty="0"/>
              <a:t>： 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要求：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始终等于</a:t>
            </a:r>
            <a:r>
              <a:rPr lang="en-US" altLang="zh-CN" dirty="0" smtClean="0"/>
              <a:t>a+1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b</a:t>
            </a:r>
            <a:r>
              <a:rPr lang="en-US" altLang="zh-CN" dirty="0" smtClean="0"/>
              <a:t>:=a+1</a:t>
            </a:r>
          </a:p>
          <a:p>
            <a:r>
              <a:rPr lang="zh-CN" altLang="en-US" dirty="0"/>
              <a:t>难</a:t>
            </a:r>
            <a:r>
              <a:rPr lang="zh-CN" altLang="en-US" dirty="0" smtClean="0"/>
              <a:t>点：当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异步或同步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，必须重新计算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3988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2——</a:t>
            </a:r>
            <a:r>
              <a:rPr lang="zh-CN" altLang="en-US" dirty="0" smtClean="0"/>
              <a:t>俄罗斯方块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dirty="0"/>
              <a:t>响应式编程可以</a:t>
            </a:r>
            <a:r>
              <a:rPr lang="zh-CN" altLang="en-US" sz="1800" dirty="0">
                <a:solidFill>
                  <a:srgbClr val="FF0000"/>
                </a:solidFill>
              </a:rPr>
              <a:t>加深你代码抽象的程度</a:t>
            </a:r>
            <a:r>
              <a:rPr lang="zh-CN" altLang="en-US" sz="1800" dirty="0"/>
              <a:t>，让你可以更专注于定义与事件相互依赖的业务逻辑，而不是把大量精力放在实现细节上，同时，使用响应式编程还能让你的代码变得更加简洁。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50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你是否真的需要</a:t>
            </a:r>
            <a:r>
              <a:rPr lang="en-US" altLang="zh-CN" b="1" dirty="0" err="1" smtClean="0"/>
              <a:t>Rxjs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2276873"/>
            <a:ext cx="8534400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数</a:t>
            </a:r>
            <a:r>
              <a:rPr lang="zh-CN" altLang="en-US" sz="1800" dirty="0" smtClean="0">
                <a:solidFill>
                  <a:schemeClr val="tx1"/>
                </a:solidFill>
              </a:rPr>
              <a:t>据来源多样：</a:t>
            </a:r>
            <a:r>
              <a:rPr lang="en-US" altLang="zh-CN" sz="1800" dirty="0" smtClean="0">
                <a:solidFill>
                  <a:schemeClr val="tx1"/>
                </a:solidFill>
              </a:rPr>
              <a:t>Http</a:t>
            </a:r>
            <a:r>
              <a:rPr lang="zh-CN" altLang="en-US" sz="1800" dirty="0">
                <a:solidFill>
                  <a:schemeClr val="tx1"/>
                </a:solidFill>
              </a:rPr>
              <a:t>请</a:t>
            </a:r>
            <a:r>
              <a:rPr lang="zh-CN" altLang="en-US" sz="1800" dirty="0" smtClean="0">
                <a:solidFill>
                  <a:schemeClr val="tx1"/>
                </a:solidFill>
              </a:rPr>
              <a:t>求、</a:t>
            </a:r>
            <a:r>
              <a:rPr lang="zh-CN" altLang="en-US" sz="1800" dirty="0">
                <a:solidFill>
                  <a:schemeClr val="tx1"/>
                </a:solidFill>
              </a:rPr>
              <a:t>本</a:t>
            </a:r>
            <a:r>
              <a:rPr lang="zh-CN" altLang="en-US" sz="1800" dirty="0" smtClean="0">
                <a:solidFill>
                  <a:schemeClr val="tx1"/>
                </a:solidFill>
              </a:rPr>
              <a:t>地缓存、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WebSocket</a:t>
            </a:r>
            <a:r>
              <a:rPr lang="zh-CN" altLang="en-US" sz="1800" dirty="0" smtClean="0">
                <a:solidFill>
                  <a:schemeClr val="tx1"/>
                </a:solidFill>
              </a:rPr>
              <a:t>推送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页</a:t>
            </a:r>
            <a:r>
              <a:rPr lang="zh-CN" altLang="en-US" sz="1800" dirty="0" smtClean="0">
                <a:solidFill>
                  <a:schemeClr val="tx1"/>
                </a:solidFill>
              </a:rPr>
              <a:t>面组件的数据大量共享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页面数据存在复杂的依赖关系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569" y="188961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你的应用是这样吗？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50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3848" y="2996952"/>
            <a:ext cx="25783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  <a:endParaRPr lang="en-US" altLang="zh-CN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494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385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赋值的时候，</a:t>
            </a:r>
            <a:endParaRPr lang="en-US" altLang="zh-CN" sz="2400" dirty="0" smtClean="0"/>
          </a:p>
          <a:p>
            <a:r>
              <a:rPr lang="zh-CN" altLang="en-US" sz="2400" dirty="0" smtClean="0"/>
              <a:t>同时给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赋值</a:t>
            </a:r>
            <a:r>
              <a:rPr lang="en-US" altLang="zh-CN" sz="2400" dirty="0" smtClean="0"/>
              <a:t>——setter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507396"/>
            <a:ext cx="2861166" cy="28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82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：在读取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时，根据</a:t>
            </a:r>
            <a:r>
              <a:rPr lang="en-US" altLang="zh-CN" sz="2400" dirty="0" smtClean="0"/>
              <a:t>a</a:t>
            </a:r>
          </a:p>
          <a:p>
            <a:r>
              <a:rPr lang="zh-CN" altLang="en-US" sz="2400" dirty="0" smtClean="0"/>
              <a:t>的值重新计算</a:t>
            </a:r>
            <a:r>
              <a:rPr lang="en-US" altLang="zh-CN" sz="2400" dirty="0" smtClean="0"/>
              <a:t>——getter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507396"/>
            <a:ext cx="2494869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7852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一对多依赖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级依赖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步依赖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让问题更复杂一点：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1"/>
            <a:ext cx="3579122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74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400"/>
            <a:ext cx="385874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setter</a:t>
            </a:r>
            <a:endParaRPr lang="zh-CN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48200" y="1676399"/>
            <a:ext cx="3858749" cy="1477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getter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13806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：精确，高效，直观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：麻烦，后续扩展难度大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314" y="2138064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：简洁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：低效，难以及时触发更新，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难以处理异步依赖。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78" y="4114800"/>
            <a:ext cx="8125949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有没有一种方式，可以让我们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同时拥有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的简洁，和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的高效</a:t>
            </a:r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呢？</a:t>
            </a:r>
            <a:endParaRPr lang="zh-CN" altLang="en-US" sz="2400" i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00200" y="1991554"/>
            <a:ext cx="5591175" cy="3762375"/>
            <a:chOff x="1776412" y="1547812"/>
            <a:chExt cx="5591175" cy="37623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412" y="1547812"/>
              <a:ext cx="5591175" cy="37623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9064">
              <a:off x="3185201" y="2549831"/>
              <a:ext cx="868002" cy="8680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72405">
              <a:off x="2892731" y="2098788"/>
              <a:ext cx="121229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响应式编程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0713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11288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554" y="163028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132517"/>
            <a:ext cx="359774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253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RxJS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1316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全称是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Extension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。是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一个辅助进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行响应式编程的库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有多种语言的实现。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提供了一系列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，用于</a:t>
            </a:r>
            <a:r>
              <a:rPr lang="zh-CN" altLang="en-US" sz="1800" dirty="0" smtClean="0">
                <a:solidFill>
                  <a:srgbClr val="FF0000"/>
                </a:solidFill>
              </a:rPr>
              <a:t>创建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组合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过滤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以及</a:t>
            </a:r>
            <a:r>
              <a:rPr lang="zh-CN" altLang="en-US" sz="1800" dirty="0" smtClean="0">
                <a:solidFill>
                  <a:srgbClr val="FF0000"/>
                </a:solidFill>
              </a:rPr>
              <a:t>订阅</a:t>
            </a:r>
            <a:r>
              <a:rPr lang="zh-CN" altLang="en-US" sz="1800" dirty="0" smtClean="0">
                <a:solidFill>
                  <a:schemeClr val="tx1"/>
                </a:solidFill>
              </a:rPr>
              <a:t>流</a:t>
            </a:r>
            <a:r>
              <a:rPr lang="zh-CN" altLang="en-US" sz="1800" dirty="0" smtClean="0">
                <a:solidFill>
                  <a:schemeClr val="tx1"/>
                </a:solidFill>
              </a:rPr>
              <a:t>。从而使我们可以用“流”这种抽象来处理业务逻辑。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403848"/>
            <a:ext cx="8534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先看看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怎么解决“关联计算”的问题。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876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RxJS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2895600"/>
          </a:xfrm>
        </p:spPr>
        <p:txBody>
          <a:bodyPr/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：可观察序列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流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管道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Observer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：观察者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Subscription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：订阅关系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Subject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：主题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：操作符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Scheduler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：调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度器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92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其元素</a:t>
            </a:r>
            <a:r>
              <a:rPr lang="zh-CN" altLang="en-US" sz="1800" dirty="0" smtClean="0">
                <a:solidFill>
                  <a:schemeClr val="tx1"/>
                </a:solidFill>
              </a:rPr>
              <a:t>可异</a:t>
            </a:r>
            <a:r>
              <a:rPr lang="zh-CN" altLang="en-US" sz="1800" dirty="0" smtClean="0">
                <a:solidFill>
                  <a:schemeClr val="tx1"/>
                </a:solidFill>
              </a:rPr>
              <a:t>步产生的序列，或者元素</a:t>
            </a:r>
            <a:r>
              <a:rPr lang="zh-CN" altLang="en-US" sz="1800" dirty="0" smtClean="0">
                <a:solidFill>
                  <a:schemeClr val="tx1"/>
                </a:solidFill>
              </a:rPr>
              <a:t>可异</a:t>
            </a:r>
            <a:r>
              <a:rPr lang="zh-CN" altLang="en-US" sz="1800" dirty="0" smtClean="0">
                <a:solidFill>
                  <a:schemeClr val="tx1"/>
                </a:solidFill>
              </a:rPr>
              <a:t>步到达的管道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事件的队列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997252"/>
            <a:ext cx="6261349" cy="31918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6869" y="6093296"/>
            <a:ext cx="8534400" cy="389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</a:rPr>
              <a:t>可类比于消息队列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65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4599</TotalTime>
  <Words>1466</Words>
  <Application>Microsoft Office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PowerPoint Presentation</vt:lpstr>
      <vt:lpstr>一个问题：数据的关联计算</vt:lpstr>
      <vt:lpstr>一个问题：数据的关联计算</vt:lpstr>
      <vt:lpstr>一个问题：数据的关联计算</vt:lpstr>
      <vt:lpstr>一个问题：数据的关联计算</vt:lpstr>
      <vt:lpstr>什么是响应式编程？</vt:lpstr>
      <vt:lpstr>RxJS</vt:lpstr>
      <vt:lpstr>RxJS核心概念</vt:lpstr>
      <vt:lpstr>RxJS——Observable</vt:lpstr>
      <vt:lpstr>RxJS——Observable</vt:lpstr>
      <vt:lpstr>RxJS——创建一个Observable</vt:lpstr>
      <vt:lpstr>RxJS——Observable特点</vt:lpstr>
      <vt:lpstr>RxJS——Observer</vt:lpstr>
      <vt:lpstr>RxJS——Subscription</vt:lpstr>
      <vt:lpstr>RxJS——Observable使用的核心要素</vt:lpstr>
      <vt:lpstr>RxJS——Subject</vt:lpstr>
      <vt:lpstr>RxJS——Observable使用的核心要素</vt:lpstr>
      <vt:lpstr>RxJS——Operators</vt:lpstr>
      <vt:lpstr>例子1——Github User Search</vt:lpstr>
      <vt:lpstr>例子2——俄罗斯方块</vt:lpstr>
      <vt:lpstr>为什么使用响应式编程？</vt:lpstr>
      <vt:lpstr>你是否真的需要Rxjs？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Jake.C.Xiao (g-mis.cncd02.Newegg) 42082</dc:creator>
  <cp:lastModifiedBy>Jake.C.Xiao (g-mis.cncd02.Newegg) 42082</cp:lastModifiedBy>
  <cp:revision>147</cp:revision>
  <dcterms:created xsi:type="dcterms:W3CDTF">2006-08-16T00:00:00Z</dcterms:created>
  <dcterms:modified xsi:type="dcterms:W3CDTF">2017-06-23T06:42:31Z</dcterms:modified>
</cp:coreProperties>
</file>