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Default Extension="wdp" ContentType="image/vnd.ms-photo"/>
  <Override PartName="/ppt/charts/colors1.xml" ContentType="application/vnd.ms-office.chartcolorstyl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361" r:id="rId2"/>
    <p:sldId id="432" r:id="rId3"/>
    <p:sldId id="363" r:id="rId4"/>
    <p:sldId id="434" r:id="rId5"/>
    <p:sldId id="435" r:id="rId6"/>
    <p:sldId id="436" r:id="rId7"/>
    <p:sldId id="293" r:id="rId8"/>
    <p:sldId id="437" r:id="rId9"/>
    <p:sldId id="438" r:id="rId10"/>
    <p:sldId id="439" r:id="rId11"/>
    <p:sldId id="440" r:id="rId12"/>
    <p:sldId id="441" r:id="rId13"/>
    <p:sldId id="442" r:id="rId14"/>
    <p:sldId id="443" r:id="rId15"/>
    <p:sldId id="444" r:id="rId16"/>
    <p:sldId id="445" r:id="rId17"/>
    <p:sldId id="446" r:id="rId18"/>
    <p:sldId id="448" r:id="rId19"/>
    <p:sldId id="447" r:id="rId20"/>
    <p:sldId id="449" r:id="rId21"/>
    <p:sldId id="450" r:id="rId22"/>
    <p:sldId id="451" r:id="rId23"/>
    <p:sldId id="452" r:id="rId24"/>
    <p:sldId id="273" r:id="rId25"/>
    <p:sldId id="339" r:id="rId26"/>
    <p:sldId id="453" r:id="rId27"/>
  </p:sldIdLst>
  <p:sldSz cx="9144000" cy="6858000" type="screen4x3"/>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094">
          <p15:clr>
            <a:srgbClr val="A4A3A4"/>
          </p15:clr>
        </p15:guide>
        <p15:guide id="2" pos="317">
          <p15:clr>
            <a:srgbClr val="A4A3A4"/>
          </p15:clr>
        </p15:guide>
        <p15:guide id="3" orient="horz" pos="146">
          <p15:clr>
            <a:srgbClr val="A4A3A4"/>
          </p15:clr>
        </p15:guide>
        <p15:guide id="4" pos="2880">
          <p15:clr>
            <a:srgbClr val="A4A3A4"/>
          </p15:clr>
        </p15:guide>
        <p15:guide id="5" orient="horz" pos="1620">
          <p15:clr>
            <a:srgbClr val="A4A3A4"/>
          </p15:clr>
        </p15:guide>
        <p15:guide id="6" pos="5443">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506E"/>
    <a:srgbClr val="E0E0E0"/>
    <a:srgbClr val="EFEFEF"/>
    <a:srgbClr val="2E4864"/>
    <a:srgbClr val="10327B"/>
    <a:srgbClr val="000000"/>
    <a:srgbClr val="FAFAFA"/>
    <a:srgbClr val="FDFDFD"/>
    <a:srgbClr val="838E63"/>
    <a:srgbClr val="F3F3F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94360" autoAdjust="0"/>
  </p:normalViewPr>
  <p:slideViewPr>
    <p:cSldViewPr snapToGrid="0" showGuides="1">
      <p:cViewPr varScale="1">
        <p:scale>
          <a:sx n="103" d="100"/>
          <a:sy n="103" d="100"/>
        </p:scale>
        <p:origin x="-1464" y="-102"/>
      </p:cViewPr>
      <p:guideLst>
        <p:guide orient="horz" pos="4125"/>
        <p:guide orient="horz" pos="195"/>
        <p:guide orient="horz" pos="2160"/>
        <p:guide pos="317"/>
        <p:guide pos="2880"/>
        <p:guide pos="5443"/>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3" d="100"/>
          <a:sy n="83" d="100"/>
        </p:scale>
        <p:origin x="-3876"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___1.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Office_Excel____2.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lang val="zh-CN"/>
  <c:chart>
    <c:autoTitleDeleted val="1"/>
    <c:plotArea>
      <c:layout/>
      <c:barChart>
        <c:barDir val="bar"/>
        <c:grouping val="clustered"/>
        <c:ser>
          <c:idx val="0"/>
          <c:order val="0"/>
          <c:tx>
            <c:strRef>
              <c:f>Sheet1!$B$1</c:f>
              <c:strCache>
                <c:ptCount val="1"/>
                <c:pt idx="0">
                  <c:v>系列 1</c:v>
                </c:pt>
              </c:strCache>
            </c:strRef>
          </c:tx>
          <c:spPr>
            <a:solidFill>
              <a:schemeClr val="accent1"/>
            </a:solidFill>
            <a:ln>
              <a:noFill/>
            </a:ln>
            <a:effectLst/>
          </c:spPr>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ser>
        <c:ser>
          <c:idx val="1"/>
          <c:order val="1"/>
          <c:tx>
            <c:strRef>
              <c:f>Sheet1!$C$1</c:f>
              <c:strCache>
                <c:ptCount val="1"/>
                <c:pt idx="0">
                  <c:v>系列 2</c:v>
                </c:pt>
              </c:strCache>
            </c:strRef>
          </c:tx>
          <c:spPr>
            <a:solidFill>
              <a:schemeClr val="accent1">
                <a:lumMod val="75000"/>
              </a:schemeClr>
            </a:solidFill>
            <a:ln>
              <a:noFill/>
            </a:ln>
            <a:effectLst/>
          </c:spPr>
          <c:cat>
            <c:strRef>
              <c:f>Sheet1!$A$2:$A$4</c:f>
              <c:strCache>
                <c:ptCount val="3"/>
                <c:pt idx="0">
                  <c:v>类别 1</c:v>
                </c:pt>
                <c:pt idx="1">
                  <c:v>类别 2</c:v>
                </c:pt>
                <c:pt idx="2">
                  <c:v>类别 3</c:v>
                </c:pt>
              </c:strCache>
            </c:strRef>
          </c:cat>
          <c:val>
            <c:numRef>
              <c:f>Sheet1!$C$2:$C$4</c:f>
              <c:numCache>
                <c:formatCode>General</c:formatCode>
                <c:ptCount val="3"/>
                <c:pt idx="0">
                  <c:v>2.4</c:v>
                </c:pt>
                <c:pt idx="1">
                  <c:v>4.4000000000000004</c:v>
                </c:pt>
                <c:pt idx="2">
                  <c:v>1.8</c:v>
                </c:pt>
              </c:numCache>
            </c:numRef>
          </c:val>
        </c:ser>
        <c:dLbls/>
        <c:gapWidth val="138"/>
        <c:axId val="217824640"/>
        <c:axId val="217838720"/>
      </c:barChart>
      <c:catAx>
        <c:axId val="217824640"/>
        <c:scaling>
          <c:orientation val="minMax"/>
        </c:scaling>
        <c:axPos val="l"/>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217838720"/>
        <c:crosses val="autoZero"/>
        <c:auto val="1"/>
        <c:lblAlgn val="ctr"/>
        <c:lblOffset val="100"/>
      </c:catAx>
      <c:valAx>
        <c:axId val="217838720"/>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217824640"/>
        <c:crosses val="autoZero"/>
        <c:crossBetween val="between"/>
      </c:valAx>
      <c:spPr>
        <a:noFill/>
        <a:ln>
          <a:noFill/>
        </a:ln>
        <a:effectLst/>
      </c:spPr>
    </c:plotArea>
    <c:plotVisOnly val="1"/>
    <c:dispBlanksAs val="gap"/>
  </c:chart>
  <c:spPr>
    <a:noFill/>
    <a:ln>
      <a:noFill/>
    </a:ln>
    <a:effectLst/>
  </c:spPr>
  <c:txPr>
    <a:bodyPr/>
    <a:lstStyle/>
    <a:p>
      <a:pPr>
        <a:defRPr lang="zh-CN"/>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27506E"/>
            </a:solidFill>
            <a:ln>
              <a:noFill/>
            </a:ln>
            <a:effectLst>
              <a:outerShdw blurRad="50800" dist="38100" dir="5400000" algn="t" rotWithShape="0">
                <a:prstClr val="black">
                  <a:alpha val="40000"/>
                </a:prstClr>
              </a:outerShdw>
            </a:effectLst>
          </c:spPr>
          <c:explosion val="13"/>
          <c:dPt>
            <c:idx val="0"/>
            <c:spPr>
              <a:solidFill>
                <a:srgbClr val="27506E"/>
              </a:solidFill>
              <a:ln w="18999">
                <a:noFill/>
              </a:ln>
              <a:effectLst>
                <a:outerShdw blurRad="50800" dist="38100" dir="5400000" algn="t" rotWithShape="0">
                  <a:prstClr val="black">
                    <a:alpha val="40000"/>
                  </a:prstClr>
                </a:outerShdw>
              </a:effectLst>
            </c:spPr>
          </c:dPt>
          <c:dPt>
            <c:idx val="1"/>
            <c:spPr>
              <a:solidFill>
                <a:sysClr val="windowText" lastClr="000000">
                  <a:lumMod val="85000"/>
                  <a:lumOff val="15000"/>
                </a:sysClr>
              </a:solidFill>
              <a:ln w="18999">
                <a:noFill/>
              </a:ln>
              <a:effectLst>
                <a:outerShdw blurRad="50800" dist="38100" dir="5400000" algn="t" rotWithShape="0">
                  <a:prstClr val="black">
                    <a:alpha val="40000"/>
                  </a:prstClr>
                </a:outerShdw>
              </a:effectLst>
            </c:spPr>
          </c:dPt>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ser>
        <c:dLbls/>
        <c:firstSliceAng val="0"/>
      </c:pieChart>
      <c:spPr>
        <a:noFill/>
        <a:ln w="25331">
          <a:noFill/>
        </a:ln>
      </c:spPr>
    </c:plotArea>
    <c:plotVisOnly val="1"/>
    <c:dispBlanksAs val="zero"/>
  </c:chart>
  <c:spPr>
    <a:noFill/>
    <a:ln>
      <a:noFill/>
    </a:ln>
    <a:effectLst/>
  </c:spPr>
  <c:txPr>
    <a:bodyPr/>
    <a:lstStyle/>
    <a:p>
      <a:pPr>
        <a:defRPr lang="zh-CN">
          <a:latin typeface="Calibri" panose="020F0502020204030204" pitchFamily="34" charset="0"/>
          <a:sym typeface="Calibri" panose="020F0502020204030204" pitchFamily="34" charset="0"/>
        </a:defRPr>
      </a:pPr>
      <a:endParaRPr lang="zh-CN"/>
    </a:p>
  </c:txPr>
  <c:externalData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pPr/>
              <a:t>2017/12/6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pPr/>
              <a:t>‹#›</a:t>
            </a:fld>
            <a:endParaRPr lang="zh-CN" altLang="en-US"/>
          </a:p>
        </p:txBody>
      </p:sp>
    </p:spTree>
    <p:extLst>
      <p:ext uri="{BB962C8B-B14F-4D97-AF65-F5344CB8AC3E}">
        <p14:creationId xmlns:p14="http://schemas.microsoft.com/office/powerpoint/2010/main" xmlns="" val="64142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pPr/>
              <a:t>2017/12/6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pPr/>
              <a:t>‹#›</a:t>
            </a:fld>
            <a:endParaRPr lang="zh-CN" altLang="en-US"/>
          </a:p>
        </p:txBody>
      </p:sp>
    </p:spTree>
    <p:extLst>
      <p:ext uri="{BB962C8B-B14F-4D97-AF65-F5344CB8AC3E}">
        <p14:creationId xmlns:p14="http://schemas.microsoft.com/office/powerpoint/2010/main" xmlns="" val="156660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3</a:t>
            </a:fld>
            <a:endParaRPr lang="zh-CN" altLang="en-US"/>
          </a:p>
        </p:txBody>
      </p:sp>
    </p:spTree>
    <p:extLst>
      <p:ext uri="{BB962C8B-B14F-4D97-AF65-F5344CB8AC3E}">
        <p14:creationId xmlns:p14="http://schemas.microsoft.com/office/powerpoint/2010/main" xmlns="" val="3928329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12</a:t>
            </a:fld>
            <a:endParaRPr lang="zh-CN" altLang="en-US"/>
          </a:p>
        </p:txBody>
      </p:sp>
    </p:spTree>
    <p:extLst>
      <p:ext uri="{BB962C8B-B14F-4D97-AF65-F5344CB8AC3E}">
        <p14:creationId xmlns:p14="http://schemas.microsoft.com/office/powerpoint/2010/main" xmlns="" val="1157968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13</a:t>
            </a:fld>
            <a:endParaRPr lang="zh-CN" altLang="en-US"/>
          </a:p>
        </p:txBody>
      </p:sp>
    </p:spTree>
    <p:extLst>
      <p:ext uri="{BB962C8B-B14F-4D97-AF65-F5344CB8AC3E}">
        <p14:creationId xmlns:p14="http://schemas.microsoft.com/office/powerpoint/2010/main" xmlns="" val="2149604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14</a:t>
            </a:fld>
            <a:endParaRPr lang="zh-CN" altLang="en-US"/>
          </a:p>
        </p:txBody>
      </p:sp>
    </p:spTree>
    <p:extLst>
      <p:ext uri="{BB962C8B-B14F-4D97-AF65-F5344CB8AC3E}">
        <p14:creationId xmlns:p14="http://schemas.microsoft.com/office/powerpoint/2010/main" xmlns="" val="3308810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15</a:t>
            </a:fld>
            <a:endParaRPr lang="zh-CN" altLang="en-US"/>
          </a:p>
        </p:txBody>
      </p:sp>
    </p:spTree>
    <p:extLst>
      <p:ext uri="{BB962C8B-B14F-4D97-AF65-F5344CB8AC3E}">
        <p14:creationId xmlns:p14="http://schemas.microsoft.com/office/powerpoint/2010/main" xmlns="" val="317571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xmlns="" val="157557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17</a:t>
            </a:fld>
            <a:endParaRPr lang="zh-CN" altLang="en-US"/>
          </a:p>
        </p:txBody>
      </p:sp>
    </p:spTree>
    <p:extLst>
      <p:ext uri="{BB962C8B-B14F-4D97-AF65-F5344CB8AC3E}">
        <p14:creationId xmlns:p14="http://schemas.microsoft.com/office/powerpoint/2010/main" xmlns="" val="276593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18</a:t>
            </a:fld>
            <a:endParaRPr lang="zh-CN" altLang="en-US"/>
          </a:p>
        </p:txBody>
      </p:sp>
    </p:spTree>
    <p:extLst>
      <p:ext uri="{BB962C8B-B14F-4D97-AF65-F5344CB8AC3E}">
        <p14:creationId xmlns:p14="http://schemas.microsoft.com/office/powerpoint/2010/main" xmlns="" val="372661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19</a:t>
            </a:fld>
            <a:endParaRPr lang="zh-CN" altLang="en-US"/>
          </a:p>
        </p:txBody>
      </p:sp>
    </p:spTree>
    <p:extLst>
      <p:ext uri="{BB962C8B-B14F-4D97-AF65-F5344CB8AC3E}">
        <p14:creationId xmlns:p14="http://schemas.microsoft.com/office/powerpoint/2010/main" xmlns="" val="465280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xmlns="" val="2494550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21</a:t>
            </a:fld>
            <a:endParaRPr lang="zh-CN" altLang="en-US"/>
          </a:p>
        </p:txBody>
      </p:sp>
    </p:spTree>
    <p:extLst>
      <p:ext uri="{BB962C8B-B14F-4D97-AF65-F5344CB8AC3E}">
        <p14:creationId xmlns:p14="http://schemas.microsoft.com/office/powerpoint/2010/main" xmlns="" val="3260562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4</a:t>
            </a:fld>
            <a:endParaRPr lang="zh-CN" altLang="en-US"/>
          </a:p>
        </p:txBody>
      </p:sp>
    </p:spTree>
    <p:extLst>
      <p:ext uri="{BB962C8B-B14F-4D97-AF65-F5344CB8AC3E}">
        <p14:creationId xmlns:p14="http://schemas.microsoft.com/office/powerpoint/2010/main" xmlns="" val="333222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22</a:t>
            </a:fld>
            <a:endParaRPr lang="zh-CN" altLang="en-US"/>
          </a:p>
        </p:txBody>
      </p:sp>
    </p:spTree>
    <p:extLst>
      <p:ext uri="{BB962C8B-B14F-4D97-AF65-F5344CB8AC3E}">
        <p14:creationId xmlns:p14="http://schemas.microsoft.com/office/powerpoint/2010/main" xmlns="" val="484568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1603544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5</a:t>
            </a:fld>
            <a:endParaRPr lang="zh-CN" altLang="en-US"/>
          </a:p>
        </p:txBody>
      </p:sp>
    </p:spTree>
    <p:extLst>
      <p:ext uri="{BB962C8B-B14F-4D97-AF65-F5344CB8AC3E}">
        <p14:creationId xmlns:p14="http://schemas.microsoft.com/office/powerpoint/2010/main" xmlns="" val="3605832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6</a:t>
            </a:fld>
            <a:endParaRPr lang="zh-CN" altLang="en-US"/>
          </a:p>
        </p:txBody>
      </p:sp>
    </p:spTree>
    <p:extLst>
      <p:ext uri="{BB962C8B-B14F-4D97-AF65-F5344CB8AC3E}">
        <p14:creationId xmlns:p14="http://schemas.microsoft.com/office/powerpoint/2010/main" xmlns="" val="2616586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7</a:t>
            </a:fld>
            <a:endParaRPr lang="zh-CN" altLang="en-US"/>
          </a:p>
        </p:txBody>
      </p:sp>
    </p:spTree>
    <p:extLst>
      <p:ext uri="{BB962C8B-B14F-4D97-AF65-F5344CB8AC3E}">
        <p14:creationId xmlns:p14="http://schemas.microsoft.com/office/powerpoint/2010/main" xmlns="" val="2745200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xmlns="" val="1468121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9</a:t>
            </a:fld>
            <a:endParaRPr lang="zh-CN" altLang="en-US"/>
          </a:p>
        </p:txBody>
      </p:sp>
    </p:spTree>
    <p:extLst>
      <p:ext uri="{BB962C8B-B14F-4D97-AF65-F5344CB8AC3E}">
        <p14:creationId xmlns:p14="http://schemas.microsoft.com/office/powerpoint/2010/main" xmlns="" val="128667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10</a:t>
            </a:fld>
            <a:endParaRPr lang="zh-CN" altLang="en-US"/>
          </a:p>
        </p:txBody>
      </p:sp>
    </p:spTree>
    <p:extLst>
      <p:ext uri="{BB962C8B-B14F-4D97-AF65-F5344CB8AC3E}">
        <p14:creationId xmlns:p14="http://schemas.microsoft.com/office/powerpoint/2010/main" xmlns="" val="4098964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pPr/>
              <a:t>11</a:t>
            </a:fld>
            <a:endParaRPr lang="zh-CN" altLang="en-US"/>
          </a:p>
        </p:txBody>
      </p:sp>
    </p:spTree>
    <p:extLst>
      <p:ext uri="{BB962C8B-B14F-4D97-AF65-F5344CB8AC3E}">
        <p14:creationId xmlns:p14="http://schemas.microsoft.com/office/powerpoint/2010/main" xmlns="" val="3051776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303329" y="244886"/>
            <a:ext cx="6480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337511" y="244886"/>
            <a:ext cx="6480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337512" y="1451085"/>
            <a:ext cx="8499413" cy="36464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337511" y="244886"/>
            <a:ext cx="6480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4921459" y="1041338"/>
            <a:ext cx="1836773"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5" y="3104038"/>
            <a:ext cx="1836773" cy="335875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5" y="1036736"/>
            <a:ext cx="1836773" cy="196440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9" y="3881535"/>
            <a:ext cx="1836773" cy="258125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337511" y="244886"/>
            <a:ext cx="6480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842417" y="1924635"/>
            <a:ext cx="1836773"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30" y="1924635"/>
            <a:ext cx="1836773"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3" y="1924635"/>
            <a:ext cx="1836773"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6" y="1924634"/>
            <a:ext cx="1836773"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16E5758D-A3C3-4E88-8AC0-22500507BD7E}" type="datetimeFigureOut">
              <a:rPr lang="zh-CN" altLang="en-US" smtClean="0">
                <a:solidFill>
                  <a:prstClr val="black">
                    <a:tint val="75000"/>
                  </a:prstClr>
                </a:solidFill>
              </a:rPr>
              <a:pPr/>
              <a:t>2017/12/6</a:t>
            </a:fld>
            <a:endParaRPr lang="zh-CN" altLang="en-US">
              <a:solidFill>
                <a:prstClr val="black">
                  <a:tint val="75000"/>
                </a:prstClr>
              </a:solidFil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53323581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78" r:id="rId6"/>
  </p:sldLayoutIdLst>
  <p:transition spd="slow">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5.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p:cNvSpPr txBox="1">
            <a:spLocks noChangeArrowheads="1"/>
          </p:cNvSpPr>
          <p:nvPr/>
        </p:nvSpPr>
        <p:spPr bwMode="auto">
          <a:xfrm>
            <a:off x="0" y="4725562"/>
            <a:ext cx="9144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000" dirty="0" smtClean="0">
                <a:solidFill>
                  <a:schemeClr val="accent1"/>
                </a:solidFill>
                <a:latin typeface="+mn-lt"/>
                <a:ea typeface="方正兰亭黑_GBK"/>
              </a:rPr>
              <a:t>By PO Team</a:t>
            </a:r>
            <a:endParaRPr lang="en-US" altLang="zh-CN" sz="2000" dirty="0">
              <a:solidFill>
                <a:schemeClr val="accent1"/>
              </a:solidFill>
              <a:latin typeface="+mn-lt"/>
              <a:ea typeface="方正兰亭黑_GBK"/>
            </a:endParaRPr>
          </a:p>
        </p:txBody>
      </p:sp>
      <p:cxnSp>
        <p:nvCxnSpPr>
          <p:cNvPr id="8" name="直接连接符 7"/>
          <p:cNvCxnSpPr/>
          <p:nvPr/>
        </p:nvCxnSpPr>
        <p:spPr>
          <a:xfrm>
            <a:off x="4058067" y="5137437"/>
            <a:ext cx="102193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0" y="5139952"/>
            <a:ext cx="9144000" cy="323165"/>
          </a:xfrm>
          <a:prstGeom prst="rect">
            <a:avLst/>
          </a:prstGeom>
        </p:spPr>
        <p:txBody>
          <a:bodyPr wrap="square">
            <a:spAutoFit/>
          </a:bodyPr>
          <a:lstStyle/>
          <a:p>
            <a:pPr algn="ctr">
              <a:lnSpc>
                <a:spcPct val="150000"/>
              </a:lnSpc>
            </a:pPr>
            <a:r>
              <a:rPr lang="en-US" altLang="zh-CN" sz="1000" dirty="0" smtClean="0">
                <a:solidFill>
                  <a:prstClr val="black">
                    <a:lumMod val="85000"/>
                    <a:lumOff val="15000"/>
                  </a:prstClr>
                </a:solidFill>
              </a:rPr>
              <a:t>Love Tech, Love Sharing</a:t>
            </a:r>
            <a:endParaRPr lang="zh-CN" altLang="en-US" sz="1200" dirty="0"/>
          </a:p>
        </p:txBody>
      </p:sp>
      <p:sp>
        <p:nvSpPr>
          <p:cNvPr id="19" name="TextBox 18"/>
          <p:cNvSpPr txBox="1"/>
          <p:nvPr/>
        </p:nvSpPr>
        <p:spPr>
          <a:xfrm>
            <a:off x="0" y="2872510"/>
            <a:ext cx="9144000" cy="1015663"/>
          </a:xfrm>
          <a:prstGeom prst="rect">
            <a:avLst/>
          </a:prstGeom>
          <a:noFill/>
        </p:spPr>
        <p:txBody>
          <a:bodyPr wrap="square" rtlCol="0">
            <a:spAutoFit/>
          </a:bodyPr>
          <a:lstStyle/>
          <a:p>
            <a:pPr algn="ctr"/>
            <a:r>
              <a:rPr lang="en-US" altLang="zh-CN" sz="6000" spc="325" dirty="0" smtClean="0">
                <a:solidFill>
                  <a:schemeClr val="tx2">
                    <a:lumMod val="60000"/>
                    <a:lumOff val="40000"/>
                  </a:schemeClr>
                </a:solidFill>
                <a:latin typeface="GeosansLight" pitchFamily="2" charset="0"/>
              </a:rPr>
              <a:t>PR</a:t>
            </a:r>
            <a:r>
              <a:rPr lang="en-US" altLang="zh-CN" sz="2800" spc="325" dirty="0" smtClean="0">
                <a:solidFill>
                  <a:srgbClr val="3D3743"/>
                </a:solidFill>
                <a:latin typeface="GeosansLight" pitchFamily="2" charset="0"/>
              </a:rPr>
              <a:t> </a:t>
            </a:r>
            <a:r>
              <a:rPr lang="en-US" altLang="zh-CN" sz="4800" spc="325" dirty="0" smtClean="0">
                <a:solidFill>
                  <a:srgbClr val="3D3743"/>
                </a:solidFill>
                <a:latin typeface="GeosansLight" pitchFamily="2" charset="0"/>
              </a:rPr>
              <a:t>Approval Control Panel</a:t>
            </a:r>
          </a:p>
        </p:txBody>
      </p:sp>
      <p:pic>
        <p:nvPicPr>
          <p:cNvPr id="28" name="Picture 2" descr="C:\Users\Jokomoro\Documents\b2.png"/>
          <p:cNvPicPr>
            <a:picLocks noChangeAspect="1" noChangeArrowheads="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xmlns="">
                  <a14:imgLayer r:embed="rId4">
                    <a14:imgEffect>
                      <a14:brightnessContrast bright="20000"/>
                    </a14:imgEffect>
                  </a14:imgLayer>
                </a14:imgProps>
              </a:ext>
              <a:ext uri="{28A0092B-C50C-407E-A947-70E740481C1C}">
                <a14:useLocalDpi xmlns:a14="http://schemas.microsoft.com/office/drawing/2010/main" xmlns="" val="0"/>
              </a:ext>
            </a:extLst>
          </a:blip>
          <a:srcRect/>
          <a:stretch>
            <a:fillRect/>
          </a:stretch>
        </p:blipFill>
        <p:spPr bwMode="auto">
          <a:xfrm>
            <a:off x="3364487" y="0"/>
            <a:ext cx="2340260" cy="2158972"/>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3" descr="E:\Envato\Success\Images\l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rot="1468467">
            <a:off x="5295969" y="1198505"/>
            <a:ext cx="817860" cy="1069510"/>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4" descr="E:\Envato\Success\Images\l2.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770909" y="1436337"/>
            <a:ext cx="984930" cy="59385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市场分析</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aphicFrame>
        <p:nvGraphicFramePr>
          <p:cNvPr id="8" name="图表 7"/>
          <p:cNvGraphicFramePr/>
          <p:nvPr/>
        </p:nvGraphicFramePr>
        <p:xfrm>
          <a:off x="323850" y="1591002"/>
          <a:ext cx="5171176" cy="4331885"/>
        </p:xfrm>
        <a:graphic>
          <a:graphicData uri="http://schemas.openxmlformats.org/drawingml/2006/chart">
            <c:chart xmlns:c="http://schemas.openxmlformats.org/drawingml/2006/chart" xmlns:r="http://schemas.openxmlformats.org/officeDocument/2006/relationships" r:id="rId3"/>
          </a:graphicData>
        </a:graphic>
      </p:graphicFrame>
      <p:grpSp>
        <p:nvGrpSpPr>
          <p:cNvPr id="12" name="组合 11"/>
          <p:cNvGrpSpPr/>
          <p:nvPr/>
        </p:nvGrpSpPr>
        <p:grpSpPr>
          <a:xfrm>
            <a:off x="5563444" y="1901551"/>
            <a:ext cx="514780" cy="686373"/>
            <a:chOff x="6357074" y="1008628"/>
            <a:chExt cx="1676757" cy="1676757"/>
          </a:xfrm>
        </p:grpSpPr>
        <p:sp>
          <p:nvSpPr>
            <p:cNvPr id="39" name="椭圆 3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椭圆 39"/>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2" name="矩形 41"/>
          <p:cNvSpPr/>
          <p:nvPr/>
        </p:nvSpPr>
        <p:spPr>
          <a:xfrm>
            <a:off x="6084643" y="2287889"/>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3" name="矩形 4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088869" y="1977126"/>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类别一</a:t>
            </a:r>
            <a:endParaRPr lang="en-US" altLang="zh-CN" sz="1200">
              <a:solidFill>
                <a:schemeClr val="accent1"/>
              </a:solidFill>
              <a:latin typeface="方正兰亭黑_GBK"/>
              <a:ea typeface="方正兰亭黑_GBK"/>
            </a:endParaRPr>
          </a:p>
        </p:txBody>
      </p:sp>
      <p:cxnSp>
        <p:nvCxnSpPr>
          <p:cNvPr id="44" name="直接连接符 43"/>
          <p:cNvCxnSpPr/>
          <p:nvPr/>
        </p:nvCxnSpPr>
        <p:spPr>
          <a:xfrm>
            <a:off x="6188254" y="234645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5563444" y="3241996"/>
            <a:ext cx="514780" cy="686373"/>
            <a:chOff x="6357074" y="1008628"/>
            <a:chExt cx="1676757" cy="1676757"/>
          </a:xfrm>
        </p:grpSpPr>
        <p:sp>
          <p:nvSpPr>
            <p:cNvPr id="46" name="椭圆 45"/>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8" name="矩形 47"/>
          <p:cNvSpPr/>
          <p:nvPr/>
        </p:nvSpPr>
        <p:spPr>
          <a:xfrm>
            <a:off x="6084643" y="3628334"/>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9" name="矩形 4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088869" y="3317571"/>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类别二</a:t>
            </a:r>
            <a:endParaRPr lang="en-US" altLang="zh-CN" sz="1200">
              <a:solidFill>
                <a:schemeClr val="accent1"/>
              </a:solidFill>
              <a:latin typeface="方正兰亭黑_GBK"/>
              <a:ea typeface="方正兰亭黑_GBK"/>
            </a:endParaRPr>
          </a:p>
        </p:txBody>
      </p:sp>
      <p:cxnSp>
        <p:nvCxnSpPr>
          <p:cNvPr id="50" name="直接连接符 49"/>
          <p:cNvCxnSpPr/>
          <p:nvPr/>
        </p:nvCxnSpPr>
        <p:spPr>
          <a:xfrm>
            <a:off x="6188254" y="368690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5563444" y="4582442"/>
            <a:ext cx="514780" cy="686373"/>
            <a:chOff x="6357074" y="1008628"/>
            <a:chExt cx="1676757" cy="1676757"/>
          </a:xfrm>
        </p:grpSpPr>
        <p:sp>
          <p:nvSpPr>
            <p:cNvPr id="52" name="椭圆 51"/>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椭圆 52"/>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4" name="矩形 53"/>
          <p:cNvSpPr/>
          <p:nvPr/>
        </p:nvSpPr>
        <p:spPr>
          <a:xfrm>
            <a:off x="6084643" y="4968779"/>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55" name="矩形 5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088869" y="4658017"/>
            <a:ext cx="1736053" cy="276999"/>
          </a:xfrm>
          <a:prstGeom prst="rect">
            <a:avLst/>
          </a:prstGeom>
        </p:spPr>
        <p:txBody>
          <a:bodyPr wrap="square">
            <a:spAutoFit/>
          </a:bodyPr>
          <a:lstStyle/>
          <a:p>
            <a:pPr lvl="0" fontAlgn="base">
              <a:spcBef>
                <a:spcPct val="0"/>
              </a:spcBef>
              <a:spcAft>
                <a:spcPct val="0"/>
              </a:spcAft>
            </a:pPr>
            <a:r>
              <a:rPr lang="zh-CN" altLang="en-US" sz="1200" smtClean="0">
                <a:solidFill>
                  <a:schemeClr val="accent1"/>
                </a:solidFill>
                <a:latin typeface="+mj-lt"/>
                <a:ea typeface="+mj-ea"/>
                <a:sym typeface="Calibri" panose="020F0502020204030204" pitchFamily="34" charset="0"/>
              </a:rPr>
              <a:t>类别三</a:t>
            </a:r>
            <a:endParaRPr lang="en-US" altLang="zh-CN" sz="1200">
              <a:solidFill>
                <a:schemeClr val="accent1"/>
              </a:solidFill>
              <a:latin typeface="+mj-lt"/>
              <a:ea typeface="+mj-ea"/>
              <a:sym typeface="Calibri" panose="020F0502020204030204" pitchFamily="34" charset="0"/>
            </a:endParaRPr>
          </a:p>
        </p:txBody>
      </p:sp>
      <p:cxnSp>
        <p:nvCxnSpPr>
          <p:cNvPr id="56" name="直接连接符 55"/>
          <p:cNvCxnSpPr/>
          <p:nvPr/>
        </p:nvCxnSpPr>
        <p:spPr>
          <a:xfrm>
            <a:off x="6188254" y="5027348"/>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5" name="Group 35"/>
          <p:cNvGrpSpPr/>
          <p:nvPr/>
        </p:nvGrpSpPr>
        <p:grpSpPr>
          <a:xfrm>
            <a:off x="5726077" y="3464931"/>
            <a:ext cx="214349" cy="240503"/>
            <a:chOff x="4605338" y="3814763"/>
            <a:chExt cx="420688" cy="354013"/>
          </a:xfrm>
          <a:solidFill>
            <a:schemeClr val="bg1"/>
          </a:solidFill>
        </p:grpSpPr>
        <p:sp>
          <p:nvSpPr>
            <p:cNvPr id="26"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76" name="Group 216"/>
          <p:cNvGrpSpPr/>
          <p:nvPr/>
        </p:nvGrpSpPr>
        <p:grpSpPr>
          <a:xfrm>
            <a:off x="5706381" y="2100918"/>
            <a:ext cx="228909" cy="246973"/>
            <a:chOff x="1209675" y="6354763"/>
            <a:chExt cx="449263" cy="363538"/>
          </a:xfrm>
          <a:solidFill>
            <a:schemeClr val="bg1"/>
          </a:solidFill>
        </p:grpSpPr>
        <p:sp>
          <p:nvSpPr>
            <p:cNvPr id="77"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8"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0"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1" name="Group 242"/>
          <p:cNvGrpSpPr/>
          <p:nvPr/>
        </p:nvGrpSpPr>
        <p:grpSpPr>
          <a:xfrm>
            <a:off x="5709339" y="4809691"/>
            <a:ext cx="228100" cy="231875"/>
            <a:chOff x="2908300" y="2946400"/>
            <a:chExt cx="447675" cy="341313"/>
          </a:xfrm>
          <a:solidFill>
            <a:schemeClr val="bg1"/>
          </a:solidFill>
        </p:grpSpPr>
        <p:sp>
          <p:nvSpPr>
            <p:cNvPr id="82"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市场分析</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25" name="组合 24"/>
          <p:cNvGrpSpPr/>
          <p:nvPr/>
        </p:nvGrpSpPr>
        <p:grpSpPr>
          <a:xfrm>
            <a:off x="3168369" y="1787034"/>
            <a:ext cx="2438801" cy="4309669"/>
            <a:chOff x="4177112" y="1402950"/>
            <a:chExt cx="3406890" cy="4515304"/>
          </a:xfrm>
        </p:grpSpPr>
        <p:sp>
          <p:nvSpPr>
            <p:cNvPr id="26" name="Freeform 5"/>
            <p:cNvSpPr>
              <a:spLocks noEditPoints="1"/>
            </p:cNvSpPr>
            <p:nvPr/>
          </p:nvSpPr>
          <p:spPr bwMode="auto">
            <a:xfrm>
              <a:off x="4177112" y="1402950"/>
              <a:ext cx="3406890" cy="4515304"/>
            </a:xfrm>
            <a:custGeom>
              <a:avLst/>
              <a:gdLst>
                <a:gd name="T0" fmla="*/ 1132 w 2427"/>
                <a:gd name="T1" fmla="*/ 3164 h 3218"/>
                <a:gd name="T2" fmla="*/ 1103 w 2427"/>
                <a:gd name="T3" fmla="*/ 3002 h 3218"/>
                <a:gd name="T4" fmla="*/ 888 w 2427"/>
                <a:gd name="T5" fmla="*/ 2524 h 3218"/>
                <a:gd name="T6" fmla="*/ 681 w 2427"/>
                <a:gd name="T7" fmla="*/ 2512 h 3218"/>
                <a:gd name="T8" fmla="*/ 563 w 2427"/>
                <a:gd name="T9" fmla="*/ 2520 h 3218"/>
                <a:gd name="T10" fmla="*/ 270 w 2427"/>
                <a:gd name="T11" fmla="*/ 2454 h 3218"/>
                <a:gd name="T12" fmla="*/ 241 w 2427"/>
                <a:gd name="T13" fmla="*/ 2186 h 3218"/>
                <a:gd name="T14" fmla="*/ 195 w 2427"/>
                <a:gd name="T15" fmla="*/ 1972 h 3218"/>
                <a:gd name="T16" fmla="*/ 209 w 2427"/>
                <a:gd name="T17" fmla="*/ 1949 h 3218"/>
                <a:gd name="T18" fmla="*/ 156 w 2427"/>
                <a:gd name="T19" fmla="*/ 1889 h 3218"/>
                <a:gd name="T20" fmla="*/ 174 w 2427"/>
                <a:gd name="T21" fmla="*/ 1772 h 3218"/>
                <a:gd name="T22" fmla="*/ 111 w 2427"/>
                <a:gd name="T23" fmla="*/ 1781 h 3218"/>
                <a:gd name="T24" fmla="*/ 38 w 2427"/>
                <a:gd name="T25" fmla="*/ 1595 h 3218"/>
                <a:gd name="T26" fmla="*/ 154 w 2427"/>
                <a:gd name="T27" fmla="*/ 1399 h 3218"/>
                <a:gd name="T28" fmla="*/ 338 w 2427"/>
                <a:gd name="T29" fmla="*/ 504 h 3218"/>
                <a:gd name="T30" fmla="*/ 1090 w 2427"/>
                <a:gd name="T31" fmla="*/ 5 h 3218"/>
                <a:gd name="T32" fmla="*/ 2084 w 2427"/>
                <a:gd name="T33" fmla="*/ 244 h 3218"/>
                <a:gd name="T34" fmla="*/ 2258 w 2427"/>
                <a:gd name="T35" fmla="*/ 1562 h 3218"/>
                <a:gd name="T36" fmla="*/ 2026 w 2427"/>
                <a:gd name="T37" fmla="*/ 2008 h 3218"/>
                <a:gd name="T38" fmla="*/ 2036 w 2427"/>
                <a:gd name="T39" fmla="*/ 2679 h 3218"/>
                <a:gd name="T40" fmla="*/ 2055 w 2427"/>
                <a:gd name="T41" fmla="*/ 2773 h 3218"/>
                <a:gd name="T42" fmla="*/ 2070 w 2427"/>
                <a:gd name="T43" fmla="*/ 2839 h 3218"/>
                <a:gd name="T44" fmla="*/ 1460 w 2427"/>
                <a:gd name="T45" fmla="*/ 3147 h 3218"/>
                <a:gd name="T46" fmla="*/ 1288 w 2427"/>
                <a:gd name="T47" fmla="*/ 3193 h 3218"/>
                <a:gd name="T48" fmla="*/ 1219 w 2427"/>
                <a:gd name="T49" fmla="*/ 3213 h 3218"/>
                <a:gd name="T50" fmla="*/ 779 w 2427"/>
                <a:gd name="T51" fmla="*/ 2421 h 3218"/>
                <a:gd name="T52" fmla="*/ 1136 w 2427"/>
                <a:gd name="T53" fmla="*/ 2739 h 3218"/>
                <a:gd name="T54" fmla="*/ 1206 w 2427"/>
                <a:gd name="T55" fmla="*/ 3103 h 3218"/>
                <a:gd name="T56" fmla="*/ 1264 w 2427"/>
                <a:gd name="T57" fmla="*/ 3112 h 3218"/>
                <a:gd name="T58" fmla="*/ 1438 w 2427"/>
                <a:gd name="T59" fmla="*/ 3066 h 3218"/>
                <a:gd name="T60" fmla="*/ 1989 w 2427"/>
                <a:gd name="T61" fmla="*/ 2864 h 3218"/>
                <a:gd name="T62" fmla="*/ 1972 w 2427"/>
                <a:gd name="T63" fmla="*/ 2790 h 3218"/>
                <a:gd name="T64" fmla="*/ 1953 w 2427"/>
                <a:gd name="T65" fmla="*/ 2697 h 3218"/>
                <a:gd name="T66" fmla="*/ 1947 w 2427"/>
                <a:gd name="T67" fmla="*/ 1976 h 3218"/>
                <a:gd name="T68" fmla="*/ 2182 w 2427"/>
                <a:gd name="T69" fmla="*/ 1526 h 3218"/>
                <a:gd name="T70" fmla="*/ 2033 w 2427"/>
                <a:gd name="T71" fmla="*/ 311 h 3218"/>
                <a:gd name="T72" fmla="*/ 1097 w 2427"/>
                <a:gd name="T73" fmla="*/ 89 h 3218"/>
                <a:gd name="T74" fmla="*/ 341 w 2427"/>
                <a:gd name="T75" fmla="*/ 1039 h 3218"/>
                <a:gd name="T76" fmla="*/ 182 w 2427"/>
                <a:gd name="T77" fmla="*/ 1517 h 3218"/>
                <a:gd name="T78" fmla="*/ 107 w 2427"/>
                <a:gd name="T79" fmla="*/ 1696 h 3218"/>
                <a:gd name="T80" fmla="*/ 138 w 2427"/>
                <a:gd name="T81" fmla="*/ 1692 h 3218"/>
                <a:gd name="T82" fmla="*/ 257 w 2427"/>
                <a:gd name="T83" fmla="*/ 1757 h 3218"/>
                <a:gd name="T84" fmla="*/ 238 w 2427"/>
                <a:gd name="T85" fmla="*/ 1868 h 3218"/>
                <a:gd name="T86" fmla="*/ 289 w 2427"/>
                <a:gd name="T87" fmla="*/ 1915 h 3218"/>
                <a:gd name="T88" fmla="*/ 269 w 2427"/>
                <a:gd name="T89" fmla="*/ 2012 h 3218"/>
                <a:gd name="T90" fmla="*/ 325 w 2427"/>
                <a:gd name="T91" fmla="*/ 2177 h 3218"/>
                <a:gd name="T92" fmla="*/ 337 w 2427"/>
                <a:gd name="T93" fmla="*/ 2404 h 3218"/>
                <a:gd name="T94" fmla="*/ 556 w 2427"/>
                <a:gd name="T95" fmla="*/ 2436 h 3218"/>
                <a:gd name="T96" fmla="*/ 674 w 2427"/>
                <a:gd name="T97" fmla="*/ 2428 h 3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7" h="3218">
                  <a:moveTo>
                    <a:pt x="1190" y="3218"/>
                  </a:moveTo>
                  <a:cubicBezTo>
                    <a:pt x="1169" y="3218"/>
                    <a:pt x="1142" y="3208"/>
                    <a:pt x="1132" y="3164"/>
                  </a:cubicBezTo>
                  <a:cubicBezTo>
                    <a:pt x="1129" y="3150"/>
                    <a:pt x="1126" y="3136"/>
                    <a:pt x="1123" y="3119"/>
                  </a:cubicBezTo>
                  <a:cubicBezTo>
                    <a:pt x="1115" y="3080"/>
                    <a:pt x="1109" y="3040"/>
                    <a:pt x="1103" y="3002"/>
                  </a:cubicBezTo>
                  <a:cubicBezTo>
                    <a:pt x="1091" y="2922"/>
                    <a:pt x="1078" y="2840"/>
                    <a:pt x="1055" y="2762"/>
                  </a:cubicBezTo>
                  <a:cubicBezTo>
                    <a:pt x="1018" y="2633"/>
                    <a:pt x="963" y="2555"/>
                    <a:pt x="888" y="2524"/>
                  </a:cubicBezTo>
                  <a:cubicBezTo>
                    <a:pt x="857" y="2511"/>
                    <a:pt x="822" y="2506"/>
                    <a:pt x="779" y="2506"/>
                  </a:cubicBezTo>
                  <a:cubicBezTo>
                    <a:pt x="747" y="2506"/>
                    <a:pt x="714" y="2509"/>
                    <a:pt x="681" y="2512"/>
                  </a:cubicBezTo>
                  <a:cubicBezTo>
                    <a:pt x="657" y="2514"/>
                    <a:pt x="631" y="2516"/>
                    <a:pt x="606" y="2517"/>
                  </a:cubicBezTo>
                  <a:cubicBezTo>
                    <a:pt x="593" y="2518"/>
                    <a:pt x="579" y="2519"/>
                    <a:pt x="563" y="2520"/>
                  </a:cubicBezTo>
                  <a:cubicBezTo>
                    <a:pt x="534" y="2523"/>
                    <a:pt x="500" y="2525"/>
                    <a:pt x="467" y="2525"/>
                  </a:cubicBezTo>
                  <a:cubicBezTo>
                    <a:pt x="405" y="2525"/>
                    <a:pt x="317" y="2518"/>
                    <a:pt x="270" y="2454"/>
                  </a:cubicBezTo>
                  <a:cubicBezTo>
                    <a:pt x="228" y="2398"/>
                    <a:pt x="234" y="2327"/>
                    <a:pt x="239" y="2264"/>
                  </a:cubicBezTo>
                  <a:cubicBezTo>
                    <a:pt x="241" y="2236"/>
                    <a:pt x="243" y="2209"/>
                    <a:pt x="241" y="2186"/>
                  </a:cubicBezTo>
                  <a:cubicBezTo>
                    <a:pt x="239" y="2165"/>
                    <a:pt x="227" y="2148"/>
                    <a:pt x="213" y="2128"/>
                  </a:cubicBezTo>
                  <a:cubicBezTo>
                    <a:pt x="190" y="2095"/>
                    <a:pt x="155" y="2045"/>
                    <a:pt x="195" y="1972"/>
                  </a:cubicBezTo>
                  <a:cubicBezTo>
                    <a:pt x="198" y="1967"/>
                    <a:pt x="200" y="1963"/>
                    <a:pt x="203" y="1959"/>
                  </a:cubicBezTo>
                  <a:cubicBezTo>
                    <a:pt x="205" y="1956"/>
                    <a:pt x="207" y="1952"/>
                    <a:pt x="209" y="1949"/>
                  </a:cubicBezTo>
                  <a:cubicBezTo>
                    <a:pt x="208" y="1948"/>
                    <a:pt x="206" y="1947"/>
                    <a:pt x="205" y="1946"/>
                  </a:cubicBezTo>
                  <a:cubicBezTo>
                    <a:pt x="190" y="1938"/>
                    <a:pt x="164" y="1924"/>
                    <a:pt x="156" y="1889"/>
                  </a:cubicBezTo>
                  <a:cubicBezTo>
                    <a:pt x="149" y="1858"/>
                    <a:pt x="159" y="1830"/>
                    <a:pt x="166" y="1808"/>
                  </a:cubicBezTo>
                  <a:cubicBezTo>
                    <a:pt x="171" y="1794"/>
                    <a:pt x="175" y="1781"/>
                    <a:pt x="174" y="1772"/>
                  </a:cubicBezTo>
                  <a:cubicBezTo>
                    <a:pt x="168" y="1772"/>
                    <a:pt x="161" y="1774"/>
                    <a:pt x="153" y="1775"/>
                  </a:cubicBezTo>
                  <a:cubicBezTo>
                    <a:pt x="140" y="1778"/>
                    <a:pt x="126" y="1781"/>
                    <a:pt x="111" y="1781"/>
                  </a:cubicBezTo>
                  <a:cubicBezTo>
                    <a:pt x="90" y="1781"/>
                    <a:pt x="73" y="1775"/>
                    <a:pt x="59" y="1765"/>
                  </a:cubicBezTo>
                  <a:cubicBezTo>
                    <a:pt x="8" y="1729"/>
                    <a:pt x="0" y="1665"/>
                    <a:pt x="38" y="1595"/>
                  </a:cubicBezTo>
                  <a:cubicBezTo>
                    <a:pt x="60" y="1553"/>
                    <a:pt x="85" y="1512"/>
                    <a:pt x="110" y="1472"/>
                  </a:cubicBezTo>
                  <a:cubicBezTo>
                    <a:pt x="125" y="1448"/>
                    <a:pt x="140" y="1424"/>
                    <a:pt x="154" y="1399"/>
                  </a:cubicBezTo>
                  <a:cubicBezTo>
                    <a:pt x="212" y="1300"/>
                    <a:pt x="269" y="1181"/>
                    <a:pt x="257" y="1047"/>
                  </a:cubicBezTo>
                  <a:cubicBezTo>
                    <a:pt x="240" y="854"/>
                    <a:pt x="265" y="686"/>
                    <a:pt x="338" y="504"/>
                  </a:cubicBezTo>
                  <a:cubicBezTo>
                    <a:pt x="400" y="351"/>
                    <a:pt x="502" y="229"/>
                    <a:pt x="641" y="142"/>
                  </a:cubicBezTo>
                  <a:cubicBezTo>
                    <a:pt x="767" y="64"/>
                    <a:pt x="919" y="17"/>
                    <a:pt x="1090" y="5"/>
                  </a:cubicBezTo>
                  <a:cubicBezTo>
                    <a:pt x="1136" y="1"/>
                    <a:pt x="1183" y="0"/>
                    <a:pt x="1230" y="0"/>
                  </a:cubicBezTo>
                  <a:cubicBezTo>
                    <a:pt x="1429" y="0"/>
                    <a:pt x="1804" y="31"/>
                    <a:pt x="2084" y="244"/>
                  </a:cubicBezTo>
                  <a:cubicBezTo>
                    <a:pt x="2257" y="376"/>
                    <a:pt x="2363" y="554"/>
                    <a:pt x="2390" y="760"/>
                  </a:cubicBezTo>
                  <a:cubicBezTo>
                    <a:pt x="2427" y="1042"/>
                    <a:pt x="2385" y="1297"/>
                    <a:pt x="2258" y="1562"/>
                  </a:cubicBezTo>
                  <a:cubicBezTo>
                    <a:pt x="2227" y="1627"/>
                    <a:pt x="2191" y="1691"/>
                    <a:pt x="2156" y="1752"/>
                  </a:cubicBezTo>
                  <a:cubicBezTo>
                    <a:pt x="2109" y="1835"/>
                    <a:pt x="2061" y="1920"/>
                    <a:pt x="2026" y="2008"/>
                  </a:cubicBezTo>
                  <a:cubicBezTo>
                    <a:pt x="1979" y="2124"/>
                    <a:pt x="1966" y="2261"/>
                    <a:pt x="1988" y="2425"/>
                  </a:cubicBezTo>
                  <a:cubicBezTo>
                    <a:pt x="1999" y="2510"/>
                    <a:pt x="2018" y="2596"/>
                    <a:pt x="2036" y="2679"/>
                  </a:cubicBezTo>
                  <a:cubicBezTo>
                    <a:pt x="2040" y="2701"/>
                    <a:pt x="2040" y="2701"/>
                    <a:pt x="2040" y="2701"/>
                  </a:cubicBezTo>
                  <a:cubicBezTo>
                    <a:pt x="2046" y="2725"/>
                    <a:pt x="2050" y="2749"/>
                    <a:pt x="2055" y="2773"/>
                  </a:cubicBezTo>
                  <a:cubicBezTo>
                    <a:pt x="2058" y="2788"/>
                    <a:pt x="2061" y="2803"/>
                    <a:pt x="2064" y="2818"/>
                  </a:cubicBezTo>
                  <a:cubicBezTo>
                    <a:pt x="2065" y="2824"/>
                    <a:pt x="2068" y="2831"/>
                    <a:pt x="2070" y="2839"/>
                  </a:cubicBezTo>
                  <a:cubicBezTo>
                    <a:pt x="2082" y="2878"/>
                    <a:pt x="2103" y="2949"/>
                    <a:pt x="2041" y="2985"/>
                  </a:cubicBezTo>
                  <a:cubicBezTo>
                    <a:pt x="2024" y="2995"/>
                    <a:pt x="1936" y="3021"/>
                    <a:pt x="1460" y="3147"/>
                  </a:cubicBezTo>
                  <a:cubicBezTo>
                    <a:pt x="1383" y="3167"/>
                    <a:pt x="1323" y="3183"/>
                    <a:pt x="1308" y="3188"/>
                  </a:cubicBezTo>
                  <a:cubicBezTo>
                    <a:pt x="1288" y="3193"/>
                    <a:pt x="1288" y="3193"/>
                    <a:pt x="1288" y="3193"/>
                  </a:cubicBezTo>
                  <a:cubicBezTo>
                    <a:pt x="1266" y="3200"/>
                    <a:pt x="1244" y="3206"/>
                    <a:pt x="1222" y="3212"/>
                  </a:cubicBezTo>
                  <a:cubicBezTo>
                    <a:pt x="1219" y="3213"/>
                    <a:pt x="1219" y="3213"/>
                    <a:pt x="1219" y="3213"/>
                  </a:cubicBezTo>
                  <a:cubicBezTo>
                    <a:pt x="1210" y="3215"/>
                    <a:pt x="1200" y="3218"/>
                    <a:pt x="1190" y="3218"/>
                  </a:cubicBezTo>
                  <a:close/>
                  <a:moveTo>
                    <a:pt x="779" y="2421"/>
                  </a:moveTo>
                  <a:cubicBezTo>
                    <a:pt x="834" y="2421"/>
                    <a:pt x="878" y="2429"/>
                    <a:pt x="920" y="2446"/>
                  </a:cubicBezTo>
                  <a:cubicBezTo>
                    <a:pt x="1020" y="2487"/>
                    <a:pt x="1091" y="2583"/>
                    <a:pt x="1136" y="2739"/>
                  </a:cubicBezTo>
                  <a:cubicBezTo>
                    <a:pt x="1160" y="2821"/>
                    <a:pt x="1174" y="2907"/>
                    <a:pt x="1187" y="2989"/>
                  </a:cubicBezTo>
                  <a:cubicBezTo>
                    <a:pt x="1192" y="3026"/>
                    <a:pt x="1199" y="3065"/>
                    <a:pt x="1206" y="3103"/>
                  </a:cubicBezTo>
                  <a:cubicBezTo>
                    <a:pt x="1207" y="3112"/>
                    <a:pt x="1209" y="3120"/>
                    <a:pt x="1210" y="3128"/>
                  </a:cubicBezTo>
                  <a:cubicBezTo>
                    <a:pt x="1228" y="3123"/>
                    <a:pt x="1246" y="3117"/>
                    <a:pt x="1264" y="3112"/>
                  </a:cubicBezTo>
                  <a:cubicBezTo>
                    <a:pt x="1284" y="3107"/>
                    <a:pt x="1284" y="3107"/>
                    <a:pt x="1284" y="3107"/>
                  </a:cubicBezTo>
                  <a:cubicBezTo>
                    <a:pt x="1300" y="3102"/>
                    <a:pt x="1358" y="3087"/>
                    <a:pt x="1438" y="3066"/>
                  </a:cubicBezTo>
                  <a:cubicBezTo>
                    <a:pt x="1607" y="3021"/>
                    <a:pt x="1955" y="2929"/>
                    <a:pt x="1999" y="2912"/>
                  </a:cubicBezTo>
                  <a:cubicBezTo>
                    <a:pt x="2001" y="2903"/>
                    <a:pt x="1993" y="2876"/>
                    <a:pt x="1989" y="2864"/>
                  </a:cubicBezTo>
                  <a:cubicBezTo>
                    <a:pt x="1986" y="2854"/>
                    <a:pt x="1983" y="2845"/>
                    <a:pt x="1982" y="2835"/>
                  </a:cubicBezTo>
                  <a:cubicBezTo>
                    <a:pt x="1978" y="2820"/>
                    <a:pt x="1975" y="2805"/>
                    <a:pt x="1972" y="2790"/>
                  </a:cubicBezTo>
                  <a:cubicBezTo>
                    <a:pt x="1968" y="2766"/>
                    <a:pt x="1963" y="2742"/>
                    <a:pt x="1958" y="2718"/>
                  </a:cubicBezTo>
                  <a:cubicBezTo>
                    <a:pt x="1953" y="2697"/>
                    <a:pt x="1953" y="2697"/>
                    <a:pt x="1953" y="2697"/>
                  </a:cubicBezTo>
                  <a:cubicBezTo>
                    <a:pt x="1935" y="2612"/>
                    <a:pt x="1916" y="2524"/>
                    <a:pt x="1904" y="2436"/>
                  </a:cubicBezTo>
                  <a:cubicBezTo>
                    <a:pt x="1881" y="2257"/>
                    <a:pt x="1895" y="2106"/>
                    <a:pt x="1947" y="1976"/>
                  </a:cubicBezTo>
                  <a:cubicBezTo>
                    <a:pt x="1985" y="1884"/>
                    <a:pt x="2035" y="1796"/>
                    <a:pt x="2083" y="1711"/>
                  </a:cubicBezTo>
                  <a:cubicBezTo>
                    <a:pt x="2117" y="1650"/>
                    <a:pt x="2152" y="1588"/>
                    <a:pt x="2182" y="1526"/>
                  </a:cubicBezTo>
                  <a:cubicBezTo>
                    <a:pt x="2302" y="1276"/>
                    <a:pt x="2341" y="1036"/>
                    <a:pt x="2306" y="771"/>
                  </a:cubicBezTo>
                  <a:cubicBezTo>
                    <a:pt x="2282" y="588"/>
                    <a:pt x="2188" y="429"/>
                    <a:pt x="2033" y="311"/>
                  </a:cubicBezTo>
                  <a:cubicBezTo>
                    <a:pt x="1772" y="114"/>
                    <a:pt x="1418" y="84"/>
                    <a:pt x="1230" y="84"/>
                  </a:cubicBezTo>
                  <a:cubicBezTo>
                    <a:pt x="1185" y="84"/>
                    <a:pt x="1140" y="86"/>
                    <a:pt x="1097" y="89"/>
                  </a:cubicBezTo>
                  <a:cubicBezTo>
                    <a:pt x="904" y="103"/>
                    <a:pt x="559" y="180"/>
                    <a:pt x="417" y="535"/>
                  </a:cubicBezTo>
                  <a:cubicBezTo>
                    <a:pt x="349" y="705"/>
                    <a:pt x="325" y="860"/>
                    <a:pt x="341" y="1039"/>
                  </a:cubicBezTo>
                  <a:cubicBezTo>
                    <a:pt x="355" y="1198"/>
                    <a:pt x="291" y="1332"/>
                    <a:pt x="227" y="1442"/>
                  </a:cubicBezTo>
                  <a:cubicBezTo>
                    <a:pt x="212" y="1467"/>
                    <a:pt x="197" y="1492"/>
                    <a:pt x="182" y="1517"/>
                  </a:cubicBezTo>
                  <a:cubicBezTo>
                    <a:pt x="158" y="1555"/>
                    <a:pt x="133" y="1595"/>
                    <a:pt x="112" y="1635"/>
                  </a:cubicBezTo>
                  <a:cubicBezTo>
                    <a:pt x="96" y="1665"/>
                    <a:pt x="94" y="1686"/>
                    <a:pt x="107" y="1696"/>
                  </a:cubicBezTo>
                  <a:cubicBezTo>
                    <a:pt x="108" y="1696"/>
                    <a:pt x="109" y="1696"/>
                    <a:pt x="111" y="1696"/>
                  </a:cubicBezTo>
                  <a:cubicBezTo>
                    <a:pt x="118" y="1696"/>
                    <a:pt x="128" y="1694"/>
                    <a:pt x="138" y="1692"/>
                  </a:cubicBezTo>
                  <a:cubicBezTo>
                    <a:pt x="151" y="1690"/>
                    <a:pt x="164" y="1687"/>
                    <a:pt x="178" y="1687"/>
                  </a:cubicBezTo>
                  <a:cubicBezTo>
                    <a:pt x="221" y="1687"/>
                    <a:pt x="250" y="1713"/>
                    <a:pt x="257" y="1757"/>
                  </a:cubicBezTo>
                  <a:cubicBezTo>
                    <a:pt x="262" y="1786"/>
                    <a:pt x="253" y="1813"/>
                    <a:pt x="246" y="1834"/>
                  </a:cubicBezTo>
                  <a:cubicBezTo>
                    <a:pt x="242" y="1847"/>
                    <a:pt x="238" y="1860"/>
                    <a:pt x="238" y="1868"/>
                  </a:cubicBezTo>
                  <a:cubicBezTo>
                    <a:pt x="240" y="1869"/>
                    <a:pt x="243" y="1871"/>
                    <a:pt x="245" y="1872"/>
                  </a:cubicBezTo>
                  <a:cubicBezTo>
                    <a:pt x="258" y="1879"/>
                    <a:pt x="278" y="1890"/>
                    <a:pt x="289" y="1915"/>
                  </a:cubicBezTo>
                  <a:cubicBezTo>
                    <a:pt x="306" y="1953"/>
                    <a:pt x="285" y="1986"/>
                    <a:pt x="274" y="2003"/>
                  </a:cubicBezTo>
                  <a:cubicBezTo>
                    <a:pt x="272" y="2007"/>
                    <a:pt x="271" y="2010"/>
                    <a:pt x="269" y="2012"/>
                  </a:cubicBezTo>
                  <a:cubicBezTo>
                    <a:pt x="255" y="2039"/>
                    <a:pt x="259" y="2047"/>
                    <a:pt x="282" y="2080"/>
                  </a:cubicBezTo>
                  <a:cubicBezTo>
                    <a:pt x="299" y="2104"/>
                    <a:pt x="320" y="2134"/>
                    <a:pt x="325" y="2177"/>
                  </a:cubicBezTo>
                  <a:cubicBezTo>
                    <a:pt x="328" y="2208"/>
                    <a:pt x="325" y="2240"/>
                    <a:pt x="323" y="2271"/>
                  </a:cubicBezTo>
                  <a:cubicBezTo>
                    <a:pt x="319" y="2324"/>
                    <a:pt x="314" y="2373"/>
                    <a:pt x="337" y="2404"/>
                  </a:cubicBezTo>
                  <a:cubicBezTo>
                    <a:pt x="356" y="2428"/>
                    <a:pt x="399" y="2441"/>
                    <a:pt x="467" y="2441"/>
                  </a:cubicBezTo>
                  <a:cubicBezTo>
                    <a:pt x="497" y="2441"/>
                    <a:pt x="529" y="2438"/>
                    <a:pt x="556" y="2436"/>
                  </a:cubicBezTo>
                  <a:cubicBezTo>
                    <a:pt x="573" y="2435"/>
                    <a:pt x="588" y="2434"/>
                    <a:pt x="602" y="2433"/>
                  </a:cubicBezTo>
                  <a:cubicBezTo>
                    <a:pt x="625" y="2432"/>
                    <a:pt x="649" y="2430"/>
                    <a:pt x="674" y="2428"/>
                  </a:cubicBezTo>
                  <a:cubicBezTo>
                    <a:pt x="708" y="2425"/>
                    <a:pt x="743" y="2421"/>
                    <a:pt x="779" y="2421"/>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nvGrpSpPr>
            <p:cNvPr id="27" name="组合 26"/>
            <p:cNvGrpSpPr/>
            <p:nvPr/>
          </p:nvGrpSpPr>
          <p:grpSpPr>
            <a:xfrm>
              <a:off x="5218905" y="1763218"/>
              <a:ext cx="1667103" cy="2557414"/>
              <a:chOff x="8575675" y="857250"/>
              <a:chExt cx="1631950" cy="2503488"/>
            </a:xfrm>
            <a:solidFill>
              <a:schemeClr val="accent2">
                <a:lumMod val="75000"/>
              </a:schemeClr>
            </a:solidFill>
          </p:grpSpPr>
          <p:sp>
            <p:nvSpPr>
              <p:cNvPr id="28" name="Freeform 6"/>
              <p:cNvSpPr/>
              <p:nvPr/>
            </p:nvSpPr>
            <p:spPr bwMode="auto">
              <a:xfrm>
                <a:off x="9074150" y="2714625"/>
                <a:ext cx="628650" cy="121523"/>
              </a:xfrm>
              <a:custGeom>
                <a:avLst/>
                <a:gdLst>
                  <a:gd name="T0" fmla="*/ 320 w 349"/>
                  <a:gd name="T1" fmla="*/ 0 h 71"/>
                  <a:gd name="T2" fmla="*/ 29 w 349"/>
                  <a:gd name="T3" fmla="*/ 0 h 71"/>
                  <a:gd name="T4" fmla="*/ 0 w 349"/>
                  <a:gd name="T5" fmla="*/ 28 h 71"/>
                  <a:gd name="T6" fmla="*/ 0 w 349"/>
                  <a:gd name="T7" fmla="*/ 42 h 71"/>
                  <a:gd name="T8" fmla="*/ 29 w 349"/>
                  <a:gd name="T9" fmla="*/ 71 h 71"/>
                  <a:gd name="T10" fmla="*/ 320 w 349"/>
                  <a:gd name="T11" fmla="*/ 71 h 71"/>
                  <a:gd name="T12" fmla="*/ 349 w 349"/>
                  <a:gd name="T13" fmla="*/ 42 h 71"/>
                  <a:gd name="T14" fmla="*/ 349 w 349"/>
                  <a:gd name="T15" fmla="*/ 28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8"/>
                    </a:cubicBezTo>
                    <a:cubicBezTo>
                      <a:pt x="0" y="42"/>
                      <a:pt x="0" y="42"/>
                      <a:pt x="0" y="42"/>
                    </a:cubicBezTo>
                    <a:cubicBezTo>
                      <a:pt x="0" y="58"/>
                      <a:pt x="13" y="71"/>
                      <a:pt x="29" y="71"/>
                    </a:cubicBezTo>
                    <a:cubicBezTo>
                      <a:pt x="320" y="71"/>
                      <a:pt x="320" y="71"/>
                      <a:pt x="320" y="71"/>
                    </a:cubicBezTo>
                    <a:cubicBezTo>
                      <a:pt x="336" y="71"/>
                      <a:pt x="349" y="58"/>
                      <a:pt x="349" y="42"/>
                    </a:cubicBezTo>
                    <a:cubicBezTo>
                      <a:pt x="349" y="28"/>
                      <a:pt x="349" y="28"/>
                      <a:pt x="349" y="28"/>
                    </a:cubicBezTo>
                    <a:cubicBezTo>
                      <a:pt x="349" y="13"/>
                      <a:pt x="336" y="0"/>
                      <a:pt x="320"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9" name="Freeform 7"/>
              <p:cNvSpPr/>
              <p:nvPr/>
            </p:nvSpPr>
            <p:spPr bwMode="auto">
              <a:xfrm>
                <a:off x="9074150" y="2853645"/>
                <a:ext cx="628650" cy="121523"/>
              </a:xfrm>
              <a:custGeom>
                <a:avLst/>
                <a:gdLst>
                  <a:gd name="T0" fmla="*/ 320 w 349"/>
                  <a:gd name="T1" fmla="*/ 0 h 71"/>
                  <a:gd name="T2" fmla="*/ 29 w 349"/>
                  <a:gd name="T3" fmla="*/ 0 h 71"/>
                  <a:gd name="T4" fmla="*/ 0 w 349"/>
                  <a:gd name="T5" fmla="*/ 29 h 71"/>
                  <a:gd name="T6" fmla="*/ 0 w 349"/>
                  <a:gd name="T7" fmla="*/ 42 h 71"/>
                  <a:gd name="T8" fmla="*/ 29 w 349"/>
                  <a:gd name="T9" fmla="*/ 71 h 71"/>
                  <a:gd name="T10" fmla="*/ 320 w 349"/>
                  <a:gd name="T11" fmla="*/ 71 h 71"/>
                  <a:gd name="T12" fmla="*/ 349 w 349"/>
                  <a:gd name="T13" fmla="*/ 42 h 71"/>
                  <a:gd name="T14" fmla="*/ 349 w 349"/>
                  <a:gd name="T15" fmla="*/ 29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9"/>
                    </a:cubicBezTo>
                    <a:cubicBezTo>
                      <a:pt x="0" y="42"/>
                      <a:pt x="0" y="42"/>
                      <a:pt x="0" y="42"/>
                    </a:cubicBezTo>
                    <a:cubicBezTo>
                      <a:pt x="0" y="58"/>
                      <a:pt x="13" y="71"/>
                      <a:pt x="29" y="71"/>
                    </a:cubicBezTo>
                    <a:cubicBezTo>
                      <a:pt x="320" y="71"/>
                      <a:pt x="320" y="71"/>
                      <a:pt x="320" y="71"/>
                    </a:cubicBezTo>
                    <a:cubicBezTo>
                      <a:pt x="336" y="71"/>
                      <a:pt x="349" y="58"/>
                      <a:pt x="349" y="42"/>
                    </a:cubicBezTo>
                    <a:cubicBezTo>
                      <a:pt x="349" y="29"/>
                      <a:pt x="349" y="29"/>
                      <a:pt x="349" y="29"/>
                    </a:cubicBezTo>
                    <a:cubicBezTo>
                      <a:pt x="349" y="13"/>
                      <a:pt x="336" y="0"/>
                      <a:pt x="320"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0" name="Freeform 8"/>
              <p:cNvSpPr/>
              <p:nvPr/>
            </p:nvSpPr>
            <p:spPr bwMode="auto">
              <a:xfrm>
                <a:off x="9104313" y="2992665"/>
                <a:ext cx="569913" cy="121523"/>
              </a:xfrm>
              <a:custGeom>
                <a:avLst/>
                <a:gdLst>
                  <a:gd name="T0" fmla="*/ 287 w 316"/>
                  <a:gd name="T1" fmla="*/ 0 h 71"/>
                  <a:gd name="T2" fmla="*/ 29 w 316"/>
                  <a:gd name="T3" fmla="*/ 0 h 71"/>
                  <a:gd name="T4" fmla="*/ 0 w 316"/>
                  <a:gd name="T5" fmla="*/ 29 h 71"/>
                  <a:gd name="T6" fmla="*/ 0 w 316"/>
                  <a:gd name="T7" fmla="*/ 42 h 71"/>
                  <a:gd name="T8" fmla="*/ 29 w 316"/>
                  <a:gd name="T9" fmla="*/ 71 h 71"/>
                  <a:gd name="T10" fmla="*/ 287 w 316"/>
                  <a:gd name="T11" fmla="*/ 71 h 71"/>
                  <a:gd name="T12" fmla="*/ 316 w 316"/>
                  <a:gd name="T13" fmla="*/ 42 h 71"/>
                  <a:gd name="T14" fmla="*/ 316 w 316"/>
                  <a:gd name="T15" fmla="*/ 29 h 71"/>
                  <a:gd name="T16" fmla="*/ 287 w 316"/>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1">
                    <a:moveTo>
                      <a:pt x="287" y="0"/>
                    </a:moveTo>
                    <a:cubicBezTo>
                      <a:pt x="29" y="0"/>
                      <a:pt x="29" y="0"/>
                      <a:pt x="29" y="0"/>
                    </a:cubicBezTo>
                    <a:cubicBezTo>
                      <a:pt x="13" y="0"/>
                      <a:pt x="0" y="13"/>
                      <a:pt x="0" y="29"/>
                    </a:cubicBezTo>
                    <a:cubicBezTo>
                      <a:pt x="0" y="42"/>
                      <a:pt x="0" y="42"/>
                      <a:pt x="0" y="42"/>
                    </a:cubicBezTo>
                    <a:cubicBezTo>
                      <a:pt x="0" y="58"/>
                      <a:pt x="13" y="71"/>
                      <a:pt x="29" y="71"/>
                    </a:cubicBezTo>
                    <a:cubicBezTo>
                      <a:pt x="287" y="71"/>
                      <a:pt x="287" y="71"/>
                      <a:pt x="287" y="71"/>
                    </a:cubicBezTo>
                    <a:cubicBezTo>
                      <a:pt x="303" y="71"/>
                      <a:pt x="316" y="58"/>
                      <a:pt x="316" y="42"/>
                    </a:cubicBezTo>
                    <a:cubicBezTo>
                      <a:pt x="316" y="29"/>
                      <a:pt x="316" y="29"/>
                      <a:pt x="316" y="29"/>
                    </a:cubicBezTo>
                    <a:cubicBezTo>
                      <a:pt x="316" y="13"/>
                      <a:pt x="303" y="0"/>
                      <a:pt x="287"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1" name="Freeform 9"/>
              <p:cNvSpPr/>
              <p:nvPr/>
            </p:nvSpPr>
            <p:spPr bwMode="auto">
              <a:xfrm>
                <a:off x="9223375" y="3131686"/>
                <a:ext cx="331788" cy="121523"/>
              </a:xfrm>
              <a:custGeom>
                <a:avLst/>
                <a:gdLst>
                  <a:gd name="T0" fmla="*/ 155 w 184"/>
                  <a:gd name="T1" fmla="*/ 0 h 71"/>
                  <a:gd name="T2" fmla="*/ 29 w 184"/>
                  <a:gd name="T3" fmla="*/ 0 h 71"/>
                  <a:gd name="T4" fmla="*/ 0 w 184"/>
                  <a:gd name="T5" fmla="*/ 29 h 71"/>
                  <a:gd name="T6" fmla="*/ 0 w 184"/>
                  <a:gd name="T7" fmla="*/ 42 h 71"/>
                  <a:gd name="T8" fmla="*/ 29 w 184"/>
                  <a:gd name="T9" fmla="*/ 71 h 71"/>
                  <a:gd name="T10" fmla="*/ 155 w 184"/>
                  <a:gd name="T11" fmla="*/ 71 h 71"/>
                  <a:gd name="T12" fmla="*/ 184 w 184"/>
                  <a:gd name="T13" fmla="*/ 42 h 71"/>
                  <a:gd name="T14" fmla="*/ 184 w 184"/>
                  <a:gd name="T15" fmla="*/ 29 h 71"/>
                  <a:gd name="T16" fmla="*/ 155 w 184"/>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71">
                    <a:moveTo>
                      <a:pt x="155" y="0"/>
                    </a:moveTo>
                    <a:cubicBezTo>
                      <a:pt x="29" y="0"/>
                      <a:pt x="29" y="0"/>
                      <a:pt x="29" y="0"/>
                    </a:cubicBezTo>
                    <a:cubicBezTo>
                      <a:pt x="13" y="0"/>
                      <a:pt x="0" y="13"/>
                      <a:pt x="0" y="29"/>
                    </a:cubicBezTo>
                    <a:cubicBezTo>
                      <a:pt x="0" y="42"/>
                      <a:pt x="0" y="42"/>
                      <a:pt x="0" y="42"/>
                    </a:cubicBezTo>
                    <a:cubicBezTo>
                      <a:pt x="0" y="58"/>
                      <a:pt x="13" y="71"/>
                      <a:pt x="29" y="71"/>
                    </a:cubicBezTo>
                    <a:cubicBezTo>
                      <a:pt x="155" y="71"/>
                      <a:pt x="155" y="71"/>
                      <a:pt x="155" y="71"/>
                    </a:cubicBezTo>
                    <a:cubicBezTo>
                      <a:pt x="171" y="71"/>
                      <a:pt x="184" y="58"/>
                      <a:pt x="184" y="42"/>
                    </a:cubicBezTo>
                    <a:cubicBezTo>
                      <a:pt x="184" y="29"/>
                      <a:pt x="184" y="29"/>
                      <a:pt x="184" y="29"/>
                    </a:cubicBezTo>
                    <a:cubicBezTo>
                      <a:pt x="184" y="13"/>
                      <a:pt x="171" y="0"/>
                      <a:pt x="155"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2" name="Freeform 10"/>
              <p:cNvSpPr>
                <a:spLocks noEditPoints="1"/>
              </p:cNvSpPr>
              <p:nvPr/>
            </p:nvSpPr>
            <p:spPr bwMode="auto">
              <a:xfrm>
                <a:off x="8575675" y="857250"/>
                <a:ext cx="1631950" cy="2503488"/>
              </a:xfrm>
              <a:custGeom>
                <a:avLst/>
                <a:gdLst>
                  <a:gd name="T0" fmla="*/ 774 w 906"/>
                  <a:gd name="T1" fmla="*/ 136 h 1391"/>
                  <a:gd name="T2" fmla="*/ 482 w 906"/>
                  <a:gd name="T3" fmla="*/ 1 h 1391"/>
                  <a:gd name="T4" fmla="*/ 481 w 906"/>
                  <a:gd name="T5" fmla="*/ 1 h 1391"/>
                  <a:gd name="T6" fmla="*/ 425 w 906"/>
                  <a:gd name="T7" fmla="*/ 1 h 1391"/>
                  <a:gd name="T8" fmla="*/ 424 w 906"/>
                  <a:gd name="T9" fmla="*/ 1 h 1391"/>
                  <a:gd name="T10" fmla="*/ 132 w 906"/>
                  <a:gd name="T11" fmla="*/ 136 h 1391"/>
                  <a:gd name="T12" fmla="*/ 52 w 906"/>
                  <a:gd name="T13" fmla="*/ 671 h 1391"/>
                  <a:gd name="T14" fmla="*/ 221 w 906"/>
                  <a:gd name="T15" fmla="*/ 915 h 1391"/>
                  <a:gd name="T16" fmla="*/ 216 w 906"/>
                  <a:gd name="T17" fmla="*/ 1060 h 1391"/>
                  <a:gd name="T18" fmla="*/ 221 w 906"/>
                  <a:gd name="T19" fmla="*/ 1105 h 1391"/>
                  <a:gd name="T20" fmla="*/ 216 w 906"/>
                  <a:gd name="T21" fmla="*/ 1149 h 1391"/>
                  <a:gd name="T22" fmla="*/ 232 w 906"/>
                  <a:gd name="T23" fmla="*/ 1212 h 1391"/>
                  <a:gd name="T24" fmla="*/ 299 w 906"/>
                  <a:gd name="T25" fmla="*/ 1313 h 1391"/>
                  <a:gd name="T26" fmla="*/ 516 w 906"/>
                  <a:gd name="T27" fmla="*/ 1391 h 1391"/>
                  <a:gd name="T28" fmla="*/ 673 w 906"/>
                  <a:gd name="T29" fmla="*/ 1225 h 1391"/>
                  <a:gd name="T30" fmla="*/ 673 w 906"/>
                  <a:gd name="T31" fmla="*/ 1203 h 1391"/>
                  <a:gd name="T32" fmla="*/ 690 w 906"/>
                  <a:gd name="T33" fmla="*/ 1136 h 1391"/>
                  <a:gd name="T34" fmla="*/ 690 w 906"/>
                  <a:gd name="T35" fmla="*/ 1074 h 1391"/>
                  <a:gd name="T36" fmla="*/ 678 w 906"/>
                  <a:gd name="T37" fmla="*/ 1015 h 1391"/>
                  <a:gd name="T38" fmla="*/ 754 w 906"/>
                  <a:gd name="T39" fmla="*/ 801 h 1391"/>
                  <a:gd name="T40" fmla="*/ 903 w 906"/>
                  <a:gd name="T41" fmla="*/ 457 h 1391"/>
                  <a:gd name="T42" fmla="*/ 728 w 906"/>
                  <a:gd name="T43" fmla="*/ 775 h 1391"/>
                  <a:gd name="T44" fmla="*/ 639 w 906"/>
                  <a:gd name="T45" fmla="*/ 1024 h 1391"/>
                  <a:gd name="T46" fmla="*/ 653 w 906"/>
                  <a:gd name="T47" fmla="*/ 1074 h 1391"/>
                  <a:gd name="T48" fmla="*/ 653 w 906"/>
                  <a:gd name="T49" fmla="*/ 1136 h 1391"/>
                  <a:gd name="T50" fmla="*/ 633 w 906"/>
                  <a:gd name="T51" fmla="*/ 1192 h 1391"/>
                  <a:gd name="T52" fmla="*/ 636 w 906"/>
                  <a:gd name="T53" fmla="*/ 1225 h 1391"/>
                  <a:gd name="T54" fmla="*/ 570 w 906"/>
                  <a:gd name="T55" fmla="*/ 1280 h 1391"/>
                  <a:gd name="T56" fmla="*/ 571 w 906"/>
                  <a:gd name="T57" fmla="*/ 1299 h 1391"/>
                  <a:gd name="T58" fmla="*/ 390 w 906"/>
                  <a:gd name="T59" fmla="*/ 1354 h 1391"/>
                  <a:gd name="T60" fmla="*/ 335 w 906"/>
                  <a:gd name="T61" fmla="*/ 1286 h 1391"/>
                  <a:gd name="T62" fmla="*/ 324 w 906"/>
                  <a:gd name="T63" fmla="*/ 1280 h 1391"/>
                  <a:gd name="T64" fmla="*/ 269 w 906"/>
                  <a:gd name="T65" fmla="*/ 1212 h 1391"/>
                  <a:gd name="T66" fmla="*/ 253 w 906"/>
                  <a:gd name="T67" fmla="*/ 1149 h 1391"/>
                  <a:gd name="T68" fmla="*/ 263 w 906"/>
                  <a:gd name="T69" fmla="*/ 1105 h 1391"/>
                  <a:gd name="T70" fmla="*/ 253 w 906"/>
                  <a:gd name="T71" fmla="*/ 1060 h 1391"/>
                  <a:gd name="T72" fmla="*/ 258 w 906"/>
                  <a:gd name="T73" fmla="*/ 913 h 1391"/>
                  <a:gd name="T74" fmla="*/ 85 w 906"/>
                  <a:gd name="T75" fmla="*/ 655 h 1391"/>
                  <a:gd name="T76" fmla="*/ 158 w 906"/>
                  <a:gd name="T77" fmla="*/ 161 h 1391"/>
                  <a:gd name="T78" fmla="*/ 453 w 906"/>
                  <a:gd name="T79" fmla="*/ 37 h 1391"/>
                  <a:gd name="T80" fmla="*/ 747 w 906"/>
                  <a:gd name="T81" fmla="*/ 161 h 1391"/>
                  <a:gd name="T82" fmla="*/ 820 w 906"/>
                  <a:gd name="T83" fmla="*/ 655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6" h="1391">
                    <a:moveTo>
                      <a:pt x="903" y="457"/>
                    </a:moveTo>
                    <a:cubicBezTo>
                      <a:pt x="903" y="335"/>
                      <a:pt x="857" y="221"/>
                      <a:pt x="774" y="136"/>
                    </a:cubicBezTo>
                    <a:cubicBezTo>
                      <a:pt x="735" y="96"/>
                      <a:pt x="690" y="64"/>
                      <a:pt x="640" y="41"/>
                    </a:cubicBezTo>
                    <a:cubicBezTo>
                      <a:pt x="590" y="18"/>
                      <a:pt x="537" y="5"/>
                      <a:pt x="482" y="1"/>
                    </a:cubicBezTo>
                    <a:cubicBezTo>
                      <a:pt x="481" y="1"/>
                      <a:pt x="481" y="1"/>
                      <a:pt x="481" y="1"/>
                    </a:cubicBezTo>
                    <a:cubicBezTo>
                      <a:pt x="481" y="1"/>
                      <a:pt x="481" y="1"/>
                      <a:pt x="481" y="1"/>
                    </a:cubicBezTo>
                    <a:cubicBezTo>
                      <a:pt x="479" y="1"/>
                      <a:pt x="461" y="0"/>
                      <a:pt x="453" y="0"/>
                    </a:cubicBezTo>
                    <a:cubicBezTo>
                      <a:pt x="444" y="0"/>
                      <a:pt x="427" y="1"/>
                      <a:pt x="425" y="1"/>
                    </a:cubicBezTo>
                    <a:cubicBezTo>
                      <a:pt x="424" y="1"/>
                      <a:pt x="424" y="1"/>
                      <a:pt x="424" y="1"/>
                    </a:cubicBezTo>
                    <a:cubicBezTo>
                      <a:pt x="424" y="1"/>
                      <a:pt x="424" y="1"/>
                      <a:pt x="424" y="1"/>
                    </a:cubicBezTo>
                    <a:cubicBezTo>
                      <a:pt x="368" y="5"/>
                      <a:pt x="315" y="18"/>
                      <a:pt x="265" y="41"/>
                    </a:cubicBezTo>
                    <a:cubicBezTo>
                      <a:pt x="215" y="64"/>
                      <a:pt x="171" y="96"/>
                      <a:pt x="132" y="136"/>
                    </a:cubicBezTo>
                    <a:cubicBezTo>
                      <a:pt x="49" y="221"/>
                      <a:pt x="3" y="335"/>
                      <a:pt x="2" y="457"/>
                    </a:cubicBezTo>
                    <a:cubicBezTo>
                      <a:pt x="1" y="477"/>
                      <a:pt x="0" y="567"/>
                      <a:pt x="52" y="671"/>
                    </a:cubicBezTo>
                    <a:cubicBezTo>
                      <a:pt x="80" y="729"/>
                      <a:pt x="120" y="769"/>
                      <a:pt x="152" y="801"/>
                    </a:cubicBezTo>
                    <a:cubicBezTo>
                      <a:pt x="193" y="842"/>
                      <a:pt x="218" y="867"/>
                      <a:pt x="221" y="915"/>
                    </a:cubicBezTo>
                    <a:cubicBezTo>
                      <a:pt x="221" y="927"/>
                      <a:pt x="224" y="981"/>
                      <a:pt x="228" y="1015"/>
                    </a:cubicBezTo>
                    <a:cubicBezTo>
                      <a:pt x="220" y="1029"/>
                      <a:pt x="216" y="1044"/>
                      <a:pt x="216" y="1060"/>
                    </a:cubicBezTo>
                    <a:cubicBezTo>
                      <a:pt x="216" y="1074"/>
                      <a:pt x="216" y="1074"/>
                      <a:pt x="216" y="1074"/>
                    </a:cubicBezTo>
                    <a:cubicBezTo>
                      <a:pt x="216" y="1084"/>
                      <a:pt x="218" y="1095"/>
                      <a:pt x="221" y="1105"/>
                    </a:cubicBezTo>
                    <a:cubicBezTo>
                      <a:pt x="218" y="1115"/>
                      <a:pt x="216" y="1125"/>
                      <a:pt x="216" y="1136"/>
                    </a:cubicBezTo>
                    <a:cubicBezTo>
                      <a:pt x="216" y="1149"/>
                      <a:pt x="216" y="1149"/>
                      <a:pt x="216" y="1149"/>
                    </a:cubicBezTo>
                    <a:cubicBezTo>
                      <a:pt x="216" y="1169"/>
                      <a:pt x="222" y="1187"/>
                      <a:pt x="233" y="1203"/>
                    </a:cubicBezTo>
                    <a:cubicBezTo>
                      <a:pt x="232" y="1206"/>
                      <a:pt x="232" y="1209"/>
                      <a:pt x="232" y="1212"/>
                    </a:cubicBezTo>
                    <a:cubicBezTo>
                      <a:pt x="232" y="1225"/>
                      <a:pt x="232" y="1225"/>
                      <a:pt x="232" y="1225"/>
                    </a:cubicBezTo>
                    <a:cubicBezTo>
                      <a:pt x="232" y="1267"/>
                      <a:pt x="261" y="1303"/>
                      <a:pt x="299" y="1313"/>
                    </a:cubicBezTo>
                    <a:cubicBezTo>
                      <a:pt x="306" y="1357"/>
                      <a:pt x="344" y="1391"/>
                      <a:pt x="390" y="1391"/>
                    </a:cubicBezTo>
                    <a:cubicBezTo>
                      <a:pt x="516" y="1391"/>
                      <a:pt x="516" y="1391"/>
                      <a:pt x="516" y="1391"/>
                    </a:cubicBezTo>
                    <a:cubicBezTo>
                      <a:pt x="562" y="1391"/>
                      <a:pt x="600" y="1357"/>
                      <a:pt x="606" y="1313"/>
                    </a:cubicBezTo>
                    <a:cubicBezTo>
                      <a:pt x="645" y="1303"/>
                      <a:pt x="673" y="1267"/>
                      <a:pt x="673" y="1225"/>
                    </a:cubicBezTo>
                    <a:cubicBezTo>
                      <a:pt x="673" y="1212"/>
                      <a:pt x="673" y="1212"/>
                      <a:pt x="673" y="1212"/>
                    </a:cubicBezTo>
                    <a:cubicBezTo>
                      <a:pt x="673" y="1209"/>
                      <a:pt x="673" y="1206"/>
                      <a:pt x="673" y="1203"/>
                    </a:cubicBezTo>
                    <a:cubicBezTo>
                      <a:pt x="684" y="1187"/>
                      <a:pt x="690" y="1169"/>
                      <a:pt x="690" y="1149"/>
                    </a:cubicBezTo>
                    <a:cubicBezTo>
                      <a:pt x="690" y="1136"/>
                      <a:pt x="690" y="1136"/>
                      <a:pt x="690" y="1136"/>
                    </a:cubicBezTo>
                    <a:cubicBezTo>
                      <a:pt x="690" y="1125"/>
                      <a:pt x="688" y="1115"/>
                      <a:pt x="684" y="1105"/>
                    </a:cubicBezTo>
                    <a:cubicBezTo>
                      <a:pt x="688" y="1095"/>
                      <a:pt x="690" y="1084"/>
                      <a:pt x="690" y="1074"/>
                    </a:cubicBezTo>
                    <a:cubicBezTo>
                      <a:pt x="690" y="1060"/>
                      <a:pt x="690" y="1060"/>
                      <a:pt x="690" y="1060"/>
                    </a:cubicBezTo>
                    <a:cubicBezTo>
                      <a:pt x="690" y="1044"/>
                      <a:pt x="686" y="1029"/>
                      <a:pt x="678" y="1015"/>
                    </a:cubicBezTo>
                    <a:cubicBezTo>
                      <a:pt x="681" y="981"/>
                      <a:pt x="684" y="927"/>
                      <a:pt x="685" y="915"/>
                    </a:cubicBezTo>
                    <a:cubicBezTo>
                      <a:pt x="687" y="867"/>
                      <a:pt x="712" y="842"/>
                      <a:pt x="754" y="801"/>
                    </a:cubicBezTo>
                    <a:cubicBezTo>
                      <a:pt x="786" y="769"/>
                      <a:pt x="826" y="729"/>
                      <a:pt x="853" y="671"/>
                    </a:cubicBezTo>
                    <a:cubicBezTo>
                      <a:pt x="906" y="567"/>
                      <a:pt x="904" y="477"/>
                      <a:pt x="903" y="457"/>
                    </a:cubicBezTo>
                    <a:close/>
                    <a:moveTo>
                      <a:pt x="820" y="655"/>
                    </a:moveTo>
                    <a:cubicBezTo>
                      <a:pt x="795" y="708"/>
                      <a:pt x="759" y="743"/>
                      <a:pt x="728" y="775"/>
                    </a:cubicBezTo>
                    <a:cubicBezTo>
                      <a:pt x="685" y="817"/>
                      <a:pt x="651" y="850"/>
                      <a:pt x="648" y="913"/>
                    </a:cubicBezTo>
                    <a:cubicBezTo>
                      <a:pt x="648" y="922"/>
                      <a:pt x="644" y="996"/>
                      <a:pt x="639" y="1024"/>
                    </a:cubicBezTo>
                    <a:cubicBezTo>
                      <a:pt x="648" y="1034"/>
                      <a:pt x="653" y="1047"/>
                      <a:pt x="653" y="1060"/>
                    </a:cubicBezTo>
                    <a:cubicBezTo>
                      <a:pt x="653" y="1074"/>
                      <a:pt x="653" y="1074"/>
                      <a:pt x="653" y="1074"/>
                    </a:cubicBezTo>
                    <a:cubicBezTo>
                      <a:pt x="653" y="1085"/>
                      <a:pt x="649" y="1096"/>
                      <a:pt x="643" y="1105"/>
                    </a:cubicBezTo>
                    <a:cubicBezTo>
                      <a:pt x="649" y="1114"/>
                      <a:pt x="653" y="1125"/>
                      <a:pt x="653" y="1136"/>
                    </a:cubicBezTo>
                    <a:cubicBezTo>
                      <a:pt x="653" y="1149"/>
                      <a:pt x="653" y="1149"/>
                      <a:pt x="653" y="1149"/>
                    </a:cubicBezTo>
                    <a:cubicBezTo>
                      <a:pt x="653" y="1167"/>
                      <a:pt x="645" y="1182"/>
                      <a:pt x="633" y="1192"/>
                    </a:cubicBezTo>
                    <a:cubicBezTo>
                      <a:pt x="635" y="1198"/>
                      <a:pt x="636" y="1205"/>
                      <a:pt x="636" y="1212"/>
                    </a:cubicBezTo>
                    <a:cubicBezTo>
                      <a:pt x="636" y="1225"/>
                      <a:pt x="636" y="1225"/>
                      <a:pt x="636" y="1225"/>
                    </a:cubicBezTo>
                    <a:cubicBezTo>
                      <a:pt x="636" y="1255"/>
                      <a:pt x="612" y="1280"/>
                      <a:pt x="582" y="1280"/>
                    </a:cubicBezTo>
                    <a:cubicBezTo>
                      <a:pt x="570" y="1280"/>
                      <a:pt x="570" y="1280"/>
                      <a:pt x="570" y="1280"/>
                    </a:cubicBezTo>
                    <a:cubicBezTo>
                      <a:pt x="570" y="1282"/>
                      <a:pt x="571" y="1284"/>
                      <a:pt x="571" y="1286"/>
                    </a:cubicBezTo>
                    <a:cubicBezTo>
                      <a:pt x="571" y="1299"/>
                      <a:pt x="571" y="1299"/>
                      <a:pt x="571" y="1299"/>
                    </a:cubicBezTo>
                    <a:cubicBezTo>
                      <a:pt x="571" y="1329"/>
                      <a:pt x="546" y="1354"/>
                      <a:pt x="516" y="1354"/>
                    </a:cubicBezTo>
                    <a:cubicBezTo>
                      <a:pt x="390" y="1354"/>
                      <a:pt x="390" y="1354"/>
                      <a:pt x="390" y="1354"/>
                    </a:cubicBezTo>
                    <a:cubicBezTo>
                      <a:pt x="360" y="1354"/>
                      <a:pt x="335" y="1329"/>
                      <a:pt x="335" y="1299"/>
                    </a:cubicBezTo>
                    <a:cubicBezTo>
                      <a:pt x="335" y="1286"/>
                      <a:pt x="335" y="1286"/>
                      <a:pt x="335" y="1286"/>
                    </a:cubicBezTo>
                    <a:cubicBezTo>
                      <a:pt x="335" y="1284"/>
                      <a:pt x="335" y="1282"/>
                      <a:pt x="335" y="1280"/>
                    </a:cubicBezTo>
                    <a:cubicBezTo>
                      <a:pt x="324" y="1280"/>
                      <a:pt x="324" y="1280"/>
                      <a:pt x="324" y="1280"/>
                    </a:cubicBezTo>
                    <a:cubicBezTo>
                      <a:pt x="294" y="1280"/>
                      <a:pt x="269" y="1255"/>
                      <a:pt x="269" y="1225"/>
                    </a:cubicBezTo>
                    <a:cubicBezTo>
                      <a:pt x="269" y="1212"/>
                      <a:pt x="269" y="1212"/>
                      <a:pt x="269" y="1212"/>
                    </a:cubicBezTo>
                    <a:cubicBezTo>
                      <a:pt x="269" y="1205"/>
                      <a:pt x="270" y="1198"/>
                      <a:pt x="273" y="1192"/>
                    </a:cubicBezTo>
                    <a:cubicBezTo>
                      <a:pt x="261" y="1182"/>
                      <a:pt x="253" y="1167"/>
                      <a:pt x="253" y="1149"/>
                    </a:cubicBezTo>
                    <a:cubicBezTo>
                      <a:pt x="253" y="1136"/>
                      <a:pt x="253" y="1136"/>
                      <a:pt x="253" y="1136"/>
                    </a:cubicBezTo>
                    <a:cubicBezTo>
                      <a:pt x="253" y="1125"/>
                      <a:pt x="256" y="1114"/>
                      <a:pt x="263" y="1105"/>
                    </a:cubicBezTo>
                    <a:cubicBezTo>
                      <a:pt x="256" y="1096"/>
                      <a:pt x="253" y="1085"/>
                      <a:pt x="253" y="1074"/>
                    </a:cubicBezTo>
                    <a:cubicBezTo>
                      <a:pt x="253" y="1060"/>
                      <a:pt x="253" y="1060"/>
                      <a:pt x="253" y="1060"/>
                    </a:cubicBezTo>
                    <a:cubicBezTo>
                      <a:pt x="253" y="1047"/>
                      <a:pt x="258" y="1034"/>
                      <a:pt x="266" y="1024"/>
                    </a:cubicBezTo>
                    <a:cubicBezTo>
                      <a:pt x="262" y="996"/>
                      <a:pt x="258" y="922"/>
                      <a:pt x="258" y="913"/>
                    </a:cubicBezTo>
                    <a:cubicBezTo>
                      <a:pt x="254" y="850"/>
                      <a:pt x="220" y="817"/>
                      <a:pt x="178" y="775"/>
                    </a:cubicBezTo>
                    <a:cubicBezTo>
                      <a:pt x="146" y="743"/>
                      <a:pt x="110" y="708"/>
                      <a:pt x="85" y="655"/>
                    </a:cubicBezTo>
                    <a:cubicBezTo>
                      <a:pt x="35" y="555"/>
                      <a:pt x="39" y="470"/>
                      <a:pt x="39" y="458"/>
                    </a:cubicBezTo>
                    <a:cubicBezTo>
                      <a:pt x="40" y="346"/>
                      <a:pt x="82" y="240"/>
                      <a:pt x="158" y="161"/>
                    </a:cubicBezTo>
                    <a:cubicBezTo>
                      <a:pt x="230" y="88"/>
                      <a:pt x="324" y="45"/>
                      <a:pt x="426" y="38"/>
                    </a:cubicBezTo>
                    <a:cubicBezTo>
                      <a:pt x="426" y="38"/>
                      <a:pt x="445" y="37"/>
                      <a:pt x="453" y="37"/>
                    </a:cubicBezTo>
                    <a:cubicBezTo>
                      <a:pt x="461" y="37"/>
                      <a:pt x="479" y="38"/>
                      <a:pt x="479" y="38"/>
                    </a:cubicBezTo>
                    <a:cubicBezTo>
                      <a:pt x="581" y="45"/>
                      <a:pt x="676" y="88"/>
                      <a:pt x="747" y="161"/>
                    </a:cubicBezTo>
                    <a:cubicBezTo>
                      <a:pt x="824" y="240"/>
                      <a:pt x="866" y="346"/>
                      <a:pt x="866" y="458"/>
                    </a:cubicBezTo>
                    <a:cubicBezTo>
                      <a:pt x="867" y="470"/>
                      <a:pt x="871" y="555"/>
                      <a:pt x="820" y="655"/>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3" name="Freeform 11"/>
              <p:cNvSpPr>
                <a:spLocks noEditPoints="1"/>
              </p:cNvSpPr>
              <p:nvPr/>
            </p:nvSpPr>
            <p:spPr bwMode="auto">
              <a:xfrm>
                <a:off x="9163050" y="1166813"/>
                <a:ext cx="755650" cy="754063"/>
              </a:xfrm>
              <a:custGeom>
                <a:avLst/>
                <a:gdLst>
                  <a:gd name="T0" fmla="*/ 392 w 420"/>
                  <a:gd name="T1" fmla="*/ 182 h 419"/>
                  <a:gd name="T2" fmla="*/ 384 w 420"/>
                  <a:gd name="T3" fmla="*/ 150 h 419"/>
                  <a:gd name="T4" fmla="*/ 371 w 420"/>
                  <a:gd name="T5" fmla="*/ 120 h 419"/>
                  <a:gd name="T6" fmla="*/ 352 w 420"/>
                  <a:gd name="T7" fmla="*/ 93 h 419"/>
                  <a:gd name="T8" fmla="*/ 329 w 420"/>
                  <a:gd name="T9" fmla="*/ 69 h 419"/>
                  <a:gd name="T10" fmla="*/ 302 w 420"/>
                  <a:gd name="T11" fmla="*/ 50 h 419"/>
                  <a:gd name="T12" fmla="*/ 272 w 420"/>
                  <a:gd name="T13" fmla="*/ 36 h 419"/>
                  <a:gd name="T14" fmla="*/ 240 w 420"/>
                  <a:gd name="T15" fmla="*/ 28 h 419"/>
                  <a:gd name="T16" fmla="*/ 207 w 420"/>
                  <a:gd name="T17" fmla="*/ 26 h 419"/>
                  <a:gd name="T18" fmla="*/ 175 w 420"/>
                  <a:gd name="T19" fmla="*/ 29 h 419"/>
                  <a:gd name="T20" fmla="*/ 143 w 420"/>
                  <a:gd name="T21" fmla="*/ 38 h 419"/>
                  <a:gd name="T22" fmla="*/ 103 w 420"/>
                  <a:gd name="T23" fmla="*/ 29 h 419"/>
                  <a:gd name="T24" fmla="*/ 73 w 420"/>
                  <a:gd name="T25" fmla="*/ 51 h 419"/>
                  <a:gd name="T26" fmla="*/ 47 w 420"/>
                  <a:gd name="T27" fmla="*/ 78 h 419"/>
                  <a:gd name="T28" fmla="*/ 26 w 420"/>
                  <a:gd name="T29" fmla="*/ 109 h 419"/>
                  <a:gd name="T30" fmla="*/ 11 w 420"/>
                  <a:gd name="T31" fmla="*/ 144 h 419"/>
                  <a:gd name="T32" fmla="*/ 3 w 420"/>
                  <a:gd name="T33" fmla="*/ 180 h 419"/>
                  <a:gd name="T34" fmla="*/ 1 w 420"/>
                  <a:gd name="T35" fmla="*/ 218 h 419"/>
                  <a:gd name="T36" fmla="*/ 5 w 420"/>
                  <a:gd name="T37" fmla="*/ 255 h 419"/>
                  <a:gd name="T38" fmla="*/ 17 w 420"/>
                  <a:gd name="T39" fmla="*/ 291 h 419"/>
                  <a:gd name="T40" fmla="*/ 34 w 420"/>
                  <a:gd name="T41" fmla="*/ 324 h 419"/>
                  <a:gd name="T42" fmla="*/ 58 w 420"/>
                  <a:gd name="T43" fmla="*/ 353 h 419"/>
                  <a:gd name="T44" fmla="*/ 86 w 420"/>
                  <a:gd name="T45" fmla="*/ 378 h 419"/>
                  <a:gd name="T46" fmla="*/ 118 w 420"/>
                  <a:gd name="T47" fmla="*/ 398 h 419"/>
                  <a:gd name="T48" fmla="*/ 153 w 420"/>
                  <a:gd name="T49" fmla="*/ 411 h 419"/>
                  <a:gd name="T50" fmla="*/ 190 w 420"/>
                  <a:gd name="T51" fmla="*/ 418 h 419"/>
                  <a:gd name="T52" fmla="*/ 228 w 420"/>
                  <a:gd name="T53" fmla="*/ 419 h 419"/>
                  <a:gd name="T54" fmla="*/ 265 w 420"/>
                  <a:gd name="T55" fmla="*/ 412 h 419"/>
                  <a:gd name="T56" fmla="*/ 294 w 420"/>
                  <a:gd name="T57" fmla="*/ 402 h 419"/>
                  <a:gd name="T58" fmla="*/ 319 w 420"/>
                  <a:gd name="T59" fmla="*/ 389 h 419"/>
                  <a:gd name="T60" fmla="*/ 349 w 420"/>
                  <a:gd name="T61" fmla="*/ 366 h 419"/>
                  <a:gd name="T62" fmla="*/ 375 w 420"/>
                  <a:gd name="T63" fmla="*/ 339 h 419"/>
                  <a:gd name="T64" fmla="*/ 396 w 420"/>
                  <a:gd name="T65" fmla="*/ 307 h 419"/>
                  <a:gd name="T66" fmla="*/ 410 w 420"/>
                  <a:gd name="T67" fmla="*/ 273 h 419"/>
                  <a:gd name="T68" fmla="*/ 418 w 420"/>
                  <a:gd name="T69" fmla="*/ 236 h 419"/>
                  <a:gd name="T70" fmla="*/ 363 w 420"/>
                  <a:gd name="T71" fmla="*/ 140 h 419"/>
                  <a:gd name="T72" fmla="*/ 363 w 420"/>
                  <a:gd name="T73" fmla="*/ 140 h 419"/>
                  <a:gd name="T74" fmla="*/ 216 w 420"/>
                  <a:gd name="T75" fmla="*/ 178 h 419"/>
                  <a:gd name="T76" fmla="*/ 204 w 420"/>
                  <a:gd name="T77" fmla="*/ 195 h 419"/>
                  <a:gd name="T78" fmla="*/ 211 w 420"/>
                  <a:gd name="T79" fmla="*/ 178 h 419"/>
                  <a:gd name="T80" fmla="*/ 141 w 420"/>
                  <a:gd name="T81" fmla="*/ 57 h 419"/>
                  <a:gd name="T82" fmla="*/ 141 w 420"/>
                  <a:gd name="T83" fmla="*/ 57 h 419"/>
                  <a:gd name="T84" fmla="*/ 44 w 420"/>
                  <a:gd name="T85" fmla="*/ 189 h 419"/>
                  <a:gd name="T86" fmla="*/ 180 w 420"/>
                  <a:gd name="T87" fmla="*/ 220 h 419"/>
                  <a:gd name="T88" fmla="*/ 182 w 420"/>
                  <a:gd name="T89" fmla="*/ 225 h 419"/>
                  <a:gd name="T90" fmla="*/ 189 w 420"/>
                  <a:gd name="T91" fmla="*/ 376 h 419"/>
                  <a:gd name="T92" fmla="*/ 189 w 420"/>
                  <a:gd name="T93" fmla="*/ 376 h 419"/>
                  <a:gd name="T94" fmla="*/ 275 w 420"/>
                  <a:gd name="T95" fmla="*/ 364 h 419"/>
                  <a:gd name="T96" fmla="*/ 235 w 420"/>
                  <a:gd name="T97" fmla="*/ 230 h 419"/>
                  <a:gd name="T98" fmla="*/ 237 w 420"/>
                  <a:gd name="T99" fmla="*/ 227 h 419"/>
                  <a:gd name="T100" fmla="*/ 377 w 420"/>
                  <a:gd name="T101" fmla="*/ 226 h 419"/>
                  <a:gd name="T102" fmla="*/ 377 w 420"/>
                  <a:gd name="T103" fmla="*/ 22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0" h="419">
                    <a:moveTo>
                      <a:pt x="394" y="203"/>
                    </a:moveTo>
                    <a:cubicBezTo>
                      <a:pt x="420" y="198"/>
                      <a:pt x="420" y="198"/>
                      <a:pt x="420" y="198"/>
                    </a:cubicBezTo>
                    <a:cubicBezTo>
                      <a:pt x="419" y="193"/>
                      <a:pt x="419" y="187"/>
                      <a:pt x="418" y="182"/>
                    </a:cubicBezTo>
                    <a:cubicBezTo>
                      <a:pt x="392" y="182"/>
                      <a:pt x="392" y="182"/>
                      <a:pt x="392" y="182"/>
                    </a:cubicBezTo>
                    <a:cubicBezTo>
                      <a:pt x="392" y="178"/>
                      <a:pt x="391" y="174"/>
                      <a:pt x="390" y="170"/>
                    </a:cubicBezTo>
                    <a:cubicBezTo>
                      <a:pt x="414" y="161"/>
                      <a:pt x="414" y="161"/>
                      <a:pt x="414" y="161"/>
                    </a:cubicBezTo>
                    <a:cubicBezTo>
                      <a:pt x="413" y="156"/>
                      <a:pt x="412" y="150"/>
                      <a:pt x="410" y="145"/>
                    </a:cubicBezTo>
                    <a:cubicBezTo>
                      <a:pt x="384" y="150"/>
                      <a:pt x="384" y="150"/>
                      <a:pt x="384" y="150"/>
                    </a:cubicBezTo>
                    <a:cubicBezTo>
                      <a:pt x="383" y="146"/>
                      <a:pt x="381" y="142"/>
                      <a:pt x="380" y="139"/>
                    </a:cubicBezTo>
                    <a:cubicBezTo>
                      <a:pt x="402" y="125"/>
                      <a:pt x="402" y="125"/>
                      <a:pt x="402" y="125"/>
                    </a:cubicBezTo>
                    <a:cubicBezTo>
                      <a:pt x="400" y="120"/>
                      <a:pt x="398" y="115"/>
                      <a:pt x="395" y="111"/>
                    </a:cubicBezTo>
                    <a:cubicBezTo>
                      <a:pt x="371" y="120"/>
                      <a:pt x="371" y="120"/>
                      <a:pt x="371" y="120"/>
                    </a:cubicBezTo>
                    <a:cubicBezTo>
                      <a:pt x="369" y="116"/>
                      <a:pt x="367" y="113"/>
                      <a:pt x="365" y="109"/>
                    </a:cubicBezTo>
                    <a:cubicBezTo>
                      <a:pt x="384" y="92"/>
                      <a:pt x="384" y="92"/>
                      <a:pt x="384" y="92"/>
                    </a:cubicBezTo>
                    <a:cubicBezTo>
                      <a:pt x="381" y="88"/>
                      <a:pt x="378" y="83"/>
                      <a:pt x="374" y="79"/>
                    </a:cubicBezTo>
                    <a:cubicBezTo>
                      <a:pt x="352" y="93"/>
                      <a:pt x="352" y="93"/>
                      <a:pt x="352" y="93"/>
                    </a:cubicBezTo>
                    <a:cubicBezTo>
                      <a:pt x="350" y="89"/>
                      <a:pt x="347" y="86"/>
                      <a:pt x="344" y="83"/>
                    </a:cubicBezTo>
                    <a:cubicBezTo>
                      <a:pt x="360" y="63"/>
                      <a:pt x="360" y="63"/>
                      <a:pt x="360" y="63"/>
                    </a:cubicBezTo>
                    <a:cubicBezTo>
                      <a:pt x="357" y="59"/>
                      <a:pt x="353" y="55"/>
                      <a:pt x="349" y="52"/>
                    </a:cubicBezTo>
                    <a:cubicBezTo>
                      <a:pt x="329" y="69"/>
                      <a:pt x="329" y="69"/>
                      <a:pt x="329" y="69"/>
                    </a:cubicBezTo>
                    <a:cubicBezTo>
                      <a:pt x="326" y="66"/>
                      <a:pt x="323" y="64"/>
                      <a:pt x="320" y="62"/>
                    </a:cubicBezTo>
                    <a:cubicBezTo>
                      <a:pt x="332" y="39"/>
                      <a:pt x="332" y="39"/>
                      <a:pt x="332" y="39"/>
                    </a:cubicBezTo>
                    <a:cubicBezTo>
                      <a:pt x="327" y="36"/>
                      <a:pt x="323" y="33"/>
                      <a:pt x="318" y="30"/>
                    </a:cubicBezTo>
                    <a:cubicBezTo>
                      <a:pt x="302" y="50"/>
                      <a:pt x="302" y="50"/>
                      <a:pt x="302" y="50"/>
                    </a:cubicBezTo>
                    <a:cubicBezTo>
                      <a:pt x="299" y="48"/>
                      <a:pt x="295" y="46"/>
                      <a:pt x="291" y="44"/>
                    </a:cubicBezTo>
                    <a:cubicBezTo>
                      <a:pt x="299" y="20"/>
                      <a:pt x="299" y="20"/>
                      <a:pt x="299" y="20"/>
                    </a:cubicBezTo>
                    <a:cubicBezTo>
                      <a:pt x="294" y="17"/>
                      <a:pt x="289" y="15"/>
                      <a:pt x="284" y="13"/>
                    </a:cubicBezTo>
                    <a:cubicBezTo>
                      <a:pt x="272" y="36"/>
                      <a:pt x="272" y="36"/>
                      <a:pt x="272" y="36"/>
                    </a:cubicBezTo>
                    <a:cubicBezTo>
                      <a:pt x="268" y="35"/>
                      <a:pt x="265" y="34"/>
                      <a:pt x="261" y="33"/>
                    </a:cubicBezTo>
                    <a:cubicBezTo>
                      <a:pt x="264" y="7"/>
                      <a:pt x="264" y="7"/>
                      <a:pt x="264" y="7"/>
                    </a:cubicBezTo>
                    <a:cubicBezTo>
                      <a:pt x="259" y="5"/>
                      <a:pt x="254" y="4"/>
                      <a:pt x="248" y="3"/>
                    </a:cubicBezTo>
                    <a:cubicBezTo>
                      <a:pt x="240" y="28"/>
                      <a:pt x="240" y="28"/>
                      <a:pt x="240" y="28"/>
                    </a:cubicBezTo>
                    <a:cubicBezTo>
                      <a:pt x="236" y="27"/>
                      <a:pt x="232" y="27"/>
                      <a:pt x="228" y="26"/>
                    </a:cubicBezTo>
                    <a:cubicBezTo>
                      <a:pt x="227" y="0"/>
                      <a:pt x="227" y="0"/>
                      <a:pt x="227" y="0"/>
                    </a:cubicBezTo>
                    <a:cubicBezTo>
                      <a:pt x="222" y="0"/>
                      <a:pt x="216" y="0"/>
                      <a:pt x="211" y="0"/>
                    </a:cubicBezTo>
                    <a:cubicBezTo>
                      <a:pt x="207" y="26"/>
                      <a:pt x="207" y="26"/>
                      <a:pt x="207" y="26"/>
                    </a:cubicBezTo>
                    <a:cubicBezTo>
                      <a:pt x="203" y="26"/>
                      <a:pt x="199" y="26"/>
                      <a:pt x="195" y="26"/>
                    </a:cubicBezTo>
                    <a:cubicBezTo>
                      <a:pt x="190" y="1"/>
                      <a:pt x="190" y="1"/>
                      <a:pt x="190" y="1"/>
                    </a:cubicBezTo>
                    <a:cubicBezTo>
                      <a:pt x="184" y="1"/>
                      <a:pt x="179" y="2"/>
                      <a:pt x="173" y="3"/>
                    </a:cubicBezTo>
                    <a:cubicBezTo>
                      <a:pt x="175" y="29"/>
                      <a:pt x="175" y="29"/>
                      <a:pt x="175" y="29"/>
                    </a:cubicBezTo>
                    <a:cubicBezTo>
                      <a:pt x="171" y="30"/>
                      <a:pt x="167" y="31"/>
                      <a:pt x="163" y="32"/>
                    </a:cubicBezTo>
                    <a:cubicBezTo>
                      <a:pt x="153" y="8"/>
                      <a:pt x="153" y="8"/>
                      <a:pt x="153" y="8"/>
                    </a:cubicBezTo>
                    <a:cubicBezTo>
                      <a:pt x="148" y="9"/>
                      <a:pt x="142" y="11"/>
                      <a:pt x="137" y="13"/>
                    </a:cubicBezTo>
                    <a:cubicBezTo>
                      <a:pt x="143" y="38"/>
                      <a:pt x="143" y="38"/>
                      <a:pt x="143" y="38"/>
                    </a:cubicBezTo>
                    <a:cubicBezTo>
                      <a:pt x="141" y="39"/>
                      <a:pt x="139" y="40"/>
                      <a:pt x="136" y="41"/>
                    </a:cubicBezTo>
                    <a:cubicBezTo>
                      <a:pt x="135" y="42"/>
                      <a:pt x="134" y="42"/>
                      <a:pt x="132" y="43"/>
                    </a:cubicBezTo>
                    <a:cubicBezTo>
                      <a:pt x="118" y="21"/>
                      <a:pt x="118" y="21"/>
                      <a:pt x="118" y="21"/>
                    </a:cubicBezTo>
                    <a:cubicBezTo>
                      <a:pt x="113" y="24"/>
                      <a:pt x="108" y="26"/>
                      <a:pt x="103" y="29"/>
                    </a:cubicBezTo>
                    <a:cubicBezTo>
                      <a:pt x="114" y="53"/>
                      <a:pt x="114" y="53"/>
                      <a:pt x="114" y="53"/>
                    </a:cubicBezTo>
                    <a:cubicBezTo>
                      <a:pt x="110" y="55"/>
                      <a:pt x="107" y="57"/>
                      <a:pt x="104" y="60"/>
                    </a:cubicBezTo>
                    <a:cubicBezTo>
                      <a:pt x="86" y="41"/>
                      <a:pt x="86" y="41"/>
                      <a:pt x="86" y="41"/>
                    </a:cubicBezTo>
                    <a:cubicBezTo>
                      <a:pt x="81" y="44"/>
                      <a:pt x="77" y="47"/>
                      <a:pt x="73" y="51"/>
                    </a:cubicBezTo>
                    <a:cubicBezTo>
                      <a:pt x="87" y="73"/>
                      <a:pt x="87" y="73"/>
                      <a:pt x="87" y="73"/>
                    </a:cubicBezTo>
                    <a:cubicBezTo>
                      <a:pt x="84" y="75"/>
                      <a:pt x="81" y="78"/>
                      <a:pt x="79" y="81"/>
                    </a:cubicBezTo>
                    <a:cubicBezTo>
                      <a:pt x="58" y="66"/>
                      <a:pt x="58" y="66"/>
                      <a:pt x="58" y="66"/>
                    </a:cubicBezTo>
                    <a:cubicBezTo>
                      <a:pt x="54" y="70"/>
                      <a:pt x="50" y="74"/>
                      <a:pt x="47" y="78"/>
                    </a:cubicBezTo>
                    <a:cubicBezTo>
                      <a:pt x="65" y="97"/>
                      <a:pt x="65" y="97"/>
                      <a:pt x="65" y="97"/>
                    </a:cubicBezTo>
                    <a:cubicBezTo>
                      <a:pt x="62" y="100"/>
                      <a:pt x="60" y="103"/>
                      <a:pt x="58" y="106"/>
                    </a:cubicBezTo>
                    <a:cubicBezTo>
                      <a:pt x="34" y="95"/>
                      <a:pt x="34" y="95"/>
                      <a:pt x="34" y="95"/>
                    </a:cubicBezTo>
                    <a:cubicBezTo>
                      <a:pt x="31" y="100"/>
                      <a:pt x="29" y="104"/>
                      <a:pt x="26" y="109"/>
                    </a:cubicBezTo>
                    <a:cubicBezTo>
                      <a:pt x="47" y="124"/>
                      <a:pt x="47" y="124"/>
                      <a:pt x="47" y="124"/>
                    </a:cubicBezTo>
                    <a:cubicBezTo>
                      <a:pt x="45" y="128"/>
                      <a:pt x="44" y="132"/>
                      <a:pt x="42" y="135"/>
                    </a:cubicBezTo>
                    <a:cubicBezTo>
                      <a:pt x="17" y="128"/>
                      <a:pt x="17" y="128"/>
                      <a:pt x="17" y="128"/>
                    </a:cubicBezTo>
                    <a:cubicBezTo>
                      <a:pt x="15" y="133"/>
                      <a:pt x="13" y="138"/>
                      <a:pt x="11" y="144"/>
                    </a:cubicBezTo>
                    <a:cubicBezTo>
                      <a:pt x="35" y="155"/>
                      <a:pt x="35" y="155"/>
                      <a:pt x="35" y="155"/>
                    </a:cubicBezTo>
                    <a:cubicBezTo>
                      <a:pt x="33" y="159"/>
                      <a:pt x="32" y="162"/>
                      <a:pt x="31" y="166"/>
                    </a:cubicBezTo>
                    <a:cubicBezTo>
                      <a:pt x="5" y="164"/>
                      <a:pt x="5" y="164"/>
                      <a:pt x="5" y="164"/>
                    </a:cubicBezTo>
                    <a:cubicBezTo>
                      <a:pt x="4" y="169"/>
                      <a:pt x="3" y="175"/>
                      <a:pt x="3" y="180"/>
                    </a:cubicBezTo>
                    <a:cubicBezTo>
                      <a:pt x="28" y="187"/>
                      <a:pt x="28" y="187"/>
                      <a:pt x="28" y="187"/>
                    </a:cubicBezTo>
                    <a:cubicBezTo>
                      <a:pt x="27" y="191"/>
                      <a:pt x="27" y="195"/>
                      <a:pt x="26" y="199"/>
                    </a:cubicBezTo>
                    <a:cubicBezTo>
                      <a:pt x="1" y="201"/>
                      <a:pt x="1" y="201"/>
                      <a:pt x="1" y="201"/>
                    </a:cubicBezTo>
                    <a:cubicBezTo>
                      <a:pt x="0" y="207"/>
                      <a:pt x="0" y="212"/>
                      <a:pt x="1" y="218"/>
                    </a:cubicBezTo>
                    <a:cubicBezTo>
                      <a:pt x="26" y="220"/>
                      <a:pt x="26" y="220"/>
                      <a:pt x="26" y="220"/>
                    </a:cubicBezTo>
                    <a:cubicBezTo>
                      <a:pt x="27" y="224"/>
                      <a:pt x="27" y="228"/>
                      <a:pt x="28" y="232"/>
                    </a:cubicBezTo>
                    <a:cubicBezTo>
                      <a:pt x="2" y="239"/>
                      <a:pt x="2" y="239"/>
                      <a:pt x="2" y="239"/>
                    </a:cubicBezTo>
                    <a:cubicBezTo>
                      <a:pt x="3" y="244"/>
                      <a:pt x="4" y="249"/>
                      <a:pt x="5" y="255"/>
                    </a:cubicBezTo>
                    <a:cubicBezTo>
                      <a:pt x="31" y="252"/>
                      <a:pt x="31" y="252"/>
                      <a:pt x="31" y="252"/>
                    </a:cubicBezTo>
                    <a:cubicBezTo>
                      <a:pt x="32" y="256"/>
                      <a:pt x="33" y="260"/>
                      <a:pt x="34" y="264"/>
                    </a:cubicBezTo>
                    <a:cubicBezTo>
                      <a:pt x="11" y="275"/>
                      <a:pt x="11" y="275"/>
                      <a:pt x="11" y="275"/>
                    </a:cubicBezTo>
                    <a:cubicBezTo>
                      <a:pt x="13" y="280"/>
                      <a:pt x="15" y="286"/>
                      <a:pt x="17" y="291"/>
                    </a:cubicBezTo>
                    <a:cubicBezTo>
                      <a:pt x="42" y="284"/>
                      <a:pt x="42" y="284"/>
                      <a:pt x="42" y="284"/>
                    </a:cubicBezTo>
                    <a:cubicBezTo>
                      <a:pt x="43" y="287"/>
                      <a:pt x="45" y="291"/>
                      <a:pt x="47" y="295"/>
                    </a:cubicBezTo>
                    <a:cubicBezTo>
                      <a:pt x="26" y="310"/>
                      <a:pt x="26" y="310"/>
                      <a:pt x="26" y="310"/>
                    </a:cubicBezTo>
                    <a:cubicBezTo>
                      <a:pt x="29" y="315"/>
                      <a:pt x="31" y="319"/>
                      <a:pt x="34" y="324"/>
                    </a:cubicBezTo>
                    <a:cubicBezTo>
                      <a:pt x="58" y="313"/>
                      <a:pt x="58" y="313"/>
                      <a:pt x="58" y="313"/>
                    </a:cubicBezTo>
                    <a:cubicBezTo>
                      <a:pt x="60" y="316"/>
                      <a:pt x="62" y="319"/>
                      <a:pt x="65" y="322"/>
                    </a:cubicBezTo>
                    <a:cubicBezTo>
                      <a:pt x="47" y="341"/>
                      <a:pt x="47" y="341"/>
                      <a:pt x="47" y="341"/>
                    </a:cubicBezTo>
                    <a:cubicBezTo>
                      <a:pt x="50" y="345"/>
                      <a:pt x="54" y="349"/>
                      <a:pt x="58" y="353"/>
                    </a:cubicBezTo>
                    <a:cubicBezTo>
                      <a:pt x="79" y="338"/>
                      <a:pt x="79" y="338"/>
                      <a:pt x="79" y="338"/>
                    </a:cubicBezTo>
                    <a:cubicBezTo>
                      <a:pt x="81" y="341"/>
                      <a:pt x="84" y="344"/>
                      <a:pt x="87" y="347"/>
                    </a:cubicBezTo>
                    <a:cubicBezTo>
                      <a:pt x="73" y="368"/>
                      <a:pt x="73" y="368"/>
                      <a:pt x="73" y="368"/>
                    </a:cubicBezTo>
                    <a:cubicBezTo>
                      <a:pt x="77" y="372"/>
                      <a:pt x="81" y="375"/>
                      <a:pt x="86" y="378"/>
                    </a:cubicBezTo>
                    <a:cubicBezTo>
                      <a:pt x="104" y="360"/>
                      <a:pt x="104" y="360"/>
                      <a:pt x="104" y="360"/>
                    </a:cubicBezTo>
                    <a:cubicBezTo>
                      <a:pt x="107" y="362"/>
                      <a:pt x="110" y="364"/>
                      <a:pt x="114" y="366"/>
                    </a:cubicBezTo>
                    <a:cubicBezTo>
                      <a:pt x="104" y="390"/>
                      <a:pt x="104" y="390"/>
                      <a:pt x="104" y="390"/>
                    </a:cubicBezTo>
                    <a:cubicBezTo>
                      <a:pt x="108" y="393"/>
                      <a:pt x="113" y="395"/>
                      <a:pt x="118" y="398"/>
                    </a:cubicBezTo>
                    <a:cubicBezTo>
                      <a:pt x="132" y="376"/>
                      <a:pt x="132" y="376"/>
                      <a:pt x="132" y="376"/>
                    </a:cubicBezTo>
                    <a:cubicBezTo>
                      <a:pt x="136" y="378"/>
                      <a:pt x="140" y="379"/>
                      <a:pt x="143" y="381"/>
                    </a:cubicBezTo>
                    <a:cubicBezTo>
                      <a:pt x="138" y="406"/>
                      <a:pt x="138" y="406"/>
                      <a:pt x="138" y="406"/>
                    </a:cubicBezTo>
                    <a:cubicBezTo>
                      <a:pt x="143" y="408"/>
                      <a:pt x="148" y="410"/>
                      <a:pt x="153" y="411"/>
                    </a:cubicBezTo>
                    <a:cubicBezTo>
                      <a:pt x="163" y="387"/>
                      <a:pt x="163" y="387"/>
                      <a:pt x="163" y="387"/>
                    </a:cubicBezTo>
                    <a:cubicBezTo>
                      <a:pt x="167" y="388"/>
                      <a:pt x="171" y="389"/>
                      <a:pt x="175" y="390"/>
                    </a:cubicBezTo>
                    <a:cubicBezTo>
                      <a:pt x="174" y="416"/>
                      <a:pt x="174" y="416"/>
                      <a:pt x="174" y="416"/>
                    </a:cubicBezTo>
                    <a:cubicBezTo>
                      <a:pt x="179" y="417"/>
                      <a:pt x="185" y="418"/>
                      <a:pt x="190" y="418"/>
                    </a:cubicBezTo>
                    <a:cubicBezTo>
                      <a:pt x="196" y="393"/>
                      <a:pt x="196" y="393"/>
                      <a:pt x="196" y="393"/>
                    </a:cubicBezTo>
                    <a:cubicBezTo>
                      <a:pt x="200" y="393"/>
                      <a:pt x="204" y="394"/>
                      <a:pt x="208" y="394"/>
                    </a:cubicBezTo>
                    <a:cubicBezTo>
                      <a:pt x="212" y="419"/>
                      <a:pt x="212" y="419"/>
                      <a:pt x="212" y="419"/>
                    </a:cubicBezTo>
                    <a:cubicBezTo>
                      <a:pt x="217" y="419"/>
                      <a:pt x="222" y="419"/>
                      <a:pt x="228" y="419"/>
                    </a:cubicBezTo>
                    <a:cubicBezTo>
                      <a:pt x="229" y="393"/>
                      <a:pt x="229" y="393"/>
                      <a:pt x="229" y="393"/>
                    </a:cubicBezTo>
                    <a:cubicBezTo>
                      <a:pt x="233" y="392"/>
                      <a:pt x="237" y="392"/>
                      <a:pt x="241" y="391"/>
                    </a:cubicBezTo>
                    <a:cubicBezTo>
                      <a:pt x="249" y="416"/>
                      <a:pt x="249" y="416"/>
                      <a:pt x="249" y="416"/>
                    </a:cubicBezTo>
                    <a:cubicBezTo>
                      <a:pt x="254" y="415"/>
                      <a:pt x="260" y="413"/>
                      <a:pt x="265" y="412"/>
                    </a:cubicBezTo>
                    <a:cubicBezTo>
                      <a:pt x="261" y="386"/>
                      <a:pt x="261" y="386"/>
                      <a:pt x="261" y="386"/>
                    </a:cubicBezTo>
                    <a:cubicBezTo>
                      <a:pt x="265" y="385"/>
                      <a:pt x="269" y="384"/>
                      <a:pt x="273" y="382"/>
                    </a:cubicBezTo>
                    <a:cubicBezTo>
                      <a:pt x="285" y="405"/>
                      <a:pt x="285" y="405"/>
                      <a:pt x="285" y="405"/>
                    </a:cubicBezTo>
                    <a:cubicBezTo>
                      <a:pt x="288" y="404"/>
                      <a:pt x="291" y="403"/>
                      <a:pt x="294" y="402"/>
                    </a:cubicBezTo>
                    <a:cubicBezTo>
                      <a:pt x="296" y="401"/>
                      <a:pt x="298" y="400"/>
                      <a:pt x="300" y="399"/>
                    </a:cubicBezTo>
                    <a:cubicBezTo>
                      <a:pt x="292" y="374"/>
                      <a:pt x="292" y="374"/>
                      <a:pt x="292" y="374"/>
                    </a:cubicBezTo>
                    <a:cubicBezTo>
                      <a:pt x="296" y="372"/>
                      <a:pt x="299" y="371"/>
                      <a:pt x="303" y="368"/>
                    </a:cubicBezTo>
                    <a:cubicBezTo>
                      <a:pt x="319" y="389"/>
                      <a:pt x="319" y="389"/>
                      <a:pt x="319" y="389"/>
                    </a:cubicBezTo>
                    <a:cubicBezTo>
                      <a:pt x="324" y="386"/>
                      <a:pt x="328" y="383"/>
                      <a:pt x="333" y="380"/>
                    </a:cubicBezTo>
                    <a:cubicBezTo>
                      <a:pt x="320" y="357"/>
                      <a:pt x="320" y="357"/>
                      <a:pt x="320" y="357"/>
                    </a:cubicBezTo>
                    <a:cubicBezTo>
                      <a:pt x="324" y="355"/>
                      <a:pt x="327" y="352"/>
                      <a:pt x="330" y="349"/>
                    </a:cubicBezTo>
                    <a:cubicBezTo>
                      <a:pt x="349" y="366"/>
                      <a:pt x="349" y="366"/>
                      <a:pt x="349" y="366"/>
                    </a:cubicBezTo>
                    <a:cubicBezTo>
                      <a:pt x="354" y="363"/>
                      <a:pt x="357" y="359"/>
                      <a:pt x="361" y="355"/>
                    </a:cubicBezTo>
                    <a:cubicBezTo>
                      <a:pt x="345" y="335"/>
                      <a:pt x="345" y="335"/>
                      <a:pt x="345" y="335"/>
                    </a:cubicBezTo>
                    <a:cubicBezTo>
                      <a:pt x="348" y="332"/>
                      <a:pt x="350" y="329"/>
                      <a:pt x="353" y="326"/>
                    </a:cubicBezTo>
                    <a:cubicBezTo>
                      <a:pt x="375" y="339"/>
                      <a:pt x="375" y="339"/>
                      <a:pt x="375" y="339"/>
                    </a:cubicBezTo>
                    <a:cubicBezTo>
                      <a:pt x="379" y="335"/>
                      <a:pt x="382" y="330"/>
                      <a:pt x="385" y="326"/>
                    </a:cubicBezTo>
                    <a:cubicBezTo>
                      <a:pt x="365" y="309"/>
                      <a:pt x="365" y="309"/>
                      <a:pt x="365" y="309"/>
                    </a:cubicBezTo>
                    <a:cubicBezTo>
                      <a:pt x="367" y="305"/>
                      <a:pt x="369" y="302"/>
                      <a:pt x="371" y="298"/>
                    </a:cubicBezTo>
                    <a:cubicBezTo>
                      <a:pt x="396" y="307"/>
                      <a:pt x="396" y="307"/>
                      <a:pt x="396" y="307"/>
                    </a:cubicBezTo>
                    <a:cubicBezTo>
                      <a:pt x="398" y="303"/>
                      <a:pt x="401" y="298"/>
                      <a:pt x="403" y="293"/>
                    </a:cubicBezTo>
                    <a:cubicBezTo>
                      <a:pt x="380" y="279"/>
                      <a:pt x="380" y="279"/>
                      <a:pt x="380" y="279"/>
                    </a:cubicBezTo>
                    <a:cubicBezTo>
                      <a:pt x="382" y="276"/>
                      <a:pt x="383" y="272"/>
                      <a:pt x="385" y="268"/>
                    </a:cubicBezTo>
                    <a:cubicBezTo>
                      <a:pt x="410" y="273"/>
                      <a:pt x="410" y="273"/>
                      <a:pt x="410" y="273"/>
                    </a:cubicBezTo>
                    <a:cubicBezTo>
                      <a:pt x="412" y="267"/>
                      <a:pt x="413" y="262"/>
                      <a:pt x="415" y="257"/>
                    </a:cubicBezTo>
                    <a:cubicBezTo>
                      <a:pt x="390" y="248"/>
                      <a:pt x="390" y="248"/>
                      <a:pt x="390" y="248"/>
                    </a:cubicBezTo>
                    <a:cubicBezTo>
                      <a:pt x="391" y="244"/>
                      <a:pt x="392" y="240"/>
                      <a:pt x="392" y="236"/>
                    </a:cubicBezTo>
                    <a:cubicBezTo>
                      <a:pt x="418" y="236"/>
                      <a:pt x="418" y="236"/>
                      <a:pt x="418" y="236"/>
                    </a:cubicBezTo>
                    <a:cubicBezTo>
                      <a:pt x="419" y="230"/>
                      <a:pt x="419" y="225"/>
                      <a:pt x="420" y="220"/>
                    </a:cubicBezTo>
                    <a:cubicBezTo>
                      <a:pt x="394" y="215"/>
                      <a:pt x="394" y="215"/>
                      <a:pt x="394" y="215"/>
                    </a:cubicBezTo>
                    <a:cubicBezTo>
                      <a:pt x="394" y="211"/>
                      <a:pt x="394" y="207"/>
                      <a:pt x="394" y="203"/>
                    </a:cubicBezTo>
                    <a:close/>
                    <a:moveTo>
                      <a:pt x="363" y="140"/>
                    </a:moveTo>
                    <a:cubicBezTo>
                      <a:pt x="238" y="195"/>
                      <a:pt x="238" y="195"/>
                      <a:pt x="238" y="195"/>
                    </a:cubicBezTo>
                    <a:cubicBezTo>
                      <a:pt x="237" y="191"/>
                      <a:pt x="234" y="188"/>
                      <a:pt x="231" y="185"/>
                    </a:cubicBezTo>
                    <a:cubicBezTo>
                      <a:pt x="312" y="76"/>
                      <a:pt x="312" y="76"/>
                      <a:pt x="312" y="76"/>
                    </a:cubicBezTo>
                    <a:cubicBezTo>
                      <a:pt x="333" y="92"/>
                      <a:pt x="351" y="114"/>
                      <a:pt x="363" y="140"/>
                    </a:cubicBezTo>
                    <a:close/>
                    <a:moveTo>
                      <a:pt x="231" y="43"/>
                    </a:moveTo>
                    <a:cubicBezTo>
                      <a:pt x="259" y="47"/>
                      <a:pt x="285" y="57"/>
                      <a:pt x="308" y="73"/>
                    </a:cubicBezTo>
                    <a:cubicBezTo>
                      <a:pt x="227" y="183"/>
                      <a:pt x="227" y="183"/>
                      <a:pt x="227" y="183"/>
                    </a:cubicBezTo>
                    <a:cubicBezTo>
                      <a:pt x="224" y="181"/>
                      <a:pt x="220" y="179"/>
                      <a:pt x="216" y="178"/>
                    </a:cubicBezTo>
                    <a:lnTo>
                      <a:pt x="231" y="43"/>
                    </a:lnTo>
                    <a:close/>
                    <a:moveTo>
                      <a:pt x="217" y="224"/>
                    </a:moveTo>
                    <a:cubicBezTo>
                      <a:pt x="209" y="228"/>
                      <a:pt x="199" y="224"/>
                      <a:pt x="196" y="216"/>
                    </a:cubicBezTo>
                    <a:cubicBezTo>
                      <a:pt x="192" y="208"/>
                      <a:pt x="196" y="199"/>
                      <a:pt x="204" y="195"/>
                    </a:cubicBezTo>
                    <a:cubicBezTo>
                      <a:pt x="212" y="192"/>
                      <a:pt x="221" y="195"/>
                      <a:pt x="225" y="203"/>
                    </a:cubicBezTo>
                    <a:cubicBezTo>
                      <a:pt x="228" y="211"/>
                      <a:pt x="225" y="221"/>
                      <a:pt x="217" y="224"/>
                    </a:cubicBezTo>
                    <a:close/>
                    <a:moveTo>
                      <a:pt x="227" y="43"/>
                    </a:moveTo>
                    <a:cubicBezTo>
                      <a:pt x="211" y="178"/>
                      <a:pt x="211" y="178"/>
                      <a:pt x="211" y="178"/>
                    </a:cubicBezTo>
                    <a:cubicBezTo>
                      <a:pt x="208" y="178"/>
                      <a:pt x="204" y="178"/>
                      <a:pt x="200" y="180"/>
                    </a:cubicBezTo>
                    <a:cubicBezTo>
                      <a:pt x="145" y="55"/>
                      <a:pt x="145" y="55"/>
                      <a:pt x="145" y="55"/>
                    </a:cubicBezTo>
                    <a:cubicBezTo>
                      <a:pt x="172" y="44"/>
                      <a:pt x="200" y="40"/>
                      <a:pt x="227" y="43"/>
                    </a:cubicBezTo>
                    <a:close/>
                    <a:moveTo>
                      <a:pt x="141" y="57"/>
                    </a:moveTo>
                    <a:cubicBezTo>
                      <a:pt x="195" y="181"/>
                      <a:pt x="195" y="181"/>
                      <a:pt x="195" y="181"/>
                    </a:cubicBezTo>
                    <a:cubicBezTo>
                      <a:pt x="192" y="183"/>
                      <a:pt x="189" y="186"/>
                      <a:pt x="186" y="189"/>
                    </a:cubicBezTo>
                    <a:cubicBezTo>
                      <a:pt x="76" y="108"/>
                      <a:pt x="76" y="108"/>
                      <a:pt x="76" y="108"/>
                    </a:cubicBezTo>
                    <a:cubicBezTo>
                      <a:pt x="93" y="87"/>
                      <a:pt x="114" y="69"/>
                      <a:pt x="141" y="57"/>
                    </a:cubicBezTo>
                    <a:close/>
                    <a:moveTo>
                      <a:pt x="74" y="112"/>
                    </a:moveTo>
                    <a:cubicBezTo>
                      <a:pt x="183" y="193"/>
                      <a:pt x="183" y="193"/>
                      <a:pt x="183" y="193"/>
                    </a:cubicBezTo>
                    <a:cubicBezTo>
                      <a:pt x="181" y="196"/>
                      <a:pt x="180" y="200"/>
                      <a:pt x="179" y="204"/>
                    </a:cubicBezTo>
                    <a:cubicBezTo>
                      <a:pt x="44" y="189"/>
                      <a:pt x="44" y="189"/>
                      <a:pt x="44" y="189"/>
                    </a:cubicBezTo>
                    <a:cubicBezTo>
                      <a:pt x="47" y="161"/>
                      <a:pt x="58" y="135"/>
                      <a:pt x="74" y="112"/>
                    </a:cubicBezTo>
                    <a:close/>
                    <a:moveTo>
                      <a:pt x="43" y="193"/>
                    </a:moveTo>
                    <a:cubicBezTo>
                      <a:pt x="178" y="208"/>
                      <a:pt x="178" y="208"/>
                      <a:pt x="178" y="208"/>
                    </a:cubicBezTo>
                    <a:cubicBezTo>
                      <a:pt x="178" y="212"/>
                      <a:pt x="179" y="216"/>
                      <a:pt x="180" y="220"/>
                    </a:cubicBezTo>
                    <a:cubicBezTo>
                      <a:pt x="56" y="275"/>
                      <a:pt x="56" y="275"/>
                      <a:pt x="56" y="275"/>
                    </a:cubicBezTo>
                    <a:cubicBezTo>
                      <a:pt x="44" y="248"/>
                      <a:pt x="41" y="220"/>
                      <a:pt x="43" y="193"/>
                    </a:cubicBezTo>
                    <a:close/>
                    <a:moveTo>
                      <a:pt x="57" y="279"/>
                    </a:moveTo>
                    <a:cubicBezTo>
                      <a:pt x="182" y="225"/>
                      <a:pt x="182" y="225"/>
                      <a:pt x="182" y="225"/>
                    </a:cubicBezTo>
                    <a:cubicBezTo>
                      <a:pt x="184" y="228"/>
                      <a:pt x="187" y="231"/>
                      <a:pt x="190" y="234"/>
                    </a:cubicBezTo>
                    <a:cubicBezTo>
                      <a:pt x="109" y="343"/>
                      <a:pt x="109" y="343"/>
                      <a:pt x="109" y="343"/>
                    </a:cubicBezTo>
                    <a:cubicBezTo>
                      <a:pt x="87" y="327"/>
                      <a:pt x="69" y="305"/>
                      <a:pt x="57" y="279"/>
                    </a:cubicBezTo>
                    <a:close/>
                    <a:moveTo>
                      <a:pt x="189" y="376"/>
                    </a:moveTo>
                    <a:cubicBezTo>
                      <a:pt x="162" y="373"/>
                      <a:pt x="135" y="362"/>
                      <a:pt x="113" y="346"/>
                    </a:cubicBezTo>
                    <a:cubicBezTo>
                      <a:pt x="193" y="237"/>
                      <a:pt x="193" y="237"/>
                      <a:pt x="193" y="237"/>
                    </a:cubicBezTo>
                    <a:cubicBezTo>
                      <a:pt x="197" y="239"/>
                      <a:pt x="200" y="240"/>
                      <a:pt x="204" y="241"/>
                    </a:cubicBezTo>
                    <a:lnTo>
                      <a:pt x="189" y="376"/>
                    </a:lnTo>
                    <a:close/>
                    <a:moveTo>
                      <a:pt x="194" y="377"/>
                    </a:moveTo>
                    <a:cubicBezTo>
                      <a:pt x="209" y="242"/>
                      <a:pt x="209" y="242"/>
                      <a:pt x="209" y="242"/>
                    </a:cubicBezTo>
                    <a:cubicBezTo>
                      <a:pt x="213" y="242"/>
                      <a:pt x="217" y="241"/>
                      <a:pt x="221" y="240"/>
                    </a:cubicBezTo>
                    <a:cubicBezTo>
                      <a:pt x="275" y="364"/>
                      <a:pt x="275" y="364"/>
                      <a:pt x="275" y="364"/>
                    </a:cubicBezTo>
                    <a:cubicBezTo>
                      <a:pt x="249" y="376"/>
                      <a:pt x="221" y="379"/>
                      <a:pt x="194" y="377"/>
                    </a:cubicBezTo>
                    <a:close/>
                    <a:moveTo>
                      <a:pt x="280" y="362"/>
                    </a:moveTo>
                    <a:cubicBezTo>
                      <a:pt x="225" y="238"/>
                      <a:pt x="225" y="238"/>
                      <a:pt x="225" y="238"/>
                    </a:cubicBezTo>
                    <a:cubicBezTo>
                      <a:pt x="229" y="236"/>
                      <a:pt x="232" y="233"/>
                      <a:pt x="235" y="230"/>
                    </a:cubicBezTo>
                    <a:cubicBezTo>
                      <a:pt x="344" y="311"/>
                      <a:pt x="344" y="311"/>
                      <a:pt x="344" y="311"/>
                    </a:cubicBezTo>
                    <a:cubicBezTo>
                      <a:pt x="328" y="333"/>
                      <a:pt x="306" y="350"/>
                      <a:pt x="280" y="362"/>
                    </a:cubicBezTo>
                    <a:close/>
                    <a:moveTo>
                      <a:pt x="347" y="307"/>
                    </a:moveTo>
                    <a:cubicBezTo>
                      <a:pt x="237" y="227"/>
                      <a:pt x="237" y="227"/>
                      <a:pt x="237" y="227"/>
                    </a:cubicBezTo>
                    <a:cubicBezTo>
                      <a:pt x="239" y="223"/>
                      <a:pt x="241" y="219"/>
                      <a:pt x="242" y="215"/>
                    </a:cubicBezTo>
                    <a:cubicBezTo>
                      <a:pt x="377" y="230"/>
                      <a:pt x="377" y="230"/>
                      <a:pt x="377" y="230"/>
                    </a:cubicBezTo>
                    <a:cubicBezTo>
                      <a:pt x="373" y="258"/>
                      <a:pt x="363" y="285"/>
                      <a:pt x="347" y="307"/>
                    </a:cubicBezTo>
                    <a:close/>
                    <a:moveTo>
                      <a:pt x="377" y="226"/>
                    </a:moveTo>
                    <a:cubicBezTo>
                      <a:pt x="242" y="211"/>
                      <a:pt x="242" y="211"/>
                      <a:pt x="242" y="211"/>
                    </a:cubicBezTo>
                    <a:cubicBezTo>
                      <a:pt x="242" y="207"/>
                      <a:pt x="242" y="203"/>
                      <a:pt x="240" y="199"/>
                    </a:cubicBezTo>
                    <a:cubicBezTo>
                      <a:pt x="365" y="144"/>
                      <a:pt x="365" y="144"/>
                      <a:pt x="365" y="144"/>
                    </a:cubicBezTo>
                    <a:cubicBezTo>
                      <a:pt x="376" y="171"/>
                      <a:pt x="380" y="199"/>
                      <a:pt x="377" y="226"/>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4" name="Freeform 12"/>
              <p:cNvSpPr>
                <a:spLocks noEditPoints="1"/>
              </p:cNvSpPr>
              <p:nvPr/>
            </p:nvSpPr>
            <p:spPr bwMode="auto">
              <a:xfrm>
                <a:off x="8782050" y="1476375"/>
                <a:ext cx="358775" cy="358775"/>
              </a:xfrm>
              <a:custGeom>
                <a:avLst/>
                <a:gdLst>
                  <a:gd name="T0" fmla="*/ 111 w 199"/>
                  <a:gd name="T1" fmla="*/ 198 h 199"/>
                  <a:gd name="T2" fmla="*/ 119 w 199"/>
                  <a:gd name="T3" fmla="*/ 182 h 199"/>
                  <a:gd name="T4" fmla="*/ 139 w 199"/>
                  <a:gd name="T5" fmla="*/ 191 h 199"/>
                  <a:gd name="T6" fmla="*/ 142 w 199"/>
                  <a:gd name="T7" fmla="*/ 173 h 199"/>
                  <a:gd name="T8" fmla="*/ 163 w 199"/>
                  <a:gd name="T9" fmla="*/ 176 h 199"/>
                  <a:gd name="T10" fmla="*/ 161 w 199"/>
                  <a:gd name="T11" fmla="*/ 159 h 199"/>
                  <a:gd name="T12" fmla="*/ 182 w 199"/>
                  <a:gd name="T13" fmla="*/ 155 h 199"/>
                  <a:gd name="T14" fmla="*/ 175 w 199"/>
                  <a:gd name="T15" fmla="*/ 139 h 199"/>
                  <a:gd name="T16" fmla="*/ 194 w 199"/>
                  <a:gd name="T17" fmla="*/ 130 h 199"/>
                  <a:gd name="T18" fmla="*/ 183 w 199"/>
                  <a:gd name="T19" fmla="*/ 116 h 199"/>
                  <a:gd name="T20" fmla="*/ 199 w 199"/>
                  <a:gd name="T21" fmla="*/ 102 h 199"/>
                  <a:gd name="T22" fmla="*/ 184 w 199"/>
                  <a:gd name="T23" fmla="*/ 92 h 199"/>
                  <a:gd name="T24" fmla="*/ 196 w 199"/>
                  <a:gd name="T25" fmla="*/ 73 h 199"/>
                  <a:gd name="T26" fmla="*/ 179 w 199"/>
                  <a:gd name="T27" fmla="*/ 68 h 199"/>
                  <a:gd name="T28" fmla="*/ 191 w 199"/>
                  <a:gd name="T29" fmla="*/ 59 h 199"/>
                  <a:gd name="T30" fmla="*/ 171 w 199"/>
                  <a:gd name="T31" fmla="*/ 53 h 199"/>
                  <a:gd name="T32" fmla="*/ 176 w 199"/>
                  <a:gd name="T33" fmla="*/ 36 h 199"/>
                  <a:gd name="T34" fmla="*/ 155 w 199"/>
                  <a:gd name="T35" fmla="*/ 34 h 199"/>
                  <a:gd name="T36" fmla="*/ 155 w 199"/>
                  <a:gd name="T37" fmla="*/ 17 h 199"/>
                  <a:gd name="T38" fmla="*/ 134 w 199"/>
                  <a:gd name="T39" fmla="*/ 22 h 199"/>
                  <a:gd name="T40" fmla="*/ 130 w 199"/>
                  <a:gd name="T41" fmla="*/ 4 h 199"/>
                  <a:gd name="T42" fmla="*/ 111 w 199"/>
                  <a:gd name="T43" fmla="*/ 15 h 199"/>
                  <a:gd name="T44" fmla="*/ 102 w 199"/>
                  <a:gd name="T45" fmla="*/ 0 h 199"/>
                  <a:gd name="T46" fmla="*/ 86 w 199"/>
                  <a:gd name="T47" fmla="*/ 15 h 199"/>
                  <a:gd name="T48" fmla="*/ 73 w 199"/>
                  <a:gd name="T49" fmla="*/ 3 h 199"/>
                  <a:gd name="T50" fmla="*/ 63 w 199"/>
                  <a:gd name="T51" fmla="*/ 22 h 199"/>
                  <a:gd name="T52" fmla="*/ 47 w 199"/>
                  <a:gd name="T53" fmla="*/ 14 h 199"/>
                  <a:gd name="T54" fmla="*/ 43 w 199"/>
                  <a:gd name="T55" fmla="*/ 36 h 199"/>
                  <a:gd name="T56" fmla="*/ 25 w 199"/>
                  <a:gd name="T57" fmla="*/ 32 h 199"/>
                  <a:gd name="T58" fmla="*/ 27 w 199"/>
                  <a:gd name="T59" fmla="*/ 54 h 199"/>
                  <a:gd name="T60" fmla="*/ 10 w 199"/>
                  <a:gd name="T61" fmla="*/ 56 h 199"/>
                  <a:gd name="T62" fmla="*/ 17 w 199"/>
                  <a:gd name="T63" fmla="*/ 76 h 199"/>
                  <a:gd name="T64" fmla="*/ 1 w 199"/>
                  <a:gd name="T65" fmla="*/ 83 h 199"/>
                  <a:gd name="T66" fmla="*/ 14 w 199"/>
                  <a:gd name="T67" fmla="*/ 100 h 199"/>
                  <a:gd name="T68" fmla="*/ 0 w 199"/>
                  <a:gd name="T69" fmla="*/ 111 h 199"/>
                  <a:gd name="T70" fmla="*/ 18 w 199"/>
                  <a:gd name="T71" fmla="*/ 124 h 199"/>
                  <a:gd name="T72" fmla="*/ 8 w 199"/>
                  <a:gd name="T73" fmla="*/ 139 h 199"/>
                  <a:gd name="T74" fmla="*/ 14 w 199"/>
                  <a:gd name="T75" fmla="*/ 151 h 199"/>
                  <a:gd name="T76" fmla="*/ 32 w 199"/>
                  <a:gd name="T77" fmla="*/ 152 h 199"/>
                  <a:gd name="T78" fmla="*/ 32 w 199"/>
                  <a:gd name="T79" fmla="*/ 173 h 199"/>
                  <a:gd name="T80" fmla="*/ 50 w 199"/>
                  <a:gd name="T81" fmla="*/ 168 h 199"/>
                  <a:gd name="T82" fmla="*/ 56 w 199"/>
                  <a:gd name="T83" fmla="*/ 189 h 199"/>
                  <a:gd name="T84" fmla="*/ 71 w 199"/>
                  <a:gd name="T85" fmla="*/ 180 h 199"/>
                  <a:gd name="T86" fmla="*/ 83 w 199"/>
                  <a:gd name="T87" fmla="*/ 198 h 199"/>
                  <a:gd name="T88" fmla="*/ 95 w 199"/>
                  <a:gd name="T89" fmla="*/ 184 h 199"/>
                  <a:gd name="T90" fmla="*/ 32 w 199"/>
                  <a:gd name="T91" fmla="*/ 129 h 199"/>
                  <a:gd name="T92" fmla="*/ 167 w 199"/>
                  <a:gd name="T93" fmla="*/ 70 h 199"/>
                  <a:gd name="T94" fmla="*/ 32 w 199"/>
                  <a:gd name="T95" fmla="*/ 12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199">
                    <a:moveTo>
                      <a:pt x="97" y="199"/>
                    </a:moveTo>
                    <a:cubicBezTo>
                      <a:pt x="102" y="199"/>
                      <a:pt x="107" y="199"/>
                      <a:pt x="111" y="198"/>
                    </a:cubicBezTo>
                    <a:cubicBezTo>
                      <a:pt x="112" y="184"/>
                      <a:pt x="112" y="184"/>
                      <a:pt x="112" y="184"/>
                    </a:cubicBezTo>
                    <a:cubicBezTo>
                      <a:pt x="115" y="183"/>
                      <a:pt x="117" y="183"/>
                      <a:pt x="119" y="182"/>
                    </a:cubicBezTo>
                    <a:cubicBezTo>
                      <a:pt x="125" y="196"/>
                      <a:pt x="125" y="196"/>
                      <a:pt x="125" y="196"/>
                    </a:cubicBezTo>
                    <a:cubicBezTo>
                      <a:pt x="130" y="194"/>
                      <a:pt x="134" y="193"/>
                      <a:pt x="139" y="191"/>
                    </a:cubicBezTo>
                    <a:cubicBezTo>
                      <a:pt x="136" y="176"/>
                      <a:pt x="136" y="176"/>
                      <a:pt x="136" y="176"/>
                    </a:cubicBezTo>
                    <a:cubicBezTo>
                      <a:pt x="138" y="176"/>
                      <a:pt x="140" y="174"/>
                      <a:pt x="142" y="173"/>
                    </a:cubicBezTo>
                    <a:cubicBezTo>
                      <a:pt x="152" y="184"/>
                      <a:pt x="152" y="184"/>
                      <a:pt x="152" y="184"/>
                    </a:cubicBezTo>
                    <a:cubicBezTo>
                      <a:pt x="156" y="182"/>
                      <a:pt x="159" y="179"/>
                      <a:pt x="163" y="176"/>
                    </a:cubicBezTo>
                    <a:cubicBezTo>
                      <a:pt x="156" y="163"/>
                      <a:pt x="156" y="163"/>
                      <a:pt x="156" y="163"/>
                    </a:cubicBezTo>
                    <a:cubicBezTo>
                      <a:pt x="158" y="162"/>
                      <a:pt x="159" y="160"/>
                      <a:pt x="161" y="159"/>
                    </a:cubicBezTo>
                    <a:cubicBezTo>
                      <a:pt x="173" y="166"/>
                      <a:pt x="173" y="166"/>
                      <a:pt x="173" y="166"/>
                    </a:cubicBezTo>
                    <a:cubicBezTo>
                      <a:pt x="177" y="163"/>
                      <a:pt x="179" y="159"/>
                      <a:pt x="182" y="155"/>
                    </a:cubicBezTo>
                    <a:cubicBezTo>
                      <a:pt x="172" y="145"/>
                      <a:pt x="172" y="145"/>
                      <a:pt x="172" y="145"/>
                    </a:cubicBezTo>
                    <a:cubicBezTo>
                      <a:pt x="173" y="143"/>
                      <a:pt x="174" y="141"/>
                      <a:pt x="175" y="139"/>
                    </a:cubicBezTo>
                    <a:cubicBezTo>
                      <a:pt x="189" y="143"/>
                      <a:pt x="189" y="143"/>
                      <a:pt x="189" y="143"/>
                    </a:cubicBezTo>
                    <a:cubicBezTo>
                      <a:pt x="191" y="138"/>
                      <a:pt x="193" y="134"/>
                      <a:pt x="194" y="130"/>
                    </a:cubicBezTo>
                    <a:cubicBezTo>
                      <a:pt x="181" y="123"/>
                      <a:pt x="181" y="123"/>
                      <a:pt x="181" y="123"/>
                    </a:cubicBezTo>
                    <a:cubicBezTo>
                      <a:pt x="182" y="120"/>
                      <a:pt x="183" y="118"/>
                      <a:pt x="183" y="116"/>
                    </a:cubicBezTo>
                    <a:cubicBezTo>
                      <a:pt x="198" y="116"/>
                      <a:pt x="198" y="116"/>
                      <a:pt x="198" y="116"/>
                    </a:cubicBezTo>
                    <a:cubicBezTo>
                      <a:pt x="199" y="111"/>
                      <a:pt x="199" y="106"/>
                      <a:pt x="199" y="102"/>
                    </a:cubicBezTo>
                    <a:cubicBezTo>
                      <a:pt x="185" y="98"/>
                      <a:pt x="185" y="98"/>
                      <a:pt x="185" y="98"/>
                    </a:cubicBezTo>
                    <a:cubicBezTo>
                      <a:pt x="185" y="96"/>
                      <a:pt x="184" y="94"/>
                      <a:pt x="184" y="92"/>
                    </a:cubicBezTo>
                    <a:cubicBezTo>
                      <a:pt x="198" y="87"/>
                      <a:pt x="198" y="87"/>
                      <a:pt x="198" y="87"/>
                    </a:cubicBezTo>
                    <a:cubicBezTo>
                      <a:pt x="198" y="83"/>
                      <a:pt x="197" y="78"/>
                      <a:pt x="196" y="73"/>
                    </a:cubicBezTo>
                    <a:cubicBezTo>
                      <a:pt x="181" y="75"/>
                      <a:pt x="181" y="75"/>
                      <a:pt x="181" y="75"/>
                    </a:cubicBezTo>
                    <a:cubicBezTo>
                      <a:pt x="180" y="72"/>
                      <a:pt x="180" y="70"/>
                      <a:pt x="179" y="68"/>
                    </a:cubicBezTo>
                    <a:cubicBezTo>
                      <a:pt x="191" y="60"/>
                      <a:pt x="191" y="60"/>
                      <a:pt x="191" y="60"/>
                    </a:cubicBezTo>
                    <a:cubicBezTo>
                      <a:pt x="191" y="60"/>
                      <a:pt x="191" y="60"/>
                      <a:pt x="191" y="59"/>
                    </a:cubicBezTo>
                    <a:cubicBezTo>
                      <a:pt x="189" y="55"/>
                      <a:pt x="187" y="51"/>
                      <a:pt x="185" y="47"/>
                    </a:cubicBezTo>
                    <a:cubicBezTo>
                      <a:pt x="171" y="53"/>
                      <a:pt x="171" y="53"/>
                      <a:pt x="171" y="53"/>
                    </a:cubicBezTo>
                    <a:cubicBezTo>
                      <a:pt x="169" y="51"/>
                      <a:pt x="168" y="49"/>
                      <a:pt x="167" y="47"/>
                    </a:cubicBezTo>
                    <a:cubicBezTo>
                      <a:pt x="176" y="36"/>
                      <a:pt x="176" y="36"/>
                      <a:pt x="176" y="36"/>
                    </a:cubicBezTo>
                    <a:cubicBezTo>
                      <a:pt x="173" y="32"/>
                      <a:pt x="170" y="29"/>
                      <a:pt x="166" y="25"/>
                    </a:cubicBezTo>
                    <a:cubicBezTo>
                      <a:pt x="155" y="34"/>
                      <a:pt x="155" y="34"/>
                      <a:pt x="155" y="34"/>
                    </a:cubicBezTo>
                    <a:cubicBezTo>
                      <a:pt x="153" y="33"/>
                      <a:pt x="151" y="32"/>
                      <a:pt x="149" y="30"/>
                    </a:cubicBezTo>
                    <a:cubicBezTo>
                      <a:pt x="155" y="17"/>
                      <a:pt x="155" y="17"/>
                      <a:pt x="155" y="17"/>
                    </a:cubicBezTo>
                    <a:cubicBezTo>
                      <a:pt x="151" y="14"/>
                      <a:pt x="147" y="12"/>
                      <a:pt x="143" y="10"/>
                    </a:cubicBezTo>
                    <a:cubicBezTo>
                      <a:pt x="134" y="22"/>
                      <a:pt x="134" y="22"/>
                      <a:pt x="134" y="22"/>
                    </a:cubicBezTo>
                    <a:cubicBezTo>
                      <a:pt x="132" y="21"/>
                      <a:pt x="130" y="20"/>
                      <a:pt x="128" y="19"/>
                    </a:cubicBezTo>
                    <a:cubicBezTo>
                      <a:pt x="130" y="4"/>
                      <a:pt x="130" y="4"/>
                      <a:pt x="130" y="4"/>
                    </a:cubicBezTo>
                    <a:cubicBezTo>
                      <a:pt x="125" y="3"/>
                      <a:pt x="120" y="2"/>
                      <a:pt x="116" y="1"/>
                    </a:cubicBezTo>
                    <a:cubicBezTo>
                      <a:pt x="111" y="15"/>
                      <a:pt x="111" y="15"/>
                      <a:pt x="111" y="15"/>
                    </a:cubicBezTo>
                    <a:cubicBezTo>
                      <a:pt x="108" y="15"/>
                      <a:pt x="106" y="14"/>
                      <a:pt x="104" y="14"/>
                    </a:cubicBezTo>
                    <a:cubicBezTo>
                      <a:pt x="102" y="0"/>
                      <a:pt x="102" y="0"/>
                      <a:pt x="102" y="0"/>
                    </a:cubicBezTo>
                    <a:cubicBezTo>
                      <a:pt x="97" y="0"/>
                      <a:pt x="92" y="0"/>
                      <a:pt x="87" y="0"/>
                    </a:cubicBezTo>
                    <a:cubicBezTo>
                      <a:pt x="86" y="15"/>
                      <a:pt x="86" y="15"/>
                      <a:pt x="86" y="15"/>
                    </a:cubicBezTo>
                    <a:cubicBezTo>
                      <a:pt x="84" y="15"/>
                      <a:pt x="82" y="16"/>
                      <a:pt x="80" y="16"/>
                    </a:cubicBezTo>
                    <a:cubicBezTo>
                      <a:pt x="73" y="3"/>
                      <a:pt x="73" y="3"/>
                      <a:pt x="73" y="3"/>
                    </a:cubicBezTo>
                    <a:cubicBezTo>
                      <a:pt x="69" y="4"/>
                      <a:pt x="64" y="6"/>
                      <a:pt x="60" y="8"/>
                    </a:cubicBezTo>
                    <a:cubicBezTo>
                      <a:pt x="63" y="22"/>
                      <a:pt x="63" y="22"/>
                      <a:pt x="63" y="22"/>
                    </a:cubicBezTo>
                    <a:cubicBezTo>
                      <a:pt x="61" y="23"/>
                      <a:pt x="59" y="24"/>
                      <a:pt x="57" y="25"/>
                    </a:cubicBezTo>
                    <a:cubicBezTo>
                      <a:pt x="47" y="14"/>
                      <a:pt x="47" y="14"/>
                      <a:pt x="47" y="14"/>
                    </a:cubicBezTo>
                    <a:cubicBezTo>
                      <a:pt x="43" y="17"/>
                      <a:pt x="39" y="20"/>
                      <a:pt x="36" y="23"/>
                    </a:cubicBezTo>
                    <a:cubicBezTo>
                      <a:pt x="43" y="36"/>
                      <a:pt x="43" y="36"/>
                      <a:pt x="43" y="36"/>
                    </a:cubicBezTo>
                    <a:cubicBezTo>
                      <a:pt x="41" y="37"/>
                      <a:pt x="40" y="39"/>
                      <a:pt x="38" y="40"/>
                    </a:cubicBezTo>
                    <a:cubicBezTo>
                      <a:pt x="25" y="32"/>
                      <a:pt x="25" y="32"/>
                      <a:pt x="25" y="32"/>
                    </a:cubicBezTo>
                    <a:cubicBezTo>
                      <a:pt x="22" y="36"/>
                      <a:pt x="19" y="40"/>
                      <a:pt x="17" y="44"/>
                    </a:cubicBezTo>
                    <a:cubicBezTo>
                      <a:pt x="27" y="54"/>
                      <a:pt x="27" y="54"/>
                      <a:pt x="27" y="54"/>
                    </a:cubicBezTo>
                    <a:cubicBezTo>
                      <a:pt x="26" y="56"/>
                      <a:pt x="25" y="58"/>
                      <a:pt x="24" y="60"/>
                    </a:cubicBezTo>
                    <a:cubicBezTo>
                      <a:pt x="10" y="56"/>
                      <a:pt x="10" y="56"/>
                      <a:pt x="10" y="56"/>
                    </a:cubicBezTo>
                    <a:cubicBezTo>
                      <a:pt x="8" y="60"/>
                      <a:pt x="6" y="65"/>
                      <a:pt x="4" y="69"/>
                    </a:cubicBezTo>
                    <a:cubicBezTo>
                      <a:pt x="17" y="76"/>
                      <a:pt x="17" y="76"/>
                      <a:pt x="17" y="76"/>
                    </a:cubicBezTo>
                    <a:cubicBezTo>
                      <a:pt x="17" y="78"/>
                      <a:pt x="16" y="80"/>
                      <a:pt x="16" y="83"/>
                    </a:cubicBezTo>
                    <a:cubicBezTo>
                      <a:pt x="1" y="83"/>
                      <a:pt x="1" y="83"/>
                      <a:pt x="1" y="83"/>
                    </a:cubicBezTo>
                    <a:cubicBezTo>
                      <a:pt x="0" y="88"/>
                      <a:pt x="0" y="92"/>
                      <a:pt x="0" y="97"/>
                    </a:cubicBezTo>
                    <a:cubicBezTo>
                      <a:pt x="14" y="100"/>
                      <a:pt x="14" y="100"/>
                      <a:pt x="14" y="100"/>
                    </a:cubicBezTo>
                    <a:cubicBezTo>
                      <a:pt x="14" y="102"/>
                      <a:pt x="14" y="105"/>
                      <a:pt x="15" y="107"/>
                    </a:cubicBezTo>
                    <a:cubicBezTo>
                      <a:pt x="0" y="111"/>
                      <a:pt x="0" y="111"/>
                      <a:pt x="0" y="111"/>
                    </a:cubicBezTo>
                    <a:cubicBezTo>
                      <a:pt x="1" y="116"/>
                      <a:pt x="2" y="121"/>
                      <a:pt x="3" y="125"/>
                    </a:cubicBezTo>
                    <a:cubicBezTo>
                      <a:pt x="18" y="124"/>
                      <a:pt x="18" y="124"/>
                      <a:pt x="18" y="124"/>
                    </a:cubicBezTo>
                    <a:cubicBezTo>
                      <a:pt x="19" y="126"/>
                      <a:pt x="19" y="128"/>
                      <a:pt x="20" y="130"/>
                    </a:cubicBezTo>
                    <a:cubicBezTo>
                      <a:pt x="8" y="139"/>
                      <a:pt x="8" y="139"/>
                      <a:pt x="8" y="139"/>
                    </a:cubicBezTo>
                    <a:cubicBezTo>
                      <a:pt x="8" y="139"/>
                      <a:pt x="8" y="139"/>
                      <a:pt x="8" y="139"/>
                    </a:cubicBezTo>
                    <a:cubicBezTo>
                      <a:pt x="10" y="144"/>
                      <a:pt x="12" y="148"/>
                      <a:pt x="14" y="151"/>
                    </a:cubicBezTo>
                    <a:cubicBezTo>
                      <a:pt x="28" y="146"/>
                      <a:pt x="28" y="146"/>
                      <a:pt x="28" y="146"/>
                    </a:cubicBezTo>
                    <a:cubicBezTo>
                      <a:pt x="29" y="148"/>
                      <a:pt x="31" y="150"/>
                      <a:pt x="32" y="152"/>
                    </a:cubicBezTo>
                    <a:cubicBezTo>
                      <a:pt x="23" y="163"/>
                      <a:pt x="23" y="163"/>
                      <a:pt x="23" y="163"/>
                    </a:cubicBezTo>
                    <a:cubicBezTo>
                      <a:pt x="26" y="167"/>
                      <a:pt x="29" y="170"/>
                      <a:pt x="32" y="173"/>
                    </a:cubicBezTo>
                    <a:cubicBezTo>
                      <a:pt x="44" y="164"/>
                      <a:pt x="44" y="164"/>
                      <a:pt x="44" y="164"/>
                    </a:cubicBezTo>
                    <a:cubicBezTo>
                      <a:pt x="46" y="166"/>
                      <a:pt x="48" y="167"/>
                      <a:pt x="50" y="168"/>
                    </a:cubicBezTo>
                    <a:cubicBezTo>
                      <a:pt x="44" y="182"/>
                      <a:pt x="44" y="182"/>
                      <a:pt x="44" y="182"/>
                    </a:cubicBezTo>
                    <a:cubicBezTo>
                      <a:pt x="48" y="185"/>
                      <a:pt x="52" y="187"/>
                      <a:pt x="56" y="189"/>
                    </a:cubicBezTo>
                    <a:cubicBezTo>
                      <a:pt x="65" y="177"/>
                      <a:pt x="65" y="177"/>
                      <a:pt x="65" y="177"/>
                    </a:cubicBezTo>
                    <a:cubicBezTo>
                      <a:pt x="67" y="178"/>
                      <a:pt x="69" y="179"/>
                      <a:pt x="71" y="180"/>
                    </a:cubicBezTo>
                    <a:cubicBezTo>
                      <a:pt x="69" y="194"/>
                      <a:pt x="69" y="194"/>
                      <a:pt x="69" y="194"/>
                    </a:cubicBezTo>
                    <a:cubicBezTo>
                      <a:pt x="74" y="196"/>
                      <a:pt x="78" y="197"/>
                      <a:pt x="83" y="198"/>
                    </a:cubicBezTo>
                    <a:cubicBezTo>
                      <a:pt x="88" y="184"/>
                      <a:pt x="88" y="184"/>
                      <a:pt x="88" y="184"/>
                    </a:cubicBezTo>
                    <a:cubicBezTo>
                      <a:pt x="90" y="184"/>
                      <a:pt x="93" y="184"/>
                      <a:pt x="95" y="184"/>
                    </a:cubicBezTo>
                    <a:lnTo>
                      <a:pt x="97" y="199"/>
                    </a:lnTo>
                    <a:close/>
                    <a:moveTo>
                      <a:pt x="32" y="129"/>
                    </a:moveTo>
                    <a:cubicBezTo>
                      <a:pt x="16" y="92"/>
                      <a:pt x="33" y="48"/>
                      <a:pt x="70" y="32"/>
                    </a:cubicBezTo>
                    <a:cubicBezTo>
                      <a:pt x="107" y="16"/>
                      <a:pt x="151" y="33"/>
                      <a:pt x="167" y="70"/>
                    </a:cubicBezTo>
                    <a:cubicBezTo>
                      <a:pt x="183" y="107"/>
                      <a:pt x="166" y="150"/>
                      <a:pt x="129" y="167"/>
                    </a:cubicBezTo>
                    <a:cubicBezTo>
                      <a:pt x="92" y="183"/>
                      <a:pt x="48" y="166"/>
                      <a:pt x="32" y="129"/>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5" name="Freeform 13"/>
              <p:cNvSpPr>
                <a:spLocks noEditPoints="1"/>
              </p:cNvSpPr>
              <p:nvPr/>
            </p:nvSpPr>
            <p:spPr bwMode="auto">
              <a:xfrm>
                <a:off x="8816975" y="1509713"/>
                <a:ext cx="288925" cy="290513"/>
              </a:xfrm>
              <a:custGeom>
                <a:avLst/>
                <a:gdLst>
                  <a:gd name="T0" fmla="*/ 145 w 161"/>
                  <a:gd name="T1" fmla="*/ 52 h 161"/>
                  <a:gd name="T2" fmla="*/ 52 w 161"/>
                  <a:gd name="T3" fmla="*/ 15 h 161"/>
                  <a:gd name="T4" fmla="*/ 16 w 161"/>
                  <a:gd name="T5" fmla="*/ 109 h 161"/>
                  <a:gd name="T6" fmla="*/ 109 w 161"/>
                  <a:gd name="T7" fmla="*/ 145 h 161"/>
                  <a:gd name="T8" fmla="*/ 145 w 161"/>
                  <a:gd name="T9" fmla="*/ 52 h 161"/>
                  <a:gd name="T10" fmla="*/ 25 w 161"/>
                  <a:gd name="T11" fmla="*/ 104 h 161"/>
                  <a:gd name="T12" fmla="*/ 56 w 161"/>
                  <a:gd name="T13" fmla="*/ 25 h 161"/>
                  <a:gd name="T14" fmla="*/ 135 w 161"/>
                  <a:gd name="T15" fmla="*/ 56 h 161"/>
                  <a:gd name="T16" fmla="*/ 105 w 161"/>
                  <a:gd name="T17" fmla="*/ 135 h 161"/>
                  <a:gd name="T18" fmla="*/ 25 w 161"/>
                  <a:gd name="T19" fmla="*/ 10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1">
                    <a:moveTo>
                      <a:pt x="145" y="52"/>
                    </a:moveTo>
                    <a:cubicBezTo>
                      <a:pt x="130" y="16"/>
                      <a:pt x="88" y="0"/>
                      <a:pt x="52" y="15"/>
                    </a:cubicBezTo>
                    <a:cubicBezTo>
                      <a:pt x="16" y="31"/>
                      <a:pt x="0" y="73"/>
                      <a:pt x="16" y="109"/>
                    </a:cubicBezTo>
                    <a:cubicBezTo>
                      <a:pt x="31" y="145"/>
                      <a:pt x="73" y="161"/>
                      <a:pt x="109" y="145"/>
                    </a:cubicBezTo>
                    <a:cubicBezTo>
                      <a:pt x="145" y="130"/>
                      <a:pt x="161" y="88"/>
                      <a:pt x="145" y="52"/>
                    </a:cubicBezTo>
                    <a:close/>
                    <a:moveTo>
                      <a:pt x="25" y="104"/>
                    </a:moveTo>
                    <a:cubicBezTo>
                      <a:pt x="12" y="74"/>
                      <a:pt x="26" y="39"/>
                      <a:pt x="56" y="25"/>
                    </a:cubicBezTo>
                    <a:cubicBezTo>
                      <a:pt x="87" y="12"/>
                      <a:pt x="122" y="26"/>
                      <a:pt x="135" y="56"/>
                    </a:cubicBezTo>
                    <a:cubicBezTo>
                      <a:pt x="149" y="87"/>
                      <a:pt x="135" y="122"/>
                      <a:pt x="105" y="135"/>
                    </a:cubicBezTo>
                    <a:cubicBezTo>
                      <a:pt x="74" y="149"/>
                      <a:pt x="39" y="135"/>
                      <a:pt x="25" y="104"/>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6" name="Freeform 14"/>
              <p:cNvSpPr>
                <a:spLocks noEditPoints="1"/>
              </p:cNvSpPr>
              <p:nvPr/>
            </p:nvSpPr>
            <p:spPr bwMode="auto">
              <a:xfrm>
                <a:off x="8947150" y="1803400"/>
                <a:ext cx="417513" cy="415925"/>
              </a:xfrm>
              <a:custGeom>
                <a:avLst/>
                <a:gdLst>
                  <a:gd name="T0" fmla="*/ 91 w 231"/>
                  <a:gd name="T1" fmla="*/ 214 h 231"/>
                  <a:gd name="T2" fmla="*/ 102 w 231"/>
                  <a:gd name="T3" fmla="*/ 216 h 231"/>
                  <a:gd name="T4" fmla="*/ 116 w 231"/>
                  <a:gd name="T5" fmla="*/ 231 h 231"/>
                  <a:gd name="T6" fmla="*/ 127 w 231"/>
                  <a:gd name="T7" fmla="*/ 217 h 231"/>
                  <a:gd name="T8" fmla="*/ 139 w 231"/>
                  <a:gd name="T9" fmla="*/ 215 h 231"/>
                  <a:gd name="T10" fmla="*/ 160 w 231"/>
                  <a:gd name="T11" fmla="*/ 223 h 231"/>
                  <a:gd name="T12" fmla="*/ 170 w 231"/>
                  <a:gd name="T13" fmla="*/ 218 h 231"/>
                  <a:gd name="T14" fmla="*/ 177 w 231"/>
                  <a:gd name="T15" fmla="*/ 196 h 231"/>
                  <a:gd name="T16" fmla="*/ 186 w 231"/>
                  <a:gd name="T17" fmla="*/ 189 h 231"/>
                  <a:gd name="T18" fmla="*/ 208 w 231"/>
                  <a:gd name="T19" fmla="*/ 185 h 231"/>
                  <a:gd name="T20" fmla="*/ 215 w 231"/>
                  <a:gd name="T21" fmla="*/ 175 h 231"/>
                  <a:gd name="T22" fmla="*/ 210 w 231"/>
                  <a:gd name="T23" fmla="*/ 153 h 231"/>
                  <a:gd name="T24" fmla="*/ 214 w 231"/>
                  <a:gd name="T25" fmla="*/ 142 h 231"/>
                  <a:gd name="T26" fmla="*/ 231 w 231"/>
                  <a:gd name="T27" fmla="*/ 127 h 231"/>
                  <a:gd name="T28" fmla="*/ 231 w 231"/>
                  <a:gd name="T29" fmla="*/ 116 h 231"/>
                  <a:gd name="T30" fmla="*/ 216 w 231"/>
                  <a:gd name="T31" fmla="*/ 99 h 231"/>
                  <a:gd name="T32" fmla="*/ 213 w 231"/>
                  <a:gd name="T33" fmla="*/ 88 h 231"/>
                  <a:gd name="T34" fmla="*/ 220 w 231"/>
                  <a:gd name="T35" fmla="*/ 67 h 231"/>
                  <a:gd name="T36" fmla="*/ 215 w 231"/>
                  <a:gd name="T37" fmla="*/ 56 h 231"/>
                  <a:gd name="T38" fmla="*/ 193 w 231"/>
                  <a:gd name="T39" fmla="*/ 50 h 231"/>
                  <a:gd name="T40" fmla="*/ 185 w 231"/>
                  <a:gd name="T41" fmla="*/ 42 h 231"/>
                  <a:gd name="T42" fmla="*/ 180 w 231"/>
                  <a:gd name="T43" fmla="*/ 20 h 231"/>
                  <a:gd name="T44" fmla="*/ 170 w 231"/>
                  <a:gd name="T45" fmla="*/ 14 h 231"/>
                  <a:gd name="T46" fmla="*/ 149 w 231"/>
                  <a:gd name="T47" fmla="*/ 20 h 231"/>
                  <a:gd name="T48" fmla="*/ 138 w 231"/>
                  <a:gd name="T49" fmla="*/ 17 h 231"/>
                  <a:gd name="T50" fmla="*/ 122 w 231"/>
                  <a:gd name="T51" fmla="*/ 0 h 231"/>
                  <a:gd name="T52" fmla="*/ 113 w 231"/>
                  <a:gd name="T53" fmla="*/ 14 h 231"/>
                  <a:gd name="T54" fmla="*/ 101 w 231"/>
                  <a:gd name="T55" fmla="*/ 15 h 231"/>
                  <a:gd name="T56" fmla="*/ 81 w 231"/>
                  <a:gd name="T57" fmla="*/ 5 h 231"/>
                  <a:gd name="T58" fmla="*/ 70 w 231"/>
                  <a:gd name="T59" fmla="*/ 9 h 231"/>
                  <a:gd name="T60" fmla="*/ 61 w 231"/>
                  <a:gd name="T61" fmla="*/ 30 h 231"/>
                  <a:gd name="T62" fmla="*/ 52 w 231"/>
                  <a:gd name="T63" fmla="*/ 37 h 231"/>
                  <a:gd name="T64" fmla="*/ 30 w 231"/>
                  <a:gd name="T65" fmla="*/ 38 h 231"/>
                  <a:gd name="T66" fmla="*/ 22 w 231"/>
                  <a:gd name="T67" fmla="*/ 47 h 231"/>
                  <a:gd name="T68" fmla="*/ 25 w 231"/>
                  <a:gd name="T69" fmla="*/ 70 h 231"/>
                  <a:gd name="T70" fmla="*/ 20 w 231"/>
                  <a:gd name="T71" fmla="*/ 80 h 231"/>
                  <a:gd name="T72" fmla="*/ 2 w 231"/>
                  <a:gd name="T73" fmla="*/ 93 h 231"/>
                  <a:gd name="T74" fmla="*/ 0 w 231"/>
                  <a:gd name="T75" fmla="*/ 105 h 231"/>
                  <a:gd name="T76" fmla="*/ 14 w 231"/>
                  <a:gd name="T77" fmla="*/ 123 h 231"/>
                  <a:gd name="T78" fmla="*/ 16 w 231"/>
                  <a:gd name="T79" fmla="*/ 134 h 231"/>
                  <a:gd name="T80" fmla="*/ 7 w 231"/>
                  <a:gd name="T81" fmla="*/ 155 h 231"/>
                  <a:gd name="T82" fmla="*/ 11 w 231"/>
                  <a:gd name="T83" fmla="*/ 166 h 231"/>
                  <a:gd name="T84" fmla="*/ 32 w 231"/>
                  <a:gd name="T85" fmla="*/ 174 h 231"/>
                  <a:gd name="T86" fmla="*/ 39 w 231"/>
                  <a:gd name="T87" fmla="*/ 183 h 231"/>
                  <a:gd name="T88" fmla="*/ 42 w 231"/>
                  <a:gd name="T89" fmla="*/ 205 h 231"/>
                  <a:gd name="T90" fmla="*/ 52 w 231"/>
                  <a:gd name="T91" fmla="*/ 212 h 231"/>
                  <a:gd name="T92" fmla="*/ 74 w 231"/>
                  <a:gd name="T93" fmla="*/ 208 h 231"/>
                  <a:gd name="T94" fmla="*/ 176 w 231"/>
                  <a:gd name="T95" fmla="*/ 87 h 231"/>
                  <a:gd name="T96" fmla="*/ 147 w 231"/>
                  <a:gd name="T97" fmla="*/ 116 h 231"/>
                  <a:gd name="T98" fmla="*/ 144 w 231"/>
                  <a:gd name="T99" fmla="*/ 55 h 231"/>
                  <a:gd name="T100" fmla="*/ 116 w 231"/>
                  <a:gd name="T101" fmla="*/ 26 h 231"/>
                  <a:gd name="T102" fmla="*/ 103 w 231"/>
                  <a:gd name="T103" fmla="*/ 116 h 231"/>
                  <a:gd name="T104" fmla="*/ 116 w 231"/>
                  <a:gd name="T105" fmla="*/ 148 h 231"/>
                  <a:gd name="T106" fmla="*/ 87 w 231"/>
                  <a:gd name="T107" fmla="*/ 176 h 231"/>
                  <a:gd name="T108" fmla="*/ 26 w 231"/>
                  <a:gd name="T109" fmla="*/ 116 h 231"/>
                  <a:gd name="T110" fmla="*/ 55 w 231"/>
                  <a:gd name="T111" fmla="*/ 14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1" h="231">
                    <a:moveTo>
                      <a:pt x="78" y="225"/>
                    </a:moveTo>
                    <a:cubicBezTo>
                      <a:pt x="84" y="212"/>
                      <a:pt x="84" y="212"/>
                      <a:pt x="84" y="212"/>
                    </a:cubicBezTo>
                    <a:cubicBezTo>
                      <a:pt x="87" y="213"/>
                      <a:pt x="89" y="214"/>
                      <a:pt x="91" y="214"/>
                    </a:cubicBezTo>
                    <a:cubicBezTo>
                      <a:pt x="90" y="229"/>
                      <a:pt x="90" y="229"/>
                      <a:pt x="90" y="229"/>
                    </a:cubicBezTo>
                    <a:cubicBezTo>
                      <a:pt x="92" y="229"/>
                      <a:pt x="95" y="230"/>
                      <a:pt x="98" y="230"/>
                    </a:cubicBezTo>
                    <a:cubicBezTo>
                      <a:pt x="102" y="216"/>
                      <a:pt x="102" y="216"/>
                      <a:pt x="102" y="216"/>
                    </a:cubicBezTo>
                    <a:cubicBezTo>
                      <a:pt x="104" y="217"/>
                      <a:pt x="107" y="217"/>
                      <a:pt x="109" y="217"/>
                    </a:cubicBezTo>
                    <a:cubicBezTo>
                      <a:pt x="110" y="231"/>
                      <a:pt x="110" y="231"/>
                      <a:pt x="110" y="231"/>
                    </a:cubicBezTo>
                    <a:cubicBezTo>
                      <a:pt x="112" y="231"/>
                      <a:pt x="114" y="231"/>
                      <a:pt x="116" y="231"/>
                    </a:cubicBezTo>
                    <a:cubicBezTo>
                      <a:pt x="117" y="231"/>
                      <a:pt x="118" y="231"/>
                      <a:pt x="119" y="231"/>
                    </a:cubicBezTo>
                    <a:cubicBezTo>
                      <a:pt x="120" y="217"/>
                      <a:pt x="120" y="217"/>
                      <a:pt x="120" y="217"/>
                    </a:cubicBezTo>
                    <a:cubicBezTo>
                      <a:pt x="123" y="217"/>
                      <a:pt x="125" y="217"/>
                      <a:pt x="127" y="217"/>
                    </a:cubicBezTo>
                    <a:cubicBezTo>
                      <a:pt x="131" y="230"/>
                      <a:pt x="131" y="230"/>
                      <a:pt x="131" y="230"/>
                    </a:cubicBezTo>
                    <a:cubicBezTo>
                      <a:pt x="134" y="230"/>
                      <a:pt x="137" y="230"/>
                      <a:pt x="140" y="229"/>
                    </a:cubicBezTo>
                    <a:cubicBezTo>
                      <a:pt x="139" y="215"/>
                      <a:pt x="139" y="215"/>
                      <a:pt x="139" y="215"/>
                    </a:cubicBezTo>
                    <a:cubicBezTo>
                      <a:pt x="141" y="214"/>
                      <a:pt x="143" y="214"/>
                      <a:pt x="145" y="213"/>
                    </a:cubicBezTo>
                    <a:cubicBezTo>
                      <a:pt x="151" y="226"/>
                      <a:pt x="151" y="226"/>
                      <a:pt x="151" y="226"/>
                    </a:cubicBezTo>
                    <a:cubicBezTo>
                      <a:pt x="154" y="225"/>
                      <a:pt x="157" y="224"/>
                      <a:pt x="160" y="223"/>
                    </a:cubicBezTo>
                    <a:cubicBezTo>
                      <a:pt x="156" y="209"/>
                      <a:pt x="156" y="209"/>
                      <a:pt x="156" y="209"/>
                    </a:cubicBezTo>
                    <a:cubicBezTo>
                      <a:pt x="158" y="208"/>
                      <a:pt x="160" y="207"/>
                      <a:pt x="162" y="206"/>
                    </a:cubicBezTo>
                    <a:cubicBezTo>
                      <a:pt x="170" y="218"/>
                      <a:pt x="170" y="218"/>
                      <a:pt x="170" y="218"/>
                    </a:cubicBezTo>
                    <a:cubicBezTo>
                      <a:pt x="173" y="216"/>
                      <a:pt x="176" y="215"/>
                      <a:pt x="178" y="213"/>
                    </a:cubicBezTo>
                    <a:cubicBezTo>
                      <a:pt x="172" y="200"/>
                      <a:pt x="172" y="200"/>
                      <a:pt x="172" y="200"/>
                    </a:cubicBezTo>
                    <a:cubicBezTo>
                      <a:pt x="174" y="199"/>
                      <a:pt x="176" y="198"/>
                      <a:pt x="177" y="196"/>
                    </a:cubicBezTo>
                    <a:cubicBezTo>
                      <a:pt x="188" y="206"/>
                      <a:pt x="188" y="206"/>
                      <a:pt x="188" y="206"/>
                    </a:cubicBezTo>
                    <a:cubicBezTo>
                      <a:pt x="190" y="204"/>
                      <a:pt x="192" y="202"/>
                      <a:pt x="194" y="200"/>
                    </a:cubicBezTo>
                    <a:cubicBezTo>
                      <a:pt x="186" y="189"/>
                      <a:pt x="186" y="189"/>
                      <a:pt x="186" y="189"/>
                    </a:cubicBezTo>
                    <a:cubicBezTo>
                      <a:pt x="188" y="187"/>
                      <a:pt x="189" y="186"/>
                      <a:pt x="191" y="184"/>
                    </a:cubicBezTo>
                    <a:cubicBezTo>
                      <a:pt x="203" y="192"/>
                      <a:pt x="203" y="192"/>
                      <a:pt x="203" y="192"/>
                    </a:cubicBezTo>
                    <a:cubicBezTo>
                      <a:pt x="205" y="190"/>
                      <a:pt x="207" y="187"/>
                      <a:pt x="208" y="185"/>
                    </a:cubicBezTo>
                    <a:cubicBezTo>
                      <a:pt x="198" y="175"/>
                      <a:pt x="198" y="175"/>
                      <a:pt x="198" y="175"/>
                    </a:cubicBezTo>
                    <a:cubicBezTo>
                      <a:pt x="199" y="173"/>
                      <a:pt x="201" y="171"/>
                      <a:pt x="202" y="169"/>
                    </a:cubicBezTo>
                    <a:cubicBezTo>
                      <a:pt x="215" y="175"/>
                      <a:pt x="215" y="175"/>
                      <a:pt x="215" y="175"/>
                    </a:cubicBezTo>
                    <a:cubicBezTo>
                      <a:pt x="216" y="173"/>
                      <a:pt x="218" y="170"/>
                      <a:pt x="219" y="167"/>
                    </a:cubicBezTo>
                    <a:cubicBezTo>
                      <a:pt x="207" y="159"/>
                      <a:pt x="207" y="159"/>
                      <a:pt x="207" y="159"/>
                    </a:cubicBezTo>
                    <a:cubicBezTo>
                      <a:pt x="208" y="157"/>
                      <a:pt x="209" y="155"/>
                      <a:pt x="210" y="153"/>
                    </a:cubicBezTo>
                    <a:cubicBezTo>
                      <a:pt x="224" y="156"/>
                      <a:pt x="224" y="156"/>
                      <a:pt x="224" y="156"/>
                    </a:cubicBezTo>
                    <a:cubicBezTo>
                      <a:pt x="225" y="154"/>
                      <a:pt x="226" y="151"/>
                      <a:pt x="227" y="148"/>
                    </a:cubicBezTo>
                    <a:cubicBezTo>
                      <a:pt x="214" y="142"/>
                      <a:pt x="214" y="142"/>
                      <a:pt x="214" y="142"/>
                    </a:cubicBezTo>
                    <a:cubicBezTo>
                      <a:pt x="214" y="140"/>
                      <a:pt x="215" y="138"/>
                      <a:pt x="215" y="136"/>
                    </a:cubicBezTo>
                    <a:cubicBezTo>
                      <a:pt x="229" y="136"/>
                      <a:pt x="229" y="136"/>
                      <a:pt x="229" y="136"/>
                    </a:cubicBezTo>
                    <a:cubicBezTo>
                      <a:pt x="230" y="133"/>
                      <a:pt x="230" y="130"/>
                      <a:pt x="231" y="127"/>
                    </a:cubicBezTo>
                    <a:cubicBezTo>
                      <a:pt x="217" y="124"/>
                      <a:pt x="217" y="124"/>
                      <a:pt x="217" y="124"/>
                    </a:cubicBezTo>
                    <a:cubicBezTo>
                      <a:pt x="217" y="122"/>
                      <a:pt x="217" y="120"/>
                      <a:pt x="217" y="117"/>
                    </a:cubicBezTo>
                    <a:cubicBezTo>
                      <a:pt x="231" y="116"/>
                      <a:pt x="231" y="116"/>
                      <a:pt x="231" y="116"/>
                    </a:cubicBezTo>
                    <a:cubicBezTo>
                      <a:pt x="231" y="113"/>
                      <a:pt x="231" y="110"/>
                      <a:pt x="231" y="107"/>
                    </a:cubicBezTo>
                    <a:cubicBezTo>
                      <a:pt x="217" y="106"/>
                      <a:pt x="217" y="106"/>
                      <a:pt x="217" y="106"/>
                    </a:cubicBezTo>
                    <a:cubicBezTo>
                      <a:pt x="216" y="104"/>
                      <a:pt x="216" y="102"/>
                      <a:pt x="216" y="99"/>
                    </a:cubicBezTo>
                    <a:cubicBezTo>
                      <a:pt x="229" y="95"/>
                      <a:pt x="229" y="95"/>
                      <a:pt x="229" y="95"/>
                    </a:cubicBezTo>
                    <a:cubicBezTo>
                      <a:pt x="229" y="92"/>
                      <a:pt x="228" y="89"/>
                      <a:pt x="227" y="86"/>
                    </a:cubicBezTo>
                    <a:cubicBezTo>
                      <a:pt x="213" y="88"/>
                      <a:pt x="213" y="88"/>
                      <a:pt x="213" y="88"/>
                    </a:cubicBezTo>
                    <a:cubicBezTo>
                      <a:pt x="213" y="86"/>
                      <a:pt x="212" y="84"/>
                      <a:pt x="211" y="82"/>
                    </a:cubicBezTo>
                    <a:cubicBezTo>
                      <a:pt x="224" y="75"/>
                      <a:pt x="224" y="75"/>
                      <a:pt x="224" y="75"/>
                    </a:cubicBezTo>
                    <a:cubicBezTo>
                      <a:pt x="223" y="72"/>
                      <a:pt x="222" y="69"/>
                      <a:pt x="220" y="67"/>
                    </a:cubicBezTo>
                    <a:cubicBezTo>
                      <a:pt x="207" y="71"/>
                      <a:pt x="207" y="71"/>
                      <a:pt x="207" y="71"/>
                    </a:cubicBezTo>
                    <a:cubicBezTo>
                      <a:pt x="206" y="69"/>
                      <a:pt x="205" y="67"/>
                      <a:pt x="204" y="65"/>
                    </a:cubicBezTo>
                    <a:cubicBezTo>
                      <a:pt x="215" y="56"/>
                      <a:pt x="215" y="56"/>
                      <a:pt x="215" y="56"/>
                    </a:cubicBezTo>
                    <a:cubicBezTo>
                      <a:pt x="213" y="54"/>
                      <a:pt x="212" y="51"/>
                      <a:pt x="210" y="49"/>
                    </a:cubicBezTo>
                    <a:cubicBezTo>
                      <a:pt x="197" y="56"/>
                      <a:pt x="197" y="56"/>
                      <a:pt x="197" y="56"/>
                    </a:cubicBezTo>
                    <a:cubicBezTo>
                      <a:pt x="196" y="54"/>
                      <a:pt x="195" y="52"/>
                      <a:pt x="193" y="50"/>
                    </a:cubicBezTo>
                    <a:cubicBezTo>
                      <a:pt x="203" y="40"/>
                      <a:pt x="203" y="40"/>
                      <a:pt x="203" y="40"/>
                    </a:cubicBezTo>
                    <a:cubicBezTo>
                      <a:pt x="201" y="37"/>
                      <a:pt x="199" y="35"/>
                      <a:pt x="196" y="33"/>
                    </a:cubicBezTo>
                    <a:cubicBezTo>
                      <a:pt x="185" y="42"/>
                      <a:pt x="185" y="42"/>
                      <a:pt x="185" y="42"/>
                    </a:cubicBezTo>
                    <a:cubicBezTo>
                      <a:pt x="184" y="40"/>
                      <a:pt x="182" y="39"/>
                      <a:pt x="180" y="38"/>
                    </a:cubicBezTo>
                    <a:cubicBezTo>
                      <a:pt x="188" y="25"/>
                      <a:pt x="188" y="25"/>
                      <a:pt x="188" y="25"/>
                    </a:cubicBezTo>
                    <a:cubicBezTo>
                      <a:pt x="185" y="23"/>
                      <a:pt x="183" y="22"/>
                      <a:pt x="180" y="20"/>
                    </a:cubicBezTo>
                    <a:cubicBezTo>
                      <a:pt x="171" y="31"/>
                      <a:pt x="171" y="31"/>
                      <a:pt x="171" y="31"/>
                    </a:cubicBezTo>
                    <a:cubicBezTo>
                      <a:pt x="169" y="30"/>
                      <a:pt x="167" y="28"/>
                      <a:pt x="165" y="27"/>
                    </a:cubicBezTo>
                    <a:cubicBezTo>
                      <a:pt x="170" y="14"/>
                      <a:pt x="170" y="14"/>
                      <a:pt x="170" y="14"/>
                    </a:cubicBezTo>
                    <a:cubicBezTo>
                      <a:pt x="168" y="12"/>
                      <a:pt x="165" y="11"/>
                      <a:pt x="162" y="10"/>
                    </a:cubicBezTo>
                    <a:cubicBezTo>
                      <a:pt x="155" y="22"/>
                      <a:pt x="155" y="22"/>
                      <a:pt x="155" y="22"/>
                    </a:cubicBezTo>
                    <a:cubicBezTo>
                      <a:pt x="153" y="21"/>
                      <a:pt x="151" y="21"/>
                      <a:pt x="149" y="20"/>
                    </a:cubicBezTo>
                    <a:cubicBezTo>
                      <a:pt x="151" y="6"/>
                      <a:pt x="151" y="6"/>
                      <a:pt x="151" y="6"/>
                    </a:cubicBezTo>
                    <a:cubicBezTo>
                      <a:pt x="149" y="5"/>
                      <a:pt x="146" y="4"/>
                      <a:pt x="143" y="3"/>
                    </a:cubicBezTo>
                    <a:cubicBezTo>
                      <a:pt x="138" y="17"/>
                      <a:pt x="138" y="17"/>
                      <a:pt x="138" y="17"/>
                    </a:cubicBezTo>
                    <a:cubicBezTo>
                      <a:pt x="135" y="16"/>
                      <a:pt x="133" y="16"/>
                      <a:pt x="131" y="15"/>
                    </a:cubicBezTo>
                    <a:cubicBezTo>
                      <a:pt x="131" y="1"/>
                      <a:pt x="131" y="1"/>
                      <a:pt x="131" y="1"/>
                    </a:cubicBezTo>
                    <a:cubicBezTo>
                      <a:pt x="128" y="1"/>
                      <a:pt x="125" y="0"/>
                      <a:pt x="122" y="0"/>
                    </a:cubicBezTo>
                    <a:cubicBezTo>
                      <a:pt x="120" y="14"/>
                      <a:pt x="120" y="14"/>
                      <a:pt x="120" y="14"/>
                    </a:cubicBezTo>
                    <a:cubicBezTo>
                      <a:pt x="118" y="14"/>
                      <a:pt x="117" y="14"/>
                      <a:pt x="116" y="14"/>
                    </a:cubicBezTo>
                    <a:cubicBezTo>
                      <a:pt x="115" y="14"/>
                      <a:pt x="114" y="14"/>
                      <a:pt x="113" y="14"/>
                    </a:cubicBezTo>
                    <a:cubicBezTo>
                      <a:pt x="111" y="0"/>
                      <a:pt x="111" y="0"/>
                      <a:pt x="111" y="0"/>
                    </a:cubicBezTo>
                    <a:cubicBezTo>
                      <a:pt x="108" y="0"/>
                      <a:pt x="105" y="1"/>
                      <a:pt x="102" y="1"/>
                    </a:cubicBezTo>
                    <a:cubicBezTo>
                      <a:pt x="101" y="15"/>
                      <a:pt x="101" y="15"/>
                      <a:pt x="101" y="15"/>
                    </a:cubicBezTo>
                    <a:cubicBezTo>
                      <a:pt x="99" y="16"/>
                      <a:pt x="97" y="16"/>
                      <a:pt x="95" y="16"/>
                    </a:cubicBezTo>
                    <a:cubicBezTo>
                      <a:pt x="90" y="3"/>
                      <a:pt x="90" y="3"/>
                      <a:pt x="90" y="3"/>
                    </a:cubicBezTo>
                    <a:cubicBezTo>
                      <a:pt x="87" y="4"/>
                      <a:pt x="84" y="4"/>
                      <a:pt x="81" y="5"/>
                    </a:cubicBezTo>
                    <a:cubicBezTo>
                      <a:pt x="84" y="19"/>
                      <a:pt x="84" y="19"/>
                      <a:pt x="84" y="19"/>
                    </a:cubicBezTo>
                    <a:cubicBezTo>
                      <a:pt x="82" y="20"/>
                      <a:pt x="80" y="21"/>
                      <a:pt x="78" y="22"/>
                    </a:cubicBezTo>
                    <a:cubicBezTo>
                      <a:pt x="70" y="9"/>
                      <a:pt x="70" y="9"/>
                      <a:pt x="70" y="9"/>
                    </a:cubicBezTo>
                    <a:cubicBezTo>
                      <a:pt x="68" y="10"/>
                      <a:pt x="65" y="12"/>
                      <a:pt x="62" y="13"/>
                    </a:cubicBezTo>
                    <a:cubicBezTo>
                      <a:pt x="67" y="27"/>
                      <a:pt x="67" y="27"/>
                      <a:pt x="67" y="27"/>
                    </a:cubicBezTo>
                    <a:cubicBezTo>
                      <a:pt x="65" y="28"/>
                      <a:pt x="63" y="29"/>
                      <a:pt x="61" y="30"/>
                    </a:cubicBezTo>
                    <a:cubicBezTo>
                      <a:pt x="52" y="19"/>
                      <a:pt x="52" y="19"/>
                      <a:pt x="52" y="19"/>
                    </a:cubicBezTo>
                    <a:cubicBezTo>
                      <a:pt x="50" y="21"/>
                      <a:pt x="47" y="22"/>
                      <a:pt x="45" y="24"/>
                    </a:cubicBezTo>
                    <a:cubicBezTo>
                      <a:pt x="52" y="37"/>
                      <a:pt x="52" y="37"/>
                      <a:pt x="52" y="37"/>
                    </a:cubicBezTo>
                    <a:cubicBezTo>
                      <a:pt x="50" y="38"/>
                      <a:pt x="49" y="39"/>
                      <a:pt x="47" y="41"/>
                    </a:cubicBezTo>
                    <a:cubicBezTo>
                      <a:pt x="36" y="32"/>
                      <a:pt x="36" y="32"/>
                      <a:pt x="36" y="32"/>
                    </a:cubicBezTo>
                    <a:cubicBezTo>
                      <a:pt x="34" y="34"/>
                      <a:pt x="32" y="36"/>
                      <a:pt x="30" y="38"/>
                    </a:cubicBezTo>
                    <a:cubicBezTo>
                      <a:pt x="39" y="49"/>
                      <a:pt x="39" y="49"/>
                      <a:pt x="39" y="49"/>
                    </a:cubicBezTo>
                    <a:cubicBezTo>
                      <a:pt x="38" y="51"/>
                      <a:pt x="36" y="53"/>
                      <a:pt x="35" y="54"/>
                    </a:cubicBezTo>
                    <a:cubicBezTo>
                      <a:pt x="22" y="47"/>
                      <a:pt x="22" y="47"/>
                      <a:pt x="22" y="47"/>
                    </a:cubicBezTo>
                    <a:cubicBezTo>
                      <a:pt x="20" y="50"/>
                      <a:pt x="19" y="52"/>
                      <a:pt x="17" y="55"/>
                    </a:cubicBezTo>
                    <a:cubicBezTo>
                      <a:pt x="28" y="64"/>
                      <a:pt x="28" y="64"/>
                      <a:pt x="28" y="64"/>
                    </a:cubicBezTo>
                    <a:cubicBezTo>
                      <a:pt x="27" y="66"/>
                      <a:pt x="26" y="68"/>
                      <a:pt x="25" y="70"/>
                    </a:cubicBezTo>
                    <a:cubicBezTo>
                      <a:pt x="12" y="65"/>
                      <a:pt x="12" y="65"/>
                      <a:pt x="12" y="65"/>
                    </a:cubicBezTo>
                    <a:cubicBezTo>
                      <a:pt x="10" y="68"/>
                      <a:pt x="9" y="71"/>
                      <a:pt x="8" y="73"/>
                    </a:cubicBezTo>
                    <a:cubicBezTo>
                      <a:pt x="20" y="80"/>
                      <a:pt x="20" y="80"/>
                      <a:pt x="20" y="80"/>
                    </a:cubicBezTo>
                    <a:cubicBezTo>
                      <a:pt x="20" y="82"/>
                      <a:pt x="19" y="84"/>
                      <a:pt x="18" y="87"/>
                    </a:cubicBezTo>
                    <a:cubicBezTo>
                      <a:pt x="4" y="85"/>
                      <a:pt x="4" y="85"/>
                      <a:pt x="4" y="85"/>
                    </a:cubicBezTo>
                    <a:cubicBezTo>
                      <a:pt x="3" y="87"/>
                      <a:pt x="3" y="90"/>
                      <a:pt x="2" y="93"/>
                    </a:cubicBezTo>
                    <a:cubicBezTo>
                      <a:pt x="16" y="98"/>
                      <a:pt x="16" y="98"/>
                      <a:pt x="16" y="98"/>
                    </a:cubicBezTo>
                    <a:cubicBezTo>
                      <a:pt x="15" y="100"/>
                      <a:pt x="15" y="102"/>
                      <a:pt x="15" y="104"/>
                    </a:cubicBezTo>
                    <a:cubicBezTo>
                      <a:pt x="0" y="105"/>
                      <a:pt x="0" y="105"/>
                      <a:pt x="0" y="105"/>
                    </a:cubicBezTo>
                    <a:cubicBezTo>
                      <a:pt x="0" y="108"/>
                      <a:pt x="0" y="111"/>
                      <a:pt x="0" y="114"/>
                    </a:cubicBezTo>
                    <a:cubicBezTo>
                      <a:pt x="14" y="116"/>
                      <a:pt x="14" y="116"/>
                      <a:pt x="14" y="116"/>
                    </a:cubicBezTo>
                    <a:cubicBezTo>
                      <a:pt x="14" y="118"/>
                      <a:pt x="14" y="120"/>
                      <a:pt x="14" y="123"/>
                    </a:cubicBezTo>
                    <a:cubicBezTo>
                      <a:pt x="0" y="126"/>
                      <a:pt x="0" y="126"/>
                      <a:pt x="0" y="126"/>
                    </a:cubicBezTo>
                    <a:cubicBezTo>
                      <a:pt x="1" y="129"/>
                      <a:pt x="1" y="132"/>
                      <a:pt x="1" y="135"/>
                    </a:cubicBezTo>
                    <a:cubicBezTo>
                      <a:pt x="16" y="134"/>
                      <a:pt x="16" y="134"/>
                      <a:pt x="16" y="134"/>
                    </a:cubicBezTo>
                    <a:cubicBezTo>
                      <a:pt x="16" y="136"/>
                      <a:pt x="17" y="138"/>
                      <a:pt x="17" y="141"/>
                    </a:cubicBezTo>
                    <a:cubicBezTo>
                      <a:pt x="4" y="146"/>
                      <a:pt x="4" y="146"/>
                      <a:pt x="4" y="146"/>
                    </a:cubicBezTo>
                    <a:cubicBezTo>
                      <a:pt x="5" y="149"/>
                      <a:pt x="6" y="152"/>
                      <a:pt x="7" y="155"/>
                    </a:cubicBezTo>
                    <a:cubicBezTo>
                      <a:pt x="21" y="152"/>
                      <a:pt x="21" y="152"/>
                      <a:pt x="21" y="152"/>
                    </a:cubicBezTo>
                    <a:cubicBezTo>
                      <a:pt x="21" y="154"/>
                      <a:pt x="22" y="156"/>
                      <a:pt x="23" y="158"/>
                    </a:cubicBezTo>
                    <a:cubicBezTo>
                      <a:pt x="11" y="166"/>
                      <a:pt x="11" y="166"/>
                      <a:pt x="11" y="166"/>
                    </a:cubicBezTo>
                    <a:cubicBezTo>
                      <a:pt x="12" y="168"/>
                      <a:pt x="14" y="171"/>
                      <a:pt x="15" y="173"/>
                    </a:cubicBezTo>
                    <a:cubicBezTo>
                      <a:pt x="29" y="168"/>
                      <a:pt x="29" y="168"/>
                      <a:pt x="29" y="168"/>
                    </a:cubicBezTo>
                    <a:cubicBezTo>
                      <a:pt x="30" y="170"/>
                      <a:pt x="31" y="172"/>
                      <a:pt x="32" y="174"/>
                    </a:cubicBezTo>
                    <a:cubicBezTo>
                      <a:pt x="22" y="183"/>
                      <a:pt x="22" y="183"/>
                      <a:pt x="22" y="183"/>
                    </a:cubicBezTo>
                    <a:cubicBezTo>
                      <a:pt x="23" y="186"/>
                      <a:pt x="25" y="188"/>
                      <a:pt x="27" y="190"/>
                    </a:cubicBezTo>
                    <a:cubicBezTo>
                      <a:pt x="39" y="183"/>
                      <a:pt x="39" y="183"/>
                      <a:pt x="39" y="183"/>
                    </a:cubicBezTo>
                    <a:cubicBezTo>
                      <a:pt x="41" y="184"/>
                      <a:pt x="42" y="186"/>
                      <a:pt x="44" y="188"/>
                    </a:cubicBezTo>
                    <a:cubicBezTo>
                      <a:pt x="35" y="199"/>
                      <a:pt x="35" y="199"/>
                      <a:pt x="35" y="199"/>
                    </a:cubicBezTo>
                    <a:cubicBezTo>
                      <a:pt x="37" y="201"/>
                      <a:pt x="40" y="203"/>
                      <a:pt x="42" y="205"/>
                    </a:cubicBezTo>
                    <a:cubicBezTo>
                      <a:pt x="52" y="195"/>
                      <a:pt x="52" y="195"/>
                      <a:pt x="52" y="195"/>
                    </a:cubicBezTo>
                    <a:cubicBezTo>
                      <a:pt x="54" y="197"/>
                      <a:pt x="56" y="198"/>
                      <a:pt x="58" y="199"/>
                    </a:cubicBezTo>
                    <a:cubicBezTo>
                      <a:pt x="52" y="212"/>
                      <a:pt x="52" y="212"/>
                      <a:pt x="52" y="212"/>
                    </a:cubicBezTo>
                    <a:cubicBezTo>
                      <a:pt x="54" y="214"/>
                      <a:pt x="57" y="215"/>
                      <a:pt x="59" y="217"/>
                    </a:cubicBezTo>
                    <a:cubicBezTo>
                      <a:pt x="68" y="205"/>
                      <a:pt x="68" y="205"/>
                      <a:pt x="68" y="205"/>
                    </a:cubicBezTo>
                    <a:cubicBezTo>
                      <a:pt x="70" y="206"/>
                      <a:pt x="72" y="207"/>
                      <a:pt x="74" y="208"/>
                    </a:cubicBezTo>
                    <a:cubicBezTo>
                      <a:pt x="70" y="222"/>
                      <a:pt x="70" y="222"/>
                      <a:pt x="70" y="222"/>
                    </a:cubicBezTo>
                    <a:cubicBezTo>
                      <a:pt x="73" y="223"/>
                      <a:pt x="75" y="224"/>
                      <a:pt x="78" y="225"/>
                    </a:cubicBezTo>
                    <a:close/>
                    <a:moveTo>
                      <a:pt x="176" y="87"/>
                    </a:moveTo>
                    <a:cubicBezTo>
                      <a:pt x="192" y="87"/>
                      <a:pt x="205" y="100"/>
                      <a:pt x="205" y="116"/>
                    </a:cubicBezTo>
                    <a:cubicBezTo>
                      <a:pt x="205" y="132"/>
                      <a:pt x="192" y="145"/>
                      <a:pt x="176" y="145"/>
                    </a:cubicBezTo>
                    <a:cubicBezTo>
                      <a:pt x="160" y="145"/>
                      <a:pt x="147" y="132"/>
                      <a:pt x="147" y="116"/>
                    </a:cubicBezTo>
                    <a:cubicBezTo>
                      <a:pt x="147" y="100"/>
                      <a:pt x="160" y="87"/>
                      <a:pt x="176" y="87"/>
                    </a:cubicBezTo>
                    <a:close/>
                    <a:moveTo>
                      <a:pt x="116" y="26"/>
                    </a:moveTo>
                    <a:cubicBezTo>
                      <a:pt x="131" y="26"/>
                      <a:pt x="144" y="39"/>
                      <a:pt x="144" y="55"/>
                    </a:cubicBezTo>
                    <a:cubicBezTo>
                      <a:pt x="144" y="71"/>
                      <a:pt x="131" y="84"/>
                      <a:pt x="116" y="84"/>
                    </a:cubicBezTo>
                    <a:cubicBezTo>
                      <a:pt x="100" y="84"/>
                      <a:pt x="87" y="71"/>
                      <a:pt x="87" y="55"/>
                    </a:cubicBezTo>
                    <a:cubicBezTo>
                      <a:pt x="87" y="39"/>
                      <a:pt x="100" y="26"/>
                      <a:pt x="116" y="26"/>
                    </a:cubicBezTo>
                    <a:close/>
                    <a:moveTo>
                      <a:pt x="128" y="116"/>
                    </a:moveTo>
                    <a:cubicBezTo>
                      <a:pt x="128" y="123"/>
                      <a:pt x="123" y="128"/>
                      <a:pt x="116" y="128"/>
                    </a:cubicBezTo>
                    <a:cubicBezTo>
                      <a:pt x="109" y="128"/>
                      <a:pt x="103" y="123"/>
                      <a:pt x="103" y="116"/>
                    </a:cubicBezTo>
                    <a:cubicBezTo>
                      <a:pt x="103" y="109"/>
                      <a:pt x="109" y="103"/>
                      <a:pt x="116" y="103"/>
                    </a:cubicBezTo>
                    <a:cubicBezTo>
                      <a:pt x="123" y="103"/>
                      <a:pt x="128" y="109"/>
                      <a:pt x="128" y="116"/>
                    </a:cubicBezTo>
                    <a:close/>
                    <a:moveTo>
                      <a:pt x="116" y="148"/>
                    </a:moveTo>
                    <a:cubicBezTo>
                      <a:pt x="131" y="148"/>
                      <a:pt x="144" y="161"/>
                      <a:pt x="144" y="176"/>
                    </a:cubicBezTo>
                    <a:cubicBezTo>
                      <a:pt x="144" y="192"/>
                      <a:pt x="131" y="205"/>
                      <a:pt x="116" y="205"/>
                    </a:cubicBezTo>
                    <a:cubicBezTo>
                      <a:pt x="100" y="205"/>
                      <a:pt x="87" y="192"/>
                      <a:pt x="87" y="176"/>
                    </a:cubicBezTo>
                    <a:cubicBezTo>
                      <a:pt x="87" y="161"/>
                      <a:pt x="100" y="148"/>
                      <a:pt x="116" y="148"/>
                    </a:cubicBezTo>
                    <a:close/>
                    <a:moveTo>
                      <a:pt x="55" y="145"/>
                    </a:moveTo>
                    <a:cubicBezTo>
                      <a:pt x="39" y="145"/>
                      <a:pt x="26" y="132"/>
                      <a:pt x="26" y="116"/>
                    </a:cubicBezTo>
                    <a:cubicBezTo>
                      <a:pt x="26" y="100"/>
                      <a:pt x="39" y="87"/>
                      <a:pt x="55" y="87"/>
                    </a:cubicBezTo>
                    <a:cubicBezTo>
                      <a:pt x="71" y="87"/>
                      <a:pt x="84" y="100"/>
                      <a:pt x="84" y="116"/>
                    </a:cubicBezTo>
                    <a:cubicBezTo>
                      <a:pt x="84" y="132"/>
                      <a:pt x="71" y="145"/>
                      <a:pt x="55" y="145"/>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grpSp>
      <p:sp>
        <p:nvSpPr>
          <p:cNvPr id="69" name="Oval 6"/>
          <p:cNvSpPr/>
          <p:nvPr/>
        </p:nvSpPr>
        <p:spPr>
          <a:xfrm>
            <a:off x="2695389" y="2130896"/>
            <a:ext cx="401495" cy="535325"/>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0" name="Oval 6"/>
          <p:cNvSpPr/>
          <p:nvPr/>
        </p:nvSpPr>
        <p:spPr>
          <a:xfrm>
            <a:off x="5758084" y="2130896"/>
            <a:ext cx="401495" cy="535325"/>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1" name="Oval 6"/>
          <p:cNvSpPr/>
          <p:nvPr/>
        </p:nvSpPr>
        <p:spPr>
          <a:xfrm>
            <a:off x="2695389" y="4537108"/>
            <a:ext cx="401495" cy="535325"/>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2" name="Oval 6"/>
          <p:cNvSpPr/>
          <p:nvPr/>
        </p:nvSpPr>
        <p:spPr>
          <a:xfrm>
            <a:off x="5758084" y="4537108"/>
            <a:ext cx="401495" cy="535325"/>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矩形 72"/>
          <p:cNvSpPr/>
          <p:nvPr/>
        </p:nvSpPr>
        <p:spPr>
          <a:xfrm>
            <a:off x="718357" y="2490918"/>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74" name="矩形 7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50127" y="2139118"/>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75" name="直接连接符 74"/>
          <p:cNvCxnSpPr/>
          <p:nvPr/>
        </p:nvCxnSpPr>
        <p:spPr>
          <a:xfrm>
            <a:off x="2320512" y="256491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734610" y="4888909"/>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77" name="矩形 7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66380" y="4537109"/>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78" name="直接连接符 77"/>
          <p:cNvCxnSpPr/>
          <p:nvPr/>
        </p:nvCxnSpPr>
        <p:spPr>
          <a:xfrm>
            <a:off x="2336765" y="496290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6232205" y="4941173"/>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0" name="矩形 7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232204" y="4571841"/>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81" name="直接连接符 80"/>
          <p:cNvCxnSpPr/>
          <p:nvPr/>
        </p:nvCxnSpPr>
        <p:spPr>
          <a:xfrm>
            <a:off x="6351913" y="496939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6232205" y="2508450"/>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3" name="矩形 8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232204" y="2139118"/>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84" name="直接连接符 83"/>
          <p:cNvCxnSpPr/>
          <p:nvPr/>
        </p:nvCxnSpPr>
        <p:spPr>
          <a:xfrm>
            <a:off x="6351913" y="2536675"/>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707935" y="3139082"/>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6" name="矩形 85"/>
          <p:cNvSpPr/>
          <p:nvPr/>
        </p:nvSpPr>
        <p:spPr>
          <a:xfrm>
            <a:off x="734610" y="5569174"/>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7" name="矩形 86"/>
          <p:cNvSpPr/>
          <p:nvPr/>
        </p:nvSpPr>
        <p:spPr>
          <a:xfrm>
            <a:off x="6232205" y="3128038"/>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8" name="矩形 87"/>
          <p:cNvSpPr/>
          <p:nvPr/>
        </p:nvSpPr>
        <p:spPr>
          <a:xfrm>
            <a:off x="6232205" y="5559436"/>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grpSp>
        <p:nvGrpSpPr>
          <p:cNvPr id="38" name="Group 35"/>
          <p:cNvGrpSpPr/>
          <p:nvPr/>
        </p:nvGrpSpPr>
        <p:grpSpPr>
          <a:xfrm>
            <a:off x="5864024" y="4697964"/>
            <a:ext cx="216761" cy="243208"/>
            <a:chOff x="4605338" y="3814763"/>
            <a:chExt cx="420688" cy="354013"/>
          </a:xfrm>
          <a:solidFill>
            <a:schemeClr val="bg1"/>
          </a:solidFill>
        </p:grpSpPr>
        <p:sp>
          <p:nvSpPr>
            <p:cNvPr id="39"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2"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3"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4"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5"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6"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47" name="Group 44"/>
          <p:cNvGrpSpPr/>
          <p:nvPr/>
        </p:nvGrpSpPr>
        <p:grpSpPr>
          <a:xfrm>
            <a:off x="2803210" y="4682621"/>
            <a:ext cx="184042" cy="280289"/>
            <a:chOff x="3789363" y="3787775"/>
            <a:chExt cx="357188" cy="407988"/>
          </a:xfrm>
          <a:solidFill>
            <a:schemeClr val="bg1"/>
          </a:solidFill>
        </p:grpSpPr>
        <p:sp>
          <p:nvSpPr>
            <p:cNvPr id="48" name="Freeform 40"/>
            <p:cNvSpPr>
              <a:spLocks noEditPoints="1"/>
            </p:cNvSpPr>
            <p:nvPr/>
          </p:nvSpPr>
          <p:spPr bwMode="auto">
            <a:xfrm>
              <a:off x="3789363" y="3787775"/>
              <a:ext cx="357188" cy="407988"/>
            </a:xfrm>
            <a:custGeom>
              <a:avLst/>
              <a:gdLst>
                <a:gd name="T0" fmla="*/ 403 w 464"/>
                <a:gd name="T1" fmla="*/ 0 h 532"/>
                <a:gd name="T2" fmla="*/ 61 w 464"/>
                <a:gd name="T3" fmla="*/ 0 h 532"/>
                <a:gd name="T4" fmla="*/ 0 w 464"/>
                <a:gd name="T5" fmla="*/ 62 h 532"/>
                <a:gd name="T6" fmla="*/ 0 w 464"/>
                <a:gd name="T7" fmla="*/ 470 h 532"/>
                <a:gd name="T8" fmla="*/ 61 w 464"/>
                <a:gd name="T9" fmla="*/ 532 h 532"/>
                <a:gd name="T10" fmla="*/ 403 w 464"/>
                <a:gd name="T11" fmla="*/ 532 h 532"/>
                <a:gd name="T12" fmla="*/ 464 w 464"/>
                <a:gd name="T13" fmla="*/ 470 h 532"/>
                <a:gd name="T14" fmla="*/ 464 w 464"/>
                <a:gd name="T15" fmla="*/ 62 h 532"/>
                <a:gd name="T16" fmla="*/ 403 w 464"/>
                <a:gd name="T17" fmla="*/ 0 h 532"/>
                <a:gd name="T18" fmla="*/ 430 w 464"/>
                <a:gd name="T19" fmla="*/ 470 h 532"/>
                <a:gd name="T20" fmla="*/ 403 w 464"/>
                <a:gd name="T21" fmla="*/ 498 h 532"/>
                <a:gd name="T22" fmla="*/ 61 w 464"/>
                <a:gd name="T23" fmla="*/ 498 h 532"/>
                <a:gd name="T24" fmla="*/ 34 w 464"/>
                <a:gd name="T25" fmla="*/ 470 h 532"/>
                <a:gd name="T26" fmla="*/ 34 w 464"/>
                <a:gd name="T27" fmla="*/ 62 h 532"/>
                <a:gd name="T28" fmla="*/ 61 w 464"/>
                <a:gd name="T29" fmla="*/ 34 h 532"/>
                <a:gd name="T30" fmla="*/ 403 w 464"/>
                <a:gd name="T31" fmla="*/ 34 h 532"/>
                <a:gd name="T32" fmla="*/ 430 w 464"/>
                <a:gd name="T33" fmla="*/ 62 h 532"/>
                <a:gd name="T34" fmla="*/ 430 w 464"/>
                <a:gd name="T35" fmla="*/ 47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532">
                  <a:moveTo>
                    <a:pt x="403" y="0"/>
                  </a:moveTo>
                  <a:cubicBezTo>
                    <a:pt x="61" y="0"/>
                    <a:pt x="61" y="0"/>
                    <a:pt x="61" y="0"/>
                  </a:cubicBezTo>
                  <a:cubicBezTo>
                    <a:pt x="27" y="1"/>
                    <a:pt x="0" y="28"/>
                    <a:pt x="0" y="62"/>
                  </a:cubicBezTo>
                  <a:cubicBezTo>
                    <a:pt x="0" y="470"/>
                    <a:pt x="0" y="470"/>
                    <a:pt x="0" y="470"/>
                  </a:cubicBezTo>
                  <a:cubicBezTo>
                    <a:pt x="0" y="504"/>
                    <a:pt x="27" y="531"/>
                    <a:pt x="61" y="532"/>
                  </a:cubicBezTo>
                  <a:cubicBezTo>
                    <a:pt x="403" y="532"/>
                    <a:pt x="403" y="532"/>
                    <a:pt x="403" y="532"/>
                  </a:cubicBezTo>
                  <a:cubicBezTo>
                    <a:pt x="437" y="531"/>
                    <a:pt x="464" y="504"/>
                    <a:pt x="464" y="470"/>
                  </a:cubicBezTo>
                  <a:cubicBezTo>
                    <a:pt x="464" y="62"/>
                    <a:pt x="464" y="62"/>
                    <a:pt x="464" y="62"/>
                  </a:cubicBezTo>
                  <a:cubicBezTo>
                    <a:pt x="464" y="28"/>
                    <a:pt x="437" y="1"/>
                    <a:pt x="403" y="0"/>
                  </a:cubicBezTo>
                  <a:close/>
                  <a:moveTo>
                    <a:pt x="430" y="470"/>
                  </a:moveTo>
                  <a:cubicBezTo>
                    <a:pt x="430" y="485"/>
                    <a:pt x="418" y="497"/>
                    <a:pt x="403" y="498"/>
                  </a:cubicBezTo>
                  <a:cubicBezTo>
                    <a:pt x="61" y="498"/>
                    <a:pt x="61" y="498"/>
                    <a:pt x="61" y="498"/>
                  </a:cubicBezTo>
                  <a:cubicBezTo>
                    <a:pt x="46" y="497"/>
                    <a:pt x="34" y="485"/>
                    <a:pt x="34" y="470"/>
                  </a:cubicBezTo>
                  <a:cubicBezTo>
                    <a:pt x="34" y="62"/>
                    <a:pt x="34" y="62"/>
                    <a:pt x="34" y="62"/>
                  </a:cubicBezTo>
                  <a:cubicBezTo>
                    <a:pt x="34" y="47"/>
                    <a:pt x="46" y="35"/>
                    <a:pt x="61" y="34"/>
                  </a:cubicBezTo>
                  <a:cubicBezTo>
                    <a:pt x="403" y="34"/>
                    <a:pt x="403" y="34"/>
                    <a:pt x="403" y="34"/>
                  </a:cubicBezTo>
                  <a:cubicBezTo>
                    <a:pt x="418" y="35"/>
                    <a:pt x="430" y="47"/>
                    <a:pt x="430" y="62"/>
                  </a:cubicBezTo>
                  <a:lnTo>
                    <a:pt x="430" y="47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9" name="Freeform 41"/>
            <p:cNvSpPr/>
            <p:nvPr/>
          </p:nvSpPr>
          <p:spPr bwMode="auto">
            <a:xfrm>
              <a:off x="3916363"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0" name="Freeform 42"/>
            <p:cNvSpPr/>
            <p:nvPr/>
          </p:nvSpPr>
          <p:spPr bwMode="auto">
            <a:xfrm>
              <a:off x="3976688"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1" name="Freeform 43"/>
            <p:cNvSpPr/>
            <p:nvPr/>
          </p:nvSpPr>
          <p:spPr bwMode="auto">
            <a:xfrm>
              <a:off x="3916363"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2" name="Freeform 44"/>
            <p:cNvSpPr/>
            <p:nvPr/>
          </p:nvSpPr>
          <p:spPr bwMode="auto">
            <a:xfrm>
              <a:off x="3916363"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3" name="Freeform 45"/>
            <p:cNvSpPr/>
            <p:nvPr/>
          </p:nvSpPr>
          <p:spPr bwMode="auto">
            <a:xfrm>
              <a:off x="3916363"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4" name="Freeform 46"/>
            <p:cNvSpPr/>
            <p:nvPr/>
          </p:nvSpPr>
          <p:spPr bwMode="auto">
            <a:xfrm>
              <a:off x="3854450" y="4049713"/>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5" name="Freeform 47"/>
            <p:cNvSpPr/>
            <p:nvPr/>
          </p:nvSpPr>
          <p:spPr bwMode="auto">
            <a:xfrm>
              <a:off x="3854450" y="3946525"/>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6" name="Freeform 48"/>
            <p:cNvSpPr/>
            <p:nvPr/>
          </p:nvSpPr>
          <p:spPr bwMode="auto">
            <a:xfrm>
              <a:off x="3854450" y="3997325"/>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7" name="Freeform 49"/>
            <p:cNvSpPr/>
            <p:nvPr/>
          </p:nvSpPr>
          <p:spPr bwMode="auto">
            <a:xfrm>
              <a:off x="3854450" y="4100513"/>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8" name="Freeform 50"/>
            <p:cNvSpPr/>
            <p:nvPr/>
          </p:nvSpPr>
          <p:spPr bwMode="auto">
            <a:xfrm>
              <a:off x="4037013" y="3946525"/>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9" name="Freeform 51"/>
            <p:cNvSpPr/>
            <p:nvPr/>
          </p:nvSpPr>
          <p:spPr bwMode="auto">
            <a:xfrm>
              <a:off x="4037013" y="3997325"/>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52"/>
            <p:cNvSpPr/>
            <p:nvPr/>
          </p:nvSpPr>
          <p:spPr bwMode="auto">
            <a:xfrm>
              <a:off x="3976688"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53"/>
            <p:cNvSpPr/>
            <p:nvPr/>
          </p:nvSpPr>
          <p:spPr bwMode="auto">
            <a:xfrm>
              <a:off x="3976688"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54"/>
            <p:cNvSpPr/>
            <p:nvPr/>
          </p:nvSpPr>
          <p:spPr bwMode="auto">
            <a:xfrm>
              <a:off x="4037013" y="4049713"/>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55"/>
            <p:cNvSpPr/>
            <p:nvPr/>
          </p:nvSpPr>
          <p:spPr bwMode="auto">
            <a:xfrm>
              <a:off x="3976688"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4" name="Freeform 56"/>
            <p:cNvSpPr/>
            <p:nvPr/>
          </p:nvSpPr>
          <p:spPr bwMode="auto">
            <a:xfrm>
              <a:off x="4037013" y="4100513"/>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5" name="Freeform 57"/>
            <p:cNvSpPr/>
            <p:nvPr/>
          </p:nvSpPr>
          <p:spPr bwMode="auto">
            <a:xfrm>
              <a:off x="3849688" y="3840163"/>
              <a:ext cx="236538" cy="79375"/>
            </a:xfrm>
            <a:custGeom>
              <a:avLst/>
              <a:gdLst>
                <a:gd name="T0" fmla="*/ 287 w 308"/>
                <a:gd name="T1" fmla="*/ 0 h 105"/>
                <a:gd name="T2" fmla="*/ 21 w 308"/>
                <a:gd name="T3" fmla="*/ 0 h 105"/>
                <a:gd name="T4" fmla="*/ 0 w 308"/>
                <a:gd name="T5" fmla="*/ 26 h 105"/>
                <a:gd name="T6" fmla="*/ 0 w 308"/>
                <a:gd name="T7" fmla="*/ 79 h 105"/>
                <a:gd name="T8" fmla="*/ 21 w 308"/>
                <a:gd name="T9" fmla="*/ 105 h 105"/>
                <a:gd name="T10" fmla="*/ 287 w 308"/>
                <a:gd name="T11" fmla="*/ 105 h 105"/>
                <a:gd name="T12" fmla="*/ 308 w 308"/>
                <a:gd name="T13" fmla="*/ 79 h 105"/>
                <a:gd name="T14" fmla="*/ 308 w 308"/>
                <a:gd name="T15" fmla="*/ 26 h 105"/>
                <a:gd name="T16" fmla="*/ 287 w 308"/>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05">
                  <a:moveTo>
                    <a:pt x="287" y="0"/>
                  </a:moveTo>
                  <a:cubicBezTo>
                    <a:pt x="21" y="0"/>
                    <a:pt x="21" y="0"/>
                    <a:pt x="21" y="0"/>
                  </a:cubicBezTo>
                  <a:cubicBezTo>
                    <a:pt x="10" y="0"/>
                    <a:pt x="0" y="11"/>
                    <a:pt x="0" y="26"/>
                  </a:cubicBezTo>
                  <a:cubicBezTo>
                    <a:pt x="0" y="79"/>
                    <a:pt x="0" y="79"/>
                    <a:pt x="0" y="79"/>
                  </a:cubicBezTo>
                  <a:cubicBezTo>
                    <a:pt x="0" y="94"/>
                    <a:pt x="10" y="105"/>
                    <a:pt x="21" y="105"/>
                  </a:cubicBezTo>
                  <a:cubicBezTo>
                    <a:pt x="287" y="105"/>
                    <a:pt x="287" y="105"/>
                    <a:pt x="287" y="105"/>
                  </a:cubicBezTo>
                  <a:cubicBezTo>
                    <a:pt x="298" y="105"/>
                    <a:pt x="308" y="94"/>
                    <a:pt x="308" y="79"/>
                  </a:cubicBezTo>
                  <a:cubicBezTo>
                    <a:pt x="308" y="26"/>
                    <a:pt x="308" y="26"/>
                    <a:pt x="308" y="26"/>
                  </a:cubicBezTo>
                  <a:cubicBezTo>
                    <a:pt x="308" y="11"/>
                    <a:pt x="298" y="0"/>
                    <a:pt x="28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6" name="Freeform 58"/>
            <p:cNvSpPr/>
            <p:nvPr/>
          </p:nvSpPr>
          <p:spPr bwMode="auto">
            <a:xfrm>
              <a:off x="3921125" y="3862388"/>
              <a:ext cx="15875" cy="34925"/>
            </a:xfrm>
            <a:custGeom>
              <a:avLst/>
              <a:gdLst>
                <a:gd name="T0" fmla="*/ 5 w 10"/>
                <a:gd name="T1" fmla="*/ 4 h 22"/>
                <a:gd name="T2" fmla="*/ 5 w 10"/>
                <a:gd name="T3" fmla="*/ 4 h 22"/>
                <a:gd name="T4" fmla="*/ 1 w 10"/>
                <a:gd name="T5" fmla="*/ 6 h 22"/>
                <a:gd name="T6" fmla="*/ 0 w 10"/>
                <a:gd name="T7" fmla="*/ 2 h 22"/>
                <a:gd name="T8" fmla="*/ 5 w 10"/>
                <a:gd name="T9" fmla="*/ 0 h 22"/>
                <a:gd name="T10" fmla="*/ 10 w 10"/>
                <a:gd name="T11" fmla="*/ 0 h 22"/>
                <a:gd name="T12" fmla="*/ 10 w 10"/>
                <a:gd name="T13" fmla="*/ 22 h 22"/>
                <a:gd name="T14" fmla="*/ 5 w 10"/>
                <a:gd name="T15" fmla="*/ 22 h 22"/>
                <a:gd name="T16" fmla="*/ 5 w 10"/>
                <a:gd name="T1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5" y="4"/>
                  </a:moveTo>
                  <a:lnTo>
                    <a:pt x="5" y="4"/>
                  </a:lnTo>
                  <a:lnTo>
                    <a:pt x="1" y="6"/>
                  </a:lnTo>
                  <a:lnTo>
                    <a:pt x="0" y="2"/>
                  </a:lnTo>
                  <a:lnTo>
                    <a:pt x="5" y="0"/>
                  </a:lnTo>
                  <a:lnTo>
                    <a:pt x="10" y="0"/>
                  </a:lnTo>
                  <a:lnTo>
                    <a:pt x="10" y="22"/>
                  </a:lnTo>
                  <a:lnTo>
                    <a:pt x="5" y="22"/>
                  </a:lnTo>
                  <a:lnTo>
                    <a:pt x="5" y="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7" name="Freeform 59"/>
            <p:cNvSpPr/>
            <p:nvPr/>
          </p:nvSpPr>
          <p:spPr bwMode="auto">
            <a:xfrm>
              <a:off x="3944938" y="3860800"/>
              <a:ext cx="20638" cy="36513"/>
            </a:xfrm>
            <a:custGeom>
              <a:avLst/>
              <a:gdLst>
                <a:gd name="T0" fmla="*/ 0 w 27"/>
                <a:gd name="T1" fmla="*/ 48 h 48"/>
                <a:gd name="T2" fmla="*/ 0 w 27"/>
                <a:gd name="T3" fmla="*/ 41 h 48"/>
                <a:gd name="T4" fmla="*/ 5 w 27"/>
                <a:gd name="T5" fmla="*/ 34 h 48"/>
                <a:gd name="T6" fmla="*/ 16 w 27"/>
                <a:gd name="T7" fmla="*/ 15 h 48"/>
                <a:gd name="T8" fmla="*/ 10 w 27"/>
                <a:gd name="T9" fmla="*/ 9 h 48"/>
                <a:gd name="T10" fmla="*/ 3 w 27"/>
                <a:gd name="T11" fmla="*/ 12 h 48"/>
                <a:gd name="T12" fmla="*/ 1 w 27"/>
                <a:gd name="T13" fmla="*/ 3 h 48"/>
                <a:gd name="T14" fmla="*/ 12 w 27"/>
                <a:gd name="T15" fmla="*/ 0 h 48"/>
                <a:gd name="T16" fmla="*/ 27 w 27"/>
                <a:gd name="T17" fmla="*/ 14 h 48"/>
                <a:gd name="T18" fmla="*/ 16 w 27"/>
                <a:gd name="T19" fmla="*/ 35 h 48"/>
                <a:gd name="T20" fmla="*/ 14 w 27"/>
                <a:gd name="T21" fmla="*/ 38 h 48"/>
                <a:gd name="T22" fmla="*/ 14 w 27"/>
                <a:gd name="T23" fmla="*/ 38 h 48"/>
                <a:gd name="T24" fmla="*/ 27 w 27"/>
                <a:gd name="T25" fmla="*/ 38 h 48"/>
                <a:gd name="T26" fmla="*/ 27 w 27"/>
                <a:gd name="T27" fmla="*/ 48 h 48"/>
                <a:gd name="T28" fmla="*/ 0 w 27"/>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48">
                  <a:moveTo>
                    <a:pt x="0" y="48"/>
                  </a:moveTo>
                  <a:cubicBezTo>
                    <a:pt x="0" y="41"/>
                    <a:pt x="0" y="41"/>
                    <a:pt x="0" y="41"/>
                  </a:cubicBezTo>
                  <a:cubicBezTo>
                    <a:pt x="5" y="34"/>
                    <a:pt x="5" y="34"/>
                    <a:pt x="5" y="34"/>
                  </a:cubicBezTo>
                  <a:cubicBezTo>
                    <a:pt x="12" y="26"/>
                    <a:pt x="16" y="21"/>
                    <a:pt x="16" y="15"/>
                  </a:cubicBezTo>
                  <a:cubicBezTo>
                    <a:pt x="16" y="12"/>
                    <a:pt x="14" y="9"/>
                    <a:pt x="10" y="9"/>
                  </a:cubicBezTo>
                  <a:cubicBezTo>
                    <a:pt x="7" y="9"/>
                    <a:pt x="5" y="11"/>
                    <a:pt x="3" y="12"/>
                  </a:cubicBezTo>
                  <a:cubicBezTo>
                    <a:pt x="1" y="3"/>
                    <a:pt x="1" y="3"/>
                    <a:pt x="1" y="3"/>
                  </a:cubicBezTo>
                  <a:cubicBezTo>
                    <a:pt x="3" y="1"/>
                    <a:pt x="8" y="0"/>
                    <a:pt x="12" y="0"/>
                  </a:cubicBezTo>
                  <a:cubicBezTo>
                    <a:pt x="24" y="0"/>
                    <a:pt x="27" y="8"/>
                    <a:pt x="27" y="14"/>
                  </a:cubicBezTo>
                  <a:cubicBezTo>
                    <a:pt x="27" y="23"/>
                    <a:pt x="21" y="30"/>
                    <a:pt x="16" y="35"/>
                  </a:cubicBezTo>
                  <a:cubicBezTo>
                    <a:pt x="14" y="38"/>
                    <a:pt x="14" y="38"/>
                    <a:pt x="14" y="38"/>
                  </a:cubicBezTo>
                  <a:cubicBezTo>
                    <a:pt x="14" y="38"/>
                    <a:pt x="14" y="38"/>
                    <a:pt x="14" y="38"/>
                  </a:cubicBezTo>
                  <a:cubicBezTo>
                    <a:pt x="27" y="38"/>
                    <a:pt x="27" y="38"/>
                    <a:pt x="27" y="38"/>
                  </a:cubicBezTo>
                  <a:cubicBezTo>
                    <a:pt x="27" y="48"/>
                    <a:pt x="27" y="48"/>
                    <a:pt x="27" y="48"/>
                  </a:cubicBezTo>
                  <a:lnTo>
                    <a:pt x="0" y="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8" name="Freeform 60"/>
            <p:cNvSpPr/>
            <p:nvPr/>
          </p:nvSpPr>
          <p:spPr bwMode="auto">
            <a:xfrm>
              <a:off x="3970338" y="3860800"/>
              <a:ext cx="19050" cy="38100"/>
            </a:xfrm>
            <a:custGeom>
              <a:avLst/>
              <a:gdLst>
                <a:gd name="T0" fmla="*/ 1 w 26"/>
                <a:gd name="T1" fmla="*/ 38 h 49"/>
                <a:gd name="T2" fmla="*/ 8 w 26"/>
                <a:gd name="T3" fmla="*/ 40 h 49"/>
                <a:gd name="T4" fmla="*/ 15 w 26"/>
                <a:gd name="T5" fmla="*/ 34 h 49"/>
                <a:gd name="T6" fmla="*/ 7 w 26"/>
                <a:gd name="T7" fmla="*/ 27 h 49"/>
                <a:gd name="T8" fmla="*/ 5 w 26"/>
                <a:gd name="T9" fmla="*/ 27 h 49"/>
                <a:gd name="T10" fmla="*/ 5 w 26"/>
                <a:gd name="T11" fmla="*/ 19 h 49"/>
                <a:gd name="T12" fmla="*/ 6 w 26"/>
                <a:gd name="T13" fmla="*/ 19 h 49"/>
                <a:gd name="T14" fmla="*/ 14 w 26"/>
                <a:gd name="T15" fmla="*/ 14 h 49"/>
                <a:gd name="T16" fmla="*/ 9 w 26"/>
                <a:gd name="T17" fmla="*/ 9 h 49"/>
                <a:gd name="T18" fmla="*/ 3 w 26"/>
                <a:gd name="T19" fmla="*/ 11 h 49"/>
                <a:gd name="T20" fmla="*/ 1 w 26"/>
                <a:gd name="T21" fmla="*/ 2 h 49"/>
                <a:gd name="T22" fmla="*/ 12 w 26"/>
                <a:gd name="T23" fmla="*/ 0 h 49"/>
                <a:gd name="T24" fmla="*/ 25 w 26"/>
                <a:gd name="T25" fmla="*/ 12 h 49"/>
                <a:gd name="T26" fmla="*/ 18 w 26"/>
                <a:gd name="T27" fmla="*/ 22 h 49"/>
                <a:gd name="T28" fmla="*/ 18 w 26"/>
                <a:gd name="T29" fmla="*/ 22 h 49"/>
                <a:gd name="T30" fmla="*/ 26 w 26"/>
                <a:gd name="T31" fmla="*/ 34 h 49"/>
                <a:gd name="T32" fmla="*/ 10 w 26"/>
                <a:gd name="T33" fmla="*/ 49 h 49"/>
                <a:gd name="T34" fmla="*/ 0 w 26"/>
                <a:gd name="T35" fmla="*/ 47 h 49"/>
                <a:gd name="T36" fmla="*/ 1 w 26"/>
                <a:gd name="T37"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9">
                  <a:moveTo>
                    <a:pt x="1" y="38"/>
                  </a:moveTo>
                  <a:cubicBezTo>
                    <a:pt x="3" y="39"/>
                    <a:pt x="6" y="40"/>
                    <a:pt x="8" y="40"/>
                  </a:cubicBezTo>
                  <a:cubicBezTo>
                    <a:pt x="13" y="40"/>
                    <a:pt x="15" y="37"/>
                    <a:pt x="15" y="34"/>
                  </a:cubicBezTo>
                  <a:cubicBezTo>
                    <a:pt x="15" y="29"/>
                    <a:pt x="11" y="27"/>
                    <a:pt x="7" y="27"/>
                  </a:cubicBezTo>
                  <a:cubicBezTo>
                    <a:pt x="5" y="27"/>
                    <a:pt x="5" y="27"/>
                    <a:pt x="5" y="27"/>
                  </a:cubicBezTo>
                  <a:cubicBezTo>
                    <a:pt x="5" y="19"/>
                    <a:pt x="5" y="19"/>
                    <a:pt x="5" y="19"/>
                  </a:cubicBezTo>
                  <a:cubicBezTo>
                    <a:pt x="6" y="19"/>
                    <a:pt x="6" y="19"/>
                    <a:pt x="6" y="19"/>
                  </a:cubicBezTo>
                  <a:cubicBezTo>
                    <a:pt x="10" y="19"/>
                    <a:pt x="14" y="18"/>
                    <a:pt x="14" y="14"/>
                  </a:cubicBezTo>
                  <a:cubicBezTo>
                    <a:pt x="14" y="11"/>
                    <a:pt x="12" y="9"/>
                    <a:pt x="9" y="9"/>
                  </a:cubicBezTo>
                  <a:cubicBezTo>
                    <a:pt x="7" y="9"/>
                    <a:pt x="4" y="10"/>
                    <a:pt x="3" y="11"/>
                  </a:cubicBezTo>
                  <a:cubicBezTo>
                    <a:pt x="1" y="2"/>
                    <a:pt x="1" y="2"/>
                    <a:pt x="1" y="2"/>
                  </a:cubicBezTo>
                  <a:cubicBezTo>
                    <a:pt x="3" y="1"/>
                    <a:pt x="8" y="0"/>
                    <a:pt x="12" y="0"/>
                  </a:cubicBezTo>
                  <a:cubicBezTo>
                    <a:pt x="21" y="0"/>
                    <a:pt x="25" y="6"/>
                    <a:pt x="25" y="12"/>
                  </a:cubicBezTo>
                  <a:cubicBezTo>
                    <a:pt x="25" y="17"/>
                    <a:pt x="22" y="20"/>
                    <a:pt x="18" y="22"/>
                  </a:cubicBezTo>
                  <a:cubicBezTo>
                    <a:pt x="18" y="22"/>
                    <a:pt x="18" y="22"/>
                    <a:pt x="18" y="22"/>
                  </a:cubicBezTo>
                  <a:cubicBezTo>
                    <a:pt x="23" y="24"/>
                    <a:pt x="26" y="28"/>
                    <a:pt x="26" y="34"/>
                  </a:cubicBezTo>
                  <a:cubicBezTo>
                    <a:pt x="26" y="41"/>
                    <a:pt x="21" y="49"/>
                    <a:pt x="10" y="49"/>
                  </a:cubicBezTo>
                  <a:cubicBezTo>
                    <a:pt x="5" y="49"/>
                    <a:pt x="2" y="48"/>
                    <a:pt x="0" y="47"/>
                  </a:cubicBezTo>
                  <a:lnTo>
                    <a:pt x="1" y="3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61"/>
            <p:cNvSpPr>
              <a:spLocks noEditPoints="1"/>
            </p:cNvSpPr>
            <p:nvPr/>
          </p:nvSpPr>
          <p:spPr bwMode="auto">
            <a:xfrm>
              <a:off x="3994150" y="3862388"/>
              <a:ext cx="23813" cy="34925"/>
            </a:xfrm>
            <a:custGeom>
              <a:avLst/>
              <a:gdLst>
                <a:gd name="T0" fmla="*/ 17 w 31"/>
                <a:gd name="T1" fmla="*/ 47 h 47"/>
                <a:gd name="T2" fmla="*/ 17 w 31"/>
                <a:gd name="T3" fmla="*/ 37 h 47"/>
                <a:gd name="T4" fmla="*/ 0 w 31"/>
                <a:gd name="T5" fmla="*/ 37 h 47"/>
                <a:gd name="T6" fmla="*/ 0 w 31"/>
                <a:gd name="T7" fmla="*/ 29 h 47"/>
                <a:gd name="T8" fmla="*/ 16 w 31"/>
                <a:gd name="T9" fmla="*/ 0 h 47"/>
                <a:gd name="T10" fmla="*/ 27 w 31"/>
                <a:gd name="T11" fmla="*/ 0 h 47"/>
                <a:gd name="T12" fmla="*/ 27 w 31"/>
                <a:gd name="T13" fmla="*/ 28 h 47"/>
                <a:gd name="T14" fmla="*/ 31 w 31"/>
                <a:gd name="T15" fmla="*/ 28 h 47"/>
                <a:gd name="T16" fmla="*/ 31 w 31"/>
                <a:gd name="T17" fmla="*/ 37 h 47"/>
                <a:gd name="T18" fmla="*/ 27 w 31"/>
                <a:gd name="T19" fmla="*/ 37 h 47"/>
                <a:gd name="T20" fmla="*/ 27 w 31"/>
                <a:gd name="T21" fmla="*/ 47 h 47"/>
                <a:gd name="T22" fmla="*/ 17 w 31"/>
                <a:gd name="T23" fmla="*/ 47 h 47"/>
                <a:gd name="T24" fmla="*/ 17 w 31"/>
                <a:gd name="T25" fmla="*/ 28 h 47"/>
                <a:gd name="T26" fmla="*/ 17 w 31"/>
                <a:gd name="T27" fmla="*/ 19 h 47"/>
                <a:gd name="T28" fmla="*/ 17 w 31"/>
                <a:gd name="T29" fmla="*/ 12 h 47"/>
                <a:gd name="T30" fmla="*/ 17 w 31"/>
                <a:gd name="T31" fmla="*/ 12 h 47"/>
                <a:gd name="T32" fmla="*/ 14 w 31"/>
                <a:gd name="T33" fmla="*/ 19 h 47"/>
                <a:gd name="T34" fmla="*/ 10 w 31"/>
                <a:gd name="T35" fmla="*/ 27 h 47"/>
                <a:gd name="T36" fmla="*/ 10 w 31"/>
                <a:gd name="T37" fmla="*/ 28 h 47"/>
                <a:gd name="T38" fmla="*/ 17 w 31"/>
                <a:gd name="T3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47">
                  <a:moveTo>
                    <a:pt x="17" y="47"/>
                  </a:moveTo>
                  <a:cubicBezTo>
                    <a:pt x="17" y="37"/>
                    <a:pt x="17" y="37"/>
                    <a:pt x="17" y="37"/>
                  </a:cubicBezTo>
                  <a:cubicBezTo>
                    <a:pt x="0" y="37"/>
                    <a:pt x="0" y="37"/>
                    <a:pt x="0" y="37"/>
                  </a:cubicBezTo>
                  <a:cubicBezTo>
                    <a:pt x="0" y="29"/>
                    <a:pt x="0" y="29"/>
                    <a:pt x="0" y="29"/>
                  </a:cubicBezTo>
                  <a:cubicBezTo>
                    <a:pt x="16" y="0"/>
                    <a:pt x="16" y="0"/>
                    <a:pt x="16" y="0"/>
                  </a:cubicBezTo>
                  <a:cubicBezTo>
                    <a:pt x="27" y="0"/>
                    <a:pt x="27" y="0"/>
                    <a:pt x="27" y="0"/>
                  </a:cubicBezTo>
                  <a:cubicBezTo>
                    <a:pt x="27" y="28"/>
                    <a:pt x="27" y="28"/>
                    <a:pt x="27" y="28"/>
                  </a:cubicBezTo>
                  <a:cubicBezTo>
                    <a:pt x="31" y="28"/>
                    <a:pt x="31" y="28"/>
                    <a:pt x="31" y="28"/>
                  </a:cubicBezTo>
                  <a:cubicBezTo>
                    <a:pt x="31" y="37"/>
                    <a:pt x="31" y="37"/>
                    <a:pt x="31" y="37"/>
                  </a:cubicBezTo>
                  <a:cubicBezTo>
                    <a:pt x="27" y="37"/>
                    <a:pt x="27" y="37"/>
                    <a:pt x="27" y="37"/>
                  </a:cubicBezTo>
                  <a:cubicBezTo>
                    <a:pt x="27" y="47"/>
                    <a:pt x="27" y="47"/>
                    <a:pt x="27" y="47"/>
                  </a:cubicBezTo>
                  <a:lnTo>
                    <a:pt x="17" y="47"/>
                  </a:lnTo>
                  <a:close/>
                  <a:moveTo>
                    <a:pt x="17" y="28"/>
                  </a:moveTo>
                  <a:cubicBezTo>
                    <a:pt x="17" y="19"/>
                    <a:pt x="17" y="19"/>
                    <a:pt x="17" y="19"/>
                  </a:cubicBezTo>
                  <a:cubicBezTo>
                    <a:pt x="17" y="17"/>
                    <a:pt x="17" y="15"/>
                    <a:pt x="17" y="12"/>
                  </a:cubicBezTo>
                  <a:cubicBezTo>
                    <a:pt x="17" y="12"/>
                    <a:pt x="17" y="12"/>
                    <a:pt x="17" y="12"/>
                  </a:cubicBezTo>
                  <a:cubicBezTo>
                    <a:pt x="16" y="14"/>
                    <a:pt x="15" y="17"/>
                    <a:pt x="14" y="19"/>
                  </a:cubicBezTo>
                  <a:cubicBezTo>
                    <a:pt x="10" y="27"/>
                    <a:pt x="10" y="27"/>
                    <a:pt x="10" y="27"/>
                  </a:cubicBezTo>
                  <a:cubicBezTo>
                    <a:pt x="10" y="28"/>
                    <a:pt x="10" y="28"/>
                    <a:pt x="10" y="28"/>
                  </a:cubicBezTo>
                  <a:lnTo>
                    <a:pt x="17" y="2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0" name="Freeform 62"/>
            <p:cNvSpPr/>
            <p:nvPr/>
          </p:nvSpPr>
          <p:spPr bwMode="auto">
            <a:xfrm>
              <a:off x="4019550" y="3862388"/>
              <a:ext cx="20638" cy="36513"/>
            </a:xfrm>
            <a:custGeom>
              <a:avLst/>
              <a:gdLst>
                <a:gd name="T0" fmla="*/ 26 w 27"/>
                <a:gd name="T1" fmla="*/ 9 h 48"/>
                <a:gd name="T2" fmla="*/ 13 w 27"/>
                <a:gd name="T3" fmla="*/ 9 h 48"/>
                <a:gd name="T4" fmla="*/ 13 w 27"/>
                <a:gd name="T5" fmla="*/ 16 h 48"/>
                <a:gd name="T6" fmla="*/ 14 w 27"/>
                <a:gd name="T7" fmla="*/ 16 h 48"/>
                <a:gd name="T8" fmla="*/ 23 w 27"/>
                <a:gd name="T9" fmla="*/ 20 h 48"/>
                <a:gd name="T10" fmla="*/ 27 w 27"/>
                <a:gd name="T11" fmla="*/ 31 h 48"/>
                <a:gd name="T12" fmla="*/ 10 w 27"/>
                <a:gd name="T13" fmla="*/ 48 h 48"/>
                <a:gd name="T14" fmla="*/ 0 w 27"/>
                <a:gd name="T15" fmla="*/ 46 h 48"/>
                <a:gd name="T16" fmla="*/ 2 w 27"/>
                <a:gd name="T17" fmla="*/ 37 h 48"/>
                <a:gd name="T18" fmla="*/ 9 w 27"/>
                <a:gd name="T19" fmla="*/ 39 h 48"/>
                <a:gd name="T20" fmla="*/ 16 w 27"/>
                <a:gd name="T21" fmla="*/ 32 h 48"/>
                <a:gd name="T22" fmla="*/ 6 w 27"/>
                <a:gd name="T23" fmla="*/ 24 h 48"/>
                <a:gd name="T24" fmla="*/ 3 w 27"/>
                <a:gd name="T25" fmla="*/ 24 h 48"/>
                <a:gd name="T26" fmla="*/ 5 w 27"/>
                <a:gd name="T27" fmla="*/ 0 h 48"/>
                <a:gd name="T28" fmla="*/ 26 w 27"/>
                <a:gd name="T29" fmla="*/ 0 h 48"/>
                <a:gd name="T30" fmla="*/ 26 w 27"/>
                <a:gd name="T3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48">
                  <a:moveTo>
                    <a:pt x="26" y="9"/>
                  </a:moveTo>
                  <a:cubicBezTo>
                    <a:pt x="13" y="9"/>
                    <a:pt x="13" y="9"/>
                    <a:pt x="13" y="9"/>
                  </a:cubicBezTo>
                  <a:cubicBezTo>
                    <a:pt x="13" y="16"/>
                    <a:pt x="13" y="16"/>
                    <a:pt x="13" y="16"/>
                  </a:cubicBezTo>
                  <a:cubicBezTo>
                    <a:pt x="13" y="16"/>
                    <a:pt x="14" y="16"/>
                    <a:pt x="14" y="16"/>
                  </a:cubicBezTo>
                  <a:cubicBezTo>
                    <a:pt x="16" y="16"/>
                    <a:pt x="20" y="17"/>
                    <a:pt x="23" y="20"/>
                  </a:cubicBezTo>
                  <a:cubicBezTo>
                    <a:pt x="26" y="22"/>
                    <a:pt x="27" y="26"/>
                    <a:pt x="27" y="31"/>
                  </a:cubicBezTo>
                  <a:cubicBezTo>
                    <a:pt x="27" y="40"/>
                    <a:pt x="21" y="48"/>
                    <a:pt x="10" y="48"/>
                  </a:cubicBezTo>
                  <a:cubicBezTo>
                    <a:pt x="6" y="48"/>
                    <a:pt x="2" y="47"/>
                    <a:pt x="0" y="46"/>
                  </a:cubicBezTo>
                  <a:cubicBezTo>
                    <a:pt x="2" y="37"/>
                    <a:pt x="2" y="37"/>
                    <a:pt x="2" y="37"/>
                  </a:cubicBezTo>
                  <a:cubicBezTo>
                    <a:pt x="4" y="38"/>
                    <a:pt x="6" y="39"/>
                    <a:pt x="9" y="39"/>
                  </a:cubicBezTo>
                  <a:cubicBezTo>
                    <a:pt x="13" y="39"/>
                    <a:pt x="16" y="36"/>
                    <a:pt x="16" y="32"/>
                  </a:cubicBezTo>
                  <a:cubicBezTo>
                    <a:pt x="16" y="26"/>
                    <a:pt x="11" y="24"/>
                    <a:pt x="6" y="24"/>
                  </a:cubicBezTo>
                  <a:cubicBezTo>
                    <a:pt x="5" y="24"/>
                    <a:pt x="4" y="24"/>
                    <a:pt x="3" y="24"/>
                  </a:cubicBezTo>
                  <a:cubicBezTo>
                    <a:pt x="5" y="0"/>
                    <a:pt x="5" y="0"/>
                    <a:pt x="5" y="0"/>
                  </a:cubicBezTo>
                  <a:cubicBezTo>
                    <a:pt x="26" y="0"/>
                    <a:pt x="26" y="0"/>
                    <a:pt x="26" y="0"/>
                  </a:cubicBezTo>
                  <a:lnTo>
                    <a:pt x="26" y="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1" name="Freeform 63"/>
            <p:cNvSpPr>
              <a:spLocks noEditPoints="1"/>
            </p:cNvSpPr>
            <p:nvPr/>
          </p:nvSpPr>
          <p:spPr bwMode="auto">
            <a:xfrm>
              <a:off x="4044950" y="3860800"/>
              <a:ext cx="22225" cy="38100"/>
            </a:xfrm>
            <a:custGeom>
              <a:avLst/>
              <a:gdLst>
                <a:gd name="T0" fmla="*/ 26 w 30"/>
                <a:gd name="T1" fmla="*/ 9 h 49"/>
                <a:gd name="T2" fmla="*/ 22 w 30"/>
                <a:gd name="T3" fmla="*/ 10 h 49"/>
                <a:gd name="T4" fmla="*/ 12 w 30"/>
                <a:gd name="T5" fmla="*/ 20 h 49"/>
                <a:gd name="T6" fmla="*/ 12 w 30"/>
                <a:gd name="T7" fmla="*/ 20 h 49"/>
                <a:gd name="T8" fmla="*/ 19 w 30"/>
                <a:gd name="T9" fmla="*/ 17 h 49"/>
                <a:gd name="T10" fmla="*/ 30 w 30"/>
                <a:gd name="T11" fmla="*/ 32 h 49"/>
                <a:gd name="T12" fmla="*/ 16 w 30"/>
                <a:gd name="T13" fmla="*/ 49 h 49"/>
                <a:gd name="T14" fmla="*/ 0 w 30"/>
                <a:gd name="T15" fmla="*/ 29 h 49"/>
                <a:gd name="T16" fmla="*/ 9 w 30"/>
                <a:gd name="T17" fmla="*/ 7 h 49"/>
                <a:gd name="T18" fmla="*/ 20 w 30"/>
                <a:gd name="T19" fmla="*/ 1 h 49"/>
                <a:gd name="T20" fmla="*/ 26 w 30"/>
                <a:gd name="T21" fmla="*/ 0 h 49"/>
                <a:gd name="T22" fmla="*/ 26 w 30"/>
                <a:gd name="T23" fmla="*/ 9 h 49"/>
                <a:gd name="T24" fmla="*/ 19 w 30"/>
                <a:gd name="T25" fmla="*/ 31 h 49"/>
                <a:gd name="T26" fmla="*/ 15 w 30"/>
                <a:gd name="T27" fmla="*/ 25 h 49"/>
                <a:gd name="T28" fmla="*/ 12 w 30"/>
                <a:gd name="T29" fmla="*/ 27 h 49"/>
                <a:gd name="T30" fmla="*/ 12 w 30"/>
                <a:gd name="T31" fmla="*/ 32 h 49"/>
                <a:gd name="T32" fmla="*/ 15 w 30"/>
                <a:gd name="T33" fmla="*/ 41 h 49"/>
                <a:gd name="T34" fmla="*/ 19 w 30"/>
                <a:gd name="T35"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49">
                  <a:moveTo>
                    <a:pt x="26" y="9"/>
                  </a:moveTo>
                  <a:cubicBezTo>
                    <a:pt x="25" y="9"/>
                    <a:pt x="23" y="9"/>
                    <a:pt x="22" y="10"/>
                  </a:cubicBezTo>
                  <a:cubicBezTo>
                    <a:pt x="16" y="11"/>
                    <a:pt x="13" y="15"/>
                    <a:pt x="12" y="20"/>
                  </a:cubicBezTo>
                  <a:cubicBezTo>
                    <a:pt x="12" y="20"/>
                    <a:pt x="12" y="20"/>
                    <a:pt x="12" y="20"/>
                  </a:cubicBezTo>
                  <a:cubicBezTo>
                    <a:pt x="14" y="18"/>
                    <a:pt x="16" y="17"/>
                    <a:pt x="19" y="17"/>
                  </a:cubicBezTo>
                  <a:cubicBezTo>
                    <a:pt x="26" y="17"/>
                    <a:pt x="30" y="23"/>
                    <a:pt x="30" y="32"/>
                  </a:cubicBezTo>
                  <a:cubicBezTo>
                    <a:pt x="30" y="40"/>
                    <a:pt x="26" y="49"/>
                    <a:pt x="16" y="49"/>
                  </a:cubicBezTo>
                  <a:cubicBezTo>
                    <a:pt x="6" y="49"/>
                    <a:pt x="0" y="41"/>
                    <a:pt x="0" y="29"/>
                  </a:cubicBezTo>
                  <a:cubicBezTo>
                    <a:pt x="0" y="18"/>
                    <a:pt x="4" y="11"/>
                    <a:pt x="9" y="7"/>
                  </a:cubicBezTo>
                  <a:cubicBezTo>
                    <a:pt x="12" y="3"/>
                    <a:pt x="17" y="1"/>
                    <a:pt x="20" y="1"/>
                  </a:cubicBezTo>
                  <a:cubicBezTo>
                    <a:pt x="23" y="0"/>
                    <a:pt x="25" y="0"/>
                    <a:pt x="26" y="0"/>
                  </a:cubicBezTo>
                  <a:lnTo>
                    <a:pt x="26" y="9"/>
                  </a:lnTo>
                  <a:close/>
                  <a:moveTo>
                    <a:pt x="19" y="31"/>
                  </a:moveTo>
                  <a:cubicBezTo>
                    <a:pt x="19" y="29"/>
                    <a:pt x="18" y="25"/>
                    <a:pt x="15" y="25"/>
                  </a:cubicBezTo>
                  <a:cubicBezTo>
                    <a:pt x="14" y="25"/>
                    <a:pt x="13" y="26"/>
                    <a:pt x="12" y="27"/>
                  </a:cubicBezTo>
                  <a:cubicBezTo>
                    <a:pt x="12" y="28"/>
                    <a:pt x="12" y="29"/>
                    <a:pt x="12" y="32"/>
                  </a:cubicBezTo>
                  <a:cubicBezTo>
                    <a:pt x="12" y="37"/>
                    <a:pt x="13" y="41"/>
                    <a:pt x="15" y="41"/>
                  </a:cubicBezTo>
                  <a:cubicBezTo>
                    <a:pt x="19" y="41"/>
                    <a:pt x="19" y="36"/>
                    <a:pt x="19" y="3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92" name="Group 216"/>
          <p:cNvGrpSpPr/>
          <p:nvPr/>
        </p:nvGrpSpPr>
        <p:grpSpPr>
          <a:xfrm>
            <a:off x="2758320" y="2263492"/>
            <a:ext cx="231484" cy="249752"/>
            <a:chOff x="1209675" y="6354763"/>
            <a:chExt cx="449263" cy="363538"/>
          </a:xfrm>
          <a:solidFill>
            <a:schemeClr val="bg1"/>
          </a:solidFill>
        </p:grpSpPr>
        <p:sp>
          <p:nvSpPr>
            <p:cNvPr id="93"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4"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5"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6"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97" name="Group 242"/>
          <p:cNvGrpSpPr/>
          <p:nvPr/>
        </p:nvGrpSpPr>
        <p:grpSpPr>
          <a:xfrm>
            <a:off x="5845444" y="2281317"/>
            <a:ext cx="230666" cy="234484"/>
            <a:chOff x="2908300" y="2946400"/>
            <a:chExt cx="447675" cy="341313"/>
          </a:xfrm>
          <a:solidFill>
            <a:schemeClr val="bg1"/>
          </a:solidFill>
        </p:grpSpPr>
        <p:sp>
          <p:nvSpPr>
            <p:cNvPr id="98"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9"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xmlns="" val="0"/>
              </a:ext>
            </a:extLst>
          </a:blip>
          <a:srcRect l="12972" r="49649"/>
          <a:stretch>
            <a:fillRect/>
          </a:stretch>
        </p:blipFill>
        <p:spPr>
          <a:xfrm>
            <a:off x="6739200" y="2220683"/>
            <a:ext cx="1533600" cy="3646876"/>
          </a:xfrm>
          <a:prstGeom prst="rect">
            <a:avLst/>
          </a:prstGeom>
        </p:spPr>
      </p:pic>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行业痛点</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518694" y="1473698"/>
            <a:ext cx="1985875" cy="5172635"/>
          </a:xfrm>
          <a:prstGeom prst="rect">
            <a:avLst/>
          </a:prstGeom>
        </p:spPr>
      </p:pic>
      <p:grpSp>
        <p:nvGrpSpPr>
          <p:cNvPr id="37" name="组合 36"/>
          <p:cNvGrpSpPr/>
          <p:nvPr/>
        </p:nvGrpSpPr>
        <p:grpSpPr>
          <a:xfrm>
            <a:off x="426443" y="1787034"/>
            <a:ext cx="514780" cy="686373"/>
            <a:chOff x="6357074" y="1008628"/>
            <a:chExt cx="1676757" cy="1676757"/>
          </a:xfrm>
        </p:grpSpPr>
        <p:sp>
          <p:nvSpPr>
            <p:cNvPr id="38" name="椭圆 3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39" name="椭圆 3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smtClean="0">
                  <a:solidFill>
                    <a:prstClr val="white"/>
                  </a:solidFill>
                  <a:latin typeface="+mj-lt"/>
                </a:rPr>
                <a:t>1</a:t>
              </a:r>
              <a:endParaRPr lang="zh-CN" altLang="en-US" sz="1050">
                <a:solidFill>
                  <a:prstClr val="white"/>
                </a:solidFill>
                <a:latin typeface="+mj-lt"/>
              </a:endParaRPr>
            </a:p>
          </p:txBody>
        </p:sp>
      </p:grpSp>
      <p:sp>
        <p:nvSpPr>
          <p:cNvPr id="40" name="矩形 39"/>
          <p:cNvSpPr/>
          <p:nvPr/>
        </p:nvSpPr>
        <p:spPr>
          <a:xfrm>
            <a:off x="947642" y="2173371"/>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1" name="矩形 4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51868" y="186260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42" name="直接连接符 41"/>
          <p:cNvCxnSpPr/>
          <p:nvPr/>
        </p:nvCxnSpPr>
        <p:spPr>
          <a:xfrm>
            <a:off x="1051253" y="223194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426736" y="2943610"/>
            <a:ext cx="514780" cy="686373"/>
            <a:chOff x="6357074" y="1008628"/>
            <a:chExt cx="1676757" cy="1676757"/>
          </a:xfrm>
        </p:grpSpPr>
        <p:sp>
          <p:nvSpPr>
            <p:cNvPr id="44" name="椭圆 43"/>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45" name="椭圆 44"/>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2</a:t>
              </a:r>
              <a:endParaRPr lang="zh-CN" altLang="en-US">
                <a:solidFill>
                  <a:prstClr val="white"/>
                </a:solidFill>
                <a:latin typeface="+mj-lt"/>
              </a:endParaRPr>
            </a:p>
          </p:txBody>
        </p:sp>
      </p:grpSp>
      <p:sp>
        <p:nvSpPr>
          <p:cNvPr id="46" name="矩形 45"/>
          <p:cNvSpPr/>
          <p:nvPr/>
        </p:nvSpPr>
        <p:spPr>
          <a:xfrm>
            <a:off x="947642" y="3272329"/>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7" name="矩形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51868" y="2961566"/>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48" name="直接连接符 47"/>
          <p:cNvCxnSpPr/>
          <p:nvPr/>
        </p:nvCxnSpPr>
        <p:spPr>
          <a:xfrm>
            <a:off x="1051253" y="333089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420024" y="4100186"/>
            <a:ext cx="514780" cy="686373"/>
            <a:chOff x="6357074" y="1008628"/>
            <a:chExt cx="1676757" cy="1676757"/>
          </a:xfrm>
        </p:grpSpPr>
        <p:sp>
          <p:nvSpPr>
            <p:cNvPr id="50" name="椭圆 49"/>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51" name="椭圆 50"/>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3</a:t>
              </a:r>
              <a:endParaRPr lang="zh-CN" altLang="en-US">
                <a:solidFill>
                  <a:prstClr val="white"/>
                </a:solidFill>
                <a:latin typeface="+mj-lt"/>
              </a:endParaRPr>
            </a:p>
          </p:txBody>
        </p:sp>
      </p:grpSp>
      <p:sp>
        <p:nvSpPr>
          <p:cNvPr id="52" name="矩形 51"/>
          <p:cNvSpPr/>
          <p:nvPr/>
        </p:nvSpPr>
        <p:spPr>
          <a:xfrm>
            <a:off x="947642" y="4435851"/>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53" name="矩形 5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51868" y="412508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54" name="直接连接符 53"/>
          <p:cNvCxnSpPr/>
          <p:nvPr/>
        </p:nvCxnSpPr>
        <p:spPr>
          <a:xfrm>
            <a:off x="1051253" y="449442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420024" y="5256760"/>
            <a:ext cx="514780" cy="686373"/>
            <a:chOff x="6357074" y="1008628"/>
            <a:chExt cx="1676757" cy="1676757"/>
          </a:xfrm>
        </p:grpSpPr>
        <p:sp>
          <p:nvSpPr>
            <p:cNvPr id="56" name="椭圆 55"/>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57" name="椭圆 56"/>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4</a:t>
              </a:r>
              <a:endParaRPr lang="zh-CN" altLang="en-US">
                <a:solidFill>
                  <a:prstClr val="white"/>
                </a:solidFill>
                <a:latin typeface="+mj-lt"/>
              </a:endParaRPr>
            </a:p>
          </p:txBody>
        </p:sp>
      </p:grpSp>
      <p:sp>
        <p:nvSpPr>
          <p:cNvPr id="58" name="矩形 57"/>
          <p:cNvSpPr/>
          <p:nvPr/>
        </p:nvSpPr>
        <p:spPr>
          <a:xfrm>
            <a:off x="941223" y="5643098"/>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59" name="矩形 5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45449" y="5332335"/>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60" name="直接连接符 59"/>
          <p:cNvCxnSpPr/>
          <p:nvPr/>
        </p:nvCxnSpPr>
        <p:spPr>
          <a:xfrm>
            <a:off x="1044834" y="570166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31" name="组合 30"/>
          <p:cNvGrpSpPr/>
          <p:nvPr/>
        </p:nvGrpSpPr>
        <p:grpSpPr>
          <a:xfrm>
            <a:off x="343087" y="1942851"/>
            <a:ext cx="3119438" cy="3989917"/>
            <a:chOff x="3011488" y="1708150"/>
            <a:chExt cx="3119438" cy="2992438"/>
          </a:xfrm>
        </p:grpSpPr>
        <p:sp>
          <p:nvSpPr>
            <p:cNvPr id="32" name="AutoShape 3"/>
            <p:cNvSpPr>
              <a:spLocks noChangeAspect="1" noChangeArrowheads="1" noTextEdit="1"/>
            </p:cNvSpPr>
            <p:nvPr/>
          </p:nvSpPr>
          <p:spPr bwMode="auto">
            <a:xfrm>
              <a:off x="3019425" y="1708150"/>
              <a:ext cx="3105150" cy="299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Freeform 5"/>
            <p:cNvSpPr/>
            <p:nvPr/>
          </p:nvSpPr>
          <p:spPr bwMode="auto">
            <a:xfrm>
              <a:off x="4249738" y="4478338"/>
              <a:ext cx="677863" cy="222250"/>
            </a:xfrm>
            <a:custGeom>
              <a:avLst/>
              <a:gdLst>
                <a:gd name="T0" fmla="*/ 466 w 466"/>
                <a:gd name="T1" fmla="*/ 0 h 153"/>
                <a:gd name="T2" fmla="*/ 233 w 466"/>
                <a:gd name="T3" fmla="*/ 153 h 153"/>
                <a:gd name="T4" fmla="*/ 0 w 466"/>
                <a:gd name="T5" fmla="*/ 0 h 153"/>
                <a:gd name="T6" fmla="*/ 466 w 466"/>
                <a:gd name="T7" fmla="*/ 0 h 153"/>
              </a:gdLst>
              <a:ahLst/>
              <a:cxnLst>
                <a:cxn ang="0">
                  <a:pos x="T0" y="T1"/>
                </a:cxn>
                <a:cxn ang="0">
                  <a:pos x="T2" y="T3"/>
                </a:cxn>
                <a:cxn ang="0">
                  <a:pos x="T4" y="T5"/>
                </a:cxn>
                <a:cxn ang="0">
                  <a:pos x="T6" y="T7"/>
                </a:cxn>
              </a:cxnLst>
              <a:rect l="0" t="0" r="r" b="b"/>
              <a:pathLst>
                <a:path w="466" h="153">
                  <a:moveTo>
                    <a:pt x="466" y="0"/>
                  </a:moveTo>
                  <a:cubicBezTo>
                    <a:pt x="466" y="84"/>
                    <a:pt x="362" y="153"/>
                    <a:pt x="233" y="153"/>
                  </a:cubicBezTo>
                  <a:cubicBezTo>
                    <a:pt x="104" y="153"/>
                    <a:pt x="0" y="84"/>
                    <a:pt x="0" y="0"/>
                  </a:cubicBezTo>
                  <a:cubicBezTo>
                    <a:pt x="230" y="0"/>
                    <a:pt x="227" y="0"/>
                    <a:pt x="466" y="0"/>
                  </a:cubicBezTo>
                  <a:close/>
                </a:path>
              </a:pathLst>
            </a:custGeom>
            <a:solidFill>
              <a:schemeClr val="accent1">
                <a:lumMod val="7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5419725" y="3686175"/>
              <a:ext cx="501650" cy="369888"/>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5" name="Freeform 7"/>
            <p:cNvSpPr/>
            <p:nvPr/>
          </p:nvSpPr>
          <p:spPr bwMode="auto">
            <a:xfrm>
              <a:off x="5586413" y="2901950"/>
              <a:ext cx="544513" cy="238125"/>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5"/>
                    <a:pt x="326" y="110"/>
                  </a:cubicBezTo>
                  <a:cubicBezTo>
                    <a:pt x="69" y="163"/>
                    <a:pt x="69" y="163"/>
                    <a:pt x="69" y="163"/>
                  </a:cubicBezTo>
                  <a:cubicBezTo>
                    <a:pt x="65" y="163"/>
                    <a:pt x="62" y="164"/>
                    <a:pt x="58" y="16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6" name="Freeform 8"/>
            <p:cNvSpPr/>
            <p:nvPr/>
          </p:nvSpPr>
          <p:spPr bwMode="auto">
            <a:xfrm>
              <a:off x="5202238" y="1987550"/>
              <a:ext cx="387350" cy="484188"/>
            </a:xfrm>
            <a:custGeom>
              <a:avLst/>
              <a:gdLst>
                <a:gd name="T0" fmla="*/ 60 w 266"/>
                <a:gd name="T1" fmla="*/ 333 h 333"/>
                <a:gd name="T2" fmla="*/ 31 w 266"/>
                <a:gd name="T3" fmla="*/ 324 h 333"/>
                <a:gd name="T4" fmla="*/ 16 w 266"/>
                <a:gd name="T5" fmla="*/ 250 h 333"/>
                <a:gd name="T6" fmla="*/ 161 w 266"/>
                <a:gd name="T7" fmla="*/ 31 h 333"/>
                <a:gd name="T8" fmla="*/ 235 w 266"/>
                <a:gd name="T9" fmla="*/ 16 h 333"/>
                <a:gd name="T10" fmla="*/ 250 w 266"/>
                <a:gd name="T11" fmla="*/ 90 h 333"/>
                <a:gd name="T12" fmla="*/ 105 w 266"/>
                <a:gd name="T13" fmla="*/ 309 h 333"/>
                <a:gd name="T14" fmla="*/ 60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60" y="333"/>
                  </a:moveTo>
                  <a:cubicBezTo>
                    <a:pt x="50" y="333"/>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3"/>
                    <a:pt x="60"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1" name="Freeform 9"/>
            <p:cNvSpPr/>
            <p:nvPr/>
          </p:nvSpPr>
          <p:spPr bwMode="auto">
            <a:xfrm>
              <a:off x="4508500" y="1708150"/>
              <a:ext cx="158750" cy="538163"/>
            </a:xfrm>
            <a:custGeom>
              <a:avLst/>
              <a:gdLst>
                <a:gd name="T0" fmla="*/ 56 w 109"/>
                <a:gd name="T1" fmla="*/ 370 h 370"/>
                <a:gd name="T2" fmla="*/ 2 w 109"/>
                <a:gd name="T3" fmla="*/ 317 h 370"/>
                <a:gd name="T4" fmla="*/ 0 w 109"/>
                <a:gd name="T5" fmla="*/ 54 h 370"/>
                <a:gd name="T6" fmla="*/ 53 w 109"/>
                <a:gd name="T7" fmla="*/ 1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1"/>
                  </a:cubicBezTo>
                  <a:cubicBezTo>
                    <a:pt x="82" y="0"/>
                    <a:pt x="106" y="24"/>
                    <a:pt x="106" y="53"/>
                  </a:cubicBezTo>
                  <a:cubicBezTo>
                    <a:pt x="109" y="316"/>
                    <a:pt x="109" y="316"/>
                    <a:pt x="109" y="316"/>
                  </a:cubicBezTo>
                  <a:cubicBezTo>
                    <a:pt x="109" y="345"/>
                    <a:pt x="85" y="369"/>
                    <a:pt x="56" y="370"/>
                  </a:cubicBezTo>
                  <a:cubicBezTo>
                    <a:pt x="56" y="370"/>
                    <a:pt x="56" y="370"/>
                    <a:pt x="56" y="370"/>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Freeform 10"/>
            <p:cNvSpPr/>
            <p:nvPr/>
          </p:nvSpPr>
          <p:spPr bwMode="auto">
            <a:xfrm>
              <a:off x="3221038" y="3683000"/>
              <a:ext cx="500063" cy="369888"/>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5"/>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3" name="Freeform 11"/>
            <p:cNvSpPr/>
            <p:nvPr/>
          </p:nvSpPr>
          <p:spPr bwMode="auto">
            <a:xfrm>
              <a:off x="3011488" y="2900363"/>
              <a:ext cx="544513" cy="236538"/>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4"/>
                    <a:pt x="374" y="92"/>
                    <a:pt x="368" y="120"/>
                  </a:cubicBezTo>
                  <a:cubicBezTo>
                    <a:pt x="363" y="146"/>
                    <a:pt x="341" y="163"/>
                    <a:pt x="316" y="16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Freeform 12"/>
            <p:cNvSpPr/>
            <p:nvPr/>
          </p:nvSpPr>
          <p:spPr bwMode="auto">
            <a:xfrm>
              <a:off x="3552825" y="1984375"/>
              <a:ext cx="387350" cy="485775"/>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8" y="333"/>
                    <a:pt x="172" y="325"/>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5" name="Freeform 13"/>
            <p:cNvSpPr>
              <a:spLocks noEditPoints="1"/>
            </p:cNvSpPr>
            <p:nvPr/>
          </p:nvSpPr>
          <p:spPr bwMode="auto">
            <a:xfrm>
              <a:off x="3700463" y="2392363"/>
              <a:ext cx="1755775" cy="2144713"/>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3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3"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6" name="Oval 14"/>
            <p:cNvSpPr>
              <a:spLocks noChangeArrowheads="1"/>
            </p:cNvSpPr>
            <p:nvPr/>
          </p:nvSpPr>
          <p:spPr bwMode="auto">
            <a:xfrm>
              <a:off x="4041775" y="2713038"/>
              <a:ext cx="1122363" cy="11207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7" name="Oval 15"/>
            <p:cNvSpPr>
              <a:spLocks noChangeArrowheads="1"/>
            </p:cNvSpPr>
            <p:nvPr/>
          </p:nvSpPr>
          <p:spPr bwMode="auto">
            <a:xfrm>
              <a:off x="4152900" y="2824163"/>
              <a:ext cx="900113" cy="8985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Oval 16"/>
            <p:cNvSpPr>
              <a:spLocks noChangeArrowheads="1"/>
            </p:cNvSpPr>
            <p:nvPr/>
          </p:nvSpPr>
          <p:spPr bwMode="auto">
            <a:xfrm>
              <a:off x="4249738" y="2921000"/>
              <a:ext cx="708025" cy="70643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9" name="Oval 17"/>
            <p:cNvSpPr>
              <a:spLocks noChangeArrowheads="1"/>
            </p:cNvSpPr>
            <p:nvPr/>
          </p:nvSpPr>
          <p:spPr bwMode="auto">
            <a:xfrm>
              <a:off x="4354513" y="3024188"/>
              <a:ext cx="498475" cy="49847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Oval 18"/>
            <p:cNvSpPr>
              <a:spLocks noChangeArrowheads="1"/>
            </p:cNvSpPr>
            <p:nvPr/>
          </p:nvSpPr>
          <p:spPr bwMode="auto">
            <a:xfrm>
              <a:off x="4448175" y="3116263"/>
              <a:ext cx="311150" cy="31432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1" name="Oval 19"/>
            <p:cNvSpPr>
              <a:spLocks noChangeArrowheads="1"/>
            </p:cNvSpPr>
            <p:nvPr/>
          </p:nvSpPr>
          <p:spPr bwMode="auto">
            <a:xfrm>
              <a:off x="4545013" y="3216275"/>
              <a:ext cx="117475" cy="1158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0"/>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 name="T20" fmla="*/ 286 w 417"/>
                <a:gd name="T21" fmla="*/ 14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lnTo>
                    <a:pt x="286" y="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3" name="Freeform 21"/>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4" name="组合 73"/>
          <p:cNvGrpSpPr/>
          <p:nvPr/>
        </p:nvGrpSpPr>
        <p:grpSpPr>
          <a:xfrm>
            <a:off x="3596995" y="2457963"/>
            <a:ext cx="514780" cy="686373"/>
            <a:chOff x="6357074" y="1008628"/>
            <a:chExt cx="1676757" cy="1676757"/>
          </a:xfrm>
        </p:grpSpPr>
        <p:sp>
          <p:nvSpPr>
            <p:cNvPr id="75" name="椭圆 7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6" name="椭圆 75"/>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77" name="矩形 76"/>
          <p:cNvSpPr/>
          <p:nvPr/>
        </p:nvSpPr>
        <p:spPr>
          <a:xfrm>
            <a:off x="4136622" y="2844301"/>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78" name="矩形 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122420" y="2533538"/>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79" name="直接连接符 78"/>
          <p:cNvCxnSpPr/>
          <p:nvPr/>
        </p:nvCxnSpPr>
        <p:spPr>
          <a:xfrm>
            <a:off x="4221805" y="290286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2" name="组合 91"/>
          <p:cNvGrpSpPr/>
          <p:nvPr/>
        </p:nvGrpSpPr>
        <p:grpSpPr>
          <a:xfrm>
            <a:off x="6306484" y="2354620"/>
            <a:ext cx="514780" cy="686373"/>
            <a:chOff x="6357074" y="1008628"/>
            <a:chExt cx="1676757" cy="1676757"/>
          </a:xfrm>
        </p:grpSpPr>
        <p:sp>
          <p:nvSpPr>
            <p:cNvPr id="93" name="椭圆 92"/>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4" name="椭圆 93"/>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5" name="矩形 94"/>
          <p:cNvSpPr/>
          <p:nvPr/>
        </p:nvSpPr>
        <p:spPr>
          <a:xfrm>
            <a:off x="6846111" y="2844301"/>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96" name="矩形 9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31909" y="2533538"/>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97" name="直接连接符 96"/>
          <p:cNvCxnSpPr/>
          <p:nvPr/>
        </p:nvCxnSpPr>
        <p:spPr>
          <a:xfrm>
            <a:off x="6931294" y="290286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8" name="组合 97"/>
          <p:cNvGrpSpPr/>
          <p:nvPr/>
        </p:nvGrpSpPr>
        <p:grpSpPr>
          <a:xfrm>
            <a:off x="3567299" y="4242564"/>
            <a:ext cx="514780" cy="686373"/>
            <a:chOff x="6357074" y="1008628"/>
            <a:chExt cx="1676757" cy="1676757"/>
          </a:xfrm>
        </p:grpSpPr>
        <p:sp>
          <p:nvSpPr>
            <p:cNvPr id="99" name="椭圆 9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0" name="椭圆 99"/>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01" name="矩形 100"/>
          <p:cNvSpPr/>
          <p:nvPr/>
        </p:nvSpPr>
        <p:spPr>
          <a:xfrm>
            <a:off x="4088498" y="4628902"/>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102" name="矩形 10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092724" y="431813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103" name="直接连接符 102"/>
          <p:cNvCxnSpPr/>
          <p:nvPr/>
        </p:nvCxnSpPr>
        <p:spPr>
          <a:xfrm>
            <a:off x="4192109" y="468747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04" name="组合 103"/>
          <p:cNvGrpSpPr/>
          <p:nvPr/>
        </p:nvGrpSpPr>
        <p:grpSpPr>
          <a:xfrm>
            <a:off x="6300065" y="4184746"/>
            <a:ext cx="514780" cy="686373"/>
            <a:chOff x="6357074" y="1008628"/>
            <a:chExt cx="1676757" cy="1676757"/>
          </a:xfrm>
        </p:grpSpPr>
        <p:sp>
          <p:nvSpPr>
            <p:cNvPr id="105" name="椭圆 10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6" name="椭圆 105"/>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07" name="矩形 106"/>
          <p:cNvSpPr/>
          <p:nvPr/>
        </p:nvSpPr>
        <p:spPr>
          <a:xfrm>
            <a:off x="6821264" y="4628902"/>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108" name="矩形 10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25490" y="431813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109" name="直接连接符 108"/>
          <p:cNvCxnSpPr/>
          <p:nvPr/>
        </p:nvCxnSpPr>
        <p:spPr>
          <a:xfrm>
            <a:off x="6924875" y="468747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AutoShape 59"/>
          <p:cNvSpPr/>
          <p:nvPr/>
        </p:nvSpPr>
        <p:spPr bwMode="auto">
          <a:xfrm>
            <a:off x="3690699" y="4434810"/>
            <a:ext cx="227413" cy="30188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4403859"/>
            <a:ext cx="227044" cy="283612"/>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6453410" y="2542420"/>
            <a:ext cx="227413" cy="30188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2" y="2650046"/>
            <a:ext cx="226657" cy="302209"/>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41577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同行竞争分析</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5" name="空心弧 4"/>
          <p:cNvSpPr/>
          <p:nvPr/>
        </p:nvSpPr>
        <p:spPr>
          <a:xfrm>
            <a:off x="3374167" y="2384293"/>
            <a:ext cx="2395664" cy="3194219"/>
          </a:xfrm>
          <a:prstGeom prst="blockArc">
            <a:avLst>
              <a:gd name="adj1" fmla="val 10800000"/>
              <a:gd name="adj2" fmla="val 162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 name="空心弧 5"/>
          <p:cNvSpPr/>
          <p:nvPr/>
        </p:nvSpPr>
        <p:spPr>
          <a:xfrm>
            <a:off x="3374167" y="2384293"/>
            <a:ext cx="2395664" cy="3194219"/>
          </a:xfrm>
          <a:prstGeom prst="blockArc">
            <a:avLst>
              <a:gd name="adj1" fmla="val 5400000"/>
              <a:gd name="adj2" fmla="val 108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空心弧 6"/>
          <p:cNvSpPr/>
          <p:nvPr/>
        </p:nvSpPr>
        <p:spPr>
          <a:xfrm>
            <a:off x="3374167" y="2384293"/>
            <a:ext cx="2395664" cy="3194219"/>
          </a:xfrm>
          <a:prstGeom prst="blockArc">
            <a:avLst>
              <a:gd name="adj1" fmla="val 0"/>
              <a:gd name="adj2" fmla="val 54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 name="空心弧 7"/>
          <p:cNvSpPr/>
          <p:nvPr/>
        </p:nvSpPr>
        <p:spPr>
          <a:xfrm>
            <a:off x="3374167" y="2384293"/>
            <a:ext cx="2395664" cy="3194219"/>
          </a:xfrm>
          <a:prstGeom prst="blockArc">
            <a:avLst>
              <a:gd name="adj1" fmla="val 16200000"/>
              <a:gd name="adj2" fmla="val 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任意多边形 8"/>
          <p:cNvSpPr/>
          <p:nvPr/>
        </p:nvSpPr>
        <p:spPr>
          <a:xfrm>
            <a:off x="4020433" y="3245981"/>
            <a:ext cx="1103132" cy="1470843"/>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a:xfrm>
            <a:off x="4185904" y="1906563"/>
            <a:ext cx="772193" cy="1029591"/>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4" name="任意多边形 13"/>
          <p:cNvSpPr/>
          <p:nvPr/>
        </p:nvSpPr>
        <p:spPr>
          <a:xfrm>
            <a:off x="5355935" y="3466609"/>
            <a:ext cx="772193" cy="1029591"/>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5" name="任意多边形 14"/>
          <p:cNvSpPr/>
          <p:nvPr/>
        </p:nvSpPr>
        <p:spPr>
          <a:xfrm>
            <a:off x="4185904" y="5026651"/>
            <a:ext cx="772193" cy="1029591"/>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6" name="任意多边形 15"/>
          <p:cNvSpPr/>
          <p:nvPr/>
        </p:nvSpPr>
        <p:spPr>
          <a:xfrm>
            <a:off x="3015870" y="3466609"/>
            <a:ext cx="772193" cy="1029591"/>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80" name="矩形 79"/>
          <p:cNvSpPr/>
          <p:nvPr/>
        </p:nvSpPr>
        <p:spPr>
          <a:xfrm>
            <a:off x="6128128" y="2384294"/>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1" name="矩形 8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13926" y="2073531"/>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a:solidFill>
                  <a:schemeClr val="accent1"/>
                </a:solidFill>
                <a:latin typeface="方正兰亭黑_GBK"/>
                <a:ea typeface="方正兰亭黑_GBK"/>
              </a:rPr>
              <a:t>B</a:t>
            </a:r>
          </a:p>
        </p:txBody>
      </p:sp>
      <p:cxnSp>
        <p:nvCxnSpPr>
          <p:cNvPr id="82" name="直接连接符 81"/>
          <p:cNvCxnSpPr/>
          <p:nvPr/>
        </p:nvCxnSpPr>
        <p:spPr>
          <a:xfrm>
            <a:off x="6213311" y="244286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6126889" y="5120777"/>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4" name="矩形 8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12687" y="4810014"/>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D</a:t>
            </a:r>
            <a:endParaRPr lang="en-US" altLang="zh-CN" sz="1200">
              <a:solidFill>
                <a:schemeClr val="accent1"/>
              </a:solidFill>
              <a:latin typeface="方正兰亭黑_GBK"/>
              <a:ea typeface="方正兰亭黑_GBK"/>
            </a:endParaRPr>
          </a:p>
        </p:txBody>
      </p:sp>
      <p:cxnSp>
        <p:nvCxnSpPr>
          <p:cNvPr id="85" name="直接连接符 84"/>
          <p:cNvCxnSpPr/>
          <p:nvPr/>
        </p:nvCxnSpPr>
        <p:spPr>
          <a:xfrm>
            <a:off x="6212072" y="5179345"/>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731446" y="2384294"/>
            <a:ext cx="2229752" cy="715581"/>
          </a:xfrm>
          <a:prstGeom prst="rect">
            <a:avLst/>
          </a:prstGeom>
        </p:spPr>
        <p:txBody>
          <a:bodyPr wrap="square">
            <a:spAutoFit/>
          </a:bodyPr>
          <a:lstStyle/>
          <a:p>
            <a:pPr algn="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7"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25146" y="2073531"/>
            <a:ext cx="1736053" cy="276999"/>
          </a:xfrm>
          <a:prstGeom prst="rect">
            <a:avLst/>
          </a:prstGeom>
        </p:spPr>
        <p:txBody>
          <a:bodyPr wrap="square">
            <a:spAutoFit/>
          </a:bodyPr>
          <a:lstStyle/>
          <a:p>
            <a:pPr algn="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A</a:t>
            </a:r>
            <a:endParaRPr lang="en-US" altLang="zh-CN" sz="1200">
              <a:solidFill>
                <a:schemeClr val="accent1"/>
              </a:solidFill>
              <a:latin typeface="方正兰亭黑_GBK"/>
              <a:ea typeface="方正兰亭黑_GBK"/>
            </a:endParaRPr>
          </a:p>
        </p:txBody>
      </p:sp>
      <p:cxnSp>
        <p:nvCxnSpPr>
          <p:cNvPr id="88" name="直接连接符 87"/>
          <p:cNvCxnSpPr/>
          <p:nvPr/>
        </p:nvCxnSpPr>
        <p:spPr>
          <a:xfrm>
            <a:off x="2618832" y="244286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任意多边形 88"/>
          <p:cNvSpPr/>
          <p:nvPr/>
        </p:nvSpPr>
        <p:spPr>
          <a:xfrm>
            <a:off x="2964023" y="2108029"/>
            <a:ext cx="251126" cy="334835"/>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0" name="任意多边形 89"/>
          <p:cNvSpPr/>
          <p:nvPr/>
        </p:nvSpPr>
        <p:spPr>
          <a:xfrm>
            <a:off x="5891205" y="2089121"/>
            <a:ext cx="251126" cy="334835"/>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1" name="任意多边形 90"/>
          <p:cNvSpPr/>
          <p:nvPr/>
        </p:nvSpPr>
        <p:spPr>
          <a:xfrm>
            <a:off x="5898306" y="4844512"/>
            <a:ext cx="251126" cy="334835"/>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0" name="任意多边形 109"/>
          <p:cNvSpPr/>
          <p:nvPr/>
        </p:nvSpPr>
        <p:spPr>
          <a:xfrm>
            <a:off x="3001667" y="4790695"/>
            <a:ext cx="251126" cy="334835"/>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1" name="矩形 110"/>
          <p:cNvSpPr/>
          <p:nvPr/>
        </p:nvSpPr>
        <p:spPr>
          <a:xfrm>
            <a:off x="764814" y="5101458"/>
            <a:ext cx="2229752" cy="715581"/>
          </a:xfrm>
          <a:prstGeom prst="rect">
            <a:avLst/>
          </a:prstGeom>
        </p:spPr>
        <p:txBody>
          <a:bodyPr wrap="square">
            <a:spAutoFit/>
          </a:bodyPr>
          <a:lstStyle/>
          <a:p>
            <a:pPr algn="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112" name="矩形 1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58514" y="4790695"/>
            <a:ext cx="1736053" cy="276999"/>
          </a:xfrm>
          <a:prstGeom prst="rect">
            <a:avLst/>
          </a:prstGeom>
        </p:spPr>
        <p:txBody>
          <a:bodyPr wrap="square">
            <a:spAutoFit/>
          </a:bodyPr>
          <a:lstStyle/>
          <a:p>
            <a:pPr algn="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C</a:t>
            </a:r>
            <a:endParaRPr lang="en-US" altLang="zh-CN" sz="1200">
              <a:solidFill>
                <a:schemeClr val="accent1"/>
              </a:solidFill>
              <a:latin typeface="方正兰亭黑_GBK"/>
              <a:ea typeface="方正兰亭黑_GBK"/>
            </a:endParaRPr>
          </a:p>
        </p:txBody>
      </p:sp>
      <p:cxnSp>
        <p:nvCxnSpPr>
          <p:cNvPr id="113" name="直接连接符 112"/>
          <p:cNvCxnSpPr/>
          <p:nvPr/>
        </p:nvCxnSpPr>
        <p:spPr>
          <a:xfrm>
            <a:off x="2652200" y="516002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4311268" y="3633761"/>
            <a:ext cx="521462" cy="695283"/>
            <a:chOff x="2473104" y="2145028"/>
            <a:chExt cx="359165" cy="359165"/>
          </a:xfrm>
          <a:solidFill>
            <a:schemeClr val="bg1"/>
          </a:solidFill>
        </p:grpSpPr>
        <p:sp>
          <p:nvSpPr>
            <p:cNvPr id="32"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竞争优势</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17" name="Freeform 5"/>
          <p:cNvSpPr/>
          <p:nvPr/>
        </p:nvSpPr>
        <p:spPr bwMode="auto">
          <a:xfrm>
            <a:off x="4572001" y="3806334"/>
            <a:ext cx="1514475" cy="2021417"/>
          </a:xfrm>
          <a:custGeom>
            <a:avLst/>
            <a:gdLst>
              <a:gd name="T0" fmla="*/ 144 w 1073"/>
              <a:gd name="T1" fmla="*/ 528 h 1073"/>
              <a:gd name="T2" fmla="*/ 49 w 1073"/>
              <a:gd name="T3" fmla="*/ 499 h 1073"/>
              <a:gd name="T4" fmla="*/ 0 w 1073"/>
              <a:gd name="T5" fmla="*/ 530 h 1073"/>
              <a:gd name="T6" fmla="*/ 0 w 1073"/>
              <a:gd name="T7" fmla="*/ 832 h 1073"/>
              <a:gd name="T8" fmla="*/ 299 w 1073"/>
              <a:gd name="T9" fmla="*/ 832 h 1073"/>
              <a:gd name="T10" fmla="*/ 330 w 1073"/>
              <a:gd name="T11" fmla="*/ 881 h 1073"/>
              <a:gd name="T12" fmla="*/ 303 w 1073"/>
              <a:gd name="T13" fmla="*/ 975 h 1073"/>
              <a:gd name="T14" fmla="*/ 415 w 1073"/>
              <a:gd name="T15" fmla="*/ 1073 h 1073"/>
              <a:gd name="T16" fmla="*/ 527 w 1073"/>
              <a:gd name="T17" fmla="*/ 975 h 1073"/>
              <a:gd name="T18" fmla="*/ 499 w 1073"/>
              <a:gd name="T19" fmla="*/ 881 h 1073"/>
              <a:gd name="T20" fmla="*/ 529 w 1073"/>
              <a:gd name="T21" fmla="*/ 832 h 1073"/>
              <a:gd name="T22" fmla="*/ 831 w 1073"/>
              <a:gd name="T23" fmla="*/ 832 h 1073"/>
              <a:gd name="T24" fmla="*/ 831 w 1073"/>
              <a:gd name="T25" fmla="*/ 832 h 1073"/>
              <a:gd name="T26" fmla="*/ 831 w 1073"/>
              <a:gd name="T27" fmla="*/ 832 h 1073"/>
              <a:gd name="T28" fmla="*/ 831 w 1073"/>
              <a:gd name="T29" fmla="*/ 530 h 1073"/>
              <a:gd name="T30" fmla="*/ 880 w 1073"/>
              <a:gd name="T31" fmla="*/ 499 h 1073"/>
              <a:gd name="T32" fmla="*/ 975 w 1073"/>
              <a:gd name="T33" fmla="*/ 528 h 1073"/>
              <a:gd name="T34" fmla="*/ 1073 w 1073"/>
              <a:gd name="T35" fmla="*/ 416 h 1073"/>
              <a:gd name="T36" fmla="*/ 975 w 1073"/>
              <a:gd name="T37" fmla="*/ 303 h 1073"/>
              <a:gd name="T38" fmla="*/ 880 w 1073"/>
              <a:gd name="T39" fmla="*/ 330 h 1073"/>
              <a:gd name="T40" fmla="*/ 831 w 1073"/>
              <a:gd name="T41" fmla="*/ 300 h 1073"/>
              <a:gd name="T42" fmla="*/ 831 w 1073"/>
              <a:gd name="T43" fmla="*/ 0 h 1073"/>
              <a:gd name="T44" fmla="*/ 831 w 1073"/>
              <a:gd name="T45" fmla="*/ 58 h 1073"/>
              <a:gd name="T46" fmla="*/ 831 w 1073"/>
              <a:gd name="T47" fmla="*/ 0 h 1073"/>
              <a:gd name="T48" fmla="*/ 529 w 1073"/>
              <a:gd name="T49" fmla="*/ 0 h 1073"/>
              <a:gd name="T50" fmla="*/ 499 w 1073"/>
              <a:gd name="T51" fmla="*/ 49 h 1073"/>
              <a:gd name="T52" fmla="*/ 527 w 1073"/>
              <a:gd name="T53" fmla="*/ 144 h 1073"/>
              <a:gd name="T54" fmla="*/ 415 w 1073"/>
              <a:gd name="T55" fmla="*/ 242 h 1073"/>
              <a:gd name="T56" fmla="*/ 303 w 1073"/>
              <a:gd name="T57" fmla="*/ 144 h 1073"/>
              <a:gd name="T58" fmla="*/ 330 w 1073"/>
              <a:gd name="T59" fmla="*/ 49 h 1073"/>
              <a:gd name="T60" fmla="*/ 299 w 1073"/>
              <a:gd name="T61" fmla="*/ 0 h 1073"/>
              <a:gd name="T62" fmla="*/ 0 w 1073"/>
              <a:gd name="T63" fmla="*/ 0 h 1073"/>
              <a:gd name="T64" fmla="*/ 0 w 1073"/>
              <a:gd name="T65" fmla="*/ 300 h 1073"/>
              <a:gd name="T66" fmla="*/ 49 w 1073"/>
              <a:gd name="T67" fmla="*/ 330 h 1073"/>
              <a:gd name="T68" fmla="*/ 144 w 1073"/>
              <a:gd name="T69" fmla="*/ 303 h 1073"/>
              <a:gd name="T70" fmla="*/ 241 w 1073"/>
              <a:gd name="T71" fmla="*/ 416 h 1073"/>
              <a:gd name="T72" fmla="*/ 144 w 1073"/>
              <a:gd name="T73" fmla="*/ 52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3">
                <a:moveTo>
                  <a:pt x="144" y="528"/>
                </a:moveTo>
                <a:cubicBezTo>
                  <a:pt x="118" y="528"/>
                  <a:pt x="82" y="516"/>
                  <a:pt x="49" y="499"/>
                </a:cubicBezTo>
                <a:cubicBezTo>
                  <a:pt x="26" y="488"/>
                  <a:pt x="0" y="505"/>
                  <a:pt x="0" y="530"/>
                </a:cubicBezTo>
                <a:cubicBezTo>
                  <a:pt x="0" y="832"/>
                  <a:pt x="0" y="832"/>
                  <a:pt x="0" y="832"/>
                </a:cubicBezTo>
                <a:cubicBezTo>
                  <a:pt x="299" y="832"/>
                  <a:pt x="299" y="832"/>
                  <a:pt x="299" y="832"/>
                </a:cubicBezTo>
                <a:cubicBezTo>
                  <a:pt x="325" y="832"/>
                  <a:pt x="341" y="858"/>
                  <a:pt x="330" y="881"/>
                </a:cubicBezTo>
                <a:cubicBezTo>
                  <a:pt x="314" y="914"/>
                  <a:pt x="303" y="949"/>
                  <a:pt x="303" y="975"/>
                </a:cubicBezTo>
                <a:cubicBezTo>
                  <a:pt x="303" y="1039"/>
                  <a:pt x="353" y="1073"/>
                  <a:pt x="415" y="1073"/>
                </a:cubicBezTo>
                <a:cubicBezTo>
                  <a:pt x="477" y="1073"/>
                  <a:pt x="527" y="1039"/>
                  <a:pt x="527" y="975"/>
                </a:cubicBezTo>
                <a:cubicBezTo>
                  <a:pt x="527" y="949"/>
                  <a:pt x="515" y="914"/>
                  <a:pt x="499" y="881"/>
                </a:cubicBezTo>
                <a:cubicBezTo>
                  <a:pt x="487" y="858"/>
                  <a:pt x="504" y="832"/>
                  <a:pt x="529" y="832"/>
                </a:cubicBezTo>
                <a:cubicBezTo>
                  <a:pt x="831" y="832"/>
                  <a:pt x="831" y="832"/>
                  <a:pt x="831" y="832"/>
                </a:cubicBezTo>
                <a:cubicBezTo>
                  <a:pt x="831" y="832"/>
                  <a:pt x="831" y="832"/>
                  <a:pt x="831" y="832"/>
                </a:cubicBezTo>
                <a:cubicBezTo>
                  <a:pt x="831" y="832"/>
                  <a:pt x="831" y="832"/>
                  <a:pt x="831" y="832"/>
                </a:cubicBezTo>
                <a:cubicBezTo>
                  <a:pt x="831" y="530"/>
                  <a:pt x="831" y="530"/>
                  <a:pt x="831" y="530"/>
                </a:cubicBezTo>
                <a:cubicBezTo>
                  <a:pt x="831" y="505"/>
                  <a:pt x="858" y="488"/>
                  <a:pt x="880" y="499"/>
                </a:cubicBezTo>
                <a:cubicBezTo>
                  <a:pt x="913" y="516"/>
                  <a:pt x="949" y="528"/>
                  <a:pt x="975" y="528"/>
                </a:cubicBezTo>
                <a:cubicBezTo>
                  <a:pt x="1038" y="528"/>
                  <a:pt x="1073" y="477"/>
                  <a:pt x="1073" y="416"/>
                </a:cubicBezTo>
                <a:cubicBezTo>
                  <a:pt x="1073" y="354"/>
                  <a:pt x="1038" y="303"/>
                  <a:pt x="975" y="303"/>
                </a:cubicBezTo>
                <a:cubicBezTo>
                  <a:pt x="949" y="303"/>
                  <a:pt x="913" y="314"/>
                  <a:pt x="880" y="330"/>
                </a:cubicBezTo>
                <a:cubicBezTo>
                  <a:pt x="857" y="341"/>
                  <a:pt x="831" y="325"/>
                  <a:pt x="831" y="300"/>
                </a:cubicBezTo>
                <a:cubicBezTo>
                  <a:pt x="831" y="0"/>
                  <a:pt x="831" y="0"/>
                  <a:pt x="831" y="0"/>
                </a:cubicBezTo>
                <a:cubicBezTo>
                  <a:pt x="831" y="58"/>
                  <a:pt x="831" y="58"/>
                  <a:pt x="831" y="58"/>
                </a:cubicBezTo>
                <a:cubicBezTo>
                  <a:pt x="831" y="0"/>
                  <a:pt x="831" y="0"/>
                  <a:pt x="831" y="0"/>
                </a:cubicBezTo>
                <a:cubicBezTo>
                  <a:pt x="529" y="0"/>
                  <a:pt x="529" y="0"/>
                  <a:pt x="529" y="0"/>
                </a:cubicBezTo>
                <a:cubicBezTo>
                  <a:pt x="504" y="0"/>
                  <a:pt x="487" y="27"/>
                  <a:pt x="499" y="49"/>
                </a:cubicBezTo>
                <a:cubicBezTo>
                  <a:pt x="515" y="82"/>
                  <a:pt x="527" y="118"/>
                  <a:pt x="527" y="144"/>
                </a:cubicBezTo>
                <a:cubicBezTo>
                  <a:pt x="527" y="208"/>
                  <a:pt x="477" y="242"/>
                  <a:pt x="415" y="242"/>
                </a:cubicBezTo>
                <a:cubicBezTo>
                  <a:pt x="353" y="242"/>
                  <a:pt x="303" y="208"/>
                  <a:pt x="303" y="144"/>
                </a:cubicBezTo>
                <a:cubicBezTo>
                  <a:pt x="303" y="118"/>
                  <a:pt x="314" y="82"/>
                  <a:pt x="330" y="49"/>
                </a:cubicBezTo>
                <a:cubicBezTo>
                  <a:pt x="341" y="27"/>
                  <a:pt x="325" y="0"/>
                  <a:pt x="299" y="0"/>
                </a:cubicBezTo>
                <a:cubicBezTo>
                  <a:pt x="0" y="0"/>
                  <a:pt x="0" y="0"/>
                  <a:pt x="0" y="0"/>
                </a:cubicBezTo>
                <a:cubicBezTo>
                  <a:pt x="0" y="300"/>
                  <a:pt x="0" y="300"/>
                  <a:pt x="0" y="300"/>
                </a:cubicBezTo>
                <a:cubicBezTo>
                  <a:pt x="0" y="325"/>
                  <a:pt x="26" y="341"/>
                  <a:pt x="49" y="330"/>
                </a:cubicBezTo>
                <a:cubicBezTo>
                  <a:pt x="82" y="314"/>
                  <a:pt x="118" y="303"/>
                  <a:pt x="144" y="303"/>
                </a:cubicBezTo>
                <a:cubicBezTo>
                  <a:pt x="207" y="303"/>
                  <a:pt x="241" y="354"/>
                  <a:pt x="241" y="416"/>
                </a:cubicBezTo>
                <a:cubicBezTo>
                  <a:pt x="241" y="477"/>
                  <a:pt x="207" y="528"/>
                  <a:pt x="144" y="528"/>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19" name="Freeform 7"/>
          <p:cNvSpPr/>
          <p:nvPr/>
        </p:nvSpPr>
        <p:spPr bwMode="auto">
          <a:xfrm>
            <a:off x="3055938" y="1787034"/>
            <a:ext cx="1516063" cy="2019300"/>
          </a:xfrm>
          <a:custGeom>
            <a:avLst/>
            <a:gdLst>
              <a:gd name="T0" fmla="*/ 929 w 1073"/>
              <a:gd name="T1" fmla="*/ 545 h 1072"/>
              <a:gd name="T2" fmla="*/ 1024 w 1073"/>
              <a:gd name="T3" fmla="*/ 574 h 1072"/>
              <a:gd name="T4" fmla="*/ 1073 w 1073"/>
              <a:gd name="T5" fmla="*/ 543 h 1072"/>
              <a:gd name="T6" fmla="*/ 1073 w 1073"/>
              <a:gd name="T7" fmla="*/ 241 h 1072"/>
              <a:gd name="T8" fmla="*/ 773 w 1073"/>
              <a:gd name="T9" fmla="*/ 241 h 1072"/>
              <a:gd name="T10" fmla="*/ 743 w 1073"/>
              <a:gd name="T11" fmla="*/ 192 h 1072"/>
              <a:gd name="T12" fmla="*/ 770 w 1073"/>
              <a:gd name="T13" fmla="*/ 97 h 1072"/>
              <a:gd name="T14" fmla="*/ 658 w 1073"/>
              <a:gd name="T15" fmla="*/ 0 h 1072"/>
              <a:gd name="T16" fmla="*/ 546 w 1073"/>
              <a:gd name="T17" fmla="*/ 97 h 1072"/>
              <a:gd name="T18" fmla="*/ 574 w 1073"/>
              <a:gd name="T19" fmla="*/ 192 h 1072"/>
              <a:gd name="T20" fmla="*/ 544 w 1073"/>
              <a:gd name="T21" fmla="*/ 241 h 1072"/>
              <a:gd name="T22" fmla="*/ 242 w 1073"/>
              <a:gd name="T23" fmla="*/ 241 h 1072"/>
              <a:gd name="T24" fmla="*/ 242 w 1073"/>
              <a:gd name="T25" fmla="*/ 241 h 1072"/>
              <a:gd name="T26" fmla="*/ 242 w 1073"/>
              <a:gd name="T27" fmla="*/ 241 h 1072"/>
              <a:gd name="T28" fmla="*/ 242 w 1073"/>
              <a:gd name="T29" fmla="*/ 543 h 1072"/>
              <a:gd name="T30" fmla="*/ 193 w 1073"/>
              <a:gd name="T31" fmla="*/ 574 h 1072"/>
              <a:gd name="T32" fmla="*/ 98 w 1073"/>
              <a:gd name="T33" fmla="*/ 545 h 1072"/>
              <a:gd name="T34" fmla="*/ 0 w 1073"/>
              <a:gd name="T35" fmla="*/ 657 h 1072"/>
              <a:gd name="T36" fmla="*/ 98 w 1073"/>
              <a:gd name="T37" fmla="*/ 769 h 1072"/>
              <a:gd name="T38" fmla="*/ 193 w 1073"/>
              <a:gd name="T39" fmla="*/ 743 h 1072"/>
              <a:gd name="T40" fmla="*/ 242 w 1073"/>
              <a:gd name="T41" fmla="*/ 773 h 1072"/>
              <a:gd name="T42" fmla="*/ 242 w 1073"/>
              <a:gd name="T43" fmla="*/ 1072 h 1072"/>
              <a:gd name="T44" fmla="*/ 242 w 1073"/>
              <a:gd name="T45" fmla="*/ 1015 h 1072"/>
              <a:gd name="T46" fmla="*/ 242 w 1073"/>
              <a:gd name="T47" fmla="*/ 1072 h 1072"/>
              <a:gd name="T48" fmla="*/ 544 w 1073"/>
              <a:gd name="T49" fmla="*/ 1072 h 1072"/>
              <a:gd name="T50" fmla="*/ 574 w 1073"/>
              <a:gd name="T51" fmla="*/ 1023 h 1072"/>
              <a:gd name="T52" fmla="*/ 546 w 1073"/>
              <a:gd name="T53" fmla="*/ 929 h 1072"/>
              <a:gd name="T54" fmla="*/ 658 w 1073"/>
              <a:gd name="T55" fmla="*/ 831 h 1072"/>
              <a:gd name="T56" fmla="*/ 770 w 1073"/>
              <a:gd name="T57" fmla="*/ 929 h 1072"/>
              <a:gd name="T58" fmla="*/ 743 w 1073"/>
              <a:gd name="T59" fmla="*/ 1023 h 1072"/>
              <a:gd name="T60" fmla="*/ 773 w 1073"/>
              <a:gd name="T61" fmla="*/ 1072 h 1072"/>
              <a:gd name="T62" fmla="*/ 1073 w 1073"/>
              <a:gd name="T63" fmla="*/ 1072 h 1072"/>
              <a:gd name="T64" fmla="*/ 1073 w 1073"/>
              <a:gd name="T65" fmla="*/ 773 h 1072"/>
              <a:gd name="T66" fmla="*/ 1024 w 1073"/>
              <a:gd name="T67" fmla="*/ 743 h 1072"/>
              <a:gd name="T68" fmla="*/ 929 w 1073"/>
              <a:gd name="T69" fmla="*/ 769 h 1072"/>
              <a:gd name="T70" fmla="*/ 831 w 1073"/>
              <a:gd name="T71" fmla="*/ 657 h 1072"/>
              <a:gd name="T72" fmla="*/ 929 w 1073"/>
              <a:gd name="T73" fmla="*/ 545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2">
                <a:moveTo>
                  <a:pt x="929" y="545"/>
                </a:moveTo>
                <a:cubicBezTo>
                  <a:pt x="955" y="545"/>
                  <a:pt x="991" y="557"/>
                  <a:pt x="1024" y="574"/>
                </a:cubicBezTo>
                <a:cubicBezTo>
                  <a:pt x="1046" y="585"/>
                  <a:pt x="1073" y="568"/>
                  <a:pt x="1073" y="543"/>
                </a:cubicBezTo>
                <a:cubicBezTo>
                  <a:pt x="1073" y="241"/>
                  <a:pt x="1073" y="241"/>
                  <a:pt x="1073" y="241"/>
                </a:cubicBezTo>
                <a:cubicBezTo>
                  <a:pt x="773" y="241"/>
                  <a:pt x="773" y="241"/>
                  <a:pt x="773" y="241"/>
                </a:cubicBezTo>
                <a:cubicBezTo>
                  <a:pt x="748" y="241"/>
                  <a:pt x="732" y="215"/>
                  <a:pt x="743" y="192"/>
                </a:cubicBezTo>
                <a:cubicBezTo>
                  <a:pt x="759" y="159"/>
                  <a:pt x="770" y="123"/>
                  <a:pt x="770" y="97"/>
                </a:cubicBezTo>
                <a:cubicBezTo>
                  <a:pt x="770" y="34"/>
                  <a:pt x="720" y="0"/>
                  <a:pt x="658" y="0"/>
                </a:cubicBezTo>
                <a:cubicBezTo>
                  <a:pt x="596" y="0"/>
                  <a:pt x="546" y="34"/>
                  <a:pt x="546" y="97"/>
                </a:cubicBezTo>
                <a:cubicBezTo>
                  <a:pt x="546" y="123"/>
                  <a:pt x="557" y="159"/>
                  <a:pt x="574" y="192"/>
                </a:cubicBezTo>
                <a:cubicBezTo>
                  <a:pt x="585" y="215"/>
                  <a:pt x="569" y="241"/>
                  <a:pt x="544" y="241"/>
                </a:cubicBezTo>
                <a:cubicBezTo>
                  <a:pt x="242" y="241"/>
                  <a:pt x="242" y="241"/>
                  <a:pt x="242" y="241"/>
                </a:cubicBezTo>
                <a:cubicBezTo>
                  <a:pt x="242" y="241"/>
                  <a:pt x="242" y="241"/>
                  <a:pt x="242" y="241"/>
                </a:cubicBezTo>
                <a:cubicBezTo>
                  <a:pt x="242" y="241"/>
                  <a:pt x="242" y="241"/>
                  <a:pt x="242" y="241"/>
                </a:cubicBezTo>
                <a:cubicBezTo>
                  <a:pt x="242" y="543"/>
                  <a:pt x="242" y="543"/>
                  <a:pt x="242" y="543"/>
                </a:cubicBezTo>
                <a:cubicBezTo>
                  <a:pt x="242" y="568"/>
                  <a:pt x="215" y="585"/>
                  <a:pt x="193" y="574"/>
                </a:cubicBezTo>
                <a:cubicBezTo>
                  <a:pt x="160" y="557"/>
                  <a:pt x="124" y="545"/>
                  <a:pt x="98" y="545"/>
                </a:cubicBezTo>
                <a:cubicBezTo>
                  <a:pt x="34" y="545"/>
                  <a:pt x="0" y="595"/>
                  <a:pt x="0" y="657"/>
                </a:cubicBezTo>
                <a:cubicBezTo>
                  <a:pt x="0" y="719"/>
                  <a:pt x="34" y="769"/>
                  <a:pt x="98" y="769"/>
                </a:cubicBezTo>
                <a:cubicBezTo>
                  <a:pt x="124" y="769"/>
                  <a:pt x="160" y="759"/>
                  <a:pt x="193" y="743"/>
                </a:cubicBezTo>
                <a:cubicBezTo>
                  <a:pt x="215" y="731"/>
                  <a:pt x="242" y="748"/>
                  <a:pt x="242" y="773"/>
                </a:cubicBezTo>
                <a:cubicBezTo>
                  <a:pt x="242" y="1072"/>
                  <a:pt x="242" y="1072"/>
                  <a:pt x="242" y="1072"/>
                </a:cubicBezTo>
                <a:cubicBezTo>
                  <a:pt x="242" y="1015"/>
                  <a:pt x="242" y="1015"/>
                  <a:pt x="242" y="1015"/>
                </a:cubicBezTo>
                <a:cubicBezTo>
                  <a:pt x="242" y="1072"/>
                  <a:pt x="242" y="1072"/>
                  <a:pt x="242" y="1072"/>
                </a:cubicBezTo>
                <a:cubicBezTo>
                  <a:pt x="544" y="1072"/>
                  <a:pt x="544" y="1072"/>
                  <a:pt x="544" y="1072"/>
                </a:cubicBezTo>
                <a:cubicBezTo>
                  <a:pt x="569" y="1072"/>
                  <a:pt x="585" y="1046"/>
                  <a:pt x="574" y="1023"/>
                </a:cubicBezTo>
                <a:cubicBezTo>
                  <a:pt x="557" y="990"/>
                  <a:pt x="546" y="955"/>
                  <a:pt x="546" y="929"/>
                </a:cubicBezTo>
                <a:cubicBezTo>
                  <a:pt x="546" y="865"/>
                  <a:pt x="596" y="831"/>
                  <a:pt x="658" y="831"/>
                </a:cubicBezTo>
                <a:cubicBezTo>
                  <a:pt x="720" y="831"/>
                  <a:pt x="770" y="865"/>
                  <a:pt x="770" y="929"/>
                </a:cubicBezTo>
                <a:cubicBezTo>
                  <a:pt x="770" y="955"/>
                  <a:pt x="759" y="990"/>
                  <a:pt x="743" y="1023"/>
                </a:cubicBezTo>
                <a:cubicBezTo>
                  <a:pt x="732" y="1046"/>
                  <a:pt x="748" y="1072"/>
                  <a:pt x="773" y="1072"/>
                </a:cubicBezTo>
                <a:cubicBezTo>
                  <a:pt x="1073" y="1072"/>
                  <a:pt x="1073" y="1072"/>
                  <a:pt x="1073" y="1072"/>
                </a:cubicBezTo>
                <a:cubicBezTo>
                  <a:pt x="1073" y="773"/>
                  <a:pt x="1073" y="773"/>
                  <a:pt x="1073" y="773"/>
                </a:cubicBezTo>
                <a:cubicBezTo>
                  <a:pt x="1073" y="748"/>
                  <a:pt x="1046" y="731"/>
                  <a:pt x="1024" y="743"/>
                </a:cubicBezTo>
                <a:cubicBezTo>
                  <a:pt x="991" y="759"/>
                  <a:pt x="955" y="769"/>
                  <a:pt x="929" y="769"/>
                </a:cubicBezTo>
                <a:cubicBezTo>
                  <a:pt x="866" y="769"/>
                  <a:pt x="831" y="719"/>
                  <a:pt x="831" y="657"/>
                </a:cubicBezTo>
                <a:cubicBezTo>
                  <a:pt x="831" y="595"/>
                  <a:pt x="866" y="545"/>
                  <a:pt x="929" y="545"/>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2" name="Freeform 9"/>
          <p:cNvSpPr/>
          <p:nvPr/>
        </p:nvSpPr>
        <p:spPr bwMode="auto">
          <a:xfrm>
            <a:off x="4229100" y="2240001"/>
            <a:ext cx="1514475" cy="2021417"/>
          </a:xfrm>
          <a:custGeom>
            <a:avLst/>
            <a:gdLst>
              <a:gd name="T0" fmla="*/ 929 w 1072"/>
              <a:gd name="T1" fmla="*/ 528 h 1073"/>
              <a:gd name="T2" fmla="*/ 1023 w 1072"/>
              <a:gd name="T3" fmla="*/ 499 h 1073"/>
              <a:gd name="T4" fmla="*/ 1072 w 1072"/>
              <a:gd name="T5" fmla="*/ 530 h 1073"/>
              <a:gd name="T6" fmla="*/ 1072 w 1072"/>
              <a:gd name="T7" fmla="*/ 832 h 1073"/>
              <a:gd name="T8" fmla="*/ 773 w 1072"/>
              <a:gd name="T9" fmla="*/ 832 h 1073"/>
              <a:gd name="T10" fmla="*/ 742 w 1072"/>
              <a:gd name="T11" fmla="*/ 881 h 1073"/>
              <a:gd name="T12" fmla="*/ 769 w 1072"/>
              <a:gd name="T13" fmla="*/ 975 h 1073"/>
              <a:gd name="T14" fmla="*/ 657 w 1072"/>
              <a:gd name="T15" fmla="*/ 1073 h 1073"/>
              <a:gd name="T16" fmla="*/ 545 w 1072"/>
              <a:gd name="T17" fmla="*/ 975 h 1073"/>
              <a:gd name="T18" fmla="*/ 573 w 1072"/>
              <a:gd name="T19" fmla="*/ 881 h 1073"/>
              <a:gd name="T20" fmla="*/ 543 w 1072"/>
              <a:gd name="T21" fmla="*/ 832 h 1073"/>
              <a:gd name="T22" fmla="*/ 241 w 1072"/>
              <a:gd name="T23" fmla="*/ 832 h 1073"/>
              <a:gd name="T24" fmla="*/ 241 w 1072"/>
              <a:gd name="T25" fmla="*/ 832 h 1073"/>
              <a:gd name="T26" fmla="*/ 241 w 1072"/>
              <a:gd name="T27" fmla="*/ 832 h 1073"/>
              <a:gd name="T28" fmla="*/ 241 w 1072"/>
              <a:gd name="T29" fmla="*/ 530 h 1073"/>
              <a:gd name="T30" fmla="*/ 192 w 1072"/>
              <a:gd name="T31" fmla="*/ 499 h 1073"/>
              <a:gd name="T32" fmla="*/ 97 w 1072"/>
              <a:gd name="T33" fmla="*/ 528 h 1073"/>
              <a:gd name="T34" fmla="*/ 0 w 1072"/>
              <a:gd name="T35" fmla="*/ 416 h 1073"/>
              <a:gd name="T36" fmla="*/ 97 w 1072"/>
              <a:gd name="T37" fmla="*/ 303 h 1073"/>
              <a:gd name="T38" fmla="*/ 192 w 1072"/>
              <a:gd name="T39" fmla="*/ 330 h 1073"/>
              <a:gd name="T40" fmla="*/ 241 w 1072"/>
              <a:gd name="T41" fmla="*/ 300 h 1073"/>
              <a:gd name="T42" fmla="*/ 241 w 1072"/>
              <a:gd name="T43" fmla="*/ 0 h 1073"/>
              <a:gd name="T44" fmla="*/ 241 w 1072"/>
              <a:gd name="T45" fmla="*/ 58 h 1073"/>
              <a:gd name="T46" fmla="*/ 241 w 1072"/>
              <a:gd name="T47" fmla="*/ 0 h 1073"/>
              <a:gd name="T48" fmla="*/ 543 w 1072"/>
              <a:gd name="T49" fmla="*/ 0 h 1073"/>
              <a:gd name="T50" fmla="*/ 573 w 1072"/>
              <a:gd name="T51" fmla="*/ 50 h 1073"/>
              <a:gd name="T52" fmla="*/ 545 w 1072"/>
              <a:gd name="T53" fmla="*/ 144 h 1073"/>
              <a:gd name="T54" fmla="*/ 657 w 1072"/>
              <a:gd name="T55" fmla="*/ 242 h 1073"/>
              <a:gd name="T56" fmla="*/ 769 w 1072"/>
              <a:gd name="T57" fmla="*/ 144 h 1073"/>
              <a:gd name="T58" fmla="*/ 742 w 1072"/>
              <a:gd name="T59" fmla="*/ 50 h 1073"/>
              <a:gd name="T60" fmla="*/ 773 w 1072"/>
              <a:gd name="T61" fmla="*/ 0 h 1073"/>
              <a:gd name="T62" fmla="*/ 1072 w 1072"/>
              <a:gd name="T63" fmla="*/ 0 h 1073"/>
              <a:gd name="T64" fmla="*/ 1072 w 1072"/>
              <a:gd name="T65" fmla="*/ 300 h 1073"/>
              <a:gd name="T66" fmla="*/ 1023 w 1072"/>
              <a:gd name="T67" fmla="*/ 330 h 1073"/>
              <a:gd name="T68" fmla="*/ 929 w 1072"/>
              <a:gd name="T69" fmla="*/ 303 h 1073"/>
              <a:gd name="T70" fmla="*/ 831 w 1072"/>
              <a:gd name="T71" fmla="*/ 416 h 1073"/>
              <a:gd name="T72" fmla="*/ 929 w 1072"/>
              <a:gd name="T73" fmla="*/ 52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2" h="1073">
                <a:moveTo>
                  <a:pt x="929" y="528"/>
                </a:moveTo>
                <a:cubicBezTo>
                  <a:pt x="955" y="528"/>
                  <a:pt x="990" y="516"/>
                  <a:pt x="1023" y="499"/>
                </a:cubicBezTo>
                <a:cubicBezTo>
                  <a:pt x="1046" y="488"/>
                  <a:pt x="1072" y="505"/>
                  <a:pt x="1072" y="530"/>
                </a:cubicBezTo>
                <a:cubicBezTo>
                  <a:pt x="1072" y="832"/>
                  <a:pt x="1072" y="832"/>
                  <a:pt x="1072" y="832"/>
                </a:cubicBezTo>
                <a:cubicBezTo>
                  <a:pt x="773" y="832"/>
                  <a:pt x="773" y="832"/>
                  <a:pt x="773" y="832"/>
                </a:cubicBezTo>
                <a:cubicBezTo>
                  <a:pt x="747" y="832"/>
                  <a:pt x="731" y="858"/>
                  <a:pt x="742" y="881"/>
                </a:cubicBezTo>
                <a:cubicBezTo>
                  <a:pt x="759" y="914"/>
                  <a:pt x="769" y="949"/>
                  <a:pt x="769" y="975"/>
                </a:cubicBezTo>
                <a:cubicBezTo>
                  <a:pt x="769" y="1039"/>
                  <a:pt x="719" y="1073"/>
                  <a:pt x="657" y="1073"/>
                </a:cubicBezTo>
                <a:cubicBezTo>
                  <a:pt x="595" y="1073"/>
                  <a:pt x="545" y="1039"/>
                  <a:pt x="545" y="975"/>
                </a:cubicBezTo>
                <a:cubicBezTo>
                  <a:pt x="545" y="949"/>
                  <a:pt x="557" y="914"/>
                  <a:pt x="573" y="881"/>
                </a:cubicBezTo>
                <a:cubicBezTo>
                  <a:pt x="585" y="858"/>
                  <a:pt x="568" y="832"/>
                  <a:pt x="543" y="832"/>
                </a:cubicBezTo>
                <a:cubicBezTo>
                  <a:pt x="241" y="832"/>
                  <a:pt x="241" y="832"/>
                  <a:pt x="241" y="832"/>
                </a:cubicBezTo>
                <a:cubicBezTo>
                  <a:pt x="241" y="832"/>
                  <a:pt x="241" y="832"/>
                  <a:pt x="241" y="832"/>
                </a:cubicBezTo>
                <a:cubicBezTo>
                  <a:pt x="241" y="832"/>
                  <a:pt x="241" y="832"/>
                  <a:pt x="241" y="832"/>
                </a:cubicBezTo>
                <a:cubicBezTo>
                  <a:pt x="241" y="530"/>
                  <a:pt x="241" y="530"/>
                  <a:pt x="241" y="530"/>
                </a:cubicBezTo>
                <a:cubicBezTo>
                  <a:pt x="241" y="505"/>
                  <a:pt x="215" y="488"/>
                  <a:pt x="192" y="499"/>
                </a:cubicBezTo>
                <a:cubicBezTo>
                  <a:pt x="159" y="516"/>
                  <a:pt x="123" y="528"/>
                  <a:pt x="97" y="528"/>
                </a:cubicBezTo>
                <a:cubicBezTo>
                  <a:pt x="34" y="528"/>
                  <a:pt x="0" y="478"/>
                  <a:pt x="0" y="416"/>
                </a:cubicBezTo>
                <a:cubicBezTo>
                  <a:pt x="0" y="354"/>
                  <a:pt x="34" y="303"/>
                  <a:pt x="97" y="303"/>
                </a:cubicBezTo>
                <a:cubicBezTo>
                  <a:pt x="123" y="303"/>
                  <a:pt x="159" y="314"/>
                  <a:pt x="192" y="330"/>
                </a:cubicBezTo>
                <a:cubicBezTo>
                  <a:pt x="215" y="341"/>
                  <a:pt x="241" y="325"/>
                  <a:pt x="241" y="300"/>
                </a:cubicBezTo>
                <a:cubicBezTo>
                  <a:pt x="241" y="0"/>
                  <a:pt x="241" y="0"/>
                  <a:pt x="241" y="0"/>
                </a:cubicBezTo>
                <a:cubicBezTo>
                  <a:pt x="241" y="58"/>
                  <a:pt x="241" y="58"/>
                  <a:pt x="241" y="58"/>
                </a:cubicBezTo>
                <a:cubicBezTo>
                  <a:pt x="241" y="0"/>
                  <a:pt x="241" y="0"/>
                  <a:pt x="241" y="0"/>
                </a:cubicBezTo>
                <a:cubicBezTo>
                  <a:pt x="543" y="0"/>
                  <a:pt x="543" y="0"/>
                  <a:pt x="543" y="0"/>
                </a:cubicBezTo>
                <a:cubicBezTo>
                  <a:pt x="568" y="0"/>
                  <a:pt x="585" y="27"/>
                  <a:pt x="573" y="50"/>
                </a:cubicBezTo>
                <a:cubicBezTo>
                  <a:pt x="557" y="83"/>
                  <a:pt x="545" y="118"/>
                  <a:pt x="545" y="144"/>
                </a:cubicBezTo>
                <a:cubicBezTo>
                  <a:pt x="545" y="208"/>
                  <a:pt x="595" y="242"/>
                  <a:pt x="657" y="242"/>
                </a:cubicBezTo>
                <a:cubicBezTo>
                  <a:pt x="719" y="242"/>
                  <a:pt x="769" y="208"/>
                  <a:pt x="769" y="144"/>
                </a:cubicBezTo>
                <a:cubicBezTo>
                  <a:pt x="769" y="118"/>
                  <a:pt x="759" y="83"/>
                  <a:pt x="742" y="50"/>
                </a:cubicBezTo>
                <a:cubicBezTo>
                  <a:pt x="731" y="27"/>
                  <a:pt x="747" y="0"/>
                  <a:pt x="773" y="0"/>
                </a:cubicBezTo>
                <a:cubicBezTo>
                  <a:pt x="1072" y="0"/>
                  <a:pt x="1072" y="0"/>
                  <a:pt x="1072" y="0"/>
                </a:cubicBezTo>
                <a:cubicBezTo>
                  <a:pt x="1072" y="300"/>
                  <a:pt x="1072" y="300"/>
                  <a:pt x="1072" y="300"/>
                </a:cubicBezTo>
                <a:cubicBezTo>
                  <a:pt x="1072" y="325"/>
                  <a:pt x="1046" y="341"/>
                  <a:pt x="1023" y="330"/>
                </a:cubicBezTo>
                <a:cubicBezTo>
                  <a:pt x="990" y="314"/>
                  <a:pt x="955" y="303"/>
                  <a:pt x="929" y="303"/>
                </a:cubicBezTo>
                <a:cubicBezTo>
                  <a:pt x="865" y="303"/>
                  <a:pt x="831" y="354"/>
                  <a:pt x="831" y="416"/>
                </a:cubicBezTo>
                <a:cubicBezTo>
                  <a:pt x="831" y="478"/>
                  <a:pt x="865" y="528"/>
                  <a:pt x="929" y="528"/>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4" name="Freeform 11"/>
          <p:cNvSpPr/>
          <p:nvPr/>
        </p:nvSpPr>
        <p:spPr bwMode="auto">
          <a:xfrm>
            <a:off x="3400426" y="3347506"/>
            <a:ext cx="1514475" cy="2019300"/>
          </a:xfrm>
          <a:custGeom>
            <a:avLst/>
            <a:gdLst>
              <a:gd name="T0" fmla="*/ 143 w 1072"/>
              <a:gd name="T1" fmla="*/ 546 h 1073"/>
              <a:gd name="T2" fmla="*/ 49 w 1072"/>
              <a:gd name="T3" fmla="*/ 574 h 1073"/>
              <a:gd name="T4" fmla="*/ 0 w 1072"/>
              <a:gd name="T5" fmla="*/ 544 h 1073"/>
              <a:gd name="T6" fmla="*/ 0 w 1072"/>
              <a:gd name="T7" fmla="*/ 242 h 1073"/>
              <a:gd name="T8" fmla="*/ 299 w 1072"/>
              <a:gd name="T9" fmla="*/ 242 h 1073"/>
              <a:gd name="T10" fmla="*/ 330 w 1072"/>
              <a:gd name="T11" fmla="*/ 193 h 1073"/>
              <a:gd name="T12" fmla="*/ 303 w 1072"/>
              <a:gd name="T13" fmla="*/ 98 h 1073"/>
              <a:gd name="T14" fmla="*/ 415 w 1072"/>
              <a:gd name="T15" fmla="*/ 0 h 1073"/>
              <a:gd name="T16" fmla="*/ 527 w 1072"/>
              <a:gd name="T17" fmla="*/ 98 h 1073"/>
              <a:gd name="T18" fmla="*/ 499 w 1072"/>
              <a:gd name="T19" fmla="*/ 193 h 1073"/>
              <a:gd name="T20" fmla="*/ 529 w 1072"/>
              <a:gd name="T21" fmla="*/ 242 h 1073"/>
              <a:gd name="T22" fmla="*/ 831 w 1072"/>
              <a:gd name="T23" fmla="*/ 242 h 1073"/>
              <a:gd name="T24" fmla="*/ 831 w 1072"/>
              <a:gd name="T25" fmla="*/ 242 h 1073"/>
              <a:gd name="T26" fmla="*/ 831 w 1072"/>
              <a:gd name="T27" fmla="*/ 242 h 1073"/>
              <a:gd name="T28" fmla="*/ 831 w 1072"/>
              <a:gd name="T29" fmla="*/ 544 h 1073"/>
              <a:gd name="T30" fmla="*/ 880 w 1072"/>
              <a:gd name="T31" fmla="*/ 574 h 1073"/>
              <a:gd name="T32" fmla="*/ 975 w 1072"/>
              <a:gd name="T33" fmla="*/ 546 h 1073"/>
              <a:gd name="T34" fmla="*/ 1072 w 1072"/>
              <a:gd name="T35" fmla="*/ 658 h 1073"/>
              <a:gd name="T36" fmla="*/ 975 w 1072"/>
              <a:gd name="T37" fmla="*/ 770 h 1073"/>
              <a:gd name="T38" fmla="*/ 880 w 1072"/>
              <a:gd name="T39" fmla="*/ 743 h 1073"/>
              <a:gd name="T40" fmla="*/ 831 w 1072"/>
              <a:gd name="T41" fmla="*/ 773 h 1073"/>
              <a:gd name="T42" fmla="*/ 831 w 1072"/>
              <a:gd name="T43" fmla="*/ 1073 h 1073"/>
              <a:gd name="T44" fmla="*/ 831 w 1072"/>
              <a:gd name="T45" fmla="*/ 1015 h 1073"/>
              <a:gd name="T46" fmla="*/ 831 w 1072"/>
              <a:gd name="T47" fmla="*/ 1073 h 1073"/>
              <a:gd name="T48" fmla="*/ 529 w 1072"/>
              <a:gd name="T49" fmla="*/ 1073 h 1073"/>
              <a:gd name="T50" fmla="*/ 499 w 1072"/>
              <a:gd name="T51" fmla="*/ 1024 h 1073"/>
              <a:gd name="T52" fmla="*/ 527 w 1072"/>
              <a:gd name="T53" fmla="*/ 929 h 1073"/>
              <a:gd name="T54" fmla="*/ 415 w 1072"/>
              <a:gd name="T55" fmla="*/ 831 h 1073"/>
              <a:gd name="T56" fmla="*/ 303 w 1072"/>
              <a:gd name="T57" fmla="*/ 929 h 1073"/>
              <a:gd name="T58" fmla="*/ 330 w 1072"/>
              <a:gd name="T59" fmla="*/ 1024 h 1073"/>
              <a:gd name="T60" fmla="*/ 299 w 1072"/>
              <a:gd name="T61" fmla="*/ 1073 h 1073"/>
              <a:gd name="T62" fmla="*/ 0 w 1072"/>
              <a:gd name="T63" fmla="*/ 1073 h 1073"/>
              <a:gd name="T64" fmla="*/ 0 w 1072"/>
              <a:gd name="T65" fmla="*/ 773 h 1073"/>
              <a:gd name="T66" fmla="*/ 49 w 1072"/>
              <a:gd name="T67" fmla="*/ 743 h 1073"/>
              <a:gd name="T68" fmla="*/ 143 w 1072"/>
              <a:gd name="T69" fmla="*/ 770 h 1073"/>
              <a:gd name="T70" fmla="*/ 241 w 1072"/>
              <a:gd name="T71" fmla="*/ 658 h 1073"/>
              <a:gd name="T72" fmla="*/ 143 w 1072"/>
              <a:gd name="T73" fmla="*/ 546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2" h="1073">
                <a:moveTo>
                  <a:pt x="143" y="546"/>
                </a:moveTo>
                <a:cubicBezTo>
                  <a:pt x="117" y="546"/>
                  <a:pt x="82" y="557"/>
                  <a:pt x="49" y="574"/>
                </a:cubicBezTo>
                <a:cubicBezTo>
                  <a:pt x="26" y="586"/>
                  <a:pt x="0" y="569"/>
                  <a:pt x="0" y="544"/>
                </a:cubicBezTo>
                <a:cubicBezTo>
                  <a:pt x="0" y="242"/>
                  <a:pt x="0" y="242"/>
                  <a:pt x="0" y="242"/>
                </a:cubicBezTo>
                <a:cubicBezTo>
                  <a:pt x="299" y="242"/>
                  <a:pt x="299" y="242"/>
                  <a:pt x="299" y="242"/>
                </a:cubicBezTo>
                <a:cubicBezTo>
                  <a:pt x="324" y="242"/>
                  <a:pt x="341" y="215"/>
                  <a:pt x="330" y="193"/>
                </a:cubicBezTo>
                <a:cubicBezTo>
                  <a:pt x="313" y="160"/>
                  <a:pt x="303" y="124"/>
                  <a:pt x="303" y="98"/>
                </a:cubicBezTo>
                <a:cubicBezTo>
                  <a:pt x="303" y="34"/>
                  <a:pt x="353" y="0"/>
                  <a:pt x="415" y="0"/>
                </a:cubicBezTo>
                <a:cubicBezTo>
                  <a:pt x="477" y="0"/>
                  <a:pt x="527" y="34"/>
                  <a:pt x="527" y="98"/>
                </a:cubicBezTo>
                <a:cubicBezTo>
                  <a:pt x="527" y="124"/>
                  <a:pt x="515" y="160"/>
                  <a:pt x="499" y="193"/>
                </a:cubicBezTo>
                <a:cubicBezTo>
                  <a:pt x="487" y="215"/>
                  <a:pt x="504" y="242"/>
                  <a:pt x="529" y="242"/>
                </a:cubicBezTo>
                <a:cubicBezTo>
                  <a:pt x="831" y="242"/>
                  <a:pt x="831" y="242"/>
                  <a:pt x="831" y="242"/>
                </a:cubicBezTo>
                <a:cubicBezTo>
                  <a:pt x="831" y="242"/>
                  <a:pt x="831" y="242"/>
                  <a:pt x="831" y="242"/>
                </a:cubicBezTo>
                <a:cubicBezTo>
                  <a:pt x="831" y="242"/>
                  <a:pt x="831" y="242"/>
                  <a:pt x="831" y="242"/>
                </a:cubicBezTo>
                <a:cubicBezTo>
                  <a:pt x="831" y="544"/>
                  <a:pt x="831" y="544"/>
                  <a:pt x="831" y="544"/>
                </a:cubicBezTo>
                <a:cubicBezTo>
                  <a:pt x="831" y="569"/>
                  <a:pt x="857" y="586"/>
                  <a:pt x="880" y="574"/>
                </a:cubicBezTo>
                <a:cubicBezTo>
                  <a:pt x="913" y="557"/>
                  <a:pt x="949" y="546"/>
                  <a:pt x="975" y="546"/>
                </a:cubicBezTo>
                <a:cubicBezTo>
                  <a:pt x="1038" y="546"/>
                  <a:pt x="1072" y="596"/>
                  <a:pt x="1072" y="658"/>
                </a:cubicBezTo>
                <a:cubicBezTo>
                  <a:pt x="1072" y="720"/>
                  <a:pt x="1038" y="770"/>
                  <a:pt x="975" y="770"/>
                </a:cubicBezTo>
                <a:cubicBezTo>
                  <a:pt x="949" y="770"/>
                  <a:pt x="913" y="759"/>
                  <a:pt x="880" y="743"/>
                </a:cubicBezTo>
                <a:cubicBezTo>
                  <a:pt x="857" y="732"/>
                  <a:pt x="831" y="748"/>
                  <a:pt x="831" y="773"/>
                </a:cubicBezTo>
                <a:cubicBezTo>
                  <a:pt x="831" y="1073"/>
                  <a:pt x="831" y="1073"/>
                  <a:pt x="831" y="1073"/>
                </a:cubicBezTo>
                <a:cubicBezTo>
                  <a:pt x="831" y="1015"/>
                  <a:pt x="831" y="1015"/>
                  <a:pt x="831" y="1015"/>
                </a:cubicBezTo>
                <a:cubicBezTo>
                  <a:pt x="831" y="1073"/>
                  <a:pt x="831" y="1073"/>
                  <a:pt x="831" y="1073"/>
                </a:cubicBezTo>
                <a:cubicBezTo>
                  <a:pt x="529" y="1073"/>
                  <a:pt x="529" y="1073"/>
                  <a:pt x="529" y="1073"/>
                </a:cubicBezTo>
                <a:cubicBezTo>
                  <a:pt x="504" y="1073"/>
                  <a:pt x="487" y="1046"/>
                  <a:pt x="499" y="1024"/>
                </a:cubicBezTo>
                <a:cubicBezTo>
                  <a:pt x="515" y="991"/>
                  <a:pt x="527" y="955"/>
                  <a:pt x="527" y="929"/>
                </a:cubicBezTo>
                <a:cubicBezTo>
                  <a:pt x="527" y="866"/>
                  <a:pt x="477" y="831"/>
                  <a:pt x="415" y="831"/>
                </a:cubicBezTo>
                <a:cubicBezTo>
                  <a:pt x="353" y="831"/>
                  <a:pt x="303" y="866"/>
                  <a:pt x="303" y="929"/>
                </a:cubicBezTo>
                <a:cubicBezTo>
                  <a:pt x="303" y="955"/>
                  <a:pt x="313" y="991"/>
                  <a:pt x="330" y="1024"/>
                </a:cubicBezTo>
                <a:cubicBezTo>
                  <a:pt x="341" y="1047"/>
                  <a:pt x="324" y="1073"/>
                  <a:pt x="299" y="1073"/>
                </a:cubicBezTo>
                <a:cubicBezTo>
                  <a:pt x="0" y="1073"/>
                  <a:pt x="0" y="1073"/>
                  <a:pt x="0" y="1073"/>
                </a:cubicBezTo>
                <a:cubicBezTo>
                  <a:pt x="0" y="773"/>
                  <a:pt x="0" y="773"/>
                  <a:pt x="0" y="773"/>
                </a:cubicBezTo>
                <a:cubicBezTo>
                  <a:pt x="0" y="748"/>
                  <a:pt x="26" y="732"/>
                  <a:pt x="49" y="743"/>
                </a:cubicBezTo>
                <a:cubicBezTo>
                  <a:pt x="82" y="759"/>
                  <a:pt x="117" y="770"/>
                  <a:pt x="143" y="770"/>
                </a:cubicBezTo>
                <a:cubicBezTo>
                  <a:pt x="207" y="770"/>
                  <a:pt x="241" y="720"/>
                  <a:pt x="241" y="658"/>
                </a:cubicBezTo>
                <a:cubicBezTo>
                  <a:pt x="241" y="596"/>
                  <a:pt x="207" y="546"/>
                  <a:pt x="143" y="546"/>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42" name="矩形 41"/>
          <p:cNvSpPr/>
          <p:nvPr/>
        </p:nvSpPr>
        <p:spPr>
          <a:xfrm>
            <a:off x="6128728" y="2611480"/>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3" name="矩形 4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28727" y="2242147"/>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44" name="直接连接符 43"/>
          <p:cNvCxnSpPr/>
          <p:nvPr/>
        </p:nvCxnSpPr>
        <p:spPr>
          <a:xfrm>
            <a:off x="6248436" y="2639704"/>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6128728" y="3231068"/>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6" name="矩形 45"/>
          <p:cNvSpPr/>
          <p:nvPr/>
        </p:nvSpPr>
        <p:spPr>
          <a:xfrm>
            <a:off x="6137276" y="4362497"/>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7" name="矩形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37275" y="3993165"/>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48" name="直接连接符 47"/>
          <p:cNvCxnSpPr/>
          <p:nvPr/>
        </p:nvCxnSpPr>
        <p:spPr>
          <a:xfrm>
            <a:off x="6256984" y="439072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137276" y="4982085"/>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0" name="矩形 49"/>
          <p:cNvSpPr/>
          <p:nvPr/>
        </p:nvSpPr>
        <p:spPr>
          <a:xfrm>
            <a:off x="1095159" y="2605617"/>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1" name="矩形 5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26929" y="2236285"/>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52" name="直接连接符 51"/>
          <p:cNvCxnSpPr/>
          <p:nvPr/>
        </p:nvCxnSpPr>
        <p:spPr>
          <a:xfrm>
            <a:off x="2728295" y="263384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1095159" y="3225205"/>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4" name="矩形 53"/>
          <p:cNvSpPr/>
          <p:nvPr/>
        </p:nvSpPr>
        <p:spPr>
          <a:xfrm>
            <a:off x="1113701" y="4355127"/>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5" name="矩形 5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45471" y="3985795"/>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56" name="直接连接符 55"/>
          <p:cNvCxnSpPr/>
          <p:nvPr/>
        </p:nvCxnSpPr>
        <p:spPr>
          <a:xfrm>
            <a:off x="2746837" y="43833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1113701" y="4974715"/>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grpSp>
        <p:nvGrpSpPr>
          <p:cNvPr id="26" name="Group 35"/>
          <p:cNvGrpSpPr/>
          <p:nvPr/>
        </p:nvGrpSpPr>
        <p:grpSpPr>
          <a:xfrm>
            <a:off x="3761759" y="2716597"/>
            <a:ext cx="420688" cy="472017"/>
            <a:chOff x="4605338" y="3814763"/>
            <a:chExt cx="420688" cy="354013"/>
          </a:xfrm>
          <a:solidFill>
            <a:schemeClr val="bg1"/>
          </a:solidFill>
        </p:grpSpPr>
        <p:sp>
          <p:nvSpPr>
            <p:cNvPr id="27"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5" name="Group 213"/>
          <p:cNvGrpSpPr/>
          <p:nvPr/>
        </p:nvGrpSpPr>
        <p:grpSpPr>
          <a:xfrm>
            <a:off x="4964982" y="4462523"/>
            <a:ext cx="438150" cy="539751"/>
            <a:chOff x="2900363" y="5486400"/>
            <a:chExt cx="438150" cy="404813"/>
          </a:xfrm>
          <a:solidFill>
            <a:schemeClr val="bg1"/>
          </a:solidFill>
        </p:grpSpPr>
        <p:sp>
          <p:nvSpPr>
            <p:cNvPr id="36"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8" name="Group 259"/>
          <p:cNvGrpSpPr/>
          <p:nvPr/>
        </p:nvGrpSpPr>
        <p:grpSpPr>
          <a:xfrm>
            <a:off x="4941888" y="2858595"/>
            <a:ext cx="388938" cy="594784"/>
            <a:chOff x="4638675" y="4654550"/>
            <a:chExt cx="388938" cy="446088"/>
          </a:xfrm>
          <a:solidFill>
            <a:schemeClr val="bg1"/>
          </a:solidFill>
        </p:grpSpPr>
        <p:sp>
          <p:nvSpPr>
            <p:cNvPr id="39" name="Freeform 241"/>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Freeform 242"/>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243"/>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58" name="Group 268"/>
          <p:cNvGrpSpPr/>
          <p:nvPr/>
        </p:nvGrpSpPr>
        <p:grpSpPr>
          <a:xfrm>
            <a:off x="3846362" y="4095283"/>
            <a:ext cx="307975" cy="651933"/>
            <a:chOff x="3824288" y="5486400"/>
            <a:chExt cx="307975" cy="488950"/>
          </a:xfrm>
          <a:solidFill>
            <a:schemeClr val="bg1"/>
          </a:solidFill>
        </p:grpSpPr>
        <p:sp>
          <p:nvSpPr>
            <p:cNvPr id="59"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6" y="2578226"/>
            <a:ext cx="1676757" cy="2235676"/>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2" y="2824389"/>
            <a:ext cx="1307513" cy="174335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900634" y="3142066"/>
            <a:ext cx="84830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03</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2591525"/>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项目</a:t>
            </a:r>
            <a:r>
              <a:rPr lang="zh-CN" altLang="en-US" sz="2000" smtClean="0">
                <a:solidFill>
                  <a:srgbClr val="27506E"/>
                </a:solidFill>
                <a:latin typeface="方正兰亭黑_GBK"/>
                <a:ea typeface="方正兰亭黑_GBK"/>
              </a:rPr>
              <a:t>规划</a:t>
            </a:r>
            <a:endParaRPr lang="zh-CN" altLang="en-US" sz="2000">
              <a:solidFill>
                <a:srgbClr val="27506E"/>
              </a:solidFill>
              <a:latin typeface="方正兰亭黑_GBK"/>
              <a:ea typeface="方正兰亭黑_GBK"/>
            </a:endParaRPr>
          </a:p>
        </p:txBody>
      </p:sp>
      <p:sp>
        <p:nvSpPr>
          <p:cNvPr id="20" name="矩形 19"/>
          <p:cNvSpPr/>
          <p:nvPr/>
        </p:nvSpPr>
        <p:spPr>
          <a:xfrm>
            <a:off x="3495178" y="3038981"/>
            <a:ext cx="1958741" cy="307777"/>
          </a:xfrm>
          <a:prstGeom prst="rect">
            <a:avLst/>
          </a:prstGeom>
        </p:spPr>
        <p:txBody>
          <a:bodyPr wrap="none">
            <a:spAutoFit/>
          </a:bodyPr>
          <a:lstStyle/>
          <a:p>
            <a:r>
              <a:rPr lang="en-US" altLang="zh-CN" sz="1400" smtClean="0">
                <a:solidFill>
                  <a:srgbClr val="27506E"/>
                </a:solidFill>
                <a:latin typeface="微软雅黑" panose="020B0503020204020204" pitchFamily="34" charset="-122"/>
                <a:ea typeface="微软雅黑" panose="020B0503020204020204" pitchFamily="34" charset="-122"/>
              </a:rPr>
              <a:t>PROJECT PLANNING</a:t>
            </a:r>
            <a:endParaRPr lang="en-US" altLang="zh-CN" sz="1400">
              <a:solidFill>
                <a:srgbClr val="27506E"/>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3605703" y="346392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3449350"/>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4233362"/>
            <a:ext cx="1111558" cy="40748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TWO</a:t>
            </a:r>
            <a:endParaRPr lang="zh-CN" altLang="en-US" sz="1200">
              <a:solidFill>
                <a:prstClr val="white"/>
              </a:solidFill>
              <a:latin typeface="Arial" panose="020B0604020202020204"/>
            </a:endParaRPr>
          </a:p>
        </p:txBody>
      </p:sp>
      <p:sp>
        <p:nvSpPr>
          <p:cNvPr id="25" name="椭圆 24"/>
          <p:cNvSpPr/>
          <p:nvPr/>
        </p:nvSpPr>
        <p:spPr>
          <a:xfrm>
            <a:off x="2772931" y="2592797"/>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1" y="3015197"/>
            <a:ext cx="286781" cy="3823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20" y="4863033"/>
            <a:ext cx="160345" cy="21379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4410935"/>
            <a:ext cx="220530" cy="29404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3972331"/>
            <a:ext cx="228296" cy="30439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4799329"/>
            <a:ext cx="154542" cy="20605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3972331"/>
            <a:ext cx="99708" cy="132944"/>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发展现状</a:t>
            </a: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6" name="文本框 5"/>
          <p:cNvSpPr txBox="1">
            <a:spLocks noChangeArrowheads="1"/>
          </p:cNvSpPr>
          <p:nvPr/>
        </p:nvSpPr>
        <p:spPr bwMode="auto">
          <a:xfrm>
            <a:off x="934511" y="1704204"/>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发展现状</a:t>
            </a:r>
          </a:p>
        </p:txBody>
      </p:sp>
      <p:sp>
        <p:nvSpPr>
          <p:cNvPr id="27" name="矩形 26"/>
          <p:cNvSpPr/>
          <p:nvPr/>
        </p:nvSpPr>
        <p:spPr>
          <a:xfrm>
            <a:off x="934511" y="2371179"/>
            <a:ext cx="3637489" cy="819455"/>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pic>
        <p:nvPicPr>
          <p:cNvPr id="15" name="图片占位符 14"/>
          <p:cNvPicPr>
            <a:picLocks noGrp="1" noChangeAspect="1"/>
          </p:cNvPicPr>
          <p:nvPr>
            <p:ph type="pic" sz="quarter" idx="13"/>
          </p:nvPr>
        </p:nvPicPr>
        <p:blipFill>
          <a:blip r:embed="rId3" cstate="print">
            <a:extLst>
              <a:ext uri="{28A0092B-C50C-407E-A947-70E740481C1C}">
                <a14:useLocalDpi xmlns:a14="http://schemas.microsoft.com/office/drawing/2010/main" xmlns="" val="0"/>
              </a:ext>
            </a:extLst>
          </a:blip>
          <a:srcRect l="25699" r="25699"/>
          <a:stretch>
            <a:fillRect/>
          </a:stretch>
        </p:blipFill>
        <p:spPr/>
      </p:pic>
      <p:pic>
        <p:nvPicPr>
          <p:cNvPr id="12" name="图片占位符 11"/>
          <p:cNvPicPr>
            <a:picLocks noGrp="1" noChangeAspect="1"/>
          </p:cNvPicPr>
          <p:nvPr>
            <p:ph type="pic" sz="quarter" idx="14"/>
          </p:nvPr>
        </p:nvPicPr>
        <p:blipFill>
          <a:blip r:embed="rId4" cstate="print">
            <a:extLst>
              <a:ext uri="{28A0092B-C50C-407E-A947-70E740481C1C}">
                <a14:useLocalDpi xmlns:a14="http://schemas.microsoft.com/office/drawing/2010/main" xmlns="" val="0"/>
              </a:ext>
            </a:extLst>
          </a:blip>
          <a:srcRect l="10365" r="10365"/>
          <a:stretch>
            <a:fillRect/>
          </a:stretch>
        </p:blipFill>
        <p:spPr/>
      </p:pic>
      <p:pic>
        <p:nvPicPr>
          <p:cNvPr id="14" name="图片占位符 13"/>
          <p:cNvPicPr>
            <a:picLocks noGrp="1" noChangeAspect="1"/>
          </p:cNvPicPr>
          <p:nvPr>
            <p:ph type="pic" sz="quarter" idx="15"/>
          </p:nvPr>
        </p:nvPicPr>
        <p:blipFill>
          <a:blip r:embed="rId5" cstate="print">
            <a:extLst>
              <a:ext uri="{28A0092B-C50C-407E-A947-70E740481C1C}">
                <a14:useLocalDpi xmlns:a14="http://schemas.microsoft.com/office/drawing/2010/main" xmlns="" val="0"/>
              </a:ext>
            </a:extLst>
          </a:blip>
          <a:srcRect l="23296" r="23296"/>
          <a:stretch>
            <a:fillRect/>
          </a:stretch>
        </p:blipFill>
        <p:spPr/>
      </p:pic>
      <p:pic>
        <p:nvPicPr>
          <p:cNvPr id="9" name="图片占位符 8"/>
          <p:cNvPicPr>
            <a:picLocks noGrp="1" noChangeAspect="1"/>
          </p:cNvPicPr>
          <p:nvPr>
            <p:ph type="pic" sz="quarter" idx="12"/>
          </p:nvPr>
        </p:nvPicPr>
        <p:blipFill>
          <a:blip r:embed="rId6" cstate="print">
            <a:extLst>
              <a:ext uri="{28A0092B-C50C-407E-A947-70E740481C1C}">
                <a14:useLocalDpi xmlns:a14="http://schemas.microsoft.com/office/drawing/2010/main" xmlns="" val="0"/>
              </a:ext>
            </a:extLst>
          </a:blip>
          <a:srcRect l="20734" r="20734"/>
          <a:stretch>
            <a:fillRect/>
          </a:stretch>
        </p:blipFill>
        <p:spPr/>
      </p:pic>
      <p:cxnSp>
        <p:nvCxnSpPr>
          <p:cNvPr id="39" name="直接连接符 38"/>
          <p:cNvCxnSpPr/>
          <p:nvPr/>
        </p:nvCxnSpPr>
        <p:spPr>
          <a:xfrm>
            <a:off x="1032788" y="2326716"/>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34512" y="3253477"/>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
        <p:nvSpPr>
          <p:cNvPr id="41" name="矩形 40"/>
          <p:cNvSpPr/>
          <p:nvPr/>
        </p:nvSpPr>
        <p:spPr>
          <a:xfrm>
            <a:off x="934512" y="4135774"/>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
        <p:nvSpPr>
          <p:cNvPr id="58" name="矩形 57"/>
          <p:cNvSpPr/>
          <p:nvPr/>
        </p:nvSpPr>
        <p:spPr>
          <a:xfrm>
            <a:off x="934512" y="5018072"/>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发展现状</a:t>
            </a: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pic>
        <p:nvPicPr>
          <p:cNvPr id="18" name="图片占位符 17"/>
          <p:cNvPicPr>
            <a:picLocks noGrp="1" noChangeAspect="1"/>
          </p:cNvPicPr>
          <p:nvPr>
            <p:ph type="pic" sz="quarter" idx="12"/>
          </p:nvPr>
        </p:nvPicPr>
        <p:blipFill>
          <a:blip r:embed="rId3" cstate="print">
            <a:extLst>
              <a:ext uri="{28A0092B-C50C-407E-A947-70E740481C1C}">
                <a14:useLocalDpi xmlns:a14="http://schemas.microsoft.com/office/drawing/2010/main" xmlns="" val="0"/>
              </a:ext>
            </a:extLst>
          </a:blip>
          <a:srcRect l="20080" r="20080"/>
          <a:stretch>
            <a:fillRect/>
          </a:stretch>
        </p:blipFill>
        <p:spPr/>
      </p:pic>
      <p:pic>
        <p:nvPicPr>
          <p:cNvPr id="19" name="图片占位符 18"/>
          <p:cNvPicPr>
            <a:picLocks noGrp="1" noChangeAspect="1"/>
          </p:cNvPicPr>
          <p:nvPr>
            <p:ph type="pic" sz="quarter" idx="13"/>
          </p:nvPr>
        </p:nvPicPr>
        <p:blipFill>
          <a:blip r:embed="rId4" cstate="print">
            <a:extLst>
              <a:ext uri="{28A0092B-C50C-407E-A947-70E740481C1C}">
                <a14:useLocalDpi xmlns:a14="http://schemas.microsoft.com/office/drawing/2010/main" xmlns="" val="0"/>
              </a:ext>
            </a:extLst>
          </a:blip>
          <a:srcRect l="20080" r="20080"/>
          <a:stretch>
            <a:fillRect/>
          </a:stretch>
        </p:blipFill>
        <p:spPr/>
      </p:pic>
      <p:pic>
        <p:nvPicPr>
          <p:cNvPr id="20" name="图片占位符 19"/>
          <p:cNvPicPr>
            <a:picLocks noGrp="1" noChangeAspect="1"/>
          </p:cNvPicPr>
          <p:nvPr>
            <p:ph type="pic" sz="quarter" idx="14"/>
          </p:nvPr>
        </p:nvPicPr>
        <p:blipFill>
          <a:blip r:embed="rId5" cstate="print">
            <a:extLst>
              <a:ext uri="{28A0092B-C50C-407E-A947-70E740481C1C}">
                <a14:useLocalDpi xmlns:a14="http://schemas.microsoft.com/office/drawing/2010/main" xmlns="" val="0"/>
              </a:ext>
            </a:extLst>
          </a:blip>
          <a:srcRect l="20080" r="20080"/>
          <a:stretch>
            <a:fillRect/>
          </a:stretch>
        </p:blipFill>
        <p:spPr/>
      </p:pic>
      <p:pic>
        <p:nvPicPr>
          <p:cNvPr id="22" name="图片占位符 21"/>
          <p:cNvPicPr>
            <a:picLocks noGrp="1" noChangeAspect="1"/>
          </p:cNvPicPr>
          <p:nvPr>
            <p:ph type="pic" sz="quarter" idx="15"/>
          </p:nvPr>
        </p:nvPicPr>
        <p:blipFill>
          <a:blip r:embed="rId6" cstate="print">
            <a:extLst>
              <a:ext uri="{28A0092B-C50C-407E-A947-70E740481C1C}">
                <a14:useLocalDpi xmlns:a14="http://schemas.microsoft.com/office/drawing/2010/main" xmlns="" val="0"/>
              </a:ext>
            </a:extLst>
          </a:blip>
          <a:srcRect l="20080" r="20080"/>
          <a:stretch>
            <a:fillRect/>
          </a:stretch>
        </p:blipFill>
        <p:spPr/>
      </p:pic>
      <p:sp>
        <p:nvSpPr>
          <p:cNvPr id="23" name="矩形 22"/>
          <p:cNvSpPr/>
          <p:nvPr/>
        </p:nvSpPr>
        <p:spPr>
          <a:xfrm>
            <a:off x="842417" y="4782986"/>
            <a:ext cx="1836773" cy="1288133"/>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矩形 29"/>
          <p:cNvSpPr/>
          <p:nvPr/>
        </p:nvSpPr>
        <p:spPr>
          <a:xfrm>
            <a:off x="2760536" y="4782986"/>
            <a:ext cx="1836773" cy="1288133"/>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1" name="矩形 30"/>
          <p:cNvSpPr/>
          <p:nvPr/>
        </p:nvSpPr>
        <p:spPr>
          <a:xfrm>
            <a:off x="4705243" y="4782986"/>
            <a:ext cx="1836773" cy="1288133"/>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2" name="矩形 31"/>
          <p:cNvSpPr/>
          <p:nvPr/>
        </p:nvSpPr>
        <p:spPr>
          <a:xfrm>
            <a:off x="6623362" y="4782986"/>
            <a:ext cx="1836773" cy="1288133"/>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 name="矩形 3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860563" y="4927102"/>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
        <p:nvSpPr>
          <p:cNvPr id="36" name="矩形 3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778683" y="4927102"/>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
        <p:nvSpPr>
          <p:cNvPr id="37" name="矩形 3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723390" y="4949998"/>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
        <p:nvSpPr>
          <p:cNvPr id="38" name="矩形 3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605213" y="4949998"/>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49"/>
          <p:cNvCxnSpPr/>
          <p:nvPr/>
        </p:nvCxnSpPr>
        <p:spPr>
          <a:xfrm>
            <a:off x="1147526" y="3674096"/>
            <a:ext cx="0" cy="120270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726256" y="3674096"/>
            <a:ext cx="0" cy="120270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436891" y="2378482"/>
            <a:ext cx="0" cy="120270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8015621" y="2378482"/>
            <a:ext cx="0" cy="120270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未来发展</a:t>
            </a: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cxnSp>
        <p:nvCxnSpPr>
          <p:cNvPr id="43" name="直接箭头连接符 42"/>
          <p:cNvCxnSpPr/>
          <p:nvPr/>
        </p:nvCxnSpPr>
        <p:spPr>
          <a:xfrm>
            <a:off x="507614" y="3682481"/>
            <a:ext cx="816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952268" y="3413753"/>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1</a:t>
            </a:r>
            <a:endParaRPr lang="zh-CN" altLang="en-US" sz="1200">
              <a:solidFill>
                <a:prstClr val="white"/>
              </a:solidFill>
              <a:latin typeface="+mj-lt"/>
            </a:endParaRPr>
          </a:p>
        </p:txBody>
      </p:sp>
      <p:sp>
        <p:nvSpPr>
          <p:cNvPr id="47" name="椭圆 46"/>
          <p:cNvSpPr/>
          <p:nvPr/>
        </p:nvSpPr>
        <p:spPr>
          <a:xfrm>
            <a:off x="3241634" y="3413752"/>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2</a:t>
            </a:r>
            <a:endParaRPr lang="zh-CN" altLang="en-US" sz="1200">
              <a:solidFill>
                <a:prstClr val="white"/>
              </a:solidFill>
              <a:latin typeface="+mj-lt"/>
            </a:endParaRPr>
          </a:p>
        </p:txBody>
      </p:sp>
      <p:sp>
        <p:nvSpPr>
          <p:cNvPr id="48" name="椭圆 47"/>
          <p:cNvSpPr/>
          <p:nvPr/>
        </p:nvSpPr>
        <p:spPr>
          <a:xfrm>
            <a:off x="5530999" y="3413752"/>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3</a:t>
            </a:r>
            <a:endParaRPr lang="zh-CN" altLang="en-US" sz="1200">
              <a:solidFill>
                <a:prstClr val="white"/>
              </a:solidFill>
              <a:latin typeface="+mj-lt"/>
            </a:endParaRPr>
          </a:p>
        </p:txBody>
      </p:sp>
      <p:sp>
        <p:nvSpPr>
          <p:cNvPr id="49" name="椭圆 48"/>
          <p:cNvSpPr/>
          <p:nvPr/>
        </p:nvSpPr>
        <p:spPr>
          <a:xfrm>
            <a:off x="7820364" y="3455128"/>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4</a:t>
            </a:r>
            <a:endParaRPr lang="zh-CN" altLang="en-US" sz="1200">
              <a:solidFill>
                <a:prstClr val="white"/>
              </a:solidFill>
              <a:latin typeface="+mj-lt"/>
            </a:endParaRPr>
          </a:p>
        </p:txBody>
      </p:sp>
      <p:sp>
        <p:nvSpPr>
          <p:cNvPr id="57" name="矩形 5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24978" y="2464889"/>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59" name="矩形 5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491841" y="2057421"/>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STEP1</a:t>
            </a:r>
            <a:endParaRPr lang="zh-CN" altLang="en-US" sz="1200">
              <a:solidFill>
                <a:schemeClr val="accent1"/>
              </a:solidFill>
              <a:latin typeface="+mj-lt"/>
              <a:ea typeface="微软雅黑" panose="020B0503020204020204" pitchFamily="34" charset="-122"/>
            </a:endParaRPr>
          </a:p>
        </p:txBody>
      </p:sp>
      <p:cxnSp>
        <p:nvCxnSpPr>
          <p:cNvPr id="60" name="直接连接符 5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1027349" y="2464888"/>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矩形 6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520099" y="4399746"/>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2" name="矩形 6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2686962" y="3992278"/>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STEP2</a:t>
            </a:r>
            <a:endParaRPr lang="zh-CN" altLang="en-US" sz="1200">
              <a:solidFill>
                <a:schemeClr val="accent1"/>
              </a:solidFill>
              <a:latin typeface="+mj-lt"/>
              <a:ea typeface="微软雅黑" panose="020B0503020204020204" pitchFamily="34" charset="-122"/>
            </a:endParaRPr>
          </a:p>
        </p:txBody>
      </p:sp>
      <p:cxnSp>
        <p:nvCxnSpPr>
          <p:cNvPr id="63" name="直接连接符 6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3222470" y="4399745"/>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844668" y="5018703"/>
            <a:ext cx="592545" cy="79006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140619" y="1498241"/>
            <a:ext cx="592545" cy="79006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878399" y="2459643"/>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6" name="矩形 6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001169" y="2031626"/>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STEP3</a:t>
            </a:r>
            <a:endParaRPr lang="zh-CN" altLang="en-US" sz="1200">
              <a:solidFill>
                <a:schemeClr val="accent1"/>
              </a:solidFill>
              <a:latin typeface="+mj-lt"/>
              <a:ea typeface="微软雅黑" panose="020B0503020204020204" pitchFamily="34" charset="-122"/>
            </a:endParaRPr>
          </a:p>
        </p:txBody>
      </p:sp>
      <p:cxnSp>
        <p:nvCxnSpPr>
          <p:cNvPr id="67" name="直接连接符 6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5580770" y="2459643"/>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矩形 6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7098830" y="4399746"/>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9" name="矩形 6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7265693" y="3992278"/>
            <a:ext cx="1415143" cy="276999"/>
          </a:xfrm>
          <a:prstGeom prst="rect">
            <a:avLst/>
          </a:prstGeom>
        </p:spPr>
        <p:txBody>
          <a:bodyPr wrap="square">
            <a:spAutoFit/>
          </a:bodyPr>
          <a:lstStyle/>
          <a:p>
            <a:pPr algn="ctr"/>
            <a:r>
              <a:rPr lang="en-US" altLang="zh-CN" sz="1200" smtClean="0">
                <a:solidFill>
                  <a:schemeClr val="accent1"/>
                </a:solidFill>
                <a:latin typeface="+mj-lt"/>
                <a:ea typeface="微软雅黑" panose="020B0503020204020204" pitchFamily="34" charset="-122"/>
              </a:rPr>
              <a:t>STEP4</a:t>
            </a:r>
            <a:endParaRPr lang="zh-CN" altLang="en-US" sz="1200">
              <a:solidFill>
                <a:schemeClr val="accent1"/>
              </a:solidFill>
              <a:latin typeface="+mj-lt"/>
              <a:ea typeface="微软雅黑" panose="020B0503020204020204" pitchFamily="34" charset="-122"/>
            </a:endParaRPr>
          </a:p>
        </p:txBody>
      </p:sp>
      <p:cxnSp>
        <p:nvCxnSpPr>
          <p:cNvPr id="70" name="直接连接符 6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7801201" y="4399745"/>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5456560" y="5018703"/>
            <a:ext cx="592545" cy="79006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7716459" y="1498239"/>
            <a:ext cx="592545" cy="79006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Group 85"/>
          <p:cNvGrpSpPr/>
          <p:nvPr/>
        </p:nvGrpSpPr>
        <p:grpSpPr>
          <a:xfrm>
            <a:off x="7826980" y="1650802"/>
            <a:ext cx="371503" cy="495337"/>
            <a:chOff x="1200150" y="3768725"/>
            <a:chExt cx="446088" cy="446088"/>
          </a:xfrm>
          <a:solidFill>
            <a:schemeClr val="accent1"/>
          </a:solidFill>
        </p:grpSpPr>
        <p:sp>
          <p:nvSpPr>
            <p:cNvPr id="74"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5"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6"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77" name="Group 213"/>
          <p:cNvGrpSpPr/>
          <p:nvPr/>
        </p:nvGrpSpPr>
        <p:grpSpPr>
          <a:xfrm>
            <a:off x="5570385" y="5198813"/>
            <a:ext cx="364892" cy="449505"/>
            <a:chOff x="2900363" y="5486400"/>
            <a:chExt cx="438150" cy="404813"/>
          </a:xfrm>
          <a:solidFill>
            <a:schemeClr val="accent1"/>
          </a:solidFill>
        </p:grpSpPr>
        <p:sp>
          <p:nvSpPr>
            <p:cNvPr id="78"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0" name="Group 231"/>
          <p:cNvGrpSpPr/>
          <p:nvPr/>
        </p:nvGrpSpPr>
        <p:grpSpPr>
          <a:xfrm>
            <a:off x="960605" y="5117982"/>
            <a:ext cx="350350" cy="523541"/>
            <a:chOff x="4608513" y="6291263"/>
            <a:chExt cx="420688" cy="471488"/>
          </a:xfrm>
          <a:solidFill>
            <a:schemeClr val="accent1"/>
          </a:solidFill>
        </p:grpSpPr>
        <p:sp>
          <p:nvSpPr>
            <p:cNvPr id="81" name="Freeform 218"/>
            <p:cNvSpPr/>
            <p:nvPr/>
          </p:nvSpPr>
          <p:spPr bwMode="auto">
            <a:xfrm>
              <a:off x="4908550" y="6627813"/>
              <a:ext cx="80963" cy="84138"/>
            </a:xfrm>
            <a:custGeom>
              <a:avLst/>
              <a:gdLst>
                <a:gd name="T0" fmla="*/ 13 w 105"/>
                <a:gd name="T1" fmla="*/ 20 h 108"/>
                <a:gd name="T2" fmla="*/ 27 w 105"/>
                <a:gd name="T3" fmla="*/ 9 h 108"/>
                <a:gd name="T4" fmla="*/ 65 w 105"/>
                <a:gd name="T5" fmla="*/ 13 h 108"/>
                <a:gd name="T6" fmla="*/ 105 w 105"/>
                <a:gd name="T7" fmla="*/ 64 h 108"/>
                <a:gd name="T8" fmla="*/ 49 w 105"/>
                <a:gd name="T9" fmla="*/ 108 h 108"/>
                <a:gd name="T10" fmla="*/ 9 w 105"/>
                <a:gd name="T11" fmla="*/ 57 h 108"/>
                <a:gd name="T12" fmla="*/ 13 w 105"/>
                <a:gd name="T13" fmla="*/ 20 h 108"/>
              </a:gdLst>
              <a:ahLst/>
              <a:cxnLst>
                <a:cxn ang="0">
                  <a:pos x="T0" y="T1"/>
                </a:cxn>
                <a:cxn ang="0">
                  <a:pos x="T2" y="T3"/>
                </a:cxn>
                <a:cxn ang="0">
                  <a:pos x="T4" y="T5"/>
                </a:cxn>
                <a:cxn ang="0">
                  <a:pos x="T6" y="T7"/>
                </a:cxn>
                <a:cxn ang="0">
                  <a:pos x="T8" y="T9"/>
                </a:cxn>
                <a:cxn ang="0">
                  <a:pos x="T10" y="T11"/>
                </a:cxn>
                <a:cxn ang="0">
                  <a:pos x="T12" y="T13"/>
                </a:cxn>
              </a:cxnLst>
              <a:rect l="0" t="0" r="r" b="b"/>
              <a:pathLst>
                <a:path w="105" h="108">
                  <a:moveTo>
                    <a:pt x="13" y="20"/>
                  </a:moveTo>
                  <a:cubicBezTo>
                    <a:pt x="27" y="9"/>
                    <a:pt x="27" y="9"/>
                    <a:pt x="27" y="9"/>
                  </a:cubicBezTo>
                  <a:cubicBezTo>
                    <a:pt x="39" y="0"/>
                    <a:pt x="56" y="2"/>
                    <a:pt x="65" y="13"/>
                  </a:cubicBezTo>
                  <a:cubicBezTo>
                    <a:pt x="105" y="64"/>
                    <a:pt x="105" y="64"/>
                    <a:pt x="105" y="64"/>
                  </a:cubicBezTo>
                  <a:cubicBezTo>
                    <a:pt x="49" y="108"/>
                    <a:pt x="49" y="108"/>
                    <a:pt x="49" y="108"/>
                  </a:cubicBezTo>
                  <a:cubicBezTo>
                    <a:pt x="9" y="57"/>
                    <a:pt x="9" y="57"/>
                    <a:pt x="9" y="57"/>
                  </a:cubicBezTo>
                  <a:cubicBezTo>
                    <a:pt x="0" y="46"/>
                    <a:pt x="2" y="29"/>
                    <a:pt x="13" y="2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2" name="Freeform 219"/>
            <p:cNvSpPr>
              <a:spLocks noEditPoints="1"/>
            </p:cNvSpPr>
            <p:nvPr/>
          </p:nvSpPr>
          <p:spPr bwMode="auto">
            <a:xfrm>
              <a:off x="4608513" y="6291263"/>
              <a:ext cx="403225" cy="401638"/>
            </a:xfrm>
            <a:custGeom>
              <a:avLst/>
              <a:gdLst>
                <a:gd name="T0" fmla="*/ 445 w 524"/>
                <a:gd name="T1" fmla="*/ 119 h 523"/>
                <a:gd name="T2" fmla="*/ 119 w 524"/>
                <a:gd name="T3" fmla="*/ 79 h 523"/>
                <a:gd name="T4" fmla="*/ 79 w 524"/>
                <a:gd name="T5" fmla="*/ 404 h 523"/>
                <a:gd name="T6" fmla="*/ 405 w 524"/>
                <a:gd name="T7" fmla="*/ 444 h 523"/>
                <a:gd name="T8" fmla="*/ 445 w 524"/>
                <a:gd name="T9" fmla="*/ 119 h 523"/>
                <a:gd name="T10" fmla="*/ 373 w 524"/>
                <a:gd name="T11" fmla="*/ 404 h 523"/>
                <a:gd name="T12" fmla="*/ 119 w 524"/>
                <a:gd name="T13" fmla="*/ 373 h 523"/>
                <a:gd name="T14" fmla="*/ 151 w 524"/>
                <a:gd name="T15" fmla="*/ 119 h 523"/>
                <a:gd name="T16" fmla="*/ 404 w 524"/>
                <a:gd name="T17" fmla="*/ 150 h 523"/>
                <a:gd name="T18" fmla="*/ 373 w 524"/>
                <a:gd name="T19" fmla="*/ 40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3">
                  <a:moveTo>
                    <a:pt x="445" y="119"/>
                  </a:moveTo>
                  <a:cubicBezTo>
                    <a:pt x="366" y="18"/>
                    <a:pt x="220" y="0"/>
                    <a:pt x="119" y="79"/>
                  </a:cubicBezTo>
                  <a:cubicBezTo>
                    <a:pt x="18" y="157"/>
                    <a:pt x="0" y="303"/>
                    <a:pt x="79" y="404"/>
                  </a:cubicBezTo>
                  <a:cubicBezTo>
                    <a:pt x="158" y="505"/>
                    <a:pt x="304" y="523"/>
                    <a:pt x="405" y="444"/>
                  </a:cubicBezTo>
                  <a:cubicBezTo>
                    <a:pt x="506" y="366"/>
                    <a:pt x="524" y="220"/>
                    <a:pt x="445" y="119"/>
                  </a:cubicBezTo>
                  <a:close/>
                  <a:moveTo>
                    <a:pt x="373" y="404"/>
                  </a:moveTo>
                  <a:cubicBezTo>
                    <a:pt x="294" y="465"/>
                    <a:pt x="181" y="451"/>
                    <a:pt x="119" y="373"/>
                  </a:cubicBezTo>
                  <a:cubicBezTo>
                    <a:pt x="58" y="294"/>
                    <a:pt x="72" y="180"/>
                    <a:pt x="151" y="119"/>
                  </a:cubicBezTo>
                  <a:cubicBezTo>
                    <a:pt x="229" y="58"/>
                    <a:pt x="343" y="72"/>
                    <a:pt x="404" y="150"/>
                  </a:cubicBezTo>
                  <a:cubicBezTo>
                    <a:pt x="466" y="229"/>
                    <a:pt x="452" y="343"/>
                    <a:pt x="373" y="40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220"/>
            <p:cNvSpPr/>
            <p:nvPr/>
          </p:nvSpPr>
          <p:spPr bwMode="auto">
            <a:xfrm>
              <a:off x="4957763" y="6691313"/>
              <a:ext cx="71438" cy="71438"/>
            </a:xfrm>
            <a:custGeom>
              <a:avLst/>
              <a:gdLst>
                <a:gd name="T0" fmla="*/ 78 w 92"/>
                <a:gd name="T1" fmla="*/ 72 h 92"/>
                <a:gd name="T2" fmla="*/ 64 w 92"/>
                <a:gd name="T3" fmla="*/ 83 h 92"/>
                <a:gd name="T4" fmla="*/ 27 w 92"/>
                <a:gd name="T5" fmla="*/ 78 h 92"/>
                <a:gd name="T6" fmla="*/ 0 w 92"/>
                <a:gd name="T7" fmla="*/ 44 h 92"/>
                <a:gd name="T8" fmla="*/ 56 w 92"/>
                <a:gd name="T9" fmla="*/ 0 h 92"/>
                <a:gd name="T10" fmla="*/ 83 w 92"/>
                <a:gd name="T11" fmla="*/ 34 h 92"/>
                <a:gd name="T12" fmla="*/ 78 w 92"/>
                <a:gd name="T13" fmla="*/ 72 h 92"/>
              </a:gdLst>
              <a:ahLst/>
              <a:cxnLst>
                <a:cxn ang="0">
                  <a:pos x="T0" y="T1"/>
                </a:cxn>
                <a:cxn ang="0">
                  <a:pos x="T2" y="T3"/>
                </a:cxn>
                <a:cxn ang="0">
                  <a:pos x="T4" y="T5"/>
                </a:cxn>
                <a:cxn ang="0">
                  <a:pos x="T6" y="T7"/>
                </a:cxn>
                <a:cxn ang="0">
                  <a:pos x="T8" y="T9"/>
                </a:cxn>
                <a:cxn ang="0">
                  <a:pos x="T10" y="T11"/>
                </a:cxn>
                <a:cxn ang="0">
                  <a:pos x="T12" y="T13"/>
                </a:cxn>
              </a:cxnLst>
              <a:rect l="0" t="0" r="r" b="b"/>
              <a:pathLst>
                <a:path w="92" h="92">
                  <a:moveTo>
                    <a:pt x="78" y="72"/>
                  </a:moveTo>
                  <a:cubicBezTo>
                    <a:pt x="64" y="83"/>
                    <a:pt x="64" y="83"/>
                    <a:pt x="64" y="83"/>
                  </a:cubicBezTo>
                  <a:cubicBezTo>
                    <a:pt x="53" y="92"/>
                    <a:pt x="36" y="90"/>
                    <a:pt x="27" y="78"/>
                  </a:cubicBezTo>
                  <a:cubicBezTo>
                    <a:pt x="0" y="44"/>
                    <a:pt x="0" y="44"/>
                    <a:pt x="0" y="44"/>
                  </a:cubicBezTo>
                  <a:cubicBezTo>
                    <a:pt x="56" y="0"/>
                    <a:pt x="56" y="0"/>
                    <a:pt x="56" y="0"/>
                  </a:cubicBezTo>
                  <a:cubicBezTo>
                    <a:pt x="83" y="34"/>
                    <a:pt x="83" y="34"/>
                    <a:pt x="83" y="34"/>
                  </a:cubicBezTo>
                  <a:cubicBezTo>
                    <a:pt x="92" y="46"/>
                    <a:pt x="90" y="63"/>
                    <a:pt x="78" y="7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4" name="Group 268"/>
          <p:cNvGrpSpPr/>
          <p:nvPr/>
        </p:nvGrpSpPr>
        <p:grpSpPr>
          <a:xfrm>
            <a:off x="3308649" y="1627244"/>
            <a:ext cx="256482" cy="542931"/>
            <a:chOff x="3824288" y="5486400"/>
            <a:chExt cx="307975" cy="488950"/>
          </a:xfrm>
          <a:solidFill>
            <a:schemeClr val="accent1"/>
          </a:solidFill>
        </p:grpSpPr>
        <p:sp>
          <p:nvSpPr>
            <p:cNvPr id="85"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6"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7"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8"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1184318" y="3021409"/>
            <a:ext cx="172515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b="1" dirty="0" smtClean="0">
                <a:solidFill>
                  <a:schemeClr val="accent1"/>
                </a:solidFill>
                <a:latin typeface="方正兰亭黑_GBK"/>
                <a:ea typeface="方正兰亭黑_GBK"/>
              </a:rPr>
              <a:t>CONTENTS</a:t>
            </a:r>
            <a:endParaRPr lang="zh-CN" altLang="en-US" sz="2400" b="1" dirty="0">
              <a:solidFill>
                <a:schemeClr val="accent1"/>
              </a:solidFill>
              <a:latin typeface="方正兰亭黑_GBK"/>
              <a:ea typeface="方正兰亭黑_GBK"/>
            </a:endParaRPr>
          </a:p>
        </p:txBody>
      </p:sp>
      <p:cxnSp>
        <p:nvCxnSpPr>
          <p:cNvPr id="30" name="直接连接符 29"/>
          <p:cNvCxnSpPr/>
          <p:nvPr/>
        </p:nvCxnSpPr>
        <p:spPr>
          <a:xfrm>
            <a:off x="1092260" y="3515355"/>
            <a:ext cx="191879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5161513" y="1235413"/>
            <a:ext cx="1433406" cy="369332"/>
          </a:xfrm>
          <a:prstGeom prst="rect">
            <a:avLst/>
          </a:prstGeom>
        </p:spPr>
        <p:txBody>
          <a:bodyPr wrap="none">
            <a:spAutoFit/>
          </a:bodyPr>
          <a:lstStyle/>
          <a:p>
            <a:r>
              <a:rPr lang="en-US" altLang="zh-CN" sz="1800" dirty="0" smtClean="0">
                <a:solidFill>
                  <a:schemeClr val="accent1"/>
                </a:solidFill>
                <a:latin typeface="+mj-ea"/>
                <a:ea typeface="+mj-ea"/>
              </a:rPr>
              <a:t>01.</a:t>
            </a:r>
            <a:r>
              <a:rPr lang="zh-CN" altLang="en-US" sz="1800" dirty="0" smtClean="0">
                <a:solidFill>
                  <a:schemeClr val="accent1"/>
                </a:solidFill>
                <a:latin typeface="+mj-ea"/>
                <a:ea typeface="+mj-ea"/>
              </a:rPr>
              <a:t>项目</a:t>
            </a:r>
            <a:r>
              <a:rPr lang="zh-CN" altLang="en-US" sz="1800" dirty="0" smtClean="0">
                <a:solidFill>
                  <a:schemeClr val="accent1"/>
                </a:solidFill>
                <a:latin typeface="+mj-ea"/>
                <a:ea typeface="+mj-ea"/>
              </a:rPr>
              <a:t>概况</a:t>
            </a:r>
            <a:endParaRPr lang="zh-CN" altLang="en-US" sz="2400" dirty="0">
              <a:solidFill>
                <a:schemeClr val="accent1"/>
              </a:solidFill>
              <a:latin typeface="+mj-ea"/>
              <a:ea typeface="+mj-ea"/>
            </a:endParaRPr>
          </a:p>
        </p:txBody>
      </p:sp>
      <p:sp>
        <p:nvSpPr>
          <p:cNvPr id="43" name="矩形 42"/>
          <p:cNvSpPr/>
          <p:nvPr/>
        </p:nvSpPr>
        <p:spPr>
          <a:xfrm>
            <a:off x="5161513" y="1505538"/>
            <a:ext cx="2500798" cy="320024"/>
          </a:xfrm>
          <a:prstGeom prst="rect">
            <a:avLst/>
          </a:prstGeom>
        </p:spPr>
        <p:txBody>
          <a:bodyPr wrap="square">
            <a:spAutoFit/>
          </a:bodyPr>
          <a:lstStyle/>
          <a:p>
            <a:pPr>
              <a:lnSpc>
                <a:spcPct val="150000"/>
              </a:lnSpc>
            </a:pPr>
            <a:r>
              <a:rPr lang="en-US" altLang="zh-CN" sz="1100" dirty="0" smtClean="0">
                <a:solidFill>
                  <a:prstClr val="black">
                    <a:lumMod val="85000"/>
                    <a:lumOff val="15000"/>
                  </a:prstClr>
                </a:solidFill>
              </a:rPr>
              <a:t>PROJECT INTRODUCTION</a:t>
            </a:r>
          </a:p>
        </p:txBody>
      </p:sp>
      <p:sp>
        <p:nvSpPr>
          <p:cNvPr id="45" name="矩形 44"/>
          <p:cNvSpPr/>
          <p:nvPr/>
        </p:nvSpPr>
        <p:spPr>
          <a:xfrm>
            <a:off x="5161513" y="2204314"/>
            <a:ext cx="1433406" cy="369332"/>
          </a:xfrm>
          <a:prstGeom prst="rect">
            <a:avLst/>
          </a:prstGeom>
        </p:spPr>
        <p:txBody>
          <a:bodyPr wrap="none">
            <a:spAutoFit/>
          </a:bodyPr>
          <a:lstStyle/>
          <a:p>
            <a:r>
              <a:rPr lang="en-US" altLang="zh-CN" sz="1800" dirty="0" smtClean="0">
                <a:solidFill>
                  <a:schemeClr val="accent1"/>
                </a:solidFill>
                <a:latin typeface="+mj-ea"/>
                <a:ea typeface="+mj-ea"/>
              </a:rPr>
              <a:t>02.</a:t>
            </a:r>
            <a:r>
              <a:rPr lang="zh-CN" altLang="en-US" sz="1800" dirty="0" smtClean="0">
                <a:solidFill>
                  <a:schemeClr val="accent1"/>
                </a:solidFill>
                <a:latin typeface="+mj-ea"/>
                <a:ea typeface="+mj-ea"/>
              </a:rPr>
              <a:t>新的理念</a:t>
            </a:r>
            <a:endParaRPr lang="zh-CN" altLang="en-US" sz="1800" dirty="0">
              <a:solidFill>
                <a:schemeClr val="accent1"/>
              </a:solidFill>
              <a:latin typeface="+mj-ea"/>
              <a:ea typeface="+mj-ea"/>
            </a:endParaRPr>
          </a:p>
        </p:txBody>
      </p:sp>
      <p:sp>
        <p:nvSpPr>
          <p:cNvPr id="46" name="矩形 45"/>
          <p:cNvSpPr/>
          <p:nvPr/>
        </p:nvSpPr>
        <p:spPr>
          <a:xfrm>
            <a:off x="5161513" y="2474438"/>
            <a:ext cx="2500798" cy="320024"/>
          </a:xfrm>
          <a:prstGeom prst="rect">
            <a:avLst/>
          </a:prstGeom>
        </p:spPr>
        <p:txBody>
          <a:bodyPr wrap="square">
            <a:spAutoFit/>
          </a:bodyPr>
          <a:lstStyle/>
          <a:p>
            <a:pPr>
              <a:lnSpc>
                <a:spcPct val="150000"/>
              </a:lnSpc>
            </a:pPr>
            <a:r>
              <a:rPr lang="en-US" altLang="zh-CN" sz="1100" dirty="0" smtClean="0">
                <a:solidFill>
                  <a:prstClr val="black">
                    <a:lumMod val="85000"/>
                    <a:lumOff val="15000"/>
                  </a:prstClr>
                </a:solidFill>
              </a:rPr>
              <a:t>NEW IDEA</a:t>
            </a:r>
            <a:endParaRPr lang="zh-CN" altLang="en-US" sz="1100" dirty="0">
              <a:solidFill>
                <a:prstClr val="black">
                  <a:lumMod val="85000"/>
                  <a:lumOff val="15000"/>
                </a:prstClr>
              </a:solidFill>
            </a:endParaRPr>
          </a:p>
        </p:txBody>
      </p:sp>
      <p:sp>
        <p:nvSpPr>
          <p:cNvPr id="49" name="矩形 48"/>
          <p:cNvSpPr/>
          <p:nvPr/>
        </p:nvSpPr>
        <p:spPr>
          <a:xfrm>
            <a:off x="5161513" y="3173214"/>
            <a:ext cx="1895071" cy="369332"/>
          </a:xfrm>
          <a:prstGeom prst="rect">
            <a:avLst/>
          </a:prstGeom>
        </p:spPr>
        <p:txBody>
          <a:bodyPr wrap="none">
            <a:spAutoFit/>
          </a:bodyPr>
          <a:lstStyle/>
          <a:p>
            <a:r>
              <a:rPr lang="en-US" altLang="zh-CN" sz="1800" dirty="0" smtClean="0">
                <a:solidFill>
                  <a:schemeClr val="accent1"/>
                </a:solidFill>
                <a:latin typeface="+mj-ea"/>
                <a:ea typeface="+mj-ea"/>
              </a:rPr>
              <a:t>03.</a:t>
            </a:r>
            <a:r>
              <a:rPr lang="zh-CN" altLang="en-US" sz="1800" dirty="0" smtClean="0">
                <a:solidFill>
                  <a:schemeClr val="accent1"/>
                </a:solidFill>
                <a:latin typeface="+mj-ea"/>
                <a:ea typeface="+mj-ea"/>
              </a:rPr>
              <a:t>新的工作模式</a:t>
            </a:r>
            <a:endParaRPr lang="zh-CN" altLang="en-US" sz="1800" dirty="0">
              <a:solidFill>
                <a:schemeClr val="accent1"/>
              </a:solidFill>
              <a:latin typeface="+mj-ea"/>
              <a:ea typeface="+mj-ea"/>
            </a:endParaRPr>
          </a:p>
        </p:txBody>
      </p:sp>
      <p:sp>
        <p:nvSpPr>
          <p:cNvPr id="50" name="矩形 49"/>
          <p:cNvSpPr/>
          <p:nvPr/>
        </p:nvSpPr>
        <p:spPr>
          <a:xfrm>
            <a:off x="5161513" y="3443340"/>
            <a:ext cx="2500798" cy="320024"/>
          </a:xfrm>
          <a:prstGeom prst="rect">
            <a:avLst/>
          </a:prstGeom>
        </p:spPr>
        <p:txBody>
          <a:bodyPr wrap="square">
            <a:spAutoFit/>
          </a:bodyPr>
          <a:lstStyle/>
          <a:p>
            <a:pPr>
              <a:lnSpc>
                <a:spcPct val="150000"/>
              </a:lnSpc>
            </a:pPr>
            <a:r>
              <a:rPr lang="en-US" altLang="zh-CN" sz="1100" dirty="0" smtClean="0">
                <a:solidFill>
                  <a:prstClr val="black">
                    <a:lumMod val="85000"/>
                    <a:lumOff val="15000"/>
                  </a:prstClr>
                </a:solidFill>
              </a:rPr>
              <a:t>NEW WORKING MODE</a:t>
            </a:r>
            <a:endParaRPr lang="zh-CN" altLang="en-US" sz="1100" dirty="0">
              <a:solidFill>
                <a:prstClr val="black">
                  <a:lumMod val="85000"/>
                  <a:lumOff val="15000"/>
                </a:prstClr>
              </a:solidFill>
            </a:endParaRPr>
          </a:p>
        </p:txBody>
      </p:sp>
      <p:sp>
        <p:nvSpPr>
          <p:cNvPr id="53" name="矩形 52"/>
          <p:cNvSpPr/>
          <p:nvPr/>
        </p:nvSpPr>
        <p:spPr>
          <a:xfrm>
            <a:off x="5161513" y="4142116"/>
            <a:ext cx="1433406" cy="369332"/>
          </a:xfrm>
          <a:prstGeom prst="rect">
            <a:avLst/>
          </a:prstGeom>
        </p:spPr>
        <p:txBody>
          <a:bodyPr wrap="none">
            <a:spAutoFit/>
          </a:bodyPr>
          <a:lstStyle/>
          <a:p>
            <a:r>
              <a:rPr lang="en-US" altLang="zh-CN" sz="1800" dirty="0" smtClean="0">
                <a:solidFill>
                  <a:schemeClr val="accent1"/>
                </a:solidFill>
                <a:latin typeface="+mj-ea"/>
                <a:ea typeface="+mj-ea"/>
              </a:rPr>
              <a:t>04.</a:t>
            </a:r>
            <a:r>
              <a:rPr lang="zh-CN" altLang="en-US" sz="1800" dirty="0" smtClean="0">
                <a:solidFill>
                  <a:schemeClr val="accent1"/>
                </a:solidFill>
                <a:latin typeface="+mj-ea"/>
                <a:ea typeface="+mj-ea"/>
              </a:rPr>
              <a:t>新的技术</a:t>
            </a:r>
            <a:endParaRPr lang="zh-CN" altLang="en-US" sz="1800" dirty="0">
              <a:solidFill>
                <a:schemeClr val="accent1"/>
              </a:solidFill>
              <a:latin typeface="+mj-ea"/>
              <a:ea typeface="+mj-ea"/>
            </a:endParaRPr>
          </a:p>
        </p:txBody>
      </p:sp>
      <p:sp>
        <p:nvSpPr>
          <p:cNvPr id="54" name="矩形 53"/>
          <p:cNvSpPr/>
          <p:nvPr/>
        </p:nvSpPr>
        <p:spPr>
          <a:xfrm>
            <a:off x="5161513" y="4403005"/>
            <a:ext cx="2500798" cy="320024"/>
          </a:xfrm>
          <a:prstGeom prst="rect">
            <a:avLst/>
          </a:prstGeom>
        </p:spPr>
        <p:txBody>
          <a:bodyPr wrap="square">
            <a:spAutoFit/>
          </a:bodyPr>
          <a:lstStyle/>
          <a:p>
            <a:pPr>
              <a:lnSpc>
                <a:spcPct val="150000"/>
              </a:lnSpc>
            </a:pPr>
            <a:r>
              <a:rPr lang="en-US" altLang="zh-CN" sz="1100" dirty="0" smtClean="0">
                <a:solidFill>
                  <a:prstClr val="black">
                    <a:lumMod val="85000"/>
                    <a:lumOff val="15000"/>
                  </a:prstClr>
                </a:solidFill>
              </a:rPr>
              <a:t>NEW  TECHNOLOGY</a:t>
            </a:r>
            <a:endParaRPr lang="zh-CN" altLang="en-US" sz="1100" dirty="0">
              <a:solidFill>
                <a:prstClr val="black">
                  <a:lumMod val="85000"/>
                  <a:lumOff val="15000"/>
                </a:prstClr>
              </a:solidFill>
            </a:endParaRPr>
          </a:p>
        </p:txBody>
      </p:sp>
      <p:grpSp>
        <p:nvGrpSpPr>
          <p:cNvPr id="84" name="组合 83"/>
          <p:cNvGrpSpPr/>
          <p:nvPr/>
        </p:nvGrpSpPr>
        <p:grpSpPr>
          <a:xfrm>
            <a:off x="4474892" y="4139250"/>
            <a:ext cx="531216" cy="531216"/>
            <a:chOff x="4470275" y="4148486"/>
            <a:chExt cx="531216" cy="531216"/>
          </a:xfrm>
        </p:grpSpPr>
        <p:sp>
          <p:nvSpPr>
            <p:cNvPr id="83" name="PA_椭圆 46"/>
            <p:cNvSpPr/>
            <p:nvPr>
              <p:custDataLst>
                <p:tags r:id="rId5"/>
              </p:custDataLst>
            </p:nvPr>
          </p:nvSpPr>
          <p:spPr>
            <a:xfrm>
              <a:off x="4470275" y="4148486"/>
              <a:ext cx="531216" cy="53121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19" name="AutoShape 4"/>
            <p:cNvSpPr/>
            <p:nvPr/>
          </p:nvSpPr>
          <p:spPr bwMode="auto">
            <a:xfrm>
              <a:off x="4588388" y="4267924"/>
              <a:ext cx="289023" cy="3158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27506E"/>
            </a:solidFill>
            <a:ln>
              <a:noFill/>
            </a:ln>
            <a:effectLst/>
          </p:spPr>
          <p:txBody>
            <a:bodyPr lIns="19050" tIns="19050" rIns="19050" bIns="19050" anchor="ctr"/>
            <a:lstStyle/>
            <a:p>
              <a:pPr marL="0" marR="0" lvl="0" indent="0"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82" name="组合 81"/>
          <p:cNvGrpSpPr/>
          <p:nvPr/>
        </p:nvGrpSpPr>
        <p:grpSpPr>
          <a:xfrm>
            <a:off x="4474892" y="3174050"/>
            <a:ext cx="531216" cy="531216"/>
            <a:chOff x="4470275" y="3178667"/>
            <a:chExt cx="531216" cy="531216"/>
          </a:xfrm>
        </p:grpSpPr>
        <p:sp>
          <p:nvSpPr>
            <p:cNvPr id="81" name="PA_椭圆 46"/>
            <p:cNvSpPr/>
            <p:nvPr>
              <p:custDataLst>
                <p:tags r:id="rId4"/>
              </p:custDataLst>
            </p:nvPr>
          </p:nvSpPr>
          <p:spPr>
            <a:xfrm>
              <a:off x="4470275" y="3178667"/>
              <a:ext cx="531216" cy="53121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35" name="AutoShape 112"/>
            <p:cNvSpPr/>
            <p:nvPr/>
          </p:nvSpPr>
          <p:spPr bwMode="auto">
            <a:xfrm>
              <a:off x="4612826" y="3308004"/>
              <a:ext cx="258618" cy="29932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7506E"/>
            </a:solidFill>
            <a:ln>
              <a:noFill/>
            </a:ln>
            <a:effectLst/>
          </p:spPr>
          <p:txBody>
            <a:bodyPr lIns="19050" tIns="19050" rIns="19050" bIns="19050" anchor="ctr"/>
            <a:lstStyle/>
            <a:p>
              <a:pPr marL="0" marR="0" lvl="0" indent="0"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88" name="组合 87"/>
          <p:cNvGrpSpPr/>
          <p:nvPr/>
        </p:nvGrpSpPr>
        <p:grpSpPr>
          <a:xfrm>
            <a:off x="4474892" y="2208850"/>
            <a:ext cx="531216" cy="531216"/>
            <a:chOff x="3412711" y="2199614"/>
            <a:chExt cx="531216" cy="531216"/>
          </a:xfrm>
        </p:grpSpPr>
        <p:sp>
          <p:nvSpPr>
            <p:cNvPr id="77" name="PA_椭圆 46"/>
            <p:cNvSpPr/>
            <p:nvPr>
              <p:custDataLst>
                <p:tags r:id="rId3"/>
              </p:custDataLst>
            </p:nvPr>
          </p:nvSpPr>
          <p:spPr>
            <a:xfrm>
              <a:off x="3412711" y="2199614"/>
              <a:ext cx="531216" cy="53121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grpSp>
          <p:nvGrpSpPr>
            <p:cNvPr id="87" name="组合 86"/>
            <p:cNvGrpSpPr/>
            <p:nvPr/>
          </p:nvGrpSpPr>
          <p:grpSpPr>
            <a:xfrm>
              <a:off x="3574882" y="2317717"/>
              <a:ext cx="200906" cy="311215"/>
              <a:chOff x="4637064" y="2336189"/>
              <a:chExt cx="200906" cy="311215"/>
            </a:xfrm>
          </p:grpSpPr>
          <p:sp>
            <p:nvSpPr>
              <p:cNvPr id="37" name="AutoShape 113"/>
              <p:cNvSpPr/>
              <p:nvPr/>
            </p:nvSpPr>
            <p:spPr bwMode="auto">
              <a:xfrm>
                <a:off x="4637064" y="2336189"/>
                <a:ext cx="200906" cy="3112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27506E"/>
              </a:solidFill>
              <a:ln>
                <a:noFill/>
              </a:ln>
              <a:effectLst/>
            </p:spPr>
            <p:txBody>
              <a:bodyPr lIns="19050" tIns="19050" rIns="19050" bIns="19050" anchor="ctr"/>
              <a:lstStyle/>
              <a:p>
                <a:pPr marL="0" marR="0" lvl="0" indent="0"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8" name="AutoShape 114"/>
              <p:cNvSpPr/>
              <p:nvPr/>
            </p:nvSpPr>
            <p:spPr bwMode="auto">
              <a:xfrm>
                <a:off x="4692293" y="2385049"/>
                <a:ext cx="59472" cy="631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rgbClr val="27506E"/>
              </a:solidFill>
              <a:ln>
                <a:noFill/>
              </a:ln>
              <a:effectLst/>
            </p:spPr>
            <p:txBody>
              <a:bodyPr lIns="19050" tIns="19050" rIns="19050" bIns="19050" anchor="ctr"/>
              <a:lstStyle/>
              <a:p>
                <a:pPr marL="0" marR="0" lvl="0" indent="0"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grpSp>
        <p:nvGrpSpPr>
          <p:cNvPr id="76" name="组合 75"/>
          <p:cNvGrpSpPr/>
          <p:nvPr/>
        </p:nvGrpSpPr>
        <p:grpSpPr>
          <a:xfrm>
            <a:off x="4474892" y="1243649"/>
            <a:ext cx="531216" cy="531216"/>
            <a:chOff x="4474893" y="1243649"/>
            <a:chExt cx="531216" cy="531216"/>
          </a:xfrm>
        </p:grpSpPr>
        <p:sp>
          <p:nvSpPr>
            <p:cNvPr id="75" name="PA_椭圆 46"/>
            <p:cNvSpPr/>
            <p:nvPr>
              <p:custDataLst>
                <p:tags r:id="rId2"/>
              </p:custDataLst>
            </p:nvPr>
          </p:nvSpPr>
          <p:spPr>
            <a:xfrm>
              <a:off x="4474893" y="1243649"/>
              <a:ext cx="531216" cy="53121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58" name="AutoShape 110"/>
            <p:cNvSpPr/>
            <p:nvPr/>
          </p:nvSpPr>
          <p:spPr bwMode="auto">
            <a:xfrm>
              <a:off x="4631676" y="1419326"/>
              <a:ext cx="220917" cy="15774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rgbClr val="27506E"/>
            </a:solidFill>
            <a:ln>
              <a:noFill/>
            </a:ln>
            <a:effectLst/>
          </p:spPr>
          <p:txBody>
            <a:bodyPr lIns="19050" tIns="19050" rIns="19050" bIns="19050" anchor="ctr"/>
            <a:lstStyle/>
            <a:p>
              <a:pPr marL="0" marR="0" lvl="0" indent="0"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9" name="AutoShape 111"/>
            <p:cNvSpPr/>
            <p:nvPr/>
          </p:nvSpPr>
          <p:spPr bwMode="auto">
            <a:xfrm>
              <a:off x="4594353" y="1380025"/>
              <a:ext cx="295564" cy="2955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rgbClr val="27506E"/>
            </a:solidFill>
            <a:ln>
              <a:noFill/>
            </a:ln>
            <a:effectLst/>
          </p:spPr>
          <p:txBody>
            <a:bodyPr lIns="19050" tIns="19050" rIns="19050" bIns="19050" anchor="ctr"/>
            <a:lstStyle/>
            <a:p>
              <a:pPr marL="0" marR="0" lvl="0" indent="0"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65" name="矩形 64"/>
          <p:cNvSpPr/>
          <p:nvPr/>
        </p:nvSpPr>
        <p:spPr>
          <a:xfrm>
            <a:off x="5161513" y="5101782"/>
            <a:ext cx="1664238" cy="369332"/>
          </a:xfrm>
          <a:prstGeom prst="rect">
            <a:avLst/>
          </a:prstGeom>
        </p:spPr>
        <p:txBody>
          <a:bodyPr wrap="none">
            <a:spAutoFit/>
          </a:bodyPr>
          <a:lstStyle/>
          <a:p>
            <a:r>
              <a:rPr lang="en-US" altLang="zh-CN" sz="1800" dirty="0" smtClean="0">
                <a:solidFill>
                  <a:schemeClr val="accent1"/>
                </a:solidFill>
                <a:latin typeface="+mj-ea"/>
                <a:ea typeface="+mj-ea"/>
              </a:rPr>
              <a:t>05.</a:t>
            </a:r>
            <a:r>
              <a:rPr lang="zh-CN" altLang="en-US" sz="1800" dirty="0" smtClean="0">
                <a:solidFill>
                  <a:schemeClr val="accent1"/>
                </a:solidFill>
                <a:latin typeface="+mj-ea"/>
                <a:ea typeface="+mj-ea"/>
              </a:rPr>
              <a:t>总结与展望</a:t>
            </a:r>
            <a:endParaRPr lang="zh-CN" altLang="en-US" sz="1800" dirty="0">
              <a:solidFill>
                <a:schemeClr val="accent1"/>
              </a:solidFill>
              <a:latin typeface="+mj-ea"/>
              <a:ea typeface="+mj-ea"/>
            </a:endParaRPr>
          </a:p>
        </p:txBody>
      </p:sp>
      <p:sp>
        <p:nvSpPr>
          <p:cNvPr id="66" name="矩形 65"/>
          <p:cNvSpPr/>
          <p:nvPr/>
        </p:nvSpPr>
        <p:spPr>
          <a:xfrm>
            <a:off x="5161513" y="5362671"/>
            <a:ext cx="2500798" cy="320024"/>
          </a:xfrm>
          <a:prstGeom prst="rect">
            <a:avLst/>
          </a:prstGeom>
        </p:spPr>
        <p:txBody>
          <a:bodyPr wrap="square">
            <a:spAutoFit/>
          </a:bodyPr>
          <a:lstStyle/>
          <a:p>
            <a:pPr>
              <a:lnSpc>
                <a:spcPct val="150000"/>
              </a:lnSpc>
            </a:pPr>
            <a:r>
              <a:rPr lang="en-US" altLang="zh-CN" sz="1100" dirty="0" smtClean="0">
                <a:solidFill>
                  <a:prstClr val="black">
                    <a:lumMod val="85000"/>
                    <a:lumOff val="15000"/>
                  </a:prstClr>
                </a:solidFill>
              </a:rPr>
              <a:t>SUMMARY &amp; OUTLOOK</a:t>
            </a:r>
            <a:endParaRPr lang="zh-CN" altLang="en-US" sz="1100" dirty="0">
              <a:solidFill>
                <a:prstClr val="black">
                  <a:lumMod val="85000"/>
                  <a:lumOff val="15000"/>
                </a:prstClr>
              </a:solidFill>
            </a:endParaRPr>
          </a:p>
        </p:txBody>
      </p:sp>
      <p:grpSp>
        <p:nvGrpSpPr>
          <p:cNvPr id="86" name="组合 85"/>
          <p:cNvGrpSpPr/>
          <p:nvPr/>
        </p:nvGrpSpPr>
        <p:grpSpPr>
          <a:xfrm>
            <a:off x="4474892" y="5104451"/>
            <a:ext cx="531216" cy="531216"/>
            <a:chOff x="4474893" y="5132159"/>
            <a:chExt cx="531216" cy="531216"/>
          </a:xfrm>
        </p:grpSpPr>
        <p:sp>
          <p:nvSpPr>
            <p:cNvPr id="79" name="PA_椭圆 46"/>
            <p:cNvSpPr/>
            <p:nvPr>
              <p:custDataLst>
                <p:tags r:id="rId1"/>
              </p:custDataLst>
            </p:nvPr>
          </p:nvSpPr>
          <p:spPr>
            <a:xfrm>
              <a:off x="4474893" y="5132159"/>
              <a:ext cx="531216" cy="531216"/>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effectLst>
                  <a:outerShdw blurRad="38100" dist="38100" dir="2700000" algn="tl">
                    <a:srgbClr val="000000">
                      <a:alpha val="43137"/>
                    </a:srgbClr>
                  </a:outerShdw>
                </a:effectLst>
              </a:endParaRPr>
            </a:p>
          </p:txBody>
        </p:sp>
        <p:sp>
          <p:nvSpPr>
            <p:cNvPr id="67" name="AutoShape 136"/>
            <p:cNvSpPr/>
            <p:nvPr/>
          </p:nvSpPr>
          <p:spPr bwMode="auto">
            <a:xfrm>
              <a:off x="4745069" y="5304024"/>
              <a:ext cx="98036" cy="1060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8" name="AutoShape 137"/>
            <p:cNvSpPr/>
            <p:nvPr/>
          </p:nvSpPr>
          <p:spPr bwMode="auto">
            <a:xfrm>
              <a:off x="4591768" y="5244333"/>
              <a:ext cx="300734" cy="325196"/>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9" name="AutoShape 138"/>
            <p:cNvSpPr/>
            <p:nvPr/>
          </p:nvSpPr>
          <p:spPr bwMode="auto">
            <a:xfrm>
              <a:off x="4742836" y="5253314"/>
              <a:ext cx="140430" cy="1518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6" y="2578226"/>
            <a:ext cx="1676757" cy="2235676"/>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2" y="2824389"/>
            <a:ext cx="1307513" cy="174335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94222" y="3142066"/>
            <a:ext cx="861133"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04</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2591525"/>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投资回报</a:t>
            </a:r>
          </a:p>
        </p:txBody>
      </p:sp>
      <p:sp>
        <p:nvSpPr>
          <p:cNvPr id="20" name="矩形 19"/>
          <p:cNvSpPr/>
          <p:nvPr/>
        </p:nvSpPr>
        <p:spPr>
          <a:xfrm>
            <a:off x="3495178" y="3038981"/>
            <a:ext cx="2307363" cy="307777"/>
          </a:xfrm>
          <a:prstGeom prst="rect">
            <a:avLst/>
          </a:prstGeom>
        </p:spPr>
        <p:txBody>
          <a:bodyPr wrap="none">
            <a:spAutoFit/>
          </a:bodyPr>
          <a:lstStyle/>
          <a:p>
            <a:r>
              <a:rPr lang="en-US" altLang="zh-CN" sz="1400">
                <a:solidFill>
                  <a:srgbClr val="27506E"/>
                </a:solidFill>
                <a:latin typeface="微软雅黑" panose="020B0503020204020204" pitchFamily="34" charset="-122"/>
                <a:ea typeface="微软雅黑" panose="020B0503020204020204" pitchFamily="34" charset="-122"/>
              </a:rPr>
              <a:t>INVESTMENT RETURENS</a:t>
            </a:r>
          </a:p>
        </p:txBody>
      </p:sp>
      <p:cxnSp>
        <p:nvCxnSpPr>
          <p:cNvPr id="3" name="直接连接符 2"/>
          <p:cNvCxnSpPr/>
          <p:nvPr/>
        </p:nvCxnSpPr>
        <p:spPr>
          <a:xfrm>
            <a:off x="3605703" y="346392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3449350"/>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4233362"/>
            <a:ext cx="1111558" cy="40748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FOUR</a:t>
            </a:r>
            <a:endParaRPr lang="zh-CN" altLang="en-US" sz="1200">
              <a:solidFill>
                <a:prstClr val="white"/>
              </a:solidFill>
              <a:latin typeface="Arial" panose="020B0604020202020204"/>
            </a:endParaRPr>
          </a:p>
        </p:txBody>
      </p:sp>
      <p:sp>
        <p:nvSpPr>
          <p:cNvPr id="25" name="椭圆 24"/>
          <p:cNvSpPr/>
          <p:nvPr/>
        </p:nvSpPr>
        <p:spPr>
          <a:xfrm>
            <a:off x="2772931" y="2592797"/>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1" y="3015197"/>
            <a:ext cx="286781" cy="3823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20" y="4863033"/>
            <a:ext cx="160345" cy="21379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4410935"/>
            <a:ext cx="220530" cy="29404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3972331"/>
            <a:ext cx="228296" cy="30439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4799329"/>
            <a:ext cx="154542" cy="20605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3972331"/>
            <a:ext cx="99708" cy="132944"/>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smtClean="0">
                <a:solidFill>
                  <a:srgbClr val="27506E"/>
                </a:solidFill>
                <a:latin typeface="方正兰亭黑_GBK"/>
                <a:ea typeface="方正兰亭黑_GBK"/>
              </a:rPr>
              <a:t>投资</a:t>
            </a:r>
            <a:r>
              <a:rPr lang="zh-CN" altLang="en-US" sz="1600">
                <a:solidFill>
                  <a:srgbClr val="27506E"/>
                </a:solidFill>
                <a:latin typeface="方正兰亭黑_GBK"/>
                <a:ea typeface="方正兰亭黑_GBK"/>
              </a:rPr>
              <a:t>需求</a:t>
            </a: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458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04</a:t>
            </a:r>
            <a:endParaRPr lang="zh-CN" altLang="en-US" sz="1200">
              <a:solidFill>
                <a:schemeClr val="bg1"/>
              </a:solidFill>
              <a:latin typeface="方正兰亭黑_GBK"/>
              <a:ea typeface="方正兰亭黑_GBK"/>
            </a:endParaRPr>
          </a:p>
        </p:txBody>
      </p:sp>
      <p:sp>
        <p:nvSpPr>
          <p:cNvPr id="31" name="Freeform 21"/>
          <p:cNvSpPr/>
          <p:nvPr/>
        </p:nvSpPr>
        <p:spPr bwMode="auto">
          <a:xfrm>
            <a:off x="3195639" y="2120053"/>
            <a:ext cx="1679575" cy="2243667"/>
          </a:xfrm>
          <a:custGeom>
            <a:avLst/>
            <a:gdLst>
              <a:gd name="T0" fmla="*/ 0 w 878"/>
              <a:gd name="T1" fmla="*/ 557 h 879"/>
              <a:gd name="T2" fmla="*/ 0 w 878"/>
              <a:gd name="T3" fmla="*/ 879 h 879"/>
              <a:gd name="T4" fmla="*/ 878 w 878"/>
              <a:gd name="T5" fmla="*/ 0 h 879"/>
              <a:gd name="T6" fmla="*/ 557 w 878"/>
              <a:gd name="T7" fmla="*/ 0 h 879"/>
              <a:gd name="T8" fmla="*/ 0 w 878"/>
              <a:gd name="T9" fmla="*/ 557 h 879"/>
            </a:gdLst>
            <a:ahLst/>
            <a:cxnLst>
              <a:cxn ang="0">
                <a:pos x="T0" y="T1"/>
              </a:cxn>
              <a:cxn ang="0">
                <a:pos x="T2" y="T3"/>
              </a:cxn>
              <a:cxn ang="0">
                <a:pos x="T4" y="T5"/>
              </a:cxn>
              <a:cxn ang="0">
                <a:pos x="T6" y="T7"/>
              </a:cxn>
              <a:cxn ang="0">
                <a:pos x="T8" y="T9"/>
              </a:cxn>
            </a:cxnLst>
            <a:rect l="0" t="0" r="r" b="b"/>
            <a:pathLst>
              <a:path w="878" h="879">
                <a:moveTo>
                  <a:pt x="0" y="557"/>
                </a:moveTo>
                <a:cubicBezTo>
                  <a:pt x="0" y="879"/>
                  <a:pt x="0" y="879"/>
                  <a:pt x="0" y="879"/>
                </a:cubicBezTo>
                <a:cubicBezTo>
                  <a:pt x="485" y="879"/>
                  <a:pt x="878" y="486"/>
                  <a:pt x="878" y="0"/>
                </a:cubicBezTo>
                <a:cubicBezTo>
                  <a:pt x="557" y="0"/>
                  <a:pt x="557" y="0"/>
                  <a:pt x="557" y="0"/>
                </a:cubicBezTo>
                <a:cubicBezTo>
                  <a:pt x="557" y="308"/>
                  <a:pt x="307" y="557"/>
                  <a:pt x="0" y="557"/>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Freeform 22"/>
          <p:cNvSpPr/>
          <p:nvPr/>
        </p:nvSpPr>
        <p:spPr bwMode="auto">
          <a:xfrm>
            <a:off x="3195639" y="3544572"/>
            <a:ext cx="1679575" cy="2239433"/>
          </a:xfrm>
          <a:custGeom>
            <a:avLst/>
            <a:gdLst>
              <a:gd name="T0" fmla="*/ 557 w 878"/>
              <a:gd name="T1" fmla="*/ 878 h 878"/>
              <a:gd name="T2" fmla="*/ 878 w 878"/>
              <a:gd name="T3" fmla="*/ 878 h 878"/>
              <a:gd name="T4" fmla="*/ 0 w 878"/>
              <a:gd name="T5" fmla="*/ 0 h 878"/>
              <a:gd name="T6" fmla="*/ 0 w 878"/>
              <a:gd name="T7" fmla="*/ 321 h 878"/>
              <a:gd name="T8" fmla="*/ 557 w 878"/>
              <a:gd name="T9" fmla="*/ 878 h 878"/>
            </a:gdLst>
            <a:ahLst/>
            <a:cxnLst>
              <a:cxn ang="0">
                <a:pos x="T0" y="T1"/>
              </a:cxn>
              <a:cxn ang="0">
                <a:pos x="T2" y="T3"/>
              </a:cxn>
              <a:cxn ang="0">
                <a:pos x="T4" y="T5"/>
              </a:cxn>
              <a:cxn ang="0">
                <a:pos x="T6" y="T7"/>
              </a:cxn>
              <a:cxn ang="0">
                <a:pos x="T8" y="T9"/>
              </a:cxn>
            </a:cxnLst>
            <a:rect l="0" t="0" r="r" b="b"/>
            <a:pathLst>
              <a:path w="878" h="878">
                <a:moveTo>
                  <a:pt x="557" y="878"/>
                </a:moveTo>
                <a:cubicBezTo>
                  <a:pt x="878" y="878"/>
                  <a:pt x="878" y="878"/>
                  <a:pt x="878" y="878"/>
                </a:cubicBezTo>
                <a:cubicBezTo>
                  <a:pt x="878" y="393"/>
                  <a:pt x="485" y="0"/>
                  <a:pt x="0" y="0"/>
                </a:cubicBezTo>
                <a:cubicBezTo>
                  <a:pt x="0" y="321"/>
                  <a:pt x="0" y="321"/>
                  <a:pt x="0" y="321"/>
                </a:cubicBezTo>
                <a:cubicBezTo>
                  <a:pt x="307" y="321"/>
                  <a:pt x="557" y="571"/>
                  <a:pt x="557" y="878"/>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Freeform 23"/>
          <p:cNvSpPr/>
          <p:nvPr/>
        </p:nvSpPr>
        <p:spPr bwMode="auto">
          <a:xfrm>
            <a:off x="4260851" y="2120053"/>
            <a:ext cx="1679575" cy="2243667"/>
          </a:xfrm>
          <a:custGeom>
            <a:avLst/>
            <a:gdLst>
              <a:gd name="T0" fmla="*/ 321 w 878"/>
              <a:gd name="T1" fmla="*/ 0 h 879"/>
              <a:gd name="T2" fmla="*/ 0 w 878"/>
              <a:gd name="T3" fmla="*/ 0 h 879"/>
              <a:gd name="T4" fmla="*/ 878 w 878"/>
              <a:gd name="T5" fmla="*/ 879 h 879"/>
              <a:gd name="T6" fmla="*/ 878 w 878"/>
              <a:gd name="T7" fmla="*/ 557 h 879"/>
              <a:gd name="T8" fmla="*/ 321 w 878"/>
              <a:gd name="T9" fmla="*/ 0 h 879"/>
            </a:gdLst>
            <a:ahLst/>
            <a:cxnLst>
              <a:cxn ang="0">
                <a:pos x="T0" y="T1"/>
              </a:cxn>
              <a:cxn ang="0">
                <a:pos x="T2" y="T3"/>
              </a:cxn>
              <a:cxn ang="0">
                <a:pos x="T4" y="T5"/>
              </a:cxn>
              <a:cxn ang="0">
                <a:pos x="T6" y="T7"/>
              </a:cxn>
              <a:cxn ang="0">
                <a:pos x="T8" y="T9"/>
              </a:cxn>
            </a:cxnLst>
            <a:rect l="0" t="0" r="r" b="b"/>
            <a:pathLst>
              <a:path w="878" h="879">
                <a:moveTo>
                  <a:pt x="321" y="0"/>
                </a:moveTo>
                <a:cubicBezTo>
                  <a:pt x="0" y="0"/>
                  <a:pt x="0" y="0"/>
                  <a:pt x="0" y="0"/>
                </a:cubicBezTo>
                <a:cubicBezTo>
                  <a:pt x="0" y="486"/>
                  <a:pt x="393" y="879"/>
                  <a:pt x="878" y="879"/>
                </a:cubicBezTo>
                <a:cubicBezTo>
                  <a:pt x="878" y="557"/>
                  <a:pt x="878" y="557"/>
                  <a:pt x="878" y="557"/>
                </a:cubicBezTo>
                <a:cubicBezTo>
                  <a:pt x="571" y="557"/>
                  <a:pt x="321" y="308"/>
                  <a:pt x="321" y="0"/>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Freeform 24"/>
          <p:cNvSpPr/>
          <p:nvPr/>
        </p:nvSpPr>
        <p:spPr bwMode="auto">
          <a:xfrm>
            <a:off x="4260851" y="3544572"/>
            <a:ext cx="1679575" cy="2239433"/>
          </a:xfrm>
          <a:custGeom>
            <a:avLst/>
            <a:gdLst>
              <a:gd name="T0" fmla="*/ 878 w 878"/>
              <a:gd name="T1" fmla="*/ 321 h 878"/>
              <a:gd name="T2" fmla="*/ 878 w 878"/>
              <a:gd name="T3" fmla="*/ 0 h 878"/>
              <a:gd name="T4" fmla="*/ 0 w 878"/>
              <a:gd name="T5" fmla="*/ 878 h 878"/>
              <a:gd name="T6" fmla="*/ 321 w 878"/>
              <a:gd name="T7" fmla="*/ 878 h 878"/>
              <a:gd name="T8" fmla="*/ 878 w 878"/>
              <a:gd name="T9" fmla="*/ 321 h 878"/>
            </a:gdLst>
            <a:ahLst/>
            <a:cxnLst>
              <a:cxn ang="0">
                <a:pos x="T0" y="T1"/>
              </a:cxn>
              <a:cxn ang="0">
                <a:pos x="T2" y="T3"/>
              </a:cxn>
              <a:cxn ang="0">
                <a:pos x="T4" y="T5"/>
              </a:cxn>
              <a:cxn ang="0">
                <a:pos x="T6" y="T7"/>
              </a:cxn>
              <a:cxn ang="0">
                <a:pos x="T8" y="T9"/>
              </a:cxn>
            </a:cxnLst>
            <a:rect l="0" t="0" r="r" b="b"/>
            <a:pathLst>
              <a:path w="878" h="878">
                <a:moveTo>
                  <a:pt x="878" y="321"/>
                </a:moveTo>
                <a:cubicBezTo>
                  <a:pt x="878" y="0"/>
                  <a:pt x="878" y="0"/>
                  <a:pt x="878" y="0"/>
                </a:cubicBezTo>
                <a:cubicBezTo>
                  <a:pt x="393" y="0"/>
                  <a:pt x="0" y="393"/>
                  <a:pt x="0" y="878"/>
                </a:cubicBezTo>
                <a:cubicBezTo>
                  <a:pt x="321" y="878"/>
                  <a:pt x="321" y="878"/>
                  <a:pt x="321" y="878"/>
                </a:cubicBezTo>
                <a:cubicBezTo>
                  <a:pt x="321" y="571"/>
                  <a:pt x="571" y="321"/>
                  <a:pt x="878" y="321"/>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Line 30"/>
          <p:cNvSpPr>
            <a:spLocks noChangeShapeType="1"/>
          </p:cNvSpPr>
          <p:nvPr/>
        </p:nvSpPr>
        <p:spPr bwMode="auto">
          <a:xfrm flipH="1">
            <a:off x="3473451" y="2431204"/>
            <a:ext cx="760413" cy="0"/>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xmlns="">
                <a:noFill/>
              </a14:hiddenFill>
            </a:ext>
          </a:extLst>
        </p:spPr>
        <p:txBody>
          <a:bodyPr/>
          <a:lstStyle/>
          <a:p>
            <a:endParaRPr lang="zh-CN" altLang="en-US"/>
          </a:p>
        </p:txBody>
      </p:sp>
      <p:sp>
        <p:nvSpPr>
          <p:cNvPr id="41" name="Line 31"/>
          <p:cNvSpPr>
            <a:spLocks noChangeShapeType="1"/>
          </p:cNvSpPr>
          <p:nvPr/>
        </p:nvSpPr>
        <p:spPr bwMode="auto">
          <a:xfrm>
            <a:off x="3473450" y="4414520"/>
            <a:ext cx="0" cy="999067"/>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xmlns="">
                <a:noFill/>
              </a14:hiddenFill>
            </a:ext>
          </a:extLst>
        </p:spPr>
        <p:txBody>
          <a:bodyPr/>
          <a:lstStyle/>
          <a:p>
            <a:endParaRPr lang="zh-CN" altLang="en-US"/>
          </a:p>
        </p:txBody>
      </p:sp>
      <p:sp>
        <p:nvSpPr>
          <p:cNvPr id="42" name="Line 32"/>
          <p:cNvSpPr>
            <a:spLocks noChangeShapeType="1"/>
          </p:cNvSpPr>
          <p:nvPr/>
        </p:nvSpPr>
        <p:spPr bwMode="auto">
          <a:xfrm>
            <a:off x="4913314" y="5413587"/>
            <a:ext cx="720725" cy="0"/>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xmlns="">
                <a:noFill/>
              </a14:hiddenFill>
            </a:ext>
          </a:extLst>
        </p:spPr>
        <p:txBody>
          <a:bodyPr/>
          <a:lstStyle/>
          <a:p>
            <a:endParaRPr lang="zh-CN" altLang="en-US"/>
          </a:p>
        </p:txBody>
      </p:sp>
      <p:sp>
        <p:nvSpPr>
          <p:cNvPr id="44" name="Line 33"/>
          <p:cNvSpPr>
            <a:spLocks noChangeShapeType="1"/>
          </p:cNvSpPr>
          <p:nvPr/>
        </p:nvSpPr>
        <p:spPr bwMode="auto">
          <a:xfrm flipV="1">
            <a:off x="5634038" y="2431205"/>
            <a:ext cx="0" cy="1051983"/>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xmlns="">
                <a:noFill/>
              </a14:hiddenFill>
            </a:ext>
          </a:extLst>
        </p:spPr>
        <p:txBody>
          <a:bodyPr/>
          <a:lstStyle/>
          <a:p>
            <a:endParaRPr lang="zh-CN" altLang="en-US"/>
          </a:p>
        </p:txBody>
      </p:sp>
      <p:sp>
        <p:nvSpPr>
          <p:cNvPr id="45" name="矩形 44"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1086443" y="2480239"/>
            <a:ext cx="2371282" cy="784830"/>
          </a:xfrm>
          <a:prstGeom prst="rect">
            <a:avLst/>
          </a:prstGeom>
        </p:spPr>
        <p:txBody>
          <a:bodyPr wrap="square">
            <a:spAutoFit/>
          </a:bodyPr>
          <a:lstStyle/>
          <a:p>
            <a:pPr lvl="0" algn="r">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51"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2554914" y="2122060"/>
            <a:ext cx="90281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fontAlgn="base">
              <a:spcBef>
                <a:spcPct val="0"/>
              </a:spcBef>
              <a:spcAft>
                <a:spcPct val="0"/>
              </a:spcAft>
            </a:pPr>
            <a:r>
              <a:rPr lang="zh-CN" altLang="en-US" sz="1400" smtClean="0">
                <a:solidFill>
                  <a:schemeClr val="accent1"/>
                </a:solidFill>
                <a:latin typeface="+mj-ea"/>
                <a:ea typeface="+mj-ea"/>
              </a:rPr>
              <a:t>人才培养</a:t>
            </a:r>
            <a:endParaRPr lang="zh-CN" altLang="en-US" sz="1400">
              <a:solidFill>
                <a:schemeClr val="accent1"/>
              </a:solidFill>
              <a:latin typeface="+mj-ea"/>
              <a:ea typeface="+mj-ea"/>
            </a:endParaRPr>
          </a:p>
        </p:txBody>
      </p:sp>
      <p:cxnSp>
        <p:nvCxnSpPr>
          <p:cNvPr id="52" name="直接连接符 5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3109826" y="2521552"/>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Freeform 16"/>
          <p:cNvSpPr>
            <a:spLocks noEditPoints="1"/>
          </p:cNvSpPr>
          <p:nvPr/>
        </p:nvSpPr>
        <p:spPr bwMode="auto">
          <a:xfrm>
            <a:off x="4406970" y="2211251"/>
            <a:ext cx="336211" cy="369716"/>
          </a:xfrm>
          <a:custGeom>
            <a:avLst/>
            <a:gdLst>
              <a:gd name="T0" fmla="*/ 666 w 734"/>
              <a:gd name="T1" fmla="*/ 199 h 605"/>
              <a:gd name="T2" fmla="*/ 624 w 734"/>
              <a:gd name="T3" fmla="*/ 241 h 605"/>
              <a:gd name="T4" fmla="*/ 666 w 734"/>
              <a:gd name="T5" fmla="*/ 282 h 605"/>
              <a:gd name="T6" fmla="*/ 707 w 734"/>
              <a:gd name="T7" fmla="*/ 241 h 605"/>
              <a:gd name="T8" fmla="*/ 666 w 734"/>
              <a:gd name="T9" fmla="*/ 199 h 605"/>
              <a:gd name="T10" fmla="*/ 69 w 734"/>
              <a:gd name="T11" fmla="*/ 199 h 605"/>
              <a:gd name="T12" fmla="*/ 27 w 734"/>
              <a:gd name="T13" fmla="*/ 241 h 605"/>
              <a:gd name="T14" fmla="*/ 69 w 734"/>
              <a:gd name="T15" fmla="*/ 282 h 605"/>
              <a:gd name="T16" fmla="*/ 110 w 734"/>
              <a:gd name="T17" fmla="*/ 241 h 605"/>
              <a:gd name="T18" fmla="*/ 69 w 734"/>
              <a:gd name="T19" fmla="*/ 199 h 605"/>
              <a:gd name="T20" fmla="*/ 542 w 734"/>
              <a:gd name="T21" fmla="*/ 124 h 605"/>
              <a:gd name="T22" fmla="*/ 480 w 734"/>
              <a:gd name="T23" fmla="*/ 186 h 605"/>
              <a:gd name="T24" fmla="*/ 542 w 734"/>
              <a:gd name="T25" fmla="*/ 247 h 605"/>
              <a:gd name="T26" fmla="*/ 604 w 734"/>
              <a:gd name="T27" fmla="*/ 186 h 605"/>
              <a:gd name="T28" fmla="*/ 542 w 734"/>
              <a:gd name="T29" fmla="*/ 124 h 605"/>
              <a:gd name="T30" fmla="*/ 734 w 734"/>
              <a:gd name="T31" fmla="*/ 500 h 605"/>
              <a:gd name="T32" fmla="*/ 663 w 734"/>
              <a:gd name="T33" fmla="*/ 500 h 605"/>
              <a:gd name="T34" fmla="*/ 663 w 734"/>
              <a:gd name="T35" fmla="*/ 370 h 605"/>
              <a:gd name="T36" fmla="*/ 646 w 734"/>
              <a:gd name="T37" fmla="*/ 309 h 605"/>
              <a:gd name="T38" fmla="*/ 666 w 734"/>
              <a:gd name="T39" fmla="*/ 306 h 605"/>
              <a:gd name="T40" fmla="*/ 734 w 734"/>
              <a:gd name="T41" fmla="*/ 374 h 605"/>
              <a:gd name="T42" fmla="*/ 734 w 734"/>
              <a:gd name="T43" fmla="*/ 500 h 605"/>
              <a:gd name="T44" fmla="*/ 192 w 734"/>
              <a:gd name="T45" fmla="*/ 124 h 605"/>
              <a:gd name="T46" fmla="*/ 130 w 734"/>
              <a:gd name="T47" fmla="*/ 186 h 605"/>
              <a:gd name="T48" fmla="*/ 192 w 734"/>
              <a:gd name="T49" fmla="*/ 247 h 605"/>
              <a:gd name="T50" fmla="*/ 254 w 734"/>
              <a:gd name="T51" fmla="*/ 186 h 605"/>
              <a:gd name="T52" fmla="*/ 192 w 734"/>
              <a:gd name="T53" fmla="*/ 124 h 605"/>
              <a:gd name="T54" fmla="*/ 69 w 734"/>
              <a:gd name="T55" fmla="*/ 306 h 605"/>
              <a:gd name="T56" fmla="*/ 88 w 734"/>
              <a:gd name="T57" fmla="*/ 309 h 605"/>
              <a:gd name="T58" fmla="*/ 71 w 734"/>
              <a:gd name="T59" fmla="*/ 370 h 605"/>
              <a:gd name="T60" fmla="*/ 71 w 734"/>
              <a:gd name="T61" fmla="*/ 500 h 605"/>
              <a:gd name="T62" fmla="*/ 0 w 734"/>
              <a:gd name="T63" fmla="*/ 500 h 605"/>
              <a:gd name="T64" fmla="*/ 0 w 734"/>
              <a:gd name="T65" fmla="*/ 374 h 605"/>
              <a:gd name="T66" fmla="*/ 69 w 734"/>
              <a:gd name="T67" fmla="*/ 306 h 605"/>
              <a:gd name="T68" fmla="*/ 367 w 734"/>
              <a:gd name="T69" fmla="*/ 0 h 605"/>
              <a:gd name="T70" fmla="*/ 276 w 734"/>
              <a:gd name="T71" fmla="*/ 92 h 605"/>
              <a:gd name="T72" fmla="*/ 367 w 734"/>
              <a:gd name="T73" fmla="*/ 183 h 605"/>
              <a:gd name="T74" fmla="*/ 458 w 734"/>
              <a:gd name="T75" fmla="*/ 92 h 605"/>
              <a:gd name="T76" fmla="*/ 367 w 734"/>
              <a:gd name="T77" fmla="*/ 0 h 605"/>
              <a:gd name="T78" fmla="*/ 641 w 734"/>
              <a:gd name="T79" fmla="*/ 548 h 605"/>
              <a:gd name="T80" fmla="*/ 533 w 734"/>
              <a:gd name="T81" fmla="*/ 548 h 605"/>
              <a:gd name="T82" fmla="*/ 533 w 734"/>
              <a:gd name="T83" fmla="*/ 351 h 605"/>
              <a:gd name="T84" fmla="*/ 514 w 734"/>
              <a:gd name="T85" fmla="*/ 276 h 605"/>
              <a:gd name="T86" fmla="*/ 542 w 734"/>
              <a:gd name="T87" fmla="*/ 271 h 605"/>
              <a:gd name="T88" fmla="*/ 641 w 734"/>
              <a:gd name="T89" fmla="*/ 370 h 605"/>
              <a:gd name="T90" fmla="*/ 641 w 734"/>
              <a:gd name="T91" fmla="*/ 548 h 605"/>
              <a:gd name="T92" fmla="*/ 201 w 734"/>
              <a:gd name="T93" fmla="*/ 351 h 605"/>
              <a:gd name="T94" fmla="*/ 201 w 734"/>
              <a:gd name="T95" fmla="*/ 548 h 605"/>
              <a:gd name="T96" fmla="*/ 93 w 734"/>
              <a:gd name="T97" fmla="*/ 548 h 605"/>
              <a:gd name="T98" fmla="*/ 93 w 734"/>
              <a:gd name="T99" fmla="*/ 370 h 605"/>
              <a:gd name="T100" fmla="*/ 192 w 734"/>
              <a:gd name="T101" fmla="*/ 271 h 605"/>
              <a:gd name="T102" fmla="*/ 220 w 734"/>
              <a:gd name="T103" fmla="*/ 276 h 605"/>
              <a:gd name="T104" fmla="*/ 201 w 734"/>
              <a:gd name="T105" fmla="*/ 351 h 605"/>
              <a:gd name="T106" fmla="*/ 224 w 734"/>
              <a:gd name="T107" fmla="*/ 605 h 605"/>
              <a:gd name="T108" fmla="*/ 510 w 734"/>
              <a:gd name="T109" fmla="*/ 605 h 605"/>
              <a:gd name="T110" fmla="*/ 510 w 734"/>
              <a:gd name="T111" fmla="*/ 351 h 605"/>
              <a:gd name="T112" fmla="*/ 367 w 734"/>
              <a:gd name="T113" fmla="*/ 207 h 605"/>
              <a:gd name="T114" fmla="*/ 224 w 734"/>
              <a:gd name="T115" fmla="*/ 351 h 605"/>
              <a:gd name="T116" fmla="*/ 224 w 734"/>
              <a:gd name="T1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34" h="605">
                <a:moveTo>
                  <a:pt x="666" y="199"/>
                </a:moveTo>
                <a:cubicBezTo>
                  <a:pt x="643" y="199"/>
                  <a:pt x="624" y="218"/>
                  <a:pt x="624" y="241"/>
                </a:cubicBezTo>
                <a:cubicBezTo>
                  <a:pt x="624" y="264"/>
                  <a:pt x="643" y="282"/>
                  <a:pt x="666" y="282"/>
                </a:cubicBezTo>
                <a:cubicBezTo>
                  <a:pt x="688" y="282"/>
                  <a:pt x="707" y="264"/>
                  <a:pt x="707" y="241"/>
                </a:cubicBezTo>
                <a:cubicBezTo>
                  <a:pt x="707" y="218"/>
                  <a:pt x="688" y="199"/>
                  <a:pt x="666" y="199"/>
                </a:cubicBezTo>
                <a:close/>
                <a:moveTo>
                  <a:pt x="69" y="199"/>
                </a:moveTo>
                <a:cubicBezTo>
                  <a:pt x="46" y="199"/>
                  <a:pt x="27" y="218"/>
                  <a:pt x="27" y="241"/>
                </a:cubicBezTo>
                <a:cubicBezTo>
                  <a:pt x="27" y="264"/>
                  <a:pt x="46" y="282"/>
                  <a:pt x="69" y="282"/>
                </a:cubicBezTo>
                <a:cubicBezTo>
                  <a:pt x="92" y="282"/>
                  <a:pt x="110" y="264"/>
                  <a:pt x="110" y="241"/>
                </a:cubicBezTo>
                <a:cubicBezTo>
                  <a:pt x="110" y="218"/>
                  <a:pt x="92" y="199"/>
                  <a:pt x="69" y="199"/>
                </a:cubicBezTo>
                <a:close/>
                <a:moveTo>
                  <a:pt x="542" y="124"/>
                </a:moveTo>
                <a:cubicBezTo>
                  <a:pt x="508" y="124"/>
                  <a:pt x="480" y="152"/>
                  <a:pt x="480" y="186"/>
                </a:cubicBezTo>
                <a:cubicBezTo>
                  <a:pt x="480" y="220"/>
                  <a:pt x="508" y="247"/>
                  <a:pt x="542" y="247"/>
                </a:cubicBezTo>
                <a:cubicBezTo>
                  <a:pt x="576" y="247"/>
                  <a:pt x="604" y="220"/>
                  <a:pt x="604" y="186"/>
                </a:cubicBezTo>
                <a:cubicBezTo>
                  <a:pt x="604" y="152"/>
                  <a:pt x="576" y="124"/>
                  <a:pt x="542" y="124"/>
                </a:cubicBezTo>
                <a:close/>
                <a:moveTo>
                  <a:pt x="734" y="500"/>
                </a:moveTo>
                <a:cubicBezTo>
                  <a:pt x="663" y="500"/>
                  <a:pt x="663" y="500"/>
                  <a:pt x="663" y="500"/>
                </a:cubicBezTo>
                <a:cubicBezTo>
                  <a:pt x="663" y="370"/>
                  <a:pt x="663" y="370"/>
                  <a:pt x="663" y="370"/>
                </a:cubicBezTo>
                <a:cubicBezTo>
                  <a:pt x="663" y="348"/>
                  <a:pt x="657" y="327"/>
                  <a:pt x="646" y="309"/>
                </a:cubicBezTo>
                <a:cubicBezTo>
                  <a:pt x="653" y="307"/>
                  <a:pt x="659" y="306"/>
                  <a:pt x="666" y="306"/>
                </a:cubicBezTo>
                <a:cubicBezTo>
                  <a:pt x="703" y="306"/>
                  <a:pt x="734" y="337"/>
                  <a:pt x="734" y="374"/>
                </a:cubicBezTo>
                <a:lnTo>
                  <a:pt x="734" y="500"/>
                </a:lnTo>
                <a:close/>
                <a:moveTo>
                  <a:pt x="192" y="124"/>
                </a:moveTo>
                <a:cubicBezTo>
                  <a:pt x="158" y="124"/>
                  <a:pt x="130" y="152"/>
                  <a:pt x="130" y="186"/>
                </a:cubicBezTo>
                <a:cubicBezTo>
                  <a:pt x="130" y="220"/>
                  <a:pt x="158" y="247"/>
                  <a:pt x="192" y="247"/>
                </a:cubicBezTo>
                <a:cubicBezTo>
                  <a:pt x="226" y="247"/>
                  <a:pt x="254" y="220"/>
                  <a:pt x="254" y="186"/>
                </a:cubicBezTo>
                <a:cubicBezTo>
                  <a:pt x="254" y="152"/>
                  <a:pt x="226" y="124"/>
                  <a:pt x="192" y="124"/>
                </a:cubicBezTo>
                <a:close/>
                <a:moveTo>
                  <a:pt x="69" y="306"/>
                </a:moveTo>
                <a:cubicBezTo>
                  <a:pt x="75" y="306"/>
                  <a:pt x="82" y="307"/>
                  <a:pt x="88" y="309"/>
                </a:cubicBezTo>
                <a:cubicBezTo>
                  <a:pt x="77" y="327"/>
                  <a:pt x="71" y="348"/>
                  <a:pt x="71" y="370"/>
                </a:cubicBezTo>
                <a:cubicBezTo>
                  <a:pt x="71" y="500"/>
                  <a:pt x="71" y="500"/>
                  <a:pt x="71" y="500"/>
                </a:cubicBezTo>
                <a:cubicBezTo>
                  <a:pt x="0" y="500"/>
                  <a:pt x="0" y="500"/>
                  <a:pt x="0" y="500"/>
                </a:cubicBezTo>
                <a:cubicBezTo>
                  <a:pt x="0" y="374"/>
                  <a:pt x="0" y="374"/>
                  <a:pt x="0" y="374"/>
                </a:cubicBezTo>
                <a:cubicBezTo>
                  <a:pt x="0" y="337"/>
                  <a:pt x="31" y="306"/>
                  <a:pt x="69" y="306"/>
                </a:cubicBezTo>
                <a:close/>
                <a:moveTo>
                  <a:pt x="367" y="0"/>
                </a:moveTo>
                <a:cubicBezTo>
                  <a:pt x="317" y="0"/>
                  <a:pt x="276" y="41"/>
                  <a:pt x="276" y="92"/>
                </a:cubicBezTo>
                <a:cubicBezTo>
                  <a:pt x="276" y="142"/>
                  <a:pt x="317" y="183"/>
                  <a:pt x="367" y="183"/>
                </a:cubicBezTo>
                <a:cubicBezTo>
                  <a:pt x="417" y="183"/>
                  <a:pt x="458" y="142"/>
                  <a:pt x="458" y="92"/>
                </a:cubicBezTo>
                <a:cubicBezTo>
                  <a:pt x="458" y="41"/>
                  <a:pt x="417" y="0"/>
                  <a:pt x="367" y="0"/>
                </a:cubicBezTo>
                <a:close/>
                <a:moveTo>
                  <a:pt x="641" y="548"/>
                </a:moveTo>
                <a:cubicBezTo>
                  <a:pt x="533" y="548"/>
                  <a:pt x="533" y="548"/>
                  <a:pt x="533" y="548"/>
                </a:cubicBezTo>
                <a:cubicBezTo>
                  <a:pt x="533" y="351"/>
                  <a:pt x="533" y="351"/>
                  <a:pt x="533" y="351"/>
                </a:cubicBezTo>
                <a:cubicBezTo>
                  <a:pt x="533" y="324"/>
                  <a:pt x="526" y="298"/>
                  <a:pt x="514" y="276"/>
                </a:cubicBezTo>
                <a:cubicBezTo>
                  <a:pt x="523" y="273"/>
                  <a:pt x="532" y="271"/>
                  <a:pt x="542" y="271"/>
                </a:cubicBezTo>
                <a:cubicBezTo>
                  <a:pt x="596" y="271"/>
                  <a:pt x="641" y="315"/>
                  <a:pt x="641" y="370"/>
                </a:cubicBezTo>
                <a:lnTo>
                  <a:pt x="641" y="548"/>
                </a:lnTo>
                <a:close/>
                <a:moveTo>
                  <a:pt x="201" y="351"/>
                </a:moveTo>
                <a:cubicBezTo>
                  <a:pt x="201" y="548"/>
                  <a:pt x="201" y="548"/>
                  <a:pt x="201" y="548"/>
                </a:cubicBezTo>
                <a:cubicBezTo>
                  <a:pt x="93" y="548"/>
                  <a:pt x="93" y="548"/>
                  <a:pt x="93" y="548"/>
                </a:cubicBezTo>
                <a:cubicBezTo>
                  <a:pt x="93" y="370"/>
                  <a:pt x="93" y="370"/>
                  <a:pt x="93" y="370"/>
                </a:cubicBezTo>
                <a:cubicBezTo>
                  <a:pt x="93" y="316"/>
                  <a:pt x="138" y="271"/>
                  <a:pt x="192" y="271"/>
                </a:cubicBezTo>
                <a:cubicBezTo>
                  <a:pt x="202" y="271"/>
                  <a:pt x="211" y="273"/>
                  <a:pt x="220" y="276"/>
                </a:cubicBezTo>
                <a:cubicBezTo>
                  <a:pt x="208" y="298"/>
                  <a:pt x="201" y="324"/>
                  <a:pt x="201" y="351"/>
                </a:cubicBezTo>
                <a:close/>
                <a:moveTo>
                  <a:pt x="224" y="605"/>
                </a:moveTo>
                <a:cubicBezTo>
                  <a:pt x="510" y="605"/>
                  <a:pt x="510" y="605"/>
                  <a:pt x="510" y="605"/>
                </a:cubicBezTo>
                <a:cubicBezTo>
                  <a:pt x="510" y="351"/>
                  <a:pt x="510" y="351"/>
                  <a:pt x="510" y="351"/>
                </a:cubicBezTo>
                <a:cubicBezTo>
                  <a:pt x="510" y="272"/>
                  <a:pt x="446" y="207"/>
                  <a:pt x="367" y="207"/>
                </a:cubicBezTo>
                <a:cubicBezTo>
                  <a:pt x="288" y="207"/>
                  <a:pt x="224" y="272"/>
                  <a:pt x="224" y="351"/>
                </a:cubicBezTo>
                <a:lnTo>
                  <a:pt x="224" y="60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3" name="矩形 72"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5770251" y="2482207"/>
            <a:ext cx="2371282" cy="784830"/>
          </a:xfrm>
          <a:prstGeom prst="rect">
            <a:avLst/>
          </a:prstGeom>
        </p:spPr>
        <p:txBody>
          <a:bodyPr wrap="square">
            <a:spAutoFit/>
          </a:bodyPr>
          <a:lstStyle/>
          <a:p>
            <a:pPr lvl="0">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74"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5770252" y="2056705"/>
            <a:ext cx="90281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400" smtClean="0">
                <a:solidFill>
                  <a:schemeClr val="accent1"/>
                </a:solidFill>
                <a:latin typeface="+mj-ea"/>
                <a:ea typeface="+mj-ea"/>
              </a:rPr>
              <a:t>物资购买</a:t>
            </a:r>
            <a:endParaRPr lang="zh-CN" altLang="en-US" sz="1000" smtClean="0">
              <a:solidFill>
                <a:schemeClr val="accent1"/>
              </a:solidFill>
              <a:latin typeface="+mj-ea"/>
              <a:ea typeface="+mj-ea"/>
            </a:endParaRPr>
          </a:p>
        </p:txBody>
      </p:sp>
      <p:cxnSp>
        <p:nvCxnSpPr>
          <p:cNvPr id="75" name="直接连接符 74"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5871815" y="2497512"/>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5496782" y="3801098"/>
            <a:ext cx="338961" cy="385867"/>
            <a:chOff x="4260851" y="754063"/>
            <a:chExt cx="608013" cy="519113"/>
          </a:xfrm>
          <a:solidFill>
            <a:schemeClr val="bg1"/>
          </a:solidFill>
        </p:grpSpPr>
        <p:sp>
          <p:nvSpPr>
            <p:cNvPr id="77" name="Oval 68"/>
            <p:cNvSpPr>
              <a:spLocks noChangeArrowheads="1"/>
            </p:cNvSpPr>
            <p:nvPr/>
          </p:nvSpPr>
          <p:spPr bwMode="auto">
            <a:xfrm>
              <a:off x="4445001" y="1176338"/>
              <a:ext cx="96838" cy="96838"/>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Oval 69"/>
            <p:cNvSpPr>
              <a:spLocks noChangeArrowheads="1"/>
            </p:cNvSpPr>
            <p:nvPr/>
          </p:nvSpPr>
          <p:spPr bwMode="auto">
            <a:xfrm>
              <a:off x="4654551" y="1176338"/>
              <a:ext cx="96838" cy="96838"/>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0"/>
            <p:cNvSpPr/>
            <p:nvPr/>
          </p:nvSpPr>
          <p:spPr bwMode="auto">
            <a:xfrm>
              <a:off x="4260851" y="754063"/>
              <a:ext cx="608013" cy="406400"/>
            </a:xfrm>
            <a:custGeom>
              <a:avLst/>
              <a:gdLst>
                <a:gd name="T0" fmla="*/ 673 w 725"/>
                <a:gd name="T1" fmla="*/ 191 h 486"/>
                <a:gd name="T2" fmla="*/ 320 w 725"/>
                <a:gd name="T3" fmla="*/ 191 h 486"/>
                <a:gd name="T4" fmla="*/ 299 w 725"/>
                <a:gd name="T5" fmla="*/ 219 h 486"/>
                <a:gd name="T6" fmla="*/ 320 w 725"/>
                <a:gd name="T7" fmla="*/ 248 h 486"/>
                <a:gd name="T8" fmla="*/ 636 w 725"/>
                <a:gd name="T9" fmla="*/ 248 h 486"/>
                <a:gd name="T10" fmla="*/ 618 w 725"/>
                <a:gd name="T11" fmla="*/ 309 h 486"/>
                <a:gd name="T12" fmla="*/ 307 w 725"/>
                <a:gd name="T13" fmla="*/ 309 h 486"/>
                <a:gd name="T14" fmla="*/ 288 w 725"/>
                <a:gd name="T15" fmla="*/ 334 h 486"/>
                <a:gd name="T16" fmla="*/ 307 w 725"/>
                <a:gd name="T17" fmla="*/ 362 h 486"/>
                <a:gd name="T18" fmla="*/ 602 w 725"/>
                <a:gd name="T19" fmla="*/ 362 h 486"/>
                <a:gd name="T20" fmla="*/ 603 w 725"/>
                <a:gd name="T21" fmla="*/ 362 h 486"/>
                <a:gd name="T22" fmla="*/ 586 w 725"/>
                <a:gd name="T23" fmla="*/ 418 h 486"/>
                <a:gd name="T24" fmla="*/ 265 w 725"/>
                <a:gd name="T25" fmla="*/ 418 h 486"/>
                <a:gd name="T26" fmla="*/ 244 w 725"/>
                <a:gd name="T27" fmla="*/ 248 h 486"/>
                <a:gd name="T28" fmla="*/ 237 w 725"/>
                <a:gd name="T29" fmla="*/ 191 h 486"/>
                <a:gd name="T30" fmla="*/ 227 w 725"/>
                <a:gd name="T31" fmla="*/ 116 h 486"/>
                <a:gd name="T32" fmla="*/ 51 w 725"/>
                <a:gd name="T33" fmla="*/ 12 h 486"/>
                <a:gd name="T34" fmla="*/ 51 w 725"/>
                <a:gd name="T35" fmla="*/ 77 h 486"/>
                <a:gd name="T36" fmla="*/ 144 w 725"/>
                <a:gd name="T37" fmla="*/ 121 h 486"/>
                <a:gd name="T38" fmla="*/ 167 w 725"/>
                <a:gd name="T39" fmla="*/ 150 h 486"/>
                <a:gd name="T40" fmla="*/ 207 w 725"/>
                <a:gd name="T41" fmla="*/ 447 h 486"/>
                <a:gd name="T42" fmla="*/ 244 w 725"/>
                <a:gd name="T43" fmla="*/ 486 h 486"/>
                <a:gd name="T44" fmla="*/ 598 w 725"/>
                <a:gd name="T45" fmla="*/ 486 h 486"/>
                <a:gd name="T46" fmla="*/ 634 w 725"/>
                <a:gd name="T47" fmla="*/ 455 h 486"/>
                <a:gd name="T48" fmla="*/ 704 w 725"/>
                <a:gd name="T49" fmla="*/ 246 h 486"/>
                <a:gd name="T50" fmla="*/ 673 w 725"/>
                <a:gd name="T51" fmla="*/ 19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5" h="486">
                  <a:moveTo>
                    <a:pt x="673" y="191"/>
                  </a:moveTo>
                  <a:cubicBezTo>
                    <a:pt x="600" y="191"/>
                    <a:pt x="320" y="191"/>
                    <a:pt x="320" y="191"/>
                  </a:cubicBezTo>
                  <a:cubicBezTo>
                    <a:pt x="320" y="191"/>
                    <a:pt x="299" y="196"/>
                    <a:pt x="299" y="219"/>
                  </a:cubicBezTo>
                  <a:cubicBezTo>
                    <a:pt x="299" y="242"/>
                    <a:pt x="320" y="248"/>
                    <a:pt x="320" y="248"/>
                  </a:cubicBezTo>
                  <a:cubicBezTo>
                    <a:pt x="636" y="248"/>
                    <a:pt x="636" y="248"/>
                    <a:pt x="636" y="248"/>
                  </a:cubicBezTo>
                  <a:cubicBezTo>
                    <a:pt x="618" y="309"/>
                    <a:pt x="618" y="309"/>
                    <a:pt x="618" y="309"/>
                  </a:cubicBezTo>
                  <a:cubicBezTo>
                    <a:pt x="532" y="309"/>
                    <a:pt x="307" y="309"/>
                    <a:pt x="307" y="309"/>
                  </a:cubicBezTo>
                  <a:cubicBezTo>
                    <a:pt x="307" y="309"/>
                    <a:pt x="288" y="313"/>
                    <a:pt x="288" y="334"/>
                  </a:cubicBezTo>
                  <a:cubicBezTo>
                    <a:pt x="288" y="356"/>
                    <a:pt x="307" y="362"/>
                    <a:pt x="307" y="362"/>
                  </a:cubicBezTo>
                  <a:cubicBezTo>
                    <a:pt x="602" y="362"/>
                    <a:pt x="602" y="362"/>
                    <a:pt x="602" y="362"/>
                  </a:cubicBezTo>
                  <a:cubicBezTo>
                    <a:pt x="603" y="362"/>
                    <a:pt x="603" y="362"/>
                    <a:pt x="603" y="362"/>
                  </a:cubicBezTo>
                  <a:cubicBezTo>
                    <a:pt x="586" y="418"/>
                    <a:pt x="586" y="418"/>
                    <a:pt x="586" y="418"/>
                  </a:cubicBezTo>
                  <a:cubicBezTo>
                    <a:pt x="265" y="418"/>
                    <a:pt x="265" y="418"/>
                    <a:pt x="265" y="418"/>
                  </a:cubicBezTo>
                  <a:cubicBezTo>
                    <a:pt x="244" y="248"/>
                    <a:pt x="244" y="248"/>
                    <a:pt x="244" y="248"/>
                  </a:cubicBezTo>
                  <a:cubicBezTo>
                    <a:pt x="237" y="191"/>
                    <a:pt x="237" y="191"/>
                    <a:pt x="237" y="191"/>
                  </a:cubicBezTo>
                  <a:cubicBezTo>
                    <a:pt x="237" y="191"/>
                    <a:pt x="230" y="138"/>
                    <a:pt x="227" y="116"/>
                  </a:cubicBezTo>
                  <a:cubicBezTo>
                    <a:pt x="223" y="95"/>
                    <a:pt x="169" y="67"/>
                    <a:pt x="51" y="12"/>
                  </a:cubicBezTo>
                  <a:cubicBezTo>
                    <a:pt x="23" y="0"/>
                    <a:pt x="0" y="51"/>
                    <a:pt x="51" y="77"/>
                  </a:cubicBezTo>
                  <a:cubicBezTo>
                    <a:pt x="144" y="121"/>
                    <a:pt x="144" y="121"/>
                    <a:pt x="144" y="121"/>
                  </a:cubicBezTo>
                  <a:cubicBezTo>
                    <a:pt x="144" y="121"/>
                    <a:pt x="165" y="133"/>
                    <a:pt x="167" y="150"/>
                  </a:cubicBezTo>
                  <a:cubicBezTo>
                    <a:pt x="169" y="167"/>
                    <a:pt x="207" y="447"/>
                    <a:pt x="207" y="447"/>
                  </a:cubicBezTo>
                  <a:cubicBezTo>
                    <a:pt x="207" y="447"/>
                    <a:pt x="208" y="486"/>
                    <a:pt x="244" y="486"/>
                  </a:cubicBezTo>
                  <a:cubicBezTo>
                    <a:pt x="279" y="486"/>
                    <a:pt x="569" y="486"/>
                    <a:pt x="598" y="486"/>
                  </a:cubicBezTo>
                  <a:cubicBezTo>
                    <a:pt x="628" y="486"/>
                    <a:pt x="634" y="455"/>
                    <a:pt x="634" y="455"/>
                  </a:cubicBezTo>
                  <a:cubicBezTo>
                    <a:pt x="704" y="246"/>
                    <a:pt x="704" y="246"/>
                    <a:pt x="704" y="246"/>
                  </a:cubicBezTo>
                  <a:cubicBezTo>
                    <a:pt x="704" y="246"/>
                    <a:pt x="725" y="191"/>
                    <a:pt x="673" y="19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0" name="矩形 7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1048516" y="4998224"/>
            <a:ext cx="2371282" cy="784830"/>
          </a:xfrm>
          <a:prstGeom prst="rect">
            <a:avLst/>
          </a:prstGeom>
        </p:spPr>
        <p:txBody>
          <a:bodyPr wrap="square">
            <a:spAutoFit/>
          </a:bodyPr>
          <a:lstStyle/>
          <a:p>
            <a:pPr lvl="0" algn="r">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81"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2516987" y="4640045"/>
            <a:ext cx="90281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fontAlgn="base">
              <a:spcBef>
                <a:spcPct val="0"/>
              </a:spcBef>
              <a:spcAft>
                <a:spcPct val="0"/>
              </a:spcAft>
            </a:pPr>
            <a:r>
              <a:rPr lang="zh-CN" altLang="en-US" sz="1400" smtClean="0">
                <a:solidFill>
                  <a:schemeClr val="accent1"/>
                </a:solidFill>
                <a:latin typeface="+mj-ea"/>
                <a:ea typeface="+mj-ea"/>
              </a:rPr>
              <a:t>品牌推广</a:t>
            </a:r>
            <a:endParaRPr lang="zh-CN" altLang="en-US" sz="1400">
              <a:solidFill>
                <a:schemeClr val="accent1"/>
              </a:solidFill>
              <a:latin typeface="+mj-ea"/>
              <a:ea typeface="+mj-ea"/>
            </a:endParaRPr>
          </a:p>
        </p:txBody>
      </p:sp>
      <p:cxnSp>
        <p:nvCxnSpPr>
          <p:cNvPr id="82" name="直接连接符 8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3071898" y="5039537"/>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AutoShape 59"/>
          <p:cNvSpPr/>
          <p:nvPr/>
        </p:nvSpPr>
        <p:spPr bwMode="auto">
          <a:xfrm>
            <a:off x="3283146" y="3778071"/>
            <a:ext cx="273304" cy="36280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矩形 83"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5769377" y="5039537"/>
            <a:ext cx="2371282" cy="784830"/>
          </a:xfrm>
          <a:prstGeom prst="rect">
            <a:avLst/>
          </a:prstGeom>
        </p:spPr>
        <p:txBody>
          <a:bodyPr wrap="square">
            <a:spAutoFit/>
          </a:bodyPr>
          <a:lstStyle/>
          <a:p>
            <a:pPr lvl="0">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85"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5769378" y="4650920"/>
            <a:ext cx="90281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400">
                <a:solidFill>
                  <a:schemeClr val="accent1"/>
                </a:solidFill>
                <a:latin typeface="+mj-ea"/>
                <a:ea typeface="+mj-ea"/>
              </a:rPr>
              <a:t>技术支持</a:t>
            </a:r>
          </a:p>
        </p:txBody>
      </p:sp>
      <p:cxnSp>
        <p:nvCxnSpPr>
          <p:cNvPr id="86" name="直接连接符 85"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5870941" y="5050412"/>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7" name="Freeform 95"/>
          <p:cNvSpPr>
            <a:spLocks noEditPoints="1"/>
          </p:cNvSpPr>
          <p:nvPr/>
        </p:nvSpPr>
        <p:spPr bwMode="auto">
          <a:xfrm>
            <a:off x="4416301" y="5164383"/>
            <a:ext cx="358784" cy="422959"/>
          </a:xfrm>
          <a:custGeom>
            <a:avLst/>
            <a:gdLst/>
            <a:ahLst/>
            <a:cxnLst>
              <a:cxn ang="0">
                <a:pos x="296" y="7"/>
              </a:cxn>
              <a:cxn ang="0">
                <a:pos x="285" y="5"/>
              </a:cxn>
              <a:cxn ang="0">
                <a:pos x="279" y="11"/>
              </a:cxn>
              <a:cxn ang="0">
                <a:pos x="276" y="16"/>
              </a:cxn>
              <a:cxn ang="0">
                <a:pos x="196" y="94"/>
              </a:cxn>
              <a:cxn ang="0">
                <a:pos x="192" y="112"/>
              </a:cxn>
              <a:cxn ang="0">
                <a:pos x="200" y="121"/>
              </a:cxn>
              <a:cxn ang="0">
                <a:pos x="129" y="83"/>
              </a:cxn>
              <a:cxn ang="0">
                <a:pos x="131" y="58"/>
              </a:cxn>
              <a:cxn ang="0">
                <a:pos x="124" y="33"/>
              </a:cxn>
              <a:cxn ang="0">
                <a:pos x="113" y="18"/>
              </a:cxn>
              <a:cxn ang="0">
                <a:pos x="91" y="4"/>
              </a:cxn>
              <a:cxn ang="0">
                <a:pos x="66" y="0"/>
              </a:cxn>
              <a:cxn ang="0">
                <a:pos x="86" y="40"/>
              </a:cxn>
              <a:cxn ang="0">
                <a:pos x="2" y="49"/>
              </a:cxn>
              <a:cxn ang="0">
                <a:pos x="0" y="65"/>
              </a:cxn>
              <a:cxn ang="0">
                <a:pos x="4" y="91"/>
              </a:cxn>
              <a:cxn ang="0">
                <a:pos x="18" y="112"/>
              </a:cxn>
              <a:cxn ang="0">
                <a:pos x="35" y="123"/>
              </a:cxn>
              <a:cxn ang="0">
                <a:pos x="60" y="131"/>
              </a:cxn>
              <a:cxn ang="0">
                <a:pos x="86" y="129"/>
              </a:cxn>
              <a:cxn ang="0">
                <a:pos x="89" y="234"/>
              </a:cxn>
              <a:cxn ang="0">
                <a:pos x="47" y="281"/>
              </a:cxn>
              <a:cxn ang="0">
                <a:pos x="104" y="248"/>
              </a:cxn>
              <a:cxn ang="0">
                <a:pos x="240" y="281"/>
              </a:cxn>
              <a:cxn ang="0">
                <a:pos x="250" y="288"/>
              </a:cxn>
              <a:cxn ang="0">
                <a:pos x="261" y="290"/>
              </a:cxn>
              <a:cxn ang="0">
                <a:pos x="278" y="285"/>
              </a:cxn>
              <a:cxn ang="0">
                <a:pos x="287" y="277"/>
              </a:cxn>
              <a:cxn ang="0">
                <a:pos x="292" y="259"/>
              </a:cxn>
              <a:cxn ang="0">
                <a:pos x="287" y="243"/>
              </a:cxn>
              <a:cxn ang="0">
                <a:pos x="212" y="134"/>
              </a:cxn>
              <a:cxn ang="0">
                <a:pos x="229" y="136"/>
              </a:cxn>
              <a:cxn ang="0">
                <a:pos x="314" y="60"/>
              </a:cxn>
              <a:cxn ang="0">
                <a:pos x="316" y="56"/>
              </a:cxn>
              <a:cxn ang="0">
                <a:pos x="321" y="53"/>
              </a:cxn>
              <a:cxn ang="0">
                <a:pos x="328" y="47"/>
              </a:cxn>
              <a:cxn ang="0">
                <a:pos x="325" y="36"/>
              </a:cxn>
              <a:cxn ang="0">
                <a:pos x="263" y="252"/>
              </a:cxn>
              <a:cxn ang="0">
                <a:pos x="276" y="259"/>
              </a:cxn>
              <a:cxn ang="0">
                <a:pos x="276" y="268"/>
              </a:cxn>
              <a:cxn ang="0">
                <a:pos x="263" y="276"/>
              </a:cxn>
              <a:cxn ang="0">
                <a:pos x="256" y="272"/>
              </a:cxn>
              <a:cxn ang="0">
                <a:pos x="252" y="265"/>
              </a:cxn>
              <a:cxn ang="0">
                <a:pos x="260" y="254"/>
              </a:cxn>
              <a:cxn ang="0">
                <a:pos x="221" y="98"/>
              </a:cxn>
              <a:cxn ang="0">
                <a:pos x="278" y="42"/>
              </a:cxn>
              <a:cxn ang="0">
                <a:pos x="234" y="111"/>
              </a:cxn>
              <a:cxn ang="0">
                <a:pos x="240" y="116"/>
              </a:cxn>
            </a:cxnLst>
            <a:rect l="0" t="0" r="r" b="b"/>
            <a:pathLst>
              <a:path w="328" h="290">
                <a:moveTo>
                  <a:pt x="325" y="36"/>
                </a:moveTo>
                <a:lnTo>
                  <a:pt x="296" y="7"/>
                </a:lnTo>
                <a:lnTo>
                  <a:pt x="296" y="7"/>
                </a:lnTo>
                <a:lnTo>
                  <a:pt x="292" y="5"/>
                </a:lnTo>
                <a:lnTo>
                  <a:pt x="289" y="4"/>
                </a:lnTo>
                <a:lnTo>
                  <a:pt x="285" y="5"/>
                </a:lnTo>
                <a:lnTo>
                  <a:pt x="281" y="7"/>
                </a:lnTo>
                <a:lnTo>
                  <a:pt x="281" y="7"/>
                </a:lnTo>
                <a:lnTo>
                  <a:pt x="279" y="11"/>
                </a:lnTo>
                <a:lnTo>
                  <a:pt x="279" y="16"/>
                </a:lnTo>
                <a:lnTo>
                  <a:pt x="279" y="16"/>
                </a:lnTo>
                <a:lnTo>
                  <a:pt x="276" y="16"/>
                </a:lnTo>
                <a:lnTo>
                  <a:pt x="272" y="18"/>
                </a:lnTo>
                <a:lnTo>
                  <a:pt x="272" y="18"/>
                </a:lnTo>
                <a:lnTo>
                  <a:pt x="196" y="94"/>
                </a:lnTo>
                <a:lnTo>
                  <a:pt x="196" y="94"/>
                </a:lnTo>
                <a:lnTo>
                  <a:pt x="196" y="103"/>
                </a:lnTo>
                <a:lnTo>
                  <a:pt x="192" y="112"/>
                </a:lnTo>
                <a:lnTo>
                  <a:pt x="200" y="121"/>
                </a:lnTo>
                <a:lnTo>
                  <a:pt x="200" y="121"/>
                </a:lnTo>
                <a:lnTo>
                  <a:pt x="200" y="121"/>
                </a:lnTo>
                <a:lnTo>
                  <a:pt x="183" y="138"/>
                </a:lnTo>
                <a:lnTo>
                  <a:pt x="129" y="83"/>
                </a:lnTo>
                <a:lnTo>
                  <a:pt x="129" y="83"/>
                </a:lnTo>
                <a:lnTo>
                  <a:pt x="131" y="74"/>
                </a:lnTo>
                <a:lnTo>
                  <a:pt x="131" y="67"/>
                </a:lnTo>
                <a:lnTo>
                  <a:pt x="131" y="58"/>
                </a:lnTo>
                <a:lnTo>
                  <a:pt x="129" y="49"/>
                </a:lnTo>
                <a:lnTo>
                  <a:pt x="127" y="42"/>
                </a:lnTo>
                <a:lnTo>
                  <a:pt x="124" y="33"/>
                </a:lnTo>
                <a:lnTo>
                  <a:pt x="118" y="25"/>
                </a:lnTo>
                <a:lnTo>
                  <a:pt x="113" y="18"/>
                </a:lnTo>
                <a:lnTo>
                  <a:pt x="113" y="18"/>
                </a:lnTo>
                <a:lnTo>
                  <a:pt x="105" y="13"/>
                </a:lnTo>
                <a:lnTo>
                  <a:pt x="98" y="9"/>
                </a:lnTo>
                <a:lnTo>
                  <a:pt x="91" y="4"/>
                </a:lnTo>
                <a:lnTo>
                  <a:pt x="82" y="2"/>
                </a:lnTo>
                <a:lnTo>
                  <a:pt x="73" y="0"/>
                </a:lnTo>
                <a:lnTo>
                  <a:pt x="66" y="0"/>
                </a:lnTo>
                <a:lnTo>
                  <a:pt x="57" y="0"/>
                </a:lnTo>
                <a:lnTo>
                  <a:pt x="47" y="2"/>
                </a:lnTo>
                <a:lnTo>
                  <a:pt x="86" y="40"/>
                </a:lnTo>
                <a:lnTo>
                  <a:pt x="76" y="76"/>
                </a:lnTo>
                <a:lnTo>
                  <a:pt x="38" y="85"/>
                </a:lnTo>
                <a:lnTo>
                  <a:pt x="2" y="49"/>
                </a:lnTo>
                <a:lnTo>
                  <a:pt x="2" y="49"/>
                </a:lnTo>
                <a:lnTo>
                  <a:pt x="0" y="56"/>
                </a:lnTo>
                <a:lnTo>
                  <a:pt x="0" y="65"/>
                </a:lnTo>
                <a:lnTo>
                  <a:pt x="0" y="74"/>
                </a:lnTo>
                <a:lnTo>
                  <a:pt x="2" y="82"/>
                </a:lnTo>
                <a:lnTo>
                  <a:pt x="4" y="91"/>
                </a:lnTo>
                <a:lnTo>
                  <a:pt x="8" y="98"/>
                </a:lnTo>
                <a:lnTo>
                  <a:pt x="13" y="105"/>
                </a:lnTo>
                <a:lnTo>
                  <a:pt x="18" y="112"/>
                </a:lnTo>
                <a:lnTo>
                  <a:pt x="18" y="112"/>
                </a:lnTo>
                <a:lnTo>
                  <a:pt x="26" y="118"/>
                </a:lnTo>
                <a:lnTo>
                  <a:pt x="35" y="123"/>
                </a:lnTo>
                <a:lnTo>
                  <a:pt x="42" y="127"/>
                </a:lnTo>
                <a:lnTo>
                  <a:pt x="51" y="129"/>
                </a:lnTo>
                <a:lnTo>
                  <a:pt x="60" y="131"/>
                </a:lnTo>
                <a:lnTo>
                  <a:pt x="69" y="131"/>
                </a:lnTo>
                <a:lnTo>
                  <a:pt x="76" y="131"/>
                </a:lnTo>
                <a:lnTo>
                  <a:pt x="86" y="129"/>
                </a:lnTo>
                <a:lnTo>
                  <a:pt x="86" y="129"/>
                </a:lnTo>
                <a:lnTo>
                  <a:pt x="140" y="181"/>
                </a:lnTo>
                <a:lnTo>
                  <a:pt x="89" y="234"/>
                </a:lnTo>
                <a:lnTo>
                  <a:pt x="86" y="230"/>
                </a:lnTo>
                <a:lnTo>
                  <a:pt x="71" y="243"/>
                </a:lnTo>
                <a:lnTo>
                  <a:pt x="47" y="281"/>
                </a:lnTo>
                <a:lnTo>
                  <a:pt x="53" y="286"/>
                </a:lnTo>
                <a:lnTo>
                  <a:pt x="91" y="263"/>
                </a:lnTo>
                <a:lnTo>
                  <a:pt x="104" y="248"/>
                </a:lnTo>
                <a:lnTo>
                  <a:pt x="100" y="245"/>
                </a:lnTo>
                <a:lnTo>
                  <a:pt x="153" y="194"/>
                </a:lnTo>
                <a:lnTo>
                  <a:pt x="240" y="281"/>
                </a:lnTo>
                <a:lnTo>
                  <a:pt x="240" y="281"/>
                </a:lnTo>
                <a:lnTo>
                  <a:pt x="245" y="285"/>
                </a:lnTo>
                <a:lnTo>
                  <a:pt x="250" y="288"/>
                </a:lnTo>
                <a:lnTo>
                  <a:pt x="256" y="290"/>
                </a:lnTo>
                <a:lnTo>
                  <a:pt x="261" y="290"/>
                </a:lnTo>
                <a:lnTo>
                  <a:pt x="261" y="290"/>
                </a:lnTo>
                <a:lnTo>
                  <a:pt x="267" y="290"/>
                </a:lnTo>
                <a:lnTo>
                  <a:pt x="272" y="288"/>
                </a:lnTo>
                <a:lnTo>
                  <a:pt x="278" y="285"/>
                </a:lnTo>
                <a:lnTo>
                  <a:pt x="283" y="281"/>
                </a:lnTo>
                <a:lnTo>
                  <a:pt x="283" y="281"/>
                </a:lnTo>
                <a:lnTo>
                  <a:pt x="287" y="277"/>
                </a:lnTo>
                <a:lnTo>
                  <a:pt x="290" y="272"/>
                </a:lnTo>
                <a:lnTo>
                  <a:pt x="292" y="265"/>
                </a:lnTo>
                <a:lnTo>
                  <a:pt x="292" y="259"/>
                </a:lnTo>
                <a:lnTo>
                  <a:pt x="292" y="254"/>
                </a:lnTo>
                <a:lnTo>
                  <a:pt x="290" y="248"/>
                </a:lnTo>
                <a:lnTo>
                  <a:pt x="287" y="243"/>
                </a:lnTo>
                <a:lnTo>
                  <a:pt x="283" y="237"/>
                </a:lnTo>
                <a:lnTo>
                  <a:pt x="196" y="150"/>
                </a:lnTo>
                <a:lnTo>
                  <a:pt x="212" y="134"/>
                </a:lnTo>
                <a:lnTo>
                  <a:pt x="220" y="141"/>
                </a:lnTo>
                <a:lnTo>
                  <a:pt x="220" y="141"/>
                </a:lnTo>
                <a:lnTo>
                  <a:pt x="229" y="136"/>
                </a:lnTo>
                <a:lnTo>
                  <a:pt x="240" y="136"/>
                </a:lnTo>
                <a:lnTo>
                  <a:pt x="314" y="62"/>
                </a:lnTo>
                <a:lnTo>
                  <a:pt x="314" y="60"/>
                </a:lnTo>
                <a:lnTo>
                  <a:pt x="314" y="60"/>
                </a:lnTo>
                <a:lnTo>
                  <a:pt x="314" y="60"/>
                </a:lnTo>
                <a:lnTo>
                  <a:pt x="316" y="56"/>
                </a:lnTo>
                <a:lnTo>
                  <a:pt x="318" y="54"/>
                </a:lnTo>
                <a:lnTo>
                  <a:pt x="318" y="54"/>
                </a:lnTo>
                <a:lnTo>
                  <a:pt x="321" y="53"/>
                </a:lnTo>
                <a:lnTo>
                  <a:pt x="325" y="51"/>
                </a:lnTo>
                <a:lnTo>
                  <a:pt x="325" y="51"/>
                </a:lnTo>
                <a:lnTo>
                  <a:pt x="328" y="47"/>
                </a:lnTo>
                <a:lnTo>
                  <a:pt x="328" y="44"/>
                </a:lnTo>
                <a:lnTo>
                  <a:pt x="328" y="40"/>
                </a:lnTo>
                <a:lnTo>
                  <a:pt x="325" y="36"/>
                </a:lnTo>
                <a:lnTo>
                  <a:pt x="325" y="36"/>
                </a:lnTo>
                <a:close/>
                <a:moveTo>
                  <a:pt x="263" y="252"/>
                </a:moveTo>
                <a:lnTo>
                  <a:pt x="263" y="252"/>
                </a:lnTo>
                <a:lnTo>
                  <a:pt x="269" y="254"/>
                </a:lnTo>
                <a:lnTo>
                  <a:pt x="272" y="256"/>
                </a:lnTo>
                <a:lnTo>
                  <a:pt x="276" y="259"/>
                </a:lnTo>
                <a:lnTo>
                  <a:pt x="276" y="265"/>
                </a:lnTo>
                <a:lnTo>
                  <a:pt x="276" y="265"/>
                </a:lnTo>
                <a:lnTo>
                  <a:pt x="276" y="268"/>
                </a:lnTo>
                <a:lnTo>
                  <a:pt x="272" y="272"/>
                </a:lnTo>
                <a:lnTo>
                  <a:pt x="269" y="276"/>
                </a:lnTo>
                <a:lnTo>
                  <a:pt x="263" y="276"/>
                </a:lnTo>
                <a:lnTo>
                  <a:pt x="263" y="276"/>
                </a:lnTo>
                <a:lnTo>
                  <a:pt x="260" y="276"/>
                </a:lnTo>
                <a:lnTo>
                  <a:pt x="256" y="272"/>
                </a:lnTo>
                <a:lnTo>
                  <a:pt x="252" y="268"/>
                </a:lnTo>
                <a:lnTo>
                  <a:pt x="252" y="265"/>
                </a:lnTo>
                <a:lnTo>
                  <a:pt x="252" y="265"/>
                </a:lnTo>
                <a:lnTo>
                  <a:pt x="252" y="259"/>
                </a:lnTo>
                <a:lnTo>
                  <a:pt x="256" y="256"/>
                </a:lnTo>
                <a:lnTo>
                  <a:pt x="260" y="254"/>
                </a:lnTo>
                <a:lnTo>
                  <a:pt x="263" y="252"/>
                </a:lnTo>
                <a:lnTo>
                  <a:pt x="263" y="252"/>
                </a:lnTo>
                <a:close/>
                <a:moveTo>
                  <a:pt x="221" y="98"/>
                </a:moveTo>
                <a:lnTo>
                  <a:pt x="216" y="92"/>
                </a:lnTo>
                <a:lnTo>
                  <a:pt x="272" y="36"/>
                </a:lnTo>
                <a:lnTo>
                  <a:pt x="278" y="42"/>
                </a:lnTo>
                <a:lnTo>
                  <a:pt x="221" y="98"/>
                </a:lnTo>
                <a:close/>
                <a:moveTo>
                  <a:pt x="240" y="116"/>
                </a:moveTo>
                <a:lnTo>
                  <a:pt x="234" y="111"/>
                </a:lnTo>
                <a:lnTo>
                  <a:pt x="290" y="54"/>
                </a:lnTo>
                <a:lnTo>
                  <a:pt x="296" y="60"/>
                </a:lnTo>
                <a:lnTo>
                  <a:pt x="240" y="116"/>
                </a:lnTo>
                <a:close/>
              </a:path>
            </a:pathLst>
          </a:custGeom>
          <a:solidFill>
            <a:schemeClr val="bg1"/>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Calibri" panose="020F0502020204030204"/>
            </a:endParaRPr>
          </a:p>
        </p:txBody>
      </p:sp>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smtClean="0">
                <a:solidFill>
                  <a:srgbClr val="27506E"/>
                </a:solidFill>
                <a:latin typeface="方正兰亭黑_GBK"/>
                <a:ea typeface="方正兰亭黑_GBK"/>
              </a:rPr>
              <a:t>投资回报</a:t>
            </a:r>
            <a:endParaRPr lang="zh-CN" altLang="en-US" sz="1600">
              <a:solidFill>
                <a:srgbClr val="27506E"/>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458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04</a:t>
            </a:r>
            <a:endParaRPr lang="zh-CN" altLang="en-US" sz="1200">
              <a:solidFill>
                <a:schemeClr val="bg1"/>
              </a:solidFill>
              <a:latin typeface="方正兰亭黑_GBK"/>
              <a:ea typeface="方正兰亭黑_GBK"/>
            </a:endParaRPr>
          </a:p>
        </p:txBody>
      </p:sp>
      <p:graphicFrame>
        <p:nvGraphicFramePr>
          <p:cNvPr id="8" name="图表 7"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GraphicFramePr/>
          <p:nvPr/>
        </p:nvGraphicFramePr>
        <p:xfrm>
          <a:off x="-116314" y="1793218"/>
          <a:ext cx="4811913" cy="4277901"/>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框 1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txBox="1">
            <a:spLocks noChangeArrowheads="1"/>
          </p:cNvSpPr>
          <p:nvPr/>
        </p:nvSpPr>
        <p:spPr bwMode="auto">
          <a:xfrm>
            <a:off x="691891" y="2412385"/>
            <a:ext cx="1934312"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pPr>
            <a:r>
              <a:rPr lang="en-US" altLang="zh-CN" sz="4000" b="1" smtClean="0">
                <a:solidFill>
                  <a:schemeClr val="bg1"/>
                </a:solidFill>
                <a:latin typeface="Arial" panose="020B0604020202020204"/>
                <a:ea typeface="微软雅黑" panose="020B0503020204020204" pitchFamily="34" charset="-122"/>
                <a:sym typeface="Calibri" panose="020F0502020204030204" pitchFamily="34" charset="0"/>
              </a:rPr>
              <a:t>20</a:t>
            </a:r>
            <a:r>
              <a:rPr lang="en-US" altLang="zh-CN" sz="2800" b="1" smtClean="0">
                <a:solidFill>
                  <a:schemeClr val="bg1"/>
                </a:solidFill>
                <a:latin typeface="Arial" panose="020B0604020202020204"/>
                <a:ea typeface="微软雅黑" panose="020B0503020204020204" pitchFamily="34" charset="-122"/>
                <a:sym typeface="Calibri" panose="020F0502020204030204" pitchFamily="34" charset="0"/>
              </a:rPr>
              <a:t>%</a:t>
            </a:r>
            <a:endParaRPr lang="en-US" altLang="zh-CN" sz="1100" b="1">
              <a:solidFill>
                <a:schemeClr val="bg1"/>
              </a:solidFill>
              <a:latin typeface="Arial" panose="020B0604020202020204"/>
              <a:ea typeface="微软雅黑" panose="020B0503020204020204" pitchFamily="34" charset="-122"/>
              <a:sym typeface="Calibri" panose="020F0502020204030204" pitchFamily="34" charset="0"/>
            </a:endParaRPr>
          </a:p>
        </p:txBody>
      </p:sp>
      <p:sp>
        <p:nvSpPr>
          <p:cNvPr id="12" name="矩形 1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p:nvPr/>
        </p:nvSpPr>
        <p:spPr>
          <a:xfrm>
            <a:off x="5137776" y="2884309"/>
            <a:ext cx="4006225" cy="1446550"/>
          </a:xfrm>
          <a:prstGeom prst="rect">
            <a:avLst/>
          </a:prstGeom>
        </p:spPr>
        <p:txBody>
          <a:bodyPr wrap="none">
            <a:spAutoFit/>
          </a:bodyPr>
          <a:lstStyle/>
          <a:p>
            <a:pPr algn="r"/>
            <a:r>
              <a:rPr lang="en-US" altLang="zh-CN" sz="4400" b="1" smtClean="0">
                <a:solidFill>
                  <a:schemeClr val="bg1">
                    <a:lumMod val="85000"/>
                  </a:schemeClr>
                </a:solidFill>
                <a:latin typeface="微软雅黑" panose="020B0503020204020204" pitchFamily="34" charset="-122"/>
                <a:sym typeface="Calibri" panose="020F0502020204030204" pitchFamily="34" charset="0"/>
              </a:rPr>
              <a:t>INVESTMENT</a:t>
            </a:r>
            <a:endParaRPr lang="en-US" altLang="zh-CN" sz="4400" b="1">
              <a:solidFill>
                <a:schemeClr val="bg1">
                  <a:lumMod val="85000"/>
                </a:schemeClr>
              </a:solidFill>
              <a:latin typeface="微软雅黑" panose="020B0503020204020204" pitchFamily="34" charset="-122"/>
              <a:sym typeface="Calibri" panose="020F0502020204030204" pitchFamily="34" charset="0"/>
            </a:endParaRPr>
          </a:p>
          <a:p>
            <a:pPr algn="r"/>
            <a:r>
              <a:rPr lang="en-US" altLang="zh-CN" sz="4400" b="1">
                <a:solidFill>
                  <a:schemeClr val="bg1">
                    <a:lumMod val="85000"/>
                  </a:schemeClr>
                </a:solidFill>
                <a:latin typeface="微软雅黑" panose="020B0503020204020204" pitchFamily="34" charset="-122"/>
                <a:sym typeface="Calibri" panose="020F0502020204030204" pitchFamily="34" charset="0"/>
              </a:rPr>
              <a:t>RETURN</a:t>
            </a:r>
          </a:p>
        </p:txBody>
      </p:sp>
      <p:sp>
        <p:nvSpPr>
          <p:cNvPr id="14" name="矩形 13"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p:nvPr/>
        </p:nvSpPr>
        <p:spPr>
          <a:xfrm>
            <a:off x="4173169" y="3976109"/>
            <a:ext cx="4415047" cy="819455"/>
          </a:xfrm>
          <a:prstGeom prst="rect">
            <a:avLst/>
          </a:prstGeom>
        </p:spPr>
        <p:txBody>
          <a:bodyPr wrap="square">
            <a:spAutoFit/>
          </a:bodyPr>
          <a:lstStyle/>
          <a:p>
            <a:pPr>
              <a:lnSpc>
                <a:spcPct val="150000"/>
              </a:lnSpc>
            </a:pPr>
            <a:r>
              <a:rPr lang="en-US" altLang="zh-CN" sz="1050">
                <a:solidFill>
                  <a:prstClr val="black"/>
                </a:solidFill>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Aenean massa. Cum sociis natoque penatibus et magnis dis parturient montes</a:t>
            </a:r>
            <a:endParaRPr lang="zh-CN" altLang="en-US"/>
          </a:p>
        </p:txBody>
      </p:sp>
      <p:sp>
        <p:nvSpPr>
          <p:cNvPr id="15" name="文本框 5"/>
          <p:cNvSpPr txBox="1">
            <a:spLocks noChangeArrowheads="1"/>
          </p:cNvSpPr>
          <p:nvPr/>
        </p:nvSpPr>
        <p:spPr bwMode="auto">
          <a:xfrm>
            <a:off x="4120946" y="3316616"/>
            <a:ext cx="379623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smtClean="0">
                <a:solidFill>
                  <a:srgbClr val="27506E"/>
                </a:solidFill>
                <a:latin typeface="+mj-ea"/>
                <a:ea typeface="+mj-ea"/>
              </a:rPr>
              <a:t>融资</a:t>
            </a:r>
            <a:r>
              <a:rPr lang="en-US" altLang="zh-CN" sz="2400" smtClean="0">
                <a:solidFill>
                  <a:srgbClr val="27506E"/>
                </a:solidFill>
                <a:latin typeface="+mj-ea"/>
                <a:ea typeface="+mj-ea"/>
              </a:rPr>
              <a:t>1000W </a:t>
            </a:r>
            <a:r>
              <a:rPr lang="zh-CN" altLang="en-US" sz="2400" smtClean="0">
                <a:solidFill>
                  <a:srgbClr val="27506E"/>
                </a:solidFill>
                <a:latin typeface="+mj-ea"/>
                <a:ea typeface="+mj-ea"/>
              </a:rPr>
              <a:t>出让</a:t>
            </a:r>
            <a:r>
              <a:rPr lang="en-US" altLang="zh-CN" sz="2400" smtClean="0">
                <a:solidFill>
                  <a:srgbClr val="27506E"/>
                </a:solidFill>
                <a:latin typeface="+mj-ea"/>
                <a:ea typeface="+mj-ea"/>
              </a:rPr>
              <a:t>20%</a:t>
            </a:r>
            <a:r>
              <a:rPr lang="zh-CN" altLang="en-US" sz="2400" smtClean="0">
                <a:solidFill>
                  <a:srgbClr val="27506E"/>
                </a:solidFill>
                <a:latin typeface="+mj-ea"/>
                <a:ea typeface="+mj-ea"/>
              </a:rPr>
              <a:t>股份</a:t>
            </a:r>
            <a:endParaRPr lang="zh-CN" altLang="en-US" sz="2400">
              <a:solidFill>
                <a:srgbClr val="27506E"/>
              </a:solidFill>
              <a:latin typeface="+mj-ea"/>
              <a:ea typeface="+mj-ea"/>
            </a:endParaRPr>
          </a:p>
        </p:txBody>
      </p:sp>
      <p:cxnSp>
        <p:nvCxnSpPr>
          <p:cNvPr id="16" name="直接连接符 15"/>
          <p:cNvCxnSpPr/>
          <p:nvPr/>
        </p:nvCxnSpPr>
        <p:spPr>
          <a:xfrm>
            <a:off x="4261874" y="3971787"/>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a:spLocks noChangeArrowheads="1"/>
          </p:cNvSpPr>
          <p:nvPr/>
        </p:nvSpPr>
        <p:spPr bwMode="auto">
          <a:xfrm>
            <a:off x="3085564" y="4112518"/>
            <a:ext cx="301980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a:solidFill>
                  <a:srgbClr val="2E4864"/>
                </a:solidFill>
                <a:latin typeface="+mn-ea"/>
                <a:ea typeface="+mn-ea"/>
              </a:rPr>
              <a:t>感谢您的支持与信任</a:t>
            </a:r>
          </a:p>
        </p:txBody>
      </p:sp>
      <p:sp>
        <p:nvSpPr>
          <p:cNvPr id="26" name="文本框 6"/>
          <p:cNvSpPr txBox="1">
            <a:spLocks noChangeArrowheads="1"/>
          </p:cNvSpPr>
          <p:nvPr/>
        </p:nvSpPr>
        <p:spPr bwMode="auto">
          <a:xfrm>
            <a:off x="3196653" y="4728071"/>
            <a:ext cx="279762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a:solidFill>
                  <a:schemeClr val="accent1"/>
                </a:solidFill>
                <a:latin typeface="+mn-lt"/>
                <a:ea typeface="方正兰亭黑_GBK"/>
              </a:rPr>
              <a:t>THANK YOU FOR WATCHING</a:t>
            </a:r>
          </a:p>
        </p:txBody>
      </p:sp>
      <p:cxnSp>
        <p:nvCxnSpPr>
          <p:cNvPr id="27" name="直接连接符 26"/>
          <p:cNvCxnSpPr/>
          <p:nvPr/>
        </p:nvCxnSpPr>
        <p:spPr>
          <a:xfrm>
            <a:off x="4368853" y="4728071"/>
            <a:ext cx="45322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887043" y="5104660"/>
            <a:ext cx="3416847" cy="461665"/>
          </a:xfrm>
          <a:prstGeom prst="rect">
            <a:avLst/>
          </a:prstGeom>
        </p:spPr>
        <p:txBody>
          <a:bodyPr wrap="square">
            <a:spAutoFit/>
          </a:bodyPr>
          <a:lstStyle/>
          <a:p>
            <a:pPr algn="ctr">
              <a:lnSpc>
                <a:spcPct val="150000"/>
              </a:lnSpc>
            </a:pPr>
            <a:r>
              <a:rPr lang="en-US" altLang="zh-CN" sz="800">
                <a:solidFill>
                  <a:prstClr val="black">
                    <a:lumMod val="85000"/>
                    <a:lumOff val="15000"/>
                  </a:prstClr>
                </a:solidFill>
              </a:rPr>
              <a:t>Lorem ipsum dolor sit amet, consectetur adipiscing elit. Donec luctus nibh sit amet sem vulputate venenatis bibendum orci pulvinar. </a:t>
            </a:r>
            <a:endParaRPr lang="zh-CN" altLang="en-US" sz="1050"/>
          </a:p>
        </p:txBody>
      </p:sp>
      <p:grpSp>
        <p:nvGrpSpPr>
          <p:cNvPr id="45" name="组合 44"/>
          <p:cNvGrpSpPr/>
          <p:nvPr/>
        </p:nvGrpSpPr>
        <p:grpSpPr>
          <a:xfrm>
            <a:off x="4312404" y="6393240"/>
            <a:ext cx="519193" cy="126133"/>
            <a:chOff x="3510366" y="-2733"/>
            <a:chExt cx="1300959" cy="237042"/>
          </a:xfrm>
        </p:grpSpPr>
        <p:sp>
          <p:nvSpPr>
            <p:cNvPr id="46" name="椭圆 45"/>
            <p:cNvSpPr/>
            <p:nvPr/>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2305547" y="1981483"/>
            <a:ext cx="4532909" cy="1942740"/>
            <a:chOff x="317432" y="-161667"/>
            <a:chExt cx="5338763" cy="1716088"/>
          </a:xfrm>
        </p:grpSpPr>
        <p:sp>
          <p:nvSpPr>
            <p:cNvPr id="51" name="Freeform 21"/>
            <p:cNvSpPr/>
            <p:nvPr/>
          </p:nvSpPr>
          <p:spPr bwMode="auto">
            <a:xfrm>
              <a:off x="4116320" y="1390909"/>
              <a:ext cx="527050" cy="134938"/>
            </a:xfrm>
            <a:custGeom>
              <a:avLst/>
              <a:gdLst>
                <a:gd name="T0" fmla="*/ 5 w 646"/>
                <a:gd name="T1" fmla="*/ 106 h 166"/>
                <a:gd name="T2" fmla="*/ 0 w 646"/>
                <a:gd name="T3" fmla="*/ 131 h 166"/>
                <a:gd name="T4" fmla="*/ 49 w 646"/>
                <a:gd name="T5" fmla="*/ 166 h 166"/>
                <a:gd name="T6" fmla="*/ 536 w 646"/>
                <a:gd name="T7" fmla="*/ 166 h 166"/>
                <a:gd name="T8" fmla="*/ 580 w 646"/>
                <a:gd name="T9" fmla="*/ 154 h 166"/>
                <a:gd name="T10" fmla="*/ 612 w 646"/>
                <a:gd name="T11" fmla="*/ 119 h 166"/>
                <a:gd name="T12" fmla="*/ 646 w 646"/>
                <a:gd name="T13" fmla="*/ 54 h 166"/>
                <a:gd name="T14" fmla="*/ 61 w 646"/>
                <a:gd name="T15" fmla="*/ 0 h 166"/>
                <a:gd name="T16" fmla="*/ 5 w 646"/>
                <a:gd name="T17" fmla="*/ 10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166">
                  <a:moveTo>
                    <a:pt x="5" y="106"/>
                  </a:moveTo>
                  <a:cubicBezTo>
                    <a:pt x="1" y="113"/>
                    <a:pt x="0" y="121"/>
                    <a:pt x="0" y="131"/>
                  </a:cubicBezTo>
                  <a:cubicBezTo>
                    <a:pt x="0" y="154"/>
                    <a:pt x="16" y="166"/>
                    <a:pt x="49" y="166"/>
                  </a:cubicBezTo>
                  <a:cubicBezTo>
                    <a:pt x="536" y="166"/>
                    <a:pt x="536" y="166"/>
                    <a:pt x="536" y="166"/>
                  </a:cubicBezTo>
                  <a:cubicBezTo>
                    <a:pt x="551" y="166"/>
                    <a:pt x="566" y="162"/>
                    <a:pt x="580" y="154"/>
                  </a:cubicBezTo>
                  <a:cubicBezTo>
                    <a:pt x="593" y="146"/>
                    <a:pt x="604" y="135"/>
                    <a:pt x="612" y="119"/>
                  </a:cubicBezTo>
                  <a:cubicBezTo>
                    <a:pt x="646" y="54"/>
                    <a:pt x="646" y="54"/>
                    <a:pt x="646" y="54"/>
                  </a:cubicBezTo>
                  <a:cubicBezTo>
                    <a:pt x="444" y="50"/>
                    <a:pt x="244" y="28"/>
                    <a:pt x="61" y="0"/>
                  </a:cubicBezTo>
                  <a:lnTo>
                    <a:pt x="5" y="10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2" name="Freeform 22"/>
            <p:cNvSpPr/>
            <p:nvPr/>
          </p:nvSpPr>
          <p:spPr bwMode="auto">
            <a:xfrm>
              <a:off x="4097271" y="-133091"/>
              <a:ext cx="1331913" cy="1169989"/>
            </a:xfrm>
            <a:custGeom>
              <a:avLst/>
              <a:gdLst>
                <a:gd name="T0" fmla="*/ 1635 w 1635"/>
                <a:gd name="T1" fmla="*/ 77 h 1433"/>
                <a:gd name="T2" fmla="*/ 1617 w 1635"/>
                <a:gd name="T3" fmla="*/ 24 h 1433"/>
                <a:gd name="T4" fmla="*/ 1560 w 1635"/>
                <a:gd name="T5" fmla="*/ 0 h 1433"/>
                <a:gd name="T6" fmla="*/ 64 w 1635"/>
                <a:gd name="T7" fmla="*/ 0 h 1433"/>
                <a:gd name="T8" fmla="*/ 19 w 1635"/>
                <a:gd name="T9" fmla="*/ 18 h 1433"/>
                <a:gd name="T10" fmla="*/ 0 w 1635"/>
                <a:gd name="T11" fmla="*/ 63 h 1433"/>
                <a:gd name="T12" fmla="*/ 0 w 1635"/>
                <a:gd name="T13" fmla="*/ 421 h 1433"/>
                <a:gd name="T14" fmla="*/ 19 w 1635"/>
                <a:gd name="T15" fmla="*/ 469 h 1433"/>
                <a:gd name="T16" fmla="*/ 64 w 1635"/>
                <a:gd name="T17" fmla="*/ 484 h 1433"/>
                <a:gd name="T18" fmla="*/ 805 w 1635"/>
                <a:gd name="T19" fmla="*/ 484 h 1433"/>
                <a:gd name="T20" fmla="*/ 310 w 1635"/>
                <a:gd name="T21" fmla="*/ 1433 h 1433"/>
                <a:gd name="T22" fmla="*/ 472 w 1635"/>
                <a:gd name="T23" fmla="*/ 1418 h 1433"/>
                <a:gd name="T24" fmla="*/ 971 w 1635"/>
                <a:gd name="T25" fmla="*/ 1354 h 1433"/>
                <a:gd name="T26" fmla="*/ 1610 w 1635"/>
                <a:gd name="T27" fmla="*/ 146 h 1433"/>
                <a:gd name="T28" fmla="*/ 1635 w 1635"/>
                <a:gd name="T29" fmla="*/ 77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5" h="1433">
                  <a:moveTo>
                    <a:pt x="1635" y="77"/>
                  </a:moveTo>
                  <a:cubicBezTo>
                    <a:pt x="1635" y="56"/>
                    <a:pt x="1629" y="39"/>
                    <a:pt x="1617" y="24"/>
                  </a:cubicBezTo>
                  <a:cubicBezTo>
                    <a:pt x="1604" y="8"/>
                    <a:pt x="1585" y="0"/>
                    <a:pt x="1560" y="0"/>
                  </a:cubicBezTo>
                  <a:cubicBezTo>
                    <a:pt x="64" y="0"/>
                    <a:pt x="64" y="0"/>
                    <a:pt x="64" y="0"/>
                  </a:cubicBezTo>
                  <a:cubicBezTo>
                    <a:pt x="47" y="0"/>
                    <a:pt x="32" y="6"/>
                    <a:pt x="19" y="18"/>
                  </a:cubicBezTo>
                  <a:cubicBezTo>
                    <a:pt x="7" y="30"/>
                    <a:pt x="0" y="45"/>
                    <a:pt x="0" y="63"/>
                  </a:cubicBezTo>
                  <a:cubicBezTo>
                    <a:pt x="0" y="421"/>
                    <a:pt x="0" y="421"/>
                    <a:pt x="0" y="421"/>
                  </a:cubicBezTo>
                  <a:cubicBezTo>
                    <a:pt x="0" y="444"/>
                    <a:pt x="7" y="459"/>
                    <a:pt x="19" y="469"/>
                  </a:cubicBezTo>
                  <a:cubicBezTo>
                    <a:pt x="31" y="480"/>
                    <a:pt x="46" y="484"/>
                    <a:pt x="64" y="484"/>
                  </a:cubicBezTo>
                  <a:cubicBezTo>
                    <a:pt x="805" y="484"/>
                    <a:pt x="805" y="484"/>
                    <a:pt x="805" y="484"/>
                  </a:cubicBezTo>
                  <a:cubicBezTo>
                    <a:pt x="310" y="1433"/>
                    <a:pt x="310" y="1433"/>
                    <a:pt x="310" y="1433"/>
                  </a:cubicBezTo>
                  <a:cubicBezTo>
                    <a:pt x="374" y="1426"/>
                    <a:pt x="429" y="1420"/>
                    <a:pt x="472" y="1418"/>
                  </a:cubicBezTo>
                  <a:cubicBezTo>
                    <a:pt x="624" y="1410"/>
                    <a:pt x="821" y="1380"/>
                    <a:pt x="971" y="1354"/>
                  </a:cubicBezTo>
                  <a:cubicBezTo>
                    <a:pt x="1610" y="146"/>
                    <a:pt x="1610" y="146"/>
                    <a:pt x="1610" y="146"/>
                  </a:cubicBezTo>
                  <a:cubicBezTo>
                    <a:pt x="1627" y="123"/>
                    <a:pt x="1635" y="100"/>
                    <a:pt x="1635" y="77"/>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3" name="Freeform 23"/>
            <p:cNvSpPr/>
            <p:nvPr/>
          </p:nvSpPr>
          <p:spPr bwMode="auto">
            <a:xfrm>
              <a:off x="763520" y="728921"/>
              <a:ext cx="1162050" cy="798513"/>
            </a:xfrm>
            <a:custGeom>
              <a:avLst/>
              <a:gdLst>
                <a:gd name="T0" fmla="*/ 1408 w 1425"/>
                <a:gd name="T1" fmla="*/ 543 h 978"/>
                <a:gd name="T2" fmla="*/ 1362 w 1425"/>
                <a:gd name="T3" fmla="*/ 526 h 978"/>
                <a:gd name="T4" fmla="*/ 734 w 1425"/>
                <a:gd name="T5" fmla="*/ 526 h 978"/>
                <a:gd name="T6" fmla="*/ 1173 w 1425"/>
                <a:gd name="T7" fmla="*/ 42 h 978"/>
                <a:gd name="T8" fmla="*/ 582 w 1425"/>
                <a:gd name="T9" fmla="*/ 0 h 978"/>
                <a:gd name="T10" fmla="*/ 10 w 1425"/>
                <a:gd name="T11" fmla="*/ 668 h 978"/>
                <a:gd name="T12" fmla="*/ 0 w 1425"/>
                <a:gd name="T13" fmla="*/ 704 h 978"/>
                <a:gd name="T14" fmla="*/ 0 w 1425"/>
                <a:gd name="T15" fmla="*/ 907 h 978"/>
                <a:gd name="T16" fmla="*/ 23 w 1425"/>
                <a:gd name="T17" fmla="*/ 959 h 978"/>
                <a:gd name="T18" fmla="*/ 72 w 1425"/>
                <a:gd name="T19" fmla="*/ 978 h 978"/>
                <a:gd name="T20" fmla="*/ 1362 w 1425"/>
                <a:gd name="T21" fmla="*/ 978 h 978"/>
                <a:gd name="T22" fmla="*/ 1408 w 1425"/>
                <a:gd name="T23" fmla="*/ 956 h 978"/>
                <a:gd name="T24" fmla="*/ 1425 w 1425"/>
                <a:gd name="T25" fmla="*/ 907 h 978"/>
                <a:gd name="T26" fmla="*/ 1425 w 1425"/>
                <a:gd name="T27" fmla="*/ 588 h 978"/>
                <a:gd name="T28" fmla="*/ 1408 w 1425"/>
                <a:gd name="T29" fmla="*/ 543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5" h="978">
                  <a:moveTo>
                    <a:pt x="1408" y="543"/>
                  </a:moveTo>
                  <a:cubicBezTo>
                    <a:pt x="1395" y="533"/>
                    <a:pt x="1382" y="526"/>
                    <a:pt x="1362" y="526"/>
                  </a:cubicBezTo>
                  <a:cubicBezTo>
                    <a:pt x="734" y="526"/>
                    <a:pt x="734" y="526"/>
                    <a:pt x="734" y="526"/>
                  </a:cubicBezTo>
                  <a:cubicBezTo>
                    <a:pt x="1173" y="42"/>
                    <a:pt x="1173" y="42"/>
                    <a:pt x="1173" y="42"/>
                  </a:cubicBezTo>
                  <a:cubicBezTo>
                    <a:pt x="959" y="13"/>
                    <a:pt x="763" y="0"/>
                    <a:pt x="582" y="0"/>
                  </a:cubicBezTo>
                  <a:cubicBezTo>
                    <a:pt x="10" y="668"/>
                    <a:pt x="10" y="668"/>
                    <a:pt x="10" y="668"/>
                  </a:cubicBezTo>
                  <a:cubicBezTo>
                    <a:pt x="3" y="681"/>
                    <a:pt x="0" y="694"/>
                    <a:pt x="0" y="704"/>
                  </a:cubicBezTo>
                  <a:cubicBezTo>
                    <a:pt x="0" y="907"/>
                    <a:pt x="0" y="907"/>
                    <a:pt x="0" y="907"/>
                  </a:cubicBezTo>
                  <a:cubicBezTo>
                    <a:pt x="0" y="927"/>
                    <a:pt x="10" y="943"/>
                    <a:pt x="23" y="959"/>
                  </a:cubicBezTo>
                  <a:cubicBezTo>
                    <a:pt x="39" y="972"/>
                    <a:pt x="56" y="978"/>
                    <a:pt x="72" y="978"/>
                  </a:cubicBezTo>
                  <a:cubicBezTo>
                    <a:pt x="1362" y="978"/>
                    <a:pt x="1362" y="978"/>
                    <a:pt x="1362" y="978"/>
                  </a:cubicBezTo>
                  <a:cubicBezTo>
                    <a:pt x="1379" y="978"/>
                    <a:pt x="1395" y="972"/>
                    <a:pt x="1408" y="956"/>
                  </a:cubicBezTo>
                  <a:cubicBezTo>
                    <a:pt x="1422" y="943"/>
                    <a:pt x="1425" y="927"/>
                    <a:pt x="1425" y="907"/>
                  </a:cubicBezTo>
                  <a:cubicBezTo>
                    <a:pt x="1425" y="588"/>
                    <a:pt x="1425" y="588"/>
                    <a:pt x="1425" y="588"/>
                  </a:cubicBezTo>
                  <a:cubicBezTo>
                    <a:pt x="1425" y="568"/>
                    <a:pt x="1422" y="552"/>
                    <a:pt x="1408" y="54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4" name="Freeform 24"/>
            <p:cNvSpPr/>
            <p:nvPr/>
          </p:nvSpPr>
          <p:spPr bwMode="auto">
            <a:xfrm>
              <a:off x="776220" y="-161667"/>
              <a:ext cx="2757488" cy="1716088"/>
            </a:xfrm>
            <a:custGeom>
              <a:avLst/>
              <a:gdLst>
                <a:gd name="T0" fmla="*/ 3072 w 3383"/>
                <a:gd name="T1" fmla="*/ 319 h 2102"/>
                <a:gd name="T2" fmla="*/ 2599 w 3383"/>
                <a:gd name="T3" fmla="*/ 51 h 2102"/>
                <a:gd name="T4" fmla="*/ 2030 w 3383"/>
                <a:gd name="T5" fmla="*/ 51 h 2102"/>
                <a:gd name="T6" fmla="*/ 1558 w 3383"/>
                <a:gd name="T7" fmla="*/ 319 h 2102"/>
                <a:gd name="T8" fmla="*/ 1353 w 3383"/>
                <a:gd name="T9" fmla="*/ 368 h 2102"/>
                <a:gd name="T10" fmla="*/ 962 w 3383"/>
                <a:gd name="T11" fmla="*/ 45 h 2102"/>
                <a:gd name="T12" fmla="*/ 420 w 3383"/>
                <a:gd name="T13" fmla="*/ 48 h 2102"/>
                <a:gd name="T14" fmla="*/ 53 w 3383"/>
                <a:gd name="T15" fmla="*/ 387 h 2102"/>
                <a:gd name="T16" fmla="*/ 0 w 3383"/>
                <a:gd name="T17" fmla="*/ 723 h 2102"/>
                <a:gd name="T18" fmla="*/ 60 w 3383"/>
                <a:gd name="T19" fmla="*/ 781 h 2102"/>
                <a:gd name="T20" fmla="*/ 470 w 3383"/>
                <a:gd name="T21" fmla="*/ 758 h 2102"/>
                <a:gd name="T22" fmla="*/ 490 w 3383"/>
                <a:gd name="T23" fmla="*/ 639 h 2102"/>
                <a:gd name="T24" fmla="*/ 549 w 3383"/>
                <a:gd name="T25" fmla="*/ 500 h 2102"/>
                <a:gd name="T26" fmla="*/ 695 w 3383"/>
                <a:gd name="T27" fmla="*/ 439 h 2102"/>
                <a:gd name="T28" fmla="*/ 833 w 3383"/>
                <a:gd name="T29" fmla="*/ 487 h 2102"/>
                <a:gd name="T30" fmla="*/ 900 w 3383"/>
                <a:gd name="T31" fmla="*/ 629 h 2102"/>
                <a:gd name="T32" fmla="*/ 843 w 3383"/>
                <a:gd name="T33" fmla="*/ 768 h 2102"/>
                <a:gd name="T34" fmla="*/ 1253 w 3383"/>
                <a:gd name="T35" fmla="*/ 920 h 2102"/>
                <a:gd name="T36" fmla="*/ 1247 w 3383"/>
                <a:gd name="T37" fmla="*/ 1146 h 2102"/>
                <a:gd name="T38" fmla="*/ 1248 w 3383"/>
                <a:gd name="T39" fmla="*/ 1161 h 2102"/>
                <a:gd name="T40" fmla="*/ 1249 w 3383"/>
                <a:gd name="T41" fmla="*/ 1170 h 2102"/>
                <a:gd name="T42" fmla="*/ 1283 w 3383"/>
                <a:gd name="T43" fmla="*/ 1336 h 2102"/>
                <a:gd name="T44" fmla="*/ 1558 w 3383"/>
                <a:gd name="T45" fmla="*/ 1798 h 2102"/>
                <a:gd name="T46" fmla="*/ 2030 w 3383"/>
                <a:gd name="T47" fmla="*/ 2066 h 2102"/>
                <a:gd name="T48" fmla="*/ 2599 w 3383"/>
                <a:gd name="T49" fmla="*/ 2066 h 2102"/>
                <a:gd name="T50" fmla="*/ 3072 w 3383"/>
                <a:gd name="T51" fmla="*/ 1798 h 2102"/>
                <a:gd name="T52" fmla="*/ 2831 w 3383"/>
                <a:gd name="T53" fmla="*/ 1559 h 2102"/>
                <a:gd name="T54" fmla="*/ 2530 w 3383"/>
                <a:gd name="T55" fmla="*/ 1559 h 2102"/>
                <a:gd name="T56" fmla="*/ 2100 w 3383"/>
                <a:gd name="T57" fmla="*/ 1559 h 2102"/>
                <a:gd name="T58" fmla="*/ 1816 w 3383"/>
                <a:gd name="T59" fmla="*/ 1272 h 2102"/>
                <a:gd name="T60" fmla="*/ 1773 w 3383"/>
                <a:gd name="T61" fmla="*/ 1059 h 2102"/>
                <a:gd name="T62" fmla="*/ 1779 w 3383"/>
                <a:gd name="T63" fmla="*/ 975 h 2102"/>
                <a:gd name="T64" fmla="*/ 1787 w 3383"/>
                <a:gd name="T65" fmla="*/ 934 h 2102"/>
                <a:gd name="T66" fmla="*/ 1790 w 3383"/>
                <a:gd name="T67" fmla="*/ 922 h 2102"/>
                <a:gd name="T68" fmla="*/ 1825 w 3383"/>
                <a:gd name="T69" fmla="*/ 824 h 2102"/>
                <a:gd name="T70" fmla="*/ 1831 w 3383"/>
                <a:gd name="T71" fmla="*/ 810 h 2102"/>
                <a:gd name="T72" fmla="*/ 2100 w 3383"/>
                <a:gd name="T73" fmla="*/ 552 h 2102"/>
                <a:gd name="T74" fmla="*/ 2530 w 3383"/>
                <a:gd name="T75" fmla="*/ 552 h 2102"/>
                <a:gd name="T76" fmla="*/ 2817 w 3383"/>
                <a:gd name="T77" fmla="*/ 846 h 2102"/>
                <a:gd name="T78" fmla="*/ 2841 w 3383"/>
                <a:gd name="T79" fmla="*/ 1204 h 2102"/>
                <a:gd name="T80" fmla="*/ 3383 w 3383"/>
                <a:gd name="T81" fmla="*/ 1059 h 2102"/>
                <a:gd name="T82" fmla="*/ 3238 w 3383"/>
                <a:gd name="T83" fmla="*/ 533 h 2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83" h="2102">
                  <a:moveTo>
                    <a:pt x="3238" y="533"/>
                  </a:moveTo>
                  <a:cubicBezTo>
                    <a:pt x="3191" y="455"/>
                    <a:pt x="3135" y="384"/>
                    <a:pt x="3072" y="319"/>
                  </a:cubicBezTo>
                  <a:cubicBezTo>
                    <a:pt x="3006" y="258"/>
                    <a:pt x="2933" y="203"/>
                    <a:pt x="2854" y="158"/>
                  </a:cubicBezTo>
                  <a:cubicBezTo>
                    <a:pt x="2775" y="113"/>
                    <a:pt x="2689" y="77"/>
                    <a:pt x="2599" y="51"/>
                  </a:cubicBezTo>
                  <a:cubicBezTo>
                    <a:pt x="2507" y="26"/>
                    <a:pt x="2411" y="16"/>
                    <a:pt x="2315" y="16"/>
                  </a:cubicBezTo>
                  <a:cubicBezTo>
                    <a:pt x="2216" y="16"/>
                    <a:pt x="2120" y="26"/>
                    <a:pt x="2030" y="51"/>
                  </a:cubicBezTo>
                  <a:cubicBezTo>
                    <a:pt x="1938" y="77"/>
                    <a:pt x="1852" y="113"/>
                    <a:pt x="1773" y="158"/>
                  </a:cubicBezTo>
                  <a:cubicBezTo>
                    <a:pt x="1693" y="203"/>
                    <a:pt x="1624" y="258"/>
                    <a:pt x="1558" y="319"/>
                  </a:cubicBezTo>
                  <a:cubicBezTo>
                    <a:pt x="1498" y="378"/>
                    <a:pt x="1448" y="442"/>
                    <a:pt x="1402" y="513"/>
                  </a:cubicBezTo>
                  <a:cubicBezTo>
                    <a:pt x="1392" y="461"/>
                    <a:pt x="1376" y="413"/>
                    <a:pt x="1353" y="368"/>
                  </a:cubicBezTo>
                  <a:cubicBezTo>
                    <a:pt x="1313" y="290"/>
                    <a:pt x="1260" y="226"/>
                    <a:pt x="1194" y="171"/>
                  </a:cubicBezTo>
                  <a:cubicBezTo>
                    <a:pt x="1128" y="116"/>
                    <a:pt x="1048" y="74"/>
                    <a:pt x="962" y="45"/>
                  </a:cubicBezTo>
                  <a:cubicBezTo>
                    <a:pt x="873" y="16"/>
                    <a:pt x="784" y="0"/>
                    <a:pt x="688" y="0"/>
                  </a:cubicBezTo>
                  <a:cubicBezTo>
                    <a:pt x="592" y="0"/>
                    <a:pt x="503" y="16"/>
                    <a:pt x="420" y="48"/>
                  </a:cubicBezTo>
                  <a:cubicBezTo>
                    <a:pt x="337" y="80"/>
                    <a:pt x="265" y="125"/>
                    <a:pt x="202" y="184"/>
                  </a:cubicBezTo>
                  <a:cubicBezTo>
                    <a:pt x="139" y="239"/>
                    <a:pt x="89" y="310"/>
                    <a:pt x="53" y="387"/>
                  </a:cubicBezTo>
                  <a:cubicBezTo>
                    <a:pt x="17" y="468"/>
                    <a:pt x="0" y="555"/>
                    <a:pt x="0" y="652"/>
                  </a:cubicBezTo>
                  <a:cubicBezTo>
                    <a:pt x="0" y="723"/>
                    <a:pt x="0" y="723"/>
                    <a:pt x="0" y="723"/>
                  </a:cubicBezTo>
                  <a:cubicBezTo>
                    <a:pt x="0" y="736"/>
                    <a:pt x="3" y="749"/>
                    <a:pt x="13" y="762"/>
                  </a:cubicBezTo>
                  <a:cubicBezTo>
                    <a:pt x="20" y="775"/>
                    <a:pt x="37" y="781"/>
                    <a:pt x="60" y="781"/>
                  </a:cubicBezTo>
                  <a:cubicBezTo>
                    <a:pt x="420" y="781"/>
                    <a:pt x="420" y="781"/>
                    <a:pt x="420" y="781"/>
                  </a:cubicBezTo>
                  <a:cubicBezTo>
                    <a:pt x="440" y="781"/>
                    <a:pt x="460" y="775"/>
                    <a:pt x="470" y="758"/>
                  </a:cubicBezTo>
                  <a:cubicBezTo>
                    <a:pt x="483" y="746"/>
                    <a:pt x="490" y="729"/>
                    <a:pt x="490" y="717"/>
                  </a:cubicBezTo>
                  <a:cubicBezTo>
                    <a:pt x="490" y="639"/>
                    <a:pt x="490" y="639"/>
                    <a:pt x="490" y="639"/>
                  </a:cubicBezTo>
                  <a:cubicBezTo>
                    <a:pt x="490" y="613"/>
                    <a:pt x="496" y="591"/>
                    <a:pt x="506" y="565"/>
                  </a:cubicBezTo>
                  <a:cubicBezTo>
                    <a:pt x="516" y="542"/>
                    <a:pt x="532" y="520"/>
                    <a:pt x="549" y="500"/>
                  </a:cubicBezTo>
                  <a:cubicBezTo>
                    <a:pt x="569" y="481"/>
                    <a:pt x="592" y="468"/>
                    <a:pt x="615" y="455"/>
                  </a:cubicBezTo>
                  <a:cubicBezTo>
                    <a:pt x="642" y="445"/>
                    <a:pt x="668" y="439"/>
                    <a:pt x="695" y="439"/>
                  </a:cubicBezTo>
                  <a:cubicBezTo>
                    <a:pt x="721" y="439"/>
                    <a:pt x="744" y="445"/>
                    <a:pt x="771" y="452"/>
                  </a:cubicBezTo>
                  <a:cubicBezTo>
                    <a:pt x="794" y="461"/>
                    <a:pt x="814" y="471"/>
                    <a:pt x="833" y="487"/>
                  </a:cubicBezTo>
                  <a:cubicBezTo>
                    <a:pt x="853" y="503"/>
                    <a:pt x="870" y="526"/>
                    <a:pt x="883" y="549"/>
                  </a:cubicBezTo>
                  <a:cubicBezTo>
                    <a:pt x="893" y="571"/>
                    <a:pt x="900" y="600"/>
                    <a:pt x="900" y="629"/>
                  </a:cubicBezTo>
                  <a:cubicBezTo>
                    <a:pt x="900" y="655"/>
                    <a:pt x="896" y="678"/>
                    <a:pt x="890" y="697"/>
                  </a:cubicBezTo>
                  <a:cubicBezTo>
                    <a:pt x="883" y="717"/>
                    <a:pt x="870" y="742"/>
                    <a:pt x="843" y="768"/>
                  </a:cubicBezTo>
                  <a:cubicBezTo>
                    <a:pt x="721" y="913"/>
                    <a:pt x="721" y="913"/>
                    <a:pt x="721" y="913"/>
                  </a:cubicBezTo>
                  <a:cubicBezTo>
                    <a:pt x="884" y="907"/>
                    <a:pt x="1062" y="908"/>
                    <a:pt x="1253" y="920"/>
                  </a:cubicBezTo>
                  <a:cubicBezTo>
                    <a:pt x="1247" y="966"/>
                    <a:pt x="1243" y="1012"/>
                    <a:pt x="1243" y="1059"/>
                  </a:cubicBezTo>
                  <a:cubicBezTo>
                    <a:pt x="1243" y="1089"/>
                    <a:pt x="1245" y="1118"/>
                    <a:pt x="1247" y="1146"/>
                  </a:cubicBezTo>
                  <a:cubicBezTo>
                    <a:pt x="1247" y="1146"/>
                    <a:pt x="1247" y="1146"/>
                    <a:pt x="1247" y="1146"/>
                  </a:cubicBezTo>
                  <a:cubicBezTo>
                    <a:pt x="1247" y="1151"/>
                    <a:pt x="1248" y="1156"/>
                    <a:pt x="1248" y="1161"/>
                  </a:cubicBezTo>
                  <a:cubicBezTo>
                    <a:pt x="1249" y="1163"/>
                    <a:pt x="1249" y="1165"/>
                    <a:pt x="1249" y="1168"/>
                  </a:cubicBezTo>
                  <a:cubicBezTo>
                    <a:pt x="1249" y="1169"/>
                    <a:pt x="1249" y="1169"/>
                    <a:pt x="1249" y="1170"/>
                  </a:cubicBezTo>
                  <a:cubicBezTo>
                    <a:pt x="1251" y="1186"/>
                    <a:pt x="1253" y="1202"/>
                    <a:pt x="1256" y="1218"/>
                  </a:cubicBezTo>
                  <a:cubicBezTo>
                    <a:pt x="1262" y="1258"/>
                    <a:pt x="1271" y="1298"/>
                    <a:pt x="1283" y="1336"/>
                  </a:cubicBezTo>
                  <a:cubicBezTo>
                    <a:pt x="1306" y="1427"/>
                    <a:pt x="1343" y="1511"/>
                    <a:pt x="1389" y="1588"/>
                  </a:cubicBezTo>
                  <a:cubicBezTo>
                    <a:pt x="1439" y="1662"/>
                    <a:pt x="1492" y="1734"/>
                    <a:pt x="1558" y="1798"/>
                  </a:cubicBezTo>
                  <a:cubicBezTo>
                    <a:pt x="1624" y="1860"/>
                    <a:pt x="1693" y="1914"/>
                    <a:pt x="1773" y="1960"/>
                  </a:cubicBezTo>
                  <a:cubicBezTo>
                    <a:pt x="1852" y="2008"/>
                    <a:pt x="1938" y="2040"/>
                    <a:pt x="2030" y="2066"/>
                  </a:cubicBezTo>
                  <a:cubicBezTo>
                    <a:pt x="2120" y="2092"/>
                    <a:pt x="2216" y="2102"/>
                    <a:pt x="2315" y="2102"/>
                  </a:cubicBezTo>
                  <a:cubicBezTo>
                    <a:pt x="2411" y="2102"/>
                    <a:pt x="2507" y="2092"/>
                    <a:pt x="2599" y="2066"/>
                  </a:cubicBezTo>
                  <a:cubicBezTo>
                    <a:pt x="2689" y="2040"/>
                    <a:pt x="2775" y="2008"/>
                    <a:pt x="2854" y="1960"/>
                  </a:cubicBezTo>
                  <a:cubicBezTo>
                    <a:pt x="2933" y="1914"/>
                    <a:pt x="3006" y="1860"/>
                    <a:pt x="3072" y="1798"/>
                  </a:cubicBezTo>
                  <a:cubicBezTo>
                    <a:pt x="3109" y="1759"/>
                    <a:pt x="3145" y="1721"/>
                    <a:pt x="3178" y="1676"/>
                  </a:cubicBezTo>
                  <a:cubicBezTo>
                    <a:pt x="3066" y="1643"/>
                    <a:pt x="2950" y="1605"/>
                    <a:pt x="2831" y="1559"/>
                  </a:cubicBezTo>
                  <a:cubicBezTo>
                    <a:pt x="2768" y="1537"/>
                    <a:pt x="2705" y="1514"/>
                    <a:pt x="2646" y="1495"/>
                  </a:cubicBezTo>
                  <a:cubicBezTo>
                    <a:pt x="2612" y="1520"/>
                    <a:pt x="2573" y="1543"/>
                    <a:pt x="2530" y="1559"/>
                  </a:cubicBezTo>
                  <a:cubicBezTo>
                    <a:pt x="2464" y="1588"/>
                    <a:pt x="2391" y="1601"/>
                    <a:pt x="2315" y="1601"/>
                  </a:cubicBezTo>
                  <a:cubicBezTo>
                    <a:pt x="2239" y="1601"/>
                    <a:pt x="2166" y="1588"/>
                    <a:pt x="2100" y="1559"/>
                  </a:cubicBezTo>
                  <a:cubicBezTo>
                    <a:pt x="2034" y="1533"/>
                    <a:pt x="1978" y="1495"/>
                    <a:pt x="1928" y="1443"/>
                  </a:cubicBezTo>
                  <a:cubicBezTo>
                    <a:pt x="1882" y="1395"/>
                    <a:pt x="1842" y="1336"/>
                    <a:pt x="1816" y="1272"/>
                  </a:cubicBezTo>
                  <a:cubicBezTo>
                    <a:pt x="1813" y="1267"/>
                    <a:pt x="1811" y="1263"/>
                    <a:pt x="1809" y="1259"/>
                  </a:cubicBezTo>
                  <a:cubicBezTo>
                    <a:pt x="1786" y="1197"/>
                    <a:pt x="1773" y="1130"/>
                    <a:pt x="1773" y="1059"/>
                  </a:cubicBezTo>
                  <a:cubicBezTo>
                    <a:pt x="1773" y="1030"/>
                    <a:pt x="1775" y="1002"/>
                    <a:pt x="1779" y="975"/>
                  </a:cubicBezTo>
                  <a:cubicBezTo>
                    <a:pt x="1779" y="975"/>
                    <a:pt x="1779" y="975"/>
                    <a:pt x="1779" y="975"/>
                  </a:cubicBezTo>
                  <a:cubicBezTo>
                    <a:pt x="1780" y="970"/>
                    <a:pt x="1781" y="965"/>
                    <a:pt x="1782" y="961"/>
                  </a:cubicBezTo>
                  <a:cubicBezTo>
                    <a:pt x="1783" y="952"/>
                    <a:pt x="1785" y="943"/>
                    <a:pt x="1787" y="934"/>
                  </a:cubicBezTo>
                  <a:cubicBezTo>
                    <a:pt x="1787" y="934"/>
                    <a:pt x="1787" y="934"/>
                    <a:pt x="1787" y="934"/>
                  </a:cubicBezTo>
                  <a:cubicBezTo>
                    <a:pt x="1788" y="930"/>
                    <a:pt x="1789" y="926"/>
                    <a:pt x="1790" y="922"/>
                  </a:cubicBezTo>
                  <a:cubicBezTo>
                    <a:pt x="1797" y="896"/>
                    <a:pt x="1806" y="871"/>
                    <a:pt x="1816" y="846"/>
                  </a:cubicBezTo>
                  <a:cubicBezTo>
                    <a:pt x="1818" y="838"/>
                    <a:pt x="1822" y="831"/>
                    <a:pt x="1825" y="824"/>
                  </a:cubicBezTo>
                  <a:cubicBezTo>
                    <a:pt x="1827" y="820"/>
                    <a:pt x="1830" y="815"/>
                    <a:pt x="1832" y="810"/>
                  </a:cubicBezTo>
                  <a:cubicBezTo>
                    <a:pt x="1831" y="810"/>
                    <a:pt x="1831" y="810"/>
                    <a:pt x="1831" y="810"/>
                  </a:cubicBezTo>
                  <a:cubicBezTo>
                    <a:pt x="1856" y="757"/>
                    <a:pt x="1890" y="711"/>
                    <a:pt x="1928" y="668"/>
                  </a:cubicBezTo>
                  <a:cubicBezTo>
                    <a:pt x="1978" y="620"/>
                    <a:pt x="2034" y="581"/>
                    <a:pt x="2100" y="552"/>
                  </a:cubicBezTo>
                  <a:cubicBezTo>
                    <a:pt x="2166" y="523"/>
                    <a:pt x="2239" y="510"/>
                    <a:pt x="2315" y="510"/>
                  </a:cubicBezTo>
                  <a:cubicBezTo>
                    <a:pt x="2391" y="510"/>
                    <a:pt x="2464" y="523"/>
                    <a:pt x="2530" y="552"/>
                  </a:cubicBezTo>
                  <a:cubicBezTo>
                    <a:pt x="2596" y="581"/>
                    <a:pt x="2655" y="620"/>
                    <a:pt x="2702" y="668"/>
                  </a:cubicBezTo>
                  <a:cubicBezTo>
                    <a:pt x="2751" y="720"/>
                    <a:pt x="2791" y="778"/>
                    <a:pt x="2817" y="846"/>
                  </a:cubicBezTo>
                  <a:cubicBezTo>
                    <a:pt x="2847" y="910"/>
                    <a:pt x="2860" y="981"/>
                    <a:pt x="2860" y="1059"/>
                  </a:cubicBezTo>
                  <a:cubicBezTo>
                    <a:pt x="2860" y="1107"/>
                    <a:pt x="2854" y="1159"/>
                    <a:pt x="2841" y="1204"/>
                  </a:cubicBezTo>
                  <a:cubicBezTo>
                    <a:pt x="3019" y="1252"/>
                    <a:pt x="3188" y="1291"/>
                    <a:pt x="3350" y="1324"/>
                  </a:cubicBezTo>
                  <a:cubicBezTo>
                    <a:pt x="3373" y="1240"/>
                    <a:pt x="3383" y="1152"/>
                    <a:pt x="3383" y="1059"/>
                  </a:cubicBezTo>
                  <a:cubicBezTo>
                    <a:pt x="3383" y="965"/>
                    <a:pt x="3370" y="871"/>
                    <a:pt x="3347" y="781"/>
                  </a:cubicBezTo>
                  <a:cubicBezTo>
                    <a:pt x="3320" y="694"/>
                    <a:pt x="3284" y="610"/>
                    <a:pt x="3238" y="5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5" name="Freeform 25"/>
            <p:cNvSpPr/>
            <p:nvPr/>
          </p:nvSpPr>
          <p:spPr bwMode="auto">
            <a:xfrm>
              <a:off x="3398575" y="-133093"/>
              <a:ext cx="1047750" cy="1141413"/>
            </a:xfrm>
            <a:custGeom>
              <a:avLst/>
              <a:gdLst>
                <a:gd name="T0" fmla="*/ 797 w 1286"/>
                <a:gd name="T1" fmla="*/ 1356 h 1398"/>
                <a:gd name="T2" fmla="*/ 797 w 1286"/>
                <a:gd name="T3" fmla="*/ 62 h 1398"/>
                <a:gd name="T4" fmla="*/ 777 w 1286"/>
                <a:gd name="T5" fmla="*/ 16 h 1398"/>
                <a:gd name="T6" fmla="*/ 730 w 1286"/>
                <a:gd name="T7" fmla="*/ 0 h 1398"/>
                <a:gd name="T8" fmla="*/ 413 w 1286"/>
                <a:gd name="T9" fmla="*/ 0 h 1398"/>
                <a:gd name="T10" fmla="*/ 320 w 1286"/>
                <a:gd name="T11" fmla="*/ 3 h 1398"/>
                <a:gd name="T12" fmla="*/ 251 w 1286"/>
                <a:gd name="T13" fmla="*/ 32 h 1398"/>
                <a:gd name="T14" fmla="*/ 59 w 1286"/>
                <a:gd name="T15" fmla="*/ 123 h 1398"/>
                <a:gd name="T16" fmla="*/ 0 w 1286"/>
                <a:gd name="T17" fmla="*/ 210 h 1398"/>
                <a:gd name="T18" fmla="*/ 0 w 1286"/>
                <a:gd name="T19" fmla="*/ 271 h 1398"/>
                <a:gd name="T20" fmla="*/ 122 w 1286"/>
                <a:gd name="T21" fmla="*/ 439 h 1398"/>
                <a:gd name="T22" fmla="*/ 165 w 1286"/>
                <a:gd name="T23" fmla="*/ 517 h 1398"/>
                <a:gd name="T24" fmla="*/ 271 w 1286"/>
                <a:gd name="T25" fmla="*/ 468 h 1398"/>
                <a:gd name="T26" fmla="*/ 271 w 1286"/>
                <a:gd name="T27" fmla="*/ 1308 h 1398"/>
                <a:gd name="T28" fmla="*/ 797 w 1286"/>
                <a:gd name="T29" fmla="*/ 1379 h 1398"/>
                <a:gd name="T30" fmla="*/ 1286 w 1286"/>
                <a:gd name="T31" fmla="*/ 1392 h 1398"/>
                <a:gd name="T32" fmla="*/ 797 w 1286"/>
                <a:gd name="T33" fmla="*/ 1356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6" h="1398">
                  <a:moveTo>
                    <a:pt x="797" y="1356"/>
                  </a:moveTo>
                  <a:cubicBezTo>
                    <a:pt x="797" y="62"/>
                    <a:pt x="797" y="62"/>
                    <a:pt x="797" y="62"/>
                  </a:cubicBezTo>
                  <a:cubicBezTo>
                    <a:pt x="797" y="42"/>
                    <a:pt x="790" y="29"/>
                    <a:pt x="777" y="16"/>
                  </a:cubicBezTo>
                  <a:cubicBezTo>
                    <a:pt x="763" y="7"/>
                    <a:pt x="747" y="0"/>
                    <a:pt x="730" y="0"/>
                  </a:cubicBezTo>
                  <a:cubicBezTo>
                    <a:pt x="413" y="0"/>
                    <a:pt x="413" y="0"/>
                    <a:pt x="413" y="0"/>
                  </a:cubicBezTo>
                  <a:cubicBezTo>
                    <a:pt x="377" y="0"/>
                    <a:pt x="347" y="3"/>
                    <a:pt x="320" y="3"/>
                  </a:cubicBezTo>
                  <a:cubicBezTo>
                    <a:pt x="297" y="7"/>
                    <a:pt x="274" y="16"/>
                    <a:pt x="251" y="32"/>
                  </a:cubicBezTo>
                  <a:cubicBezTo>
                    <a:pt x="59" y="123"/>
                    <a:pt x="59" y="123"/>
                    <a:pt x="59" y="123"/>
                  </a:cubicBezTo>
                  <a:cubicBezTo>
                    <a:pt x="19" y="146"/>
                    <a:pt x="0" y="175"/>
                    <a:pt x="0" y="210"/>
                  </a:cubicBezTo>
                  <a:cubicBezTo>
                    <a:pt x="0" y="271"/>
                    <a:pt x="0" y="271"/>
                    <a:pt x="0" y="271"/>
                  </a:cubicBezTo>
                  <a:cubicBezTo>
                    <a:pt x="46" y="323"/>
                    <a:pt x="86" y="378"/>
                    <a:pt x="122" y="439"/>
                  </a:cubicBezTo>
                  <a:cubicBezTo>
                    <a:pt x="139" y="465"/>
                    <a:pt x="152" y="491"/>
                    <a:pt x="165" y="517"/>
                  </a:cubicBezTo>
                  <a:cubicBezTo>
                    <a:pt x="271" y="468"/>
                    <a:pt x="271" y="468"/>
                    <a:pt x="271" y="468"/>
                  </a:cubicBezTo>
                  <a:cubicBezTo>
                    <a:pt x="271" y="1308"/>
                    <a:pt x="271" y="1308"/>
                    <a:pt x="271" y="1308"/>
                  </a:cubicBezTo>
                  <a:cubicBezTo>
                    <a:pt x="456" y="1343"/>
                    <a:pt x="631" y="1366"/>
                    <a:pt x="797" y="1379"/>
                  </a:cubicBezTo>
                  <a:cubicBezTo>
                    <a:pt x="972" y="1395"/>
                    <a:pt x="1137" y="1398"/>
                    <a:pt x="1286" y="1392"/>
                  </a:cubicBezTo>
                  <a:lnTo>
                    <a:pt x="797" y="135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26"/>
            <p:cNvSpPr/>
            <p:nvPr/>
          </p:nvSpPr>
          <p:spPr bwMode="auto">
            <a:xfrm>
              <a:off x="3584508" y="1268671"/>
              <a:ext cx="428625" cy="255588"/>
            </a:xfrm>
            <a:custGeom>
              <a:avLst/>
              <a:gdLst>
                <a:gd name="T0" fmla="*/ 0 w 526"/>
                <a:gd name="T1" fmla="*/ 258 h 313"/>
                <a:gd name="T2" fmla="*/ 13 w 526"/>
                <a:gd name="T3" fmla="*/ 297 h 313"/>
                <a:gd name="T4" fmla="*/ 59 w 526"/>
                <a:gd name="T5" fmla="*/ 313 h 313"/>
                <a:gd name="T6" fmla="*/ 459 w 526"/>
                <a:gd name="T7" fmla="*/ 313 h 313"/>
                <a:gd name="T8" fmla="*/ 526 w 526"/>
                <a:gd name="T9" fmla="*/ 255 h 313"/>
                <a:gd name="T10" fmla="*/ 526 w 526"/>
                <a:gd name="T11" fmla="*/ 113 h 313"/>
                <a:gd name="T12" fmla="*/ 0 w 526"/>
                <a:gd name="T13" fmla="*/ 0 h 313"/>
                <a:gd name="T14" fmla="*/ 0 w 526"/>
                <a:gd name="T15" fmla="*/ 258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6" h="313">
                  <a:moveTo>
                    <a:pt x="0" y="258"/>
                  </a:moveTo>
                  <a:cubicBezTo>
                    <a:pt x="0" y="271"/>
                    <a:pt x="3" y="284"/>
                    <a:pt x="13" y="297"/>
                  </a:cubicBezTo>
                  <a:cubicBezTo>
                    <a:pt x="23" y="307"/>
                    <a:pt x="36" y="313"/>
                    <a:pt x="59" y="313"/>
                  </a:cubicBezTo>
                  <a:cubicBezTo>
                    <a:pt x="459" y="313"/>
                    <a:pt x="459" y="313"/>
                    <a:pt x="459" y="313"/>
                  </a:cubicBezTo>
                  <a:cubicBezTo>
                    <a:pt x="502" y="313"/>
                    <a:pt x="526" y="294"/>
                    <a:pt x="526" y="255"/>
                  </a:cubicBezTo>
                  <a:cubicBezTo>
                    <a:pt x="526" y="113"/>
                    <a:pt x="526" y="113"/>
                    <a:pt x="526" y="113"/>
                  </a:cubicBezTo>
                  <a:cubicBezTo>
                    <a:pt x="360" y="87"/>
                    <a:pt x="185" y="52"/>
                    <a:pt x="0" y="0"/>
                  </a:cubicBezTo>
                  <a:lnTo>
                    <a:pt x="0" y="258"/>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 name="Freeform 27"/>
            <p:cNvSpPr/>
            <p:nvPr/>
          </p:nvSpPr>
          <p:spPr bwMode="auto">
            <a:xfrm>
              <a:off x="317432" y="405961"/>
              <a:ext cx="5338763" cy="804864"/>
            </a:xfrm>
            <a:custGeom>
              <a:avLst/>
              <a:gdLst>
                <a:gd name="T0" fmla="*/ 6554 w 6554"/>
                <a:gd name="T1" fmla="*/ 133 h 988"/>
                <a:gd name="T2" fmla="*/ 3399 w 6554"/>
                <a:gd name="T3" fmla="*/ 488 h 988"/>
                <a:gd name="T4" fmla="*/ 0 w 6554"/>
                <a:gd name="T5" fmla="*/ 485 h 988"/>
                <a:gd name="T6" fmla="*/ 3396 w 6554"/>
                <a:gd name="T7" fmla="*/ 530 h 988"/>
                <a:gd name="T8" fmla="*/ 5287 w 6554"/>
                <a:gd name="T9" fmla="*/ 759 h 988"/>
                <a:gd name="T10" fmla="*/ 6554 w 6554"/>
                <a:gd name="T11" fmla="*/ 133 h 988"/>
              </a:gdLst>
              <a:ahLst/>
              <a:cxnLst>
                <a:cxn ang="0">
                  <a:pos x="T0" y="T1"/>
                </a:cxn>
                <a:cxn ang="0">
                  <a:pos x="T2" y="T3"/>
                </a:cxn>
                <a:cxn ang="0">
                  <a:pos x="T4" y="T5"/>
                </a:cxn>
                <a:cxn ang="0">
                  <a:pos x="T6" y="T7"/>
                </a:cxn>
                <a:cxn ang="0">
                  <a:pos x="T8" y="T9"/>
                </a:cxn>
                <a:cxn ang="0">
                  <a:pos x="T10" y="T11"/>
                </a:cxn>
              </a:cxnLst>
              <a:rect l="0" t="0" r="r" b="b"/>
              <a:pathLst>
                <a:path w="6554" h="988">
                  <a:moveTo>
                    <a:pt x="6554" y="133"/>
                  </a:moveTo>
                  <a:cubicBezTo>
                    <a:pt x="6117" y="569"/>
                    <a:pt x="5215" y="988"/>
                    <a:pt x="3399" y="488"/>
                  </a:cubicBezTo>
                  <a:cubicBezTo>
                    <a:pt x="1633" y="0"/>
                    <a:pt x="582" y="210"/>
                    <a:pt x="0" y="485"/>
                  </a:cubicBezTo>
                  <a:cubicBezTo>
                    <a:pt x="585" y="220"/>
                    <a:pt x="1640" y="23"/>
                    <a:pt x="3396" y="530"/>
                  </a:cubicBezTo>
                  <a:cubicBezTo>
                    <a:pt x="4186" y="759"/>
                    <a:pt x="4805" y="811"/>
                    <a:pt x="5287" y="759"/>
                  </a:cubicBezTo>
                  <a:cubicBezTo>
                    <a:pt x="5674" y="717"/>
                    <a:pt x="6193" y="543"/>
                    <a:pt x="6554" y="1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p:cNvSpPr/>
          <p:nvPr/>
        </p:nvSpPr>
        <p:spPr bwMode="auto">
          <a:xfrm>
            <a:off x="8280401" y="4785784"/>
            <a:ext cx="347663" cy="4656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5" name="组合 4"/>
          <p:cNvGrpSpPr/>
          <p:nvPr/>
        </p:nvGrpSpPr>
        <p:grpSpPr>
          <a:xfrm>
            <a:off x="7550151" y="4817533"/>
            <a:ext cx="358775" cy="389467"/>
            <a:chOff x="7550150" y="3613150"/>
            <a:chExt cx="358775" cy="292100"/>
          </a:xfrm>
          <a:solidFill>
            <a:srgbClr val="27506E"/>
          </a:solidFill>
        </p:grpSpPr>
        <p:sp>
          <p:nvSpPr>
            <p:cNvPr id="6" name="AutoShape 5"/>
            <p:cNvSpPr/>
            <p:nvPr/>
          </p:nvSpPr>
          <p:spPr bwMode="auto">
            <a:xfrm>
              <a:off x="7796213" y="3702050"/>
              <a:ext cx="68262" cy="90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 name="AutoShape 6"/>
            <p:cNvSpPr/>
            <p:nvPr/>
          </p:nvSpPr>
          <p:spPr bwMode="auto">
            <a:xfrm>
              <a:off x="7550150" y="3613150"/>
              <a:ext cx="358775" cy="292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8" name="Group 5"/>
          <p:cNvGrpSpPr/>
          <p:nvPr/>
        </p:nvGrpSpPr>
        <p:grpSpPr>
          <a:xfrm>
            <a:off x="6831584" y="4771490"/>
            <a:ext cx="359165" cy="479705"/>
            <a:chOff x="9145588" y="4435475"/>
            <a:chExt cx="464344" cy="465138"/>
          </a:xfrm>
          <a:solidFill>
            <a:srgbClr val="27506E"/>
          </a:solidFill>
        </p:grpSpPr>
        <p:sp>
          <p:nvSpPr>
            <p:cNvPr id="9"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7"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8" name="Group 15"/>
          <p:cNvGrpSpPr/>
          <p:nvPr/>
        </p:nvGrpSpPr>
        <p:grpSpPr>
          <a:xfrm>
            <a:off x="6112644" y="4786225"/>
            <a:ext cx="359165" cy="464969"/>
            <a:chOff x="8216107" y="4449763"/>
            <a:chExt cx="464344" cy="450850"/>
          </a:xfrm>
          <a:solidFill>
            <a:srgbClr val="27506E"/>
          </a:solidFill>
        </p:grpSpPr>
        <p:sp>
          <p:nvSpPr>
            <p:cNvPr id="19" name="AutoShape 16"/>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0" name="AutoShape 17"/>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21" name="组合 20"/>
          <p:cNvGrpSpPr/>
          <p:nvPr/>
        </p:nvGrpSpPr>
        <p:grpSpPr bwMode="auto">
          <a:xfrm>
            <a:off x="5394326" y="4770967"/>
            <a:ext cx="358775" cy="480484"/>
            <a:chOff x="5394325" y="3578225"/>
            <a:chExt cx="358775" cy="360363"/>
          </a:xfrm>
          <a:solidFill>
            <a:srgbClr val="27506E"/>
          </a:solidFill>
        </p:grpSpPr>
        <p:sp>
          <p:nvSpPr>
            <p:cNvPr id="22"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3"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4"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5"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6"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7"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8"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9"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0"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1"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32" name="AutoShape 28"/>
          <p:cNvSpPr/>
          <p:nvPr/>
        </p:nvSpPr>
        <p:spPr bwMode="auto">
          <a:xfrm>
            <a:off x="4675188" y="4770967"/>
            <a:ext cx="360362" cy="4804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3" name="AutoShape 29"/>
          <p:cNvSpPr/>
          <p:nvPr/>
        </p:nvSpPr>
        <p:spPr bwMode="auto">
          <a:xfrm>
            <a:off x="8267701" y="3835402"/>
            <a:ext cx="360363" cy="433916"/>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4" name="AutoShape 30"/>
          <p:cNvSpPr/>
          <p:nvPr/>
        </p:nvSpPr>
        <p:spPr bwMode="auto">
          <a:xfrm>
            <a:off x="7605713" y="3812117"/>
            <a:ext cx="247650" cy="480483"/>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5" name="AutoShape 31"/>
          <p:cNvSpPr/>
          <p:nvPr/>
        </p:nvSpPr>
        <p:spPr bwMode="auto">
          <a:xfrm>
            <a:off x="7651750" y="3965577"/>
            <a:ext cx="158750" cy="173567"/>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6" name="AutoShape 32"/>
          <p:cNvSpPr/>
          <p:nvPr/>
        </p:nvSpPr>
        <p:spPr bwMode="auto">
          <a:xfrm>
            <a:off x="6831013" y="3842810"/>
            <a:ext cx="360362" cy="419100"/>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7" name="AutoShape 33"/>
          <p:cNvSpPr/>
          <p:nvPr/>
        </p:nvSpPr>
        <p:spPr bwMode="auto">
          <a:xfrm>
            <a:off x="6111876" y="3902077"/>
            <a:ext cx="360363" cy="300567"/>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8" name="AutoShape 34"/>
          <p:cNvSpPr/>
          <p:nvPr/>
        </p:nvSpPr>
        <p:spPr bwMode="auto">
          <a:xfrm>
            <a:off x="6216113" y="3767095"/>
            <a:ext cx="25400" cy="11218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39" name="AutoShape 35"/>
          <p:cNvSpPr/>
          <p:nvPr/>
        </p:nvSpPr>
        <p:spPr bwMode="auto">
          <a:xfrm>
            <a:off x="6351050" y="3767095"/>
            <a:ext cx="25400" cy="11218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0" name="AutoShape 36"/>
          <p:cNvSpPr/>
          <p:nvPr/>
        </p:nvSpPr>
        <p:spPr bwMode="auto">
          <a:xfrm>
            <a:off x="6293900" y="3766038"/>
            <a:ext cx="26988" cy="114300"/>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41" name="组合 17"/>
          <p:cNvGrpSpPr/>
          <p:nvPr/>
        </p:nvGrpSpPr>
        <p:grpSpPr bwMode="auto">
          <a:xfrm rot="-2700000">
            <a:off x="5394326" y="3812117"/>
            <a:ext cx="358775" cy="480483"/>
            <a:chOff x="5394325" y="2859088"/>
            <a:chExt cx="358775" cy="360362"/>
          </a:xfrm>
          <a:solidFill>
            <a:srgbClr val="27506E"/>
          </a:solidFill>
        </p:grpSpPr>
        <p:sp>
          <p:nvSpPr>
            <p:cNvPr id="42" name="AutoShape 37"/>
            <p:cNvSpPr/>
            <p:nvPr/>
          </p:nvSpPr>
          <p:spPr bwMode="auto">
            <a:xfrm>
              <a:off x="5394485" y="2892265"/>
              <a:ext cx="327025" cy="325438"/>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3" name="AutoShape 38"/>
            <p:cNvSpPr/>
            <p:nvPr/>
          </p:nvSpPr>
          <p:spPr bwMode="auto">
            <a:xfrm>
              <a:off x="5552105" y="3033377"/>
              <a:ext cx="55563" cy="555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4" name="AutoShape 39"/>
            <p:cNvSpPr/>
            <p:nvPr/>
          </p:nvSpPr>
          <p:spPr bwMode="auto">
            <a:xfrm>
              <a:off x="5696350" y="2852417"/>
              <a:ext cx="55563"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5" name="AutoShape 40"/>
            <p:cNvSpPr/>
            <p:nvPr/>
          </p:nvSpPr>
          <p:spPr bwMode="auto">
            <a:xfrm>
              <a:off x="5483342" y="3020412"/>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6" name="AutoShape 41"/>
            <p:cNvSpPr/>
            <p:nvPr/>
          </p:nvSpPr>
          <p:spPr bwMode="auto">
            <a:xfrm>
              <a:off x="5526118" y="3100560"/>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47" name="AutoShape 42"/>
            <p:cNvSpPr/>
            <p:nvPr/>
          </p:nvSpPr>
          <p:spPr bwMode="auto">
            <a:xfrm>
              <a:off x="5707968" y="2932180"/>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51" name="AutoShape 46"/>
          <p:cNvSpPr/>
          <p:nvPr/>
        </p:nvSpPr>
        <p:spPr bwMode="auto">
          <a:xfrm>
            <a:off x="8267701" y="2902879"/>
            <a:ext cx="360363"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2" name="AutoShape 47"/>
          <p:cNvSpPr/>
          <p:nvPr/>
        </p:nvSpPr>
        <p:spPr bwMode="auto">
          <a:xfrm>
            <a:off x="7550151" y="2902879"/>
            <a:ext cx="358775" cy="478367"/>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53" name="组合 52"/>
          <p:cNvGrpSpPr/>
          <p:nvPr/>
        </p:nvGrpSpPr>
        <p:grpSpPr>
          <a:xfrm>
            <a:off x="6853689" y="2902619"/>
            <a:ext cx="314346" cy="478887"/>
            <a:chOff x="6853689" y="2141343"/>
            <a:chExt cx="314346" cy="359165"/>
          </a:xfrm>
          <a:solidFill>
            <a:srgbClr val="27506E"/>
          </a:solidFill>
        </p:grpSpPr>
        <p:sp>
          <p:nvSpPr>
            <p:cNvPr id="54" name="AutoShape 48"/>
            <p:cNvSpPr/>
            <p:nvPr/>
          </p:nvSpPr>
          <p:spPr bwMode="auto">
            <a:xfrm>
              <a:off x="6853689" y="2141343"/>
              <a:ext cx="314346"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5" name="AutoShape 49"/>
            <p:cNvSpPr/>
            <p:nvPr/>
          </p:nvSpPr>
          <p:spPr bwMode="auto">
            <a:xfrm>
              <a:off x="7100498" y="2421922"/>
              <a:ext cx="22717" cy="221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6" name="AutoShape 50"/>
            <p:cNvSpPr/>
            <p:nvPr/>
          </p:nvSpPr>
          <p:spPr bwMode="auto">
            <a:xfrm>
              <a:off x="7100498" y="2354387"/>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7" name="AutoShape 51"/>
            <p:cNvSpPr/>
            <p:nvPr/>
          </p:nvSpPr>
          <p:spPr bwMode="auto">
            <a:xfrm>
              <a:off x="7100498" y="2286850"/>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58" name="AutoShape 52"/>
          <p:cNvSpPr/>
          <p:nvPr/>
        </p:nvSpPr>
        <p:spPr bwMode="auto">
          <a:xfrm>
            <a:off x="6111876" y="2902879"/>
            <a:ext cx="360363" cy="478367"/>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59" name="AutoShape 53"/>
          <p:cNvSpPr/>
          <p:nvPr/>
        </p:nvSpPr>
        <p:spPr bwMode="auto">
          <a:xfrm>
            <a:off x="6248400" y="3075387"/>
            <a:ext cx="96838" cy="133349"/>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0" name="AutoShape 54"/>
          <p:cNvSpPr/>
          <p:nvPr/>
        </p:nvSpPr>
        <p:spPr bwMode="auto">
          <a:xfrm>
            <a:off x="6185283" y="3103961"/>
            <a:ext cx="55563" cy="76200"/>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1" name="AutoShape 55"/>
          <p:cNvSpPr/>
          <p:nvPr/>
        </p:nvSpPr>
        <p:spPr bwMode="auto">
          <a:xfrm>
            <a:off x="6366187" y="3070349"/>
            <a:ext cx="55563" cy="76200"/>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62" name="组合 61"/>
          <p:cNvGrpSpPr/>
          <p:nvPr/>
        </p:nvGrpSpPr>
        <p:grpSpPr>
          <a:xfrm>
            <a:off x="5394313" y="2902619"/>
            <a:ext cx="359165" cy="478887"/>
            <a:chOff x="5394312" y="2141343"/>
            <a:chExt cx="359165" cy="359165"/>
          </a:xfrm>
          <a:solidFill>
            <a:srgbClr val="27506E"/>
          </a:solidFill>
        </p:grpSpPr>
        <p:sp>
          <p:nvSpPr>
            <p:cNvPr id="63"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4"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5"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66" name="AutoShape 59"/>
          <p:cNvSpPr/>
          <p:nvPr/>
        </p:nvSpPr>
        <p:spPr bwMode="auto">
          <a:xfrm>
            <a:off x="4675188" y="2902879"/>
            <a:ext cx="360362" cy="4783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7" name="AutoShape 60"/>
          <p:cNvSpPr/>
          <p:nvPr/>
        </p:nvSpPr>
        <p:spPr bwMode="auto">
          <a:xfrm>
            <a:off x="8437564" y="2029884"/>
            <a:ext cx="22225" cy="317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8" name="AutoShape 61"/>
          <p:cNvSpPr/>
          <p:nvPr/>
        </p:nvSpPr>
        <p:spPr bwMode="auto">
          <a:xfrm>
            <a:off x="8437564" y="2211918"/>
            <a:ext cx="22225" cy="275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69" name="AutoShape 62"/>
          <p:cNvSpPr/>
          <p:nvPr/>
        </p:nvSpPr>
        <p:spPr bwMode="auto">
          <a:xfrm>
            <a:off x="8369301" y="2120901"/>
            <a:ext cx="22225" cy="296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0" name="AutoShape 63"/>
          <p:cNvSpPr/>
          <p:nvPr/>
        </p:nvSpPr>
        <p:spPr bwMode="auto">
          <a:xfrm>
            <a:off x="8504239" y="2120901"/>
            <a:ext cx="22225" cy="296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1" name="AutoShape 64"/>
          <p:cNvSpPr/>
          <p:nvPr/>
        </p:nvSpPr>
        <p:spPr bwMode="auto">
          <a:xfrm>
            <a:off x="8391526" y="2180167"/>
            <a:ext cx="22225" cy="31751"/>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2" name="AutoShape 65"/>
          <p:cNvSpPr/>
          <p:nvPr/>
        </p:nvSpPr>
        <p:spPr bwMode="auto">
          <a:xfrm>
            <a:off x="8391526" y="2061634"/>
            <a:ext cx="22225" cy="29633"/>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3" name="AutoShape 66"/>
          <p:cNvSpPr/>
          <p:nvPr/>
        </p:nvSpPr>
        <p:spPr bwMode="auto">
          <a:xfrm>
            <a:off x="8482014" y="2180167"/>
            <a:ext cx="22225" cy="31751"/>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4" name="AutoShape 67"/>
          <p:cNvSpPr/>
          <p:nvPr/>
        </p:nvSpPr>
        <p:spPr bwMode="auto">
          <a:xfrm>
            <a:off x="8335963" y="1896534"/>
            <a:ext cx="246062"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5" name="AutoShape 68"/>
          <p:cNvSpPr/>
          <p:nvPr/>
        </p:nvSpPr>
        <p:spPr bwMode="auto">
          <a:xfrm>
            <a:off x="8437564" y="2061634"/>
            <a:ext cx="66675" cy="91017"/>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76" name="Group 69"/>
          <p:cNvGrpSpPr/>
          <p:nvPr/>
        </p:nvGrpSpPr>
        <p:grpSpPr>
          <a:xfrm>
            <a:off x="7549917" y="1986609"/>
            <a:ext cx="359165" cy="449417"/>
            <a:chOff x="10074275" y="1647825"/>
            <a:chExt cx="464344" cy="435769"/>
          </a:xfrm>
          <a:solidFill>
            <a:srgbClr val="27506E"/>
          </a:solidFill>
        </p:grpSpPr>
        <p:sp>
          <p:nvSpPr>
            <p:cNvPr id="77"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8"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79"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0"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1"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2"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3"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4"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5"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86" name="AutoShape 78"/>
          <p:cNvSpPr/>
          <p:nvPr/>
        </p:nvSpPr>
        <p:spPr bwMode="auto">
          <a:xfrm>
            <a:off x="6842125" y="1896534"/>
            <a:ext cx="336550"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7" name="AutoShape 79"/>
          <p:cNvSpPr/>
          <p:nvPr/>
        </p:nvSpPr>
        <p:spPr bwMode="auto">
          <a:xfrm>
            <a:off x="6888163" y="1955801"/>
            <a:ext cx="246062" cy="3005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88" name="AutoShape 80"/>
          <p:cNvSpPr/>
          <p:nvPr/>
        </p:nvSpPr>
        <p:spPr bwMode="auto">
          <a:xfrm>
            <a:off x="7021513" y="2002367"/>
            <a:ext cx="68262" cy="88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89" name="Group 82"/>
          <p:cNvGrpSpPr/>
          <p:nvPr/>
        </p:nvGrpSpPr>
        <p:grpSpPr>
          <a:xfrm>
            <a:off x="6112644" y="1896531"/>
            <a:ext cx="359165" cy="478887"/>
            <a:chOff x="8216107" y="1647825"/>
            <a:chExt cx="464344" cy="464344"/>
          </a:xfrm>
          <a:solidFill>
            <a:srgbClr val="27506E"/>
          </a:solidFill>
        </p:grpSpPr>
        <p:sp>
          <p:nvSpPr>
            <p:cNvPr id="90" name="AutoShape 81"/>
            <p:cNvSpPr/>
            <p:nvPr/>
          </p:nvSpPr>
          <p:spPr bwMode="auto">
            <a:xfrm>
              <a:off x="8216107" y="164782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1" name="AutoShape 82"/>
            <p:cNvSpPr/>
            <p:nvPr/>
          </p:nvSpPr>
          <p:spPr bwMode="auto">
            <a:xfrm>
              <a:off x="8259763" y="202485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92" name="AutoShape 83"/>
          <p:cNvSpPr/>
          <p:nvPr/>
        </p:nvSpPr>
        <p:spPr bwMode="auto">
          <a:xfrm>
            <a:off x="5394326" y="1970618"/>
            <a:ext cx="358775" cy="3153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93" name="组合 162"/>
          <p:cNvGrpSpPr/>
          <p:nvPr/>
        </p:nvGrpSpPr>
        <p:grpSpPr bwMode="auto">
          <a:xfrm>
            <a:off x="4675188" y="1896534"/>
            <a:ext cx="360362" cy="478367"/>
            <a:chOff x="4675188" y="1422400"/>
            <a:chExt cx="360362" cy="358775"/>
          </a:xfrm>
          <a:solidFill>
            <a:srgbClr val="27506E"/>
          </a:solidFill>
        </p:grpSpPr>
        <p:sp>
          <p:nvSpPr>
            <p:cNvPr id="94" name="AutoShape 84"/>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5" name="AutoShape 85"/>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6" name="AutoShape 86"/>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7" name="AutoShape 87"/>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8" name="AutoShape 88"/>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99" name="AutoShape 89"/>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0" name="AutoShape 90"/>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1" name="AutoShape 91"/>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2" name="AutoShape 92"/>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3" name="AutoShape 93"/>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4" name="AutoShape 94"/>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5" name="AutoShape 95"/>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6" name="AutoShape 96"/>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07" name="组合 106"/>
          <p:cNvGrpSpPr/>
          <p:nvPr/>
        </p:nvGrpSpPr>
        <p:grpSpPr>
          <a:xfrm>
            <a:off x="3965575" y="4777318"/>
            <a:ext cx="247650" cy="478367"/>
            <a:chOff x="3965575" y="3582988"/>
            <a:chExt cx="247650" cy="358775"/>
          </a:xfrm>
          <a:solidFill>
            <a:srgbClr val="27506E"/>
          </a:solidFill>
        </p:grpSpPr>
        <p:sp>
          <p:nvSpPr>
            <p:cNvPr id="108" name="AutoShape 97"/>
            <p:cNvSpPr/>
            <p:nvPr/>
          </p:nvSpPr>
          <p:spPr bwMode="auto">
            <a:xfrm>
              <a:off x="3965575" y="3582988"/>
              <a:ext cx="2476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9" name="AutoShape 98"/>
            <p:cNvSpPr/>
            <p:nvPr/>
          </p:nvSpPr>
          <p:spPr bwMode="auto">
            <a:xfrm>
              <a:off x="4067175" y="36163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0" name="AutoShape 99"/>
            <p:cNvSpPr/>
            <p:nvPr/>
          </p:nvSpPr>
          <p:spPr bwMode="auto">
            <a:xfrm>
              <a:off x="4078288" y="3897313"/>
              <a:ext cx="22225"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11" name="AutoShape 100"/>
          <p:cNvSpPr/>
          <p:nvPr/>
        </p:nvSpPr>
        <p:spPr bwMode="auto">
          <a:xfrm>
            <a:off x="3214689" y="4777318"/>
            <a:ext cx="314325"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2" name="AutoShape 101"/>
          <p:cNvSpPr/>
          <p:nvPr/>
        </p:nvSpPr>
        <p:spPr bwMode="auto">
          <a:xfrm>
            <a:off x="2473326" y="4806951"/>
            <a:ext cx="358775" cy="419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3" name="AutoShape 102"/>
          <p:cNvSpPr/>
          <p:nvPr/>
        </p:nvSpPr>
        <p:spPr bwMode="auto">
          <a:xfrm>
            <a:off x="2517775" y="4866217"/>
            <a:ext cx="274638" cy="268816"/>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4" name="AutoShape 103"/>
          <p:cNvSpPr/>
          <p:nvPr/>
        </p:nvSpPr>
        <p:spPr bwMode="auto">
          <a:xfrm>
            <a:off x="1811338" y="4881033"/>
            <a:ext cx="128587" cy="1121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5" name="AutoShape 104"/>
          <p:cNvSpPr/>
          <p:nvPr/>
        </p:nvSpPr>
        <p:spPr bwMode="auto">
          <a:xfrm>
            <a:off x="1754189" y="4806951"/>
            <a:ext cx="358775" cy="419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6" name="AutoShape 105"/>
          <p:cNvSpPr/>
          <p:nvPr/>
        </p:nvSpPr>
        <p:spPr bwMode="auto">
          <a:xfrm>
            <a:off x="1035051" y="4866218"/>
            <a:ext cx="358775" cy="3005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7" name="AutoShape 106"/>
          <p:cNvSpPr/>
          <p:nvPr/>
        </p:nvSpPr>
        <p:spPr bwMode="auto">
          <a:xfrm>
            <a:off x="1169988" y="4957234"/>
            <a:ext cx="50800" cy="656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8" name="AutoShape 107"/>
          <p:cNvSpPr/>
          <p:nvPr/>
        </p:nvSpPr>
        <p:spPr bwMode="auto">
          <a:xfrm>
            <a:off x="1136651" y="4910667"/>
            <a:ext cx="157163" cy="2095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9" name="AutoShape 108"/>
          <p:cNvSpPr/>
          <p:nvPr/>
        </p:nvSpPr>
        <p:spPr bwMode="auto">
          <a:xfrm>
            <a:off x="428625" y="4866218"/>
            <a:ext cx="134938" cy="1799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0" name="AutoShape 109"/>
          <p:cNvSpPr/>
          <p:nvPr/>
        </p:nvSpPr>
        <p:spPr bwMode="auto">
          <a:xfrm>
            <a:off x="361951" y="4777318"/>
            <a:ext cx="269875"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121" name="Group 112"/>
          <p:cNvGrpSpPr/>
          <p:nvPr/>
        </p:nvGrpSpPr>
        <p:grpSpPr>
          <a:xfrm>
            <a:off x="3909765" y="3827652"/>
            <a:ext cx="359779" cy="449417"/>
            <a:chOff x="5368132" y="3540125"/>
            <a:chExt cx="465138" cy="435769"/>
          </a:xfrm>
          <a:solidFill>
            <a:srgbClr val="27506E"/>
          </a:solidFill>
        </p:grpSpPr>
        <p:sp>
          <p:nvSpPr>
            <p:cNvPr id="12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24" name="AutoShape 112"/>
          <p:cNvSpPr/>
          <p:nvPr/>
        </p:nvSpPr>
        <p:spPr bwMode="auto">
          <a:xfrm>
            <a:off x="3190876" y="3813177"/>
            <a:ext cx="360363" cy="47836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125" name="组合 124"/>
          <p:cNvGrpSpPr/>
          <p:nvPr/>
        </p:nvGrpSpPr>
        <p:grpSpPr>
          <a:xfrm>
            <a:off x="2528974" y="3812508"/>
            <a:ext cx="246810" cy="479705"/>
            <a:chOff x="2528974" y="2863357"/>
            <a:chExt cx="246811" cy="359779"/>
          </a:xfrm>
          <a:solidFill>
            <a:srgbClr val="27506E"/>
          </a:solidFill>
        </p:grpSpPr>
        <p:sp>
          <p:nvSpPr>
            <p:cNvPr id="126"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7"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28" name="组合 127"/>
          <p:cNvGrpSpPr/>
          <p:nvPr/>
        </p:nvGrpSpPr>
        <p:grpSpPr>
          <a:xfrm>
            <a:off x="1798639" y="3813177"/>
            <a:ext cx="269875" cy="478367"/>
            <a:chOff x="1798638" y="2859882"/>
            <a:chExt cx="269875" cy="358775"/>
          </a:xfrm>
          <a:solidFill>
            <a:srgbClr val="27506E"/>
          </a:solidFill>
        </p:grpSpPr>
        <p:sp>
          <p:nvSpPr>
            <p:cNvPr id="129" name="AutoShape 115"/>
            <p:cNvSpPr/>
            <p:nvPr/>
          </p:nvSpPr>
          <p:spPr bwMode="auto">
            <a:xfrm>
              <a:off x="1798638" y="2859882"/>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0" name="AutoShape 116"/>
            <p:cNvSpPr/>
            <p:nvPr/>
          </p:nvSpPr>
          <p:spPr bwMode="auto">
            <a:xfrm>
              <a:off x="1911350" y="3072730"/>
              <a:ext cx="44450" cy="68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31" name="AutoShape 117"/>
          <p:cNvSpPr/>
          <p:nvPr/>
        </p:nvSpPr>
        <p:spPr bwMode="auto">
          <a:xfrm>
            <a:off x="1035050" y="3872444"/>
            <a:ext cx="360363" cy="359833"/>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r>
              <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rPr>
              <a:t>	</a:t>
            </a:r>
          </a:p>
        </p:txBody>
      </p:sp>
      <p:grpSp>
        <p:nvGrpSpPr>
          <p:cNvPr id="132" name="Group 121"/>
          <p:cNvGrpSpPr/>
          <p:nvPr/>
        </p:nvGrpSpPr>
        <p:grpSpPr>
          <a:xfrm>
            <a:off x="317501" y="3872677"/>
            <a:ext cx="359165" cy="359367"/>
            <a:chOff x="723900" y="3569494"/>
            <a:chExt cx="464344" cy="348456"/>
          </a:xfrm>
          <a:solidFill>
            <a:srgbClr val="27506E"/>
          </a:solidFill>
        </p:grpSpPr>
        <p:sp>
          <p:nvSpPr>
            <p:cNvPr id="133" name="AutoShape 118"/>
            <p:cNvSpPr/>
            <p:nvPr/>
          </p:nvSpPr>
          <p:spPr bwMode="auto">
            <a:xfrm>
              <a:off x="723900" y="3569494"/>
              <a:ext cx="464344" cy="348456"/>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4" name="AutoShape 119"/>
            <p:cNvSpPr/>
            <p:nvPr/>
          </p:nvSpPr>
          <p:spPr bwMode="auto">
            <a:xfrm>
              <a:off x="1013619" y="3699669"/>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35" name="Group 124"/>
          <p:cNvGrpSpPr/>
          <p:nvPr/>
        </p:nvGrpSpPr>
        <p:grpSpPr>
          <a:xfrm>
            <a:off x="3909765" y="2940275"/>
            <a:ext cx="359779" cy="403573"/>
            <a:chOff x="5368132" y="2625725"/>
            <a:chExt cx="465138" cy="391319"/>
          </a:xfrm>
          <a:solidFill>
            <a:srgbClr val="27506E"/>
          </a:solidFill>
        </p:grpSpPr>
        <p:sp>
          <p:nvSpPr>
            <p:cNvPr id="136"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7"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38"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39" name="组合 138"/>
          <p:cNvGrpSpPr/>
          <p:nvPr/>
        </p:nvGrpSpPr>
        <p:grpSpPr>
          <a:xfrm>
            <a:off x="3191434" y="2902619"/>
            <a:ext cx="359164" cy="478887"/>
            <a:chOff x="3191434" y="2145028"/>
            <a:chExt cx="359165" cy="359165"/>
          </a:xfrm>
          <a:solidFill>
            <a:srgbClr val="27506E"/>
          </a:solidFill>
        </p:grpSpPr>
        <p:sp>
          <p:nvSpPr>
            <p:cNvPr id="140"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1"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2"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43" name="组合 142"/>
          <p:cNvGrpSpPr/>
          <p:nvPr/>
        </p:nvGrpSpPr>
        <p:grpSpPr>
          <a:xfrm>
            <a:off x="2473103" y="2902619"/>
            <a:ext cx="359166" cy="478887"/>
            <a:chOff x="2473104" y="2145028"/>
            <a:chExt cx="359165" cy="359165"/>
          </a:xfrm>
          <a:solidFill>
            <a:srgbClr val="27506E"/>
          </a:solidFill>
        </p:grpSpPr>
        <p:sp>
          <p:nvSpPr>
            <p:cNvPr id="144"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5"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146" name="组合 138"/>
          <p:cNvGrpSpPr/>
          <p:nvPr/>
        </p:nvGrpSpPr>
        <p:grpSpPr bwMode="auto">
          <a:xfrm>
            <a:off x="1754188" y="2902879"/>
            <a:ext cx="360362" cy="478367"/>
            <a:chOff x="1754188" y="2144713"/>
            <a:chExt cx="360362" cy="358775"/>
          </a:xfrm>
          <a:solidFill>
            <a:srgbClr val="27506E"/>
          </a:solidFill>
        </p:grpSpPr>
        <p:sp>
          <p:nvSpPr>
            <p:cNvPr id="147" name="AutoShape 128"/>
            <p:cNvSpPr/>
            <p:nvPr/>
          </p:nvSpPr>
          <p:spPr bwMode="auto">
            <a:xfrm>
              <a:off x="1754188" y="2144713"/>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8" name="AutoShape 129"/>
            <p:cNvSpPr/>
            <p:nvPr/>
          </p:nvSpPr>
          <p:spPr bwMode="auto">
            <a:xfrm>
              <a:off x="1979613" y="2189163"/>
              <a:ext cx="88900" cy="90487"/>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49" name="AutoShape 130"/>
          <p:cNvSpPr/>
          <p:nvPr/>
        </p:nvSpPr>
        <p:spPr bwMode="auto">
          <a:xfrm>
            <a:off x="1035050" y="2902879"/>
            <a:ext cx="360363" cy="478367"/>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0" name="AutoShape 131"/>
          <p:cNvSpPr/>
          <p:nvPr/>
        </p:nvSpPr>
        <p:spPr bwMode="auto">
          <a:xfrm>
            <a:off x="339726" y="2902879"/>
            <a:ext cx="314325" cy="478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1" name="AutoShape 132"/>
          <p:cNvSpPr/>
          <p:nvPr/>
        </p:nvSpPr>
        <p:spPr bwMode="auto">
          <a:xfrm>
            <a:off x="406400" y="3029879"/>
            <a:ext cx="46038" cy="224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2" name="AutoShape 133"/>
          <p:cNvSpPr/>
          <p:nvPr/>
        </p:nvSpPr>
        <p:spPr bwMode="auto">
          <a:xfrm>
            <a:off x="474663" y="3029879"/>
            <a:ext cx="44450" cy="224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3" name="AutoShape 134"/>
          <p:cNvSpPr/>
          <p:nvPr/>
        </p:nvSpPr>
        <p:spPr bwMode="auto">
          <a:xfrm>
            <a:off x="541338" y="3029879"/>
            <a:ext cx="44450" cy="224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4" name="AutoShape 135"/>
          <p:cNvSpPr/>
          <p:nvPr/>
        </p:nvSpPr>
        <p:spPr bwMode="auto">
          <a:xfrm>
            <a:off x="3910014" y="1976967"/>
            <a:ext cx="358775" cy="3280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5" name="AutoShape 136"/>
          <p:cNvSpPr/>
          <p:nvPr/>
        </p:nvSpPr>
        <p:spPr bwMode="auto">
          <a:xfrm>
            <a:off x="3382964" y="1962152"/>
            <a:ext cx="117475" cy="1566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6" name="AutoShape 137"/>
          <p:cNvSpPr/>
          <p:nvPr/>
        </p:nvSpPr>
        <p:spPr bwMode="auto">
          <a:xfrm>
            <a:off x="3190876" y="1900767"/>
            <a:ext cx="360363" cy="48048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7" name="AutoShape 138"/>
          <p:cNvSpPr/>
          <p:nvPr/>
        </p:nvSpPr>
        <p:spPr bwMode="auto">
          <a:xfrm>
            <a:off x="3382964" y="1900767"/>
            <a:ext cx="168275" cy="224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8" name="AutoShape 139"/>
          <p:cNvSpPr/>
          <p:nvPr/>
        </p:nvSpPr>
        <p:spPr bwMode="auto">
          <a:xfrm>
            <a:off x="2473326" y="1900767"/>
            <a:ext cx="358775" cy="46566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59" name="AutoShape 140"/>
          <p:cNvSpPr/>
          <p:nvPr/>
        </p:nvSpPr>
        <p:spPr bwMode="auto">
          <a:xfrm>
            <a:off x="1798639" y="2021417"/>
            <a:ext cx="225425" cy="243416"/>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0" name="AutoShape 141"/>
          <p:cNvSpPr/>
          <p:nvPr/>
        </p:nvSpPr>
        <p:spPr bwMode="auto">
          <a:xfrm>
            <a:off x="1754189" y="1962151"/>
            <a:ext cx="358775" cy="372533"/>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1" name="AutoShape 142"/>
          <p:cNvSpPr/>
          <p:nvPr/>
        </p:nvSpPr>
        <p:spPr bwMode="auto">
          <a:xfrm>
            <a:off x="2035175" y="2036233"/>
            <a:ext cx="33338" cy="444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2" name="AutoShape 143"/>
          <p:cNvSpPr/>
          <p:nvPr/>
        </p:nvSpPr>
        <p:spPr bwMode="auto">
          <a:xfrm>
            <a:off x="2024063" y="2230968"/>
            <a:ext cx="44450" cy="148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3" name="AutoShape 144"/>
          <p:cNvSpPr/>
          <p:nvPr/>
        </p:nvSpPr>
        <p:spPr bwMode="auto">
          <a:xfrm>
            <a:off x="2035175" y="2186517"/>
            <a:ext cx="44450" cy="148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4" name="AutoShape 145"/>
          <p:cNvSpPr/>
          <p:nvPr/>
        </p:nvSpPr>
        <p:spPr bwMode="auto">
          <a:xfrm>
            <a:off x="2035175" y="2142068"/>
            <a:ext cx="44450" cy="148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5" name="AutoShape 146"/>
          <p:cNvSpPr/>
          <p:nvPr/>
        </p:nvSpPr>
        <p:spPr bwMode="auto">
          <a:xfrm>
            <a:off x="1844676" y="2080685"/>
            <a:ext cx="66675" cy="63500"/>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2" name="组合 1"/>
          <p:cNvGrpSpPr/>
          <p:nvPr/>
        </p:nvGrpSpPr>
        <p:grpSpPr>
          <a:xfrm>
            <a:off x="1035050" y="1930401"/>
            <a:ext cx="360363" cy="421217"/>
            <a:chOff x="1035050" y="1447800"/>
            <a:chExt cx="360363" cy="315913"/>
          </a:xfrm>
        </p:grpSpPr>
        <p:sp>
          <p:nvSpPr>
            <p:cNvPr id="166"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67"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168" name="AutoShape 149"/>
          <p:cNvSpPr/>
          <p:nvPr/>
        </p:nvSpPr>
        <p:spPr bwMode="auto">
          <a:xfrm>
            <a:off x="317501" y="1962151"/>
            <a:ext cx="358775" cy="342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nvGrpSpPr>
          <p:cNvPr id="169" name="组合 168"/>
          <p:cNvGrpSpPr/>
          <p:nvPr/>
        </p:nvGrpSpPr>
        <p:grpSpPr>
          <a:xfrm>
            <a:off x="4624725" y="3823091"/>
            <a:ext cx="435108" cy="506029"/>
            <a:chOff x="4675188" y="2882900"/>
            <a:chExt cx="360362" cy="314325"/>
          </a:xfrm>
          <a:solidFill>
            <a:srgbClr val="27506E"/>
          </a:solidFill>
        </p:grpSpPr>
        <p:sp>
          <p:nvSpPr>
            <p:cNvPr id="170"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1"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2"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2558711" y="1446718"/>
            <a:ext cx="392113" cy="522817"/>
            <a:chOff x="3771900" y="2098675"/>
            <a:chExt cx="392113" cy="392113"/>
          </a:xfrm>
          <a:solidFill>
            <a:schemeClr val="accent1"/>
          </a:solidFill>
        </p:grpSpPr>
        <p:sp>
          <p:nvSpPr>
            <p:cNvPr id="3" name="Freeform 6"/>
            <p:cNvSpPr/>
            <p:nvPr/>
          </p:nvSpPr>
          <p:spPr bwMode="auto">
            <a:xfrm>
              <a:off x="3771900" y="2301875"/>
              <a:ext cx="153988" cy="55563"/>
            </a:xfrm>
            <a:custGeom>
              <a:avLst/>
              <a:gdLst>
                <a:gd name="T0" fmla="*/ 200 w 200"/>
                <a:gd name="T1" fmla="*/ 1 h 73"/>
                <a:gd name="T2" fmla="*/ 200 w 200"/>
                <a:gd name="T3" fmla="*/ 0 h 73"/>
                <a:gd name="T4" fmla="*/ 0 w 200"/>
                <a:gd name="T5" fmla="*/ 0 h 73"/>
                <a:gd name="T6" fmla="*/ 0 w 200"/>
                <a:gd name="T7" fmla="*/ 1 h 73"/>
                <a:gd name="T8" fmla="*/ 73 w 200"/>
                <a:gd name="T9" fmla="*/ 73 h 73"/>
                <a:gd name="T10" fmla="*/ 127 w 200"/>
                <a:gd name="T11" fmla="*/ 73 h 73"/>
                <a:gd name="T12" fmla="*/ 200 w 200"/>
                <a:gd name="T13" fmla="*/ 1 h 73"/>
              </a:gdLst>
              <a:ahLst/>
              <a:cxnLst>
                <a:cxn ang="0">
                  <a:pos x="T0" y="T1"/>
                </a:cxn>
                <a:cxn ang="0">
                  <a:pos x="T2" y="T3"/>
                </a:cxn>
                <a:cxn ang="0">
                  <a:pos x="T4" y="T5"/>
                </a:cxn>
                <a:cxn ang="0">
                  <a:pos x="T6" y="T7"/>
                </a:cxn>
                <a:cxn ang="0">
                  <a:pos x="T8" y="T9"/>
                </a:cxn>
                <a:cxn ang="0">
                  <a:pos x="T10" y="T11"/>
                </a:cxn>
                <a:cxn ang="0">
                  <a:pos x="T12" y="T13"/>
                </a:cxn>
              </a:cxnLst>
              <a:rect l="0" t="0" r="r" b="b"/>
              <a:pathLst>
                <a:path w="200" h="73">
                  <a:moveTo>
                    <a:pt x="200" y="1"/>
                  </a:moveTo>
                  <a:cubicBezTo>
                    <a:pt x="200" y="0"/>
                    <a:pt x="200" y="0"/>
                    <a:pt x="200" y="0"/>
                  </a:cubicBezTo>
                  <a:cubicBezTo>
                    <a:pt x="0" y="0"/>
                    <a:pt x="0" y="0"/>
                    <a:pt x="0" y="0"/>
                  </a:cubicBezTo>
                  <a:cubicBezTo>
                    <a:pt x="0" y="0"/>
                    <a:pt x="0" y="0"/>
                    <a:pt x="0" y="1"/>
                  </a:cubicBezTo>
                  <a:cubicBezTo>
                    <a:pt x="0" y="41"/>
                    <a:pt x="32" y="73"/>
                    <a:pt x="73" y="73"/>
                  </a:cubicBezTo>
                  <a:cubicBezTo>
                    <a:pt x="127" y="73"/>
                    <a:pt x="127" y="73"/>
                    <a:pt x="127" y="73"/>
                  </a:cubicBezTo>
                  <a:cubicBezTo>
                    <a:pt x="167" y="73"/>
                    <a:pt x="200" y="41"/>
                    <a:pt x="20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 name="Freeform 7"/>
            <p:cNvSpPr>
              <a:spLocks noEditPoints="1"/>
            </p:cNvSpPr>
            <p:nvPr/>
          </p:nvSpPr>
          <p:spPr bwMode="auto">
            <a:xfrm>
              <a:off x="3771900" y="2098675"/>
              <a:ext cx="392113" cy="392113"/>
            </a:xfrm>
            <a:custGeom>
              <a:avLst/>
              <a:gdLst>
                <a:gd name="T0" fmla="*/ 335 w 511"/>
                <a:gd name="T1" fmla="*/ 476 h 512"/>
                <a:gd name="T2" fmla="*/ 273 w 511"/>
                <a:gd name="T3" fmla="*/ 476 h 512"/>
                <a:gd name="T4" fmla="*/ 273 w 511"/>
                <a:gd name="T5" fmla="*/ 162 h 512"/>
                <a:gd name="T6" fmla="*/ 322 w 511"/>
                <a:gd name="T7" fmla="*/ 112 h 512"/>
                <a:gd name="T8" fmla="*/ 394 w 511"/>
                <a:gd name="T9" fmla="*/ 112 h 512"/>
                <a:gd name="T10" fmla="*/ 314 w 511"/>
                <a:gd name="T11" fmla="*/ 266 h 512"/>
                <a:gd name="T12" fmla="*/ 326 w 511"/>
                <a:gd name="T13" fmla="*/ 266 h 512"/>
                <a:gd name="T14" fmla="*/ 406 w 511"/>
                <a:gd name="T15" fmla="*/ 112 h 512"/>
                <a:gd name="T16" fmla="*/ 417 w 511"/>
                <a:gd name="T17" fmla="*/ 112 h 512"/>
                <a:gd name="T18" fmla="*/ 497 w 511"/>
                <a:gd name="T19" fmla="*/ 266 h 512"/>
                <a:gd name="T20" fmla="*/ 509 w 511"/>
                <a:gd name="T21" fmla="*/ 266 h 512"/>
                <a:gd name="T22" fmla="*/ 429 w 511"/>
                <a:gd name="T23" fmla="*/ 112 h 512"/>
                <a:gd name="T24" fmla="*/ 497 w 511"/>
                <a:gd name="T25" fmla="*/ 112 h 512"/>
                <a:gd name="T26" fmla="*/ 511 w 511"/>
                <a:gd name="T27" fmla="*/ 97 h 512"/>
                <a:gd name="T28" fmla="*/ 497 w 511"/>
                <a:gd name="T29" fmla="*/ 83 h 512"/>
                <a:gd name="T30" fmla="*/ 322 w 511"/>
                <a:gd name="T31" fmla="*/ 83 h 512"/>
                <a:gd name="T32" fmla="*/ 273 w 511"/>
                <a:gd name="T33" fmla="*/ 32 h 512"/>
                <a:gd name="T34" fmla="*/ 273 w 511"/>
                <a:gd name="T35" fmla="*/ 7 h 512"/>
                <a:gd name="T36" fmla="*/ 266 w 511"/>
                <a:gd name="T37" fmla="*/ 0 h 512"/>
                <a:gd name="T38" fmla="*/ 247 w 511"/>
                <a:gd name="T39" fmla="*/ 0 h 512"/>
                <a:gd name="T40" fmla="*/ 239 w 511"/>
                <a:gd name="T41" fmla="*/ 7 h 512"/>
                <a:gd name="T42" fmla="*/ 239 w 511"/>
                <a:gd name="T43" fmla="*/ 32 h 512"/>
                <a:gd name="T44" fmla="*/ 190 w 511"/>
                <a:gd name="T45" fmla="*/ 83 h 512"/>
                <a:gd name="T46" fmla="*/ 15 w 511"/>
                <a:gd name="T47" fmla="*/ 83 h 512"/>
                <a:gd name="T48" fmla="*/ 0 w 511"/>
                <a:gd name="T49" fmla="*/ 97 h 512"/>
                <a:gd name="T50" fmla="*/ 15 w 511"/>
                <a:gd name="T51" fmla="*/ 112 h 512"/>
                <a:gd name="T52" fmla="*/ 83 w 511"/>
                <a:gd name="T53" fmla="*/ 112 h 512"/>
                <a:gd name="T54" fmla="*/ 3 w 511"/>
                <a:gd name="T55" fmla="*/ 266 h 512"/>
                <a:gd name="T56" fmla="*/ 15 w 511"/>
                <a:gd name="T57" fmla="*/ 266 h 512"/>
                <a:gd name="T58" fmla="*/ 95 w 511"/>
                <a:gd name="T59" fmla="*/ 112 h 512"/>
                <a:gd name="T60" fmla="*/ 106 w 511"/>
                <a:gd name="T61" fmla="*/ 112 h 512"/>
                <a:gd name="T62" fmla="*/ 186 w 511"/>
                <a:gd name="T63" fmla="*/ 266 h 512"/>
                <a:gd name="T64" fmla="*/ 198 w 511"/>
                <a:gd name="T65" fmla="*/ 266 h 512"/>
                <a:gd name="T66" fmla="*/ 118 w 511"/>
                <a:gd name="T67" fmla="*/ 112 h 512"/>
                <a:gd name="T68" fmla="*/ 190 w 511"/>
                <a:gd name="T69" fmla="*/ 112 h 512"/>
                <a:gd name="T70" fmla="*/ 239 w 511"/>
                <a:gd name="T71" fmla="*/ 162 h 512"/>
                <a:gd name="T72" fmla="*/ 239 w 511"/>
                <a:gd name="T73" fmla="*/ 476 h 512"/>
                <a:gd name="T74" fmla="*/ 178 w 511"/>
                <a:gd name="T75" fmla="*/ 476 h 512"/>
                <a:gd name="T76" fmla="*/ 159 w 511"/>
                <a:gd name="T77" fmla="*/ 494 h 512"/>
                <a:gd name="T78" fmla="*/ 178 w 511"/>
                <a:gd name="T79" fmla="*/ 512 h 512"/>
                <a:gd name="T80" fmla="*/ 335 w 511"/>
                <a:gd name="T81" fmla="*/ 512 h 512"/>
                <a:gd name="T82" fmla="*/ 353 w 511"/>
                <a:gd name="T83" fmla="*/ 494 h 512"/>
                <a:gd name="T84" fmla="*/ 335 w 511"/>
                <a:gd name="T85" fmla="*/ 476 h 512"/>
                <a:gd name="T86" fmla="*/ 218 w 511"/>
                <a:gd name="T87" fmla="*/ 97 h 512"/>
                <a:gd name="T88" fmla="*/ 256 w 511"/>
                <a:gd name="T89" fmla="*/ 59 h 512"/>
                <a:gd name="T90" fmla="*/ 294 w 511"/>
                <a:gd name="T91" fmla="*/ 97 h 512"/>
                <a:gd name="T92" fmla="*/ 256 w 511"/>
                <a:gd name="T93" fmla="*/ 135 h 512"/>
                <a:gd name="T94" fmla="*/ 218 w 511"/>
                <a:gd name="T95" fmla="*/ 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1" h="512">
                  <a:moveTo>
                    <a:pt x="335" y="476"/>
                  </a:moveTo>
                  <a:cubicBezTo>
                    <a:pt x="273" y="476"/>
                    <a:pt x="273" y="476"/>
                    <a:pt x="273" y="476"/>
                  </a:cubicBezTo>
                  <a:cubicBezTo>
                    <a:pt x="273" y="162"/>
                    <a:pt x="273" y="162"/>
                    <a:pt x="273" y="162"/>
                  </a:cubicBezTo>
                  <a:cubicBezTo>
                    <a:pt x="297" y="156"/>
                    <a:pt x="316" y="136"/>
                    <a:pt x="322" y="112"/>
                  </a:cubicBezTo>
                  <a:cubicBezTo>
                    <a:pt x="394" y="112"/>
                    <a:pt x="394" y="112"/>
                    <a:pt x="394" y="112"/>
                  </a:cubicBezTo>
                  <a:cubicBezTo>
                    <a:pt x="314" y="266"/>
                    <a:pt x="314" y="266"/>
                    <a:pt x="314" y="266"/>
                  </a:cubicBezTo>
                  <a:cubicBezTo>
                    <a:pt x="326" y="266"/>
                    <a:pt x="326" y="266"/>
                    <a:pt x="326" y="266"/>
                  </a:cubicBezTo>
                  <a:cubicBezTo>
                    <a:pt x="406" y="112"/>
                    <a:pt x="406" y="112"/>
                    <a:pt x="406" y="112"/>
                  </a:cubicBezTo>
                  <a:cubicBezTo>
                    <a:pt x="417" y="112"/>
                    <a:pt x="417" y="112"/>
                    <a:pt x="417" y="112"/>
                  </a:cubicBezTo>
                  <a:cubicBezTo>
                    <a:pt x="497" y="266"/>
                    <a:pt x="497" y="266"/>
                    <a:pt x="497" y="266"/>
                  </a:cubicBezTo>
                  <a:cubicBezTo>
                    <a:pt x="509" y="266"/>
                    <a:pt x="509" y="266"/>
                    <a:pt x="509" y="266"/>
                  </a:cubicBezTo>
                  <a:cubicBezTo>
                    <a:pt x="429" y="112"/>
                    <a:pt x="429" y="112"/>
                    <a:pt x="429" y="112"/>
                  </a:cubicBezTo>
                  <a:cubicBezTo>
                    <a:pt x="497" y="112"/>
                    <a:pt x="497" y="112"/>
                    <a:pt x="497" y="112"/>
                  </a:cubicBezTo>
                  <a:cubicBezTo>
                    <a:pt x="505" y="112"/>
                    <a:pt x="511" y="105"/>
                    <a:pt x="511" y="97"/>
                  </a:cubicBezTo>
                  <a:cubicBezTo>
                    <a:pt x="511" y="89"/>
                    <a:pt x="505" y="83"/>
                    <a:pt x="497" y="83"/>
                  </a:cubicBezTo>
                  <a:cubicBezTo>
                    <a:pt x="322" y="83"/>
                    <a:pt x="322" y="83"/>
                    <a:pt x="322" y="83"/>
                  </a:cubicBezTo>
                  <a:cubicBezTo>
                    <a:pt x="316" y="58"/>
                    <a:pt x="297" y="39"/>
                    <a:pt x="273" y="32"/>
                  </a:cubicBezTo>
                  <a:cubicBezTo>
                    <a:pt x="273" y="7"/>
                    <a:pt x="273" y="7"/>
                    <a:pt x="273" y="7"/>
                  </a:cubicBezTo>
                  <a:cubicBezTo>
                    <a:pt x="273" y="3"/>
                    <a:pt x="270" y="0"/>
                    <a:pt x="266" y="0"/>
                  </a:cubicBezTo>
                  <a:cubicBezTo>
                    <a:pt x="247" y="0"/>
                    <a:pt x="247" y="0"/>
                    <a:pt x="247" y="0"/>
                  </a:cubicBezTo>
                  <a:cubicBezTo>
                    <a:pt x="242" y="0"/>
                    <a:pt x="239" y="3"/>
                    <a:pt x="239" y="7"/>
                  </a:cubicBezTo>
                  <a:cubicBezTo>
                    <a:pt x="239" y="32"/>
                    <a:pt x="239" y="32"/>
                    <a:pt x="239" y="32"/>
                  </a:cubicBezTo>
                  <a:cubicBezTo>
                    <a:pt x="215" y="38"/>
                    <a:pt x="196" y="58"/>
                    <a:pt x="190" y="83"/>
                  </a:cubicBezTo>
                  <a:cubicBezTo>
                    <a:pt x="15" y="83"/>
                    <a:pt x="15" y="83"/>
                    <a:pt x="15" y="83"/>
                  </a:cubicBezTo>
                  <a:cubicBezTo>
                    <a:pt x="7" y="83"/>
                    <a:pt x="0" y="89"/>
                    <a:pt x="0" y="97"/>
                  </a:cubicBezTo>
                  <a:cubicBezTo>
                    <a:pt x="0" y="105"/>
                    <a:pt x="7" y="112"/>
                    <a:pt x="15" y="112"/>
                  </a:cubicBezTo>
                  <a:cubicBezTo>
                    <a:pt x="83" y="112"/>
                    <a:pt x="83" y="112"/>
                    <a:pt x="83" y="112"/>
                  </a:cubicBezTo>
                  <a:cubicBezTo>
                    <a:pt x="3" y="266"/>
                    <a:pt x="3" y="266"/>
                    <a:pt x="3" y="266"/>
                  </a:cubicBezTo>
                  <a:cubicBezTo>
                    <a:pt x="15" y="266"/>
                    <a:pt x="15" y="266"/>
                    <a:pt x="15" y="266"/>
                  </a:cubicBezTo>
                  <a:cubicBezTo>
                    <a:pt x="95" y="112"/>
                    <a:pt x="95" y="112"/>
                    <a:pt x="95" y="112"/>
                  </a:cubicBezTo>
                  <a:cubicBezTo>
                    <a:pt x="106" y="112"/>
                    <a:pt x="106" y="112"/>
                    <a:pt x="106" y="112"/>
                  </a:cubicBezTo>
                  <a:cubicBezTo>
                    <a:pt x="186" y="266"/>
                    <a:pt x="186" y="266"/>
                    <a:pt x="186" y="266"/>
                  </a:cubicBezTo>
                  <a:cubicBezTo>
                    <a:pt x="198" y="266"/>
                    <a:pt x="198" y="266"/>
                    <a:pt x="198" y="266"/>
                  </a:cubicBezTo>
                  <a:cubicBezTo>
                    <a:pt x="118" y="112"/>
                    <a:pt x="118" y="112"/>
                    <a:pt x="118" y="112"/>
                  </a:cubicBezTo>
                  <a:cubicBezTo>
                    <a:pt x="190" y="112"/>
                    <a:pt x="190" y="112"/>
                    <a:pt x="190" y="112"/>
                  </a:cubicBezTo>
                  <a:cubicBezTo>
                    <a:pt x="196" y="136"/>
                    <a:pt x="215" y="156"/>
                    <a:pt x="239" y="162"/>
                  </a:cubicBezTo>
                  <a:cubicBezTo>
                    <a:pt x="239" y="476"/>
                    <a:pt x="239" y="476"/>
                    <a:pt x="239" y="476"/>
                  </a:cubicBezTo>
                  <a:cubicBezTo>
                    <a:pt x="178" y="476"/>
                    <a:pt x="178" y="476"/>
                    <a:pt x="178" y="476"/>
                  </a:cubicBezTo>
                  <a:cubicBezTo>
                    <a:pt x="168" y="476"/>
                    <a:pt x="159" y="484"/>
                    <a:pt x="159" y="494"/>
                  </a:cubicBezTo>
                  <a:cubicBezTo>
                    <a:pt x="159" y="504"/>
                    <a:pt x="168" y="512"/>
                    <a:pt x="178" y="512"/>
                  </a:cubicBezTo>
                  <a:cubicBezTo>
                    <a:pt x="335" y="512"/>
                    <a:pt x="335" y="512"/>
                    <a:pt x="335" y="512"/>
                  </a:cubicBezTo>
                  <a:cubicBezTo>
                    <a:pt x="345" y="512"/>
                    <a:pt x="353" y="504"/>
                    <a:pt x="353" y="494"/>
                  </a:cubicBezTo>
                  <a:cubicBezTo>
                    <a:pt x="353" y="484"/>
                    <a:pt x="345" y="476"/>
                    <a:pt x="335" y="476"/>
                  </a:cubicBezTo>
                  <a:close/>
                  <a:moveTo>
                    <a:pt x="218" y="97"/>
                  </a:moveTo>
                  <a:cubicBezTo>
                    <a:pt x="218" y="76"/>
                    <a:pt x="235" y="59"/>
                    <a:pt x="256" y="59"/>
                  </a:cubicBezTo>
                  <a:cubicBezTo>
                    <a:pt x="277" y="59"/>
                    <a:pt x="294" y="76"/>
                    <a:pt x="294" y="97"/>
                  </a:cubicBezTo>
                  <a:cubicBezTo>
                    <a:pt x="294" y="118"/>
                    <a:pt x="277" y="135"/>
                    <a:pt x="256" y="135"/>
                  </a:cubicBezTo>
                  <a:cubicBezTo>
                    <a:pt x="235" y="135"/>
                    <a:pt x="218" y="118"/>
                    <a:pt x="218" y="9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 name="Freeform 8"/>
            <p:cNvSpPr/>
            <p:nvPr/>
          </p:nvSpPr>
          <p:spPr bwMode="auto">
            <a:xfrm>
              <a:off x="4010025" y="2301875"/>
              <a:ext cx="153988" cy="55563"/>
            </a:xfrm>
            <a:custGeom>
              <a:avLst/>
              <a:gdLst>
                <a:gd name="T0" fmla="*/ 201 w 201"/>
                <a:gd name="T1" fmla="*/ 0 h 73"/>
                <a:gd name="T2" fmla="*/ 0 w 201"/>
                <a:gd name="T3" fmla="*/ 0 h 73"/>
                <a:gd name="T4" fmla="*/ 0 w 201"/>
                <a:gd name="T5" fmla="*/ 1 h 73"/>
                <a:gd name="T6" fmla="*/ 73 w 201"/>
                <a:gd name="T7" fmla="*/ 73 h 73"/>
                <a:gd name="T8" fmla="*/ 128 w 201"/>
                <a:gd name="T9" fmla="*/ 73 h 73"/>
                <a:gd name="T10" fmla="*/ 201 w 201"/>
                <a:gd name="T11" fmla="*/ 1 h 73"/>
                <a:gd name="T12" fmla="*/ 201 w 20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01" h="73">
                  <a:moveTo>
                    <a:pt x="201" y="0"/>
                  </a:moveTo>
                  <a:cubicBezTo>
                    <a:pt x="0" y="0"/>
                    <a:pt x="0" y="0"/>
                    <a:pt x="0" y="0"/>
                  </a:cubicBezTo>
                  <a:cubicBezTo>
                    <a:pt x="0" y="0"/>
                    <a:pt x="0" y="0"/>
                    <a:pt x="0" y="1"/>
                  </a:cubicBezTo>
                  <a:cubicBezTo>
                    <a:pt x="0" y="41"/>
                    <a:pt x="33" y="73"/>
                    <a:pt x="73" y="73"/>
                  </a:cubicBezTo>
                  <a:cubicBezTo>
                    <a:pt x="128" y="73"/>
                    <a:pt x="128" y="73"/>
                    <a:pt x="128" y="73"/>
                  </a:cubicBezTo>
                  <a:cubicBezTo>
                    <a:pt x="168" y="73"/>
                    <a:pt x="201" y="41"/>
                    <a:pt x="201" y="1"/>
                  </a:cubicBezTo>
                  <a:cubicBezTo>
                    <a:pt x="201" y="0"/>
                    <a:pt x="201" y="0"/>
                    <a:pt x="20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 name="Freeform 9"/>
            <p:cNvSpPr/>
            <p:nvPr/>
          </p:nvSpPr>
          <p:spPr bwMode="auto">
            <a:xfrm>
              <a:off x="3771900" y="2301875"/>
              <a:ext cx="153988" cy="55563"/>
            </a:xfrm>
            <a:custGeom>
              <a:avLst/>
              <a:gdLst>
                <a:gd name="T0" fmla="*/ 200 w 200"/>
                <a:gd name="T1" fmla="*/ 1 h 73"/>
                <a:gd name="T2" fmla="*/ 200 w 200"/>
                <a:gd name="T3" fmla="*/ 0 h 73"/>
                <a:gd name="T4" fmla="*/ 0 w 200"/>
                <a:gd name="T5" fmla="*/ 0 h 73"/>
                <a:gd name="T6" fmla="*/ 0 w 200"/>
                <a:gd name="T7" fmla="*/ 1 h 73"/>
                <a:gd name="T8" fmla="*/ 73 w 200"/>
                <a:gd name="T9" fmla="*/ 73 h 73"/>
                <a:gd name="T10" fmla="*/ 127 w 200"/>
                <a:gd name="T11" fmla="*/ 73 h 73"/>
                <a:gd name="T12" fmla="*/ 200 w 200"/>
                <a:gd name="T13" fmla="*/ 1 h 73"/>
              </a:gdLst>
              <a:ahLst/>
              <a:cxnLst>
                <a:cxn ang="0">
                  <a:pos x="T0" y="T1"/>
                </a:cxn>
                <a:cxn ang="0">
                  <a:pos x="T2" y="T3"/>
                </a:cxn>
                <a:cxn ang="0">
                  <a:pos x="T4" y="T5"/>
                </a:cxn>
                <a:cxn ang="0">
                  <a:pos x="T6" y="T7"/>
                </a:cxn>
                <a:cxn ang="0">
                  <a:pos x="T8" y="T9"/>
                </a:cxn>
                <a:cxn ang="0">
                  <a:pos x="T10" y="T11"/>
                </a:cxn>
                <a:cxn ang="0">
                  <a:pos x="T12" y="T13"/>
                </a:cxn>
              </a:cxnLst>
              <a:rect l="0" t="0" r="r" b="b"/>
              <a:pathLst>
                <a:path w="200" h="73">
                  <a:moveTo>
                    <a:pt x="200" y="1"/>
                  </a:moveTo>
                  <a:cubicBezTo>
                    <a:pt x="200" y="0"/>
                    <a:pt x="200" y="0"/>
                    <a:pt x="200" y="0"/>
                  </a:cubicBezTo>
                  <a:cubicBezTo>
                    <a:pt x="0" y="0"/>
                    <a:pt x="0" y="0"/>
                    <a:pt x="0" y="0"/>
                  </a:cubicBezTo>
                  <a:cubicBezTo>
                    <a:pt x="0" y="0"/>
                    <a:pt x="0" y="0"/>
                    <a:pt x="0" y="1"/>
                  </a:cubicBezTo>
                  <a:cubicBezTo>
                    <a:pt x="0" y="41"/>
                    <a:pt x="32" y="73"/>
                    <a:pt x="73" y="73"/>
                  </a:cubicBezTo>
                  <a:cubicBezTo>
                    <a:pt x="127" y="73"/>
                    <a:pt x="127" y="73"/>
                    <a:pt x="127" y="73"/>
                  </a:cubicBezTo>
                  <a:cubicBezTo>
                    <a:pt x="167" y="73"/>
                    <a:pt x="200" y="41"/>
                    <a:pt x="20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 name="Freeform 10"/>
            <p:cNvSpPr>
              <a:spLocks noEditPoints="1"/>
            </p:cNvSpPr>
            <p:nvPr/>
          </p:nvSpPr>
          <p:spPr bwMode="auto">
            <a:xfrm>
              <a:off x="3771900" y="2098675"/>
              <a:ext cx="392113" cy="392113"/>
            </a:xfrm>
            <a:custGeom>
              <a:avLst/>
              <a:gdLst>
                <a:gd name="T0" fmla="*/ 335 w 511"/>
                <a:gd name="T1" fmla="*/ 476 h 512"/>
                <a:gd name="T2" fmla="*/ 273 w 511"/>
                <a:gd name="T3" fmla="*/ 476 h 512"/>
                <a:gd name="T4" fmla="*/ 273 w 511"/>
                <a:gd name="T5" fmla="*/ 162 h 512"/>
                <a:gd name="T6" fmla="*/ 322 w 511"/>
                <a:gd name="T7" fmla="*/ 112 h 512"/>
                <a:gd name="T8" fmla="*/ 394 w 511"/>
                <a:gd name="T9" fmla="*/ 112 h 512"/>
                <a:gd name="T10" fmla="*/ 314 w 511"/>
                <a:gd name="T11" fmla="*/ 266 h 512"/>
                <a:gd name="T12" fmla="*/ 326 w 511"/>
                <a:gd name="T13" fmla="*/ 266 h 512"/>
                <a:gd name="T14" fmla="*/ 406 w 511"/>
                <a:gd name="T15" fmla="*/ 112 h 512"/>
                <a:gd name="T16" fmla="*/ 417 w 511"/>
                <a:gd name="T17" fmla="*/ 112 h 512"/>
                <a:gd name="T18" fmla="*/ 497 w 511"/>
                <a:gd name="T19" fmla="*/ 266 h 512"/>
                <a:gd name="T20" fmla="*/ 509 w 511"/>
                <a:gd name="T21" fmla="*/ 266 h 512"/>
                <a:gd name="T22" fmla="*/ 429 w 511"/>
                <a:gd name="T23" fmla="*/ 112 h 512"/>
                <a:gd name="T24" fmla="*/ 497 w 511"/>
                <a:gd name="T25" fmla="*/ 112 h 512"/>
                <a:gd name="T26" fmla="*/ 511 w 511"/>
                <a:gd name="T27" fmla="*/ 97 h 512"/>
                <a:gd name="T28" fmla="*/ 497 w 511"/>
                <a:gd name="T29" fmla="*/ 83 h 512"/>
                <a:gd name="T30" fmla="*/ 322 w 511"/>
                <a:gd name="T31" fmla="*/ 83 h 512"/>
                <a:gd name="T32" fmla="*/ 273 w 511"/>
                <a:gd name="T33" fmla="*/ 32 h 512"/>
                <a:gd name="T34" fmla="*/ 273 w 511"/>
                <a:gd name="T35" fmla="*/ 7 h 512"/>
                <a:gd name="T36" fmla="*/ 266 w 511"/>
                <a:gd name="T37" fmla="*/ 0 h 512"/>
                <a:gd name="T38" fmla="*/ 247 w 511"/>
                <a:gd name="T39" fmla="*/ 0 h 512"/>
                <a:gd name="T40" fmla="*/ 239 w 511"/>
                <a:gd name="T41" fmla="*/ 7 h 512"/>
                <a:gd name="T42" fmla="*/ 239 w 511"/>
                <a:gd name="T43" fmla="*/ 32 h 512"/>
                <a:gd name="T44" fmla="*/ 190 w 511"/>
                <a:gd name="T45" fmla="*/ 83 h 512"/>
                <a:gd name="T46" fmla="*/ 15 w 511"/>
                <a:gd name="T47" fmla="*/ 83 h 512"/>
                <a:gd name="T48" fmla="*/ 0 w 511"/>
                <a:gd name="T49" fmla="*/ 97 h 512"/>
                <a:gd name="T50" fmla="*/ 15 w 511"/>
                <a:gd name="T51" fmla="*/ 112 h 512"/>
                <a:gd name="T52" fmla="*/ 83 w 511"/>
                <a:gd name="T53" fmla="*/ 112 h 512"/>
                <a:gd name="T54" fmla="*/ 3 w 511"/>
                <a:gd name="T55" fmla="*/ 266 h 512"/>
                <a:gd name="T56" fmla="*/ 15 w 511"/>
                <a:gd name="T57" fmla="*/ 266 h 512"/>
                <a:gd name="T58" fmla="*/ 95 w 511"/>
                <a:gd name="T59" fmla="*/ 112 h 512"/>
                <a:gd name="T60" fmla="*/ 106 w 511"/>
                <a:gd name="T61" fmla="*/ 112 h 512"/>
                <a:gd name="T62" fmla="*/ 186 w 511"/>
                <a:gd name="T63" fmla="*/ 266 h 512"/>
                <a:gd name="T64" fmla="*/ 198 w 511"/>
                <a:gd name="T65" fmla="*/ 266 h 512"/>
                <a:gd name="T66" fmla="*/ 118 w 511"/>
                <a:gd name="T67" fmla="*/ 112 h 512"/>
                <a:gd name="T68" fmla="*/ 190 w 511"/>
                <a:gd name="T69" fmla="*/ 112 h 512"/>
                <a:gd name="T70" fmla="*/ 239 w 511"/>
                <a:gd name="T71" fmla="*/ 162 h 512"/>
                <a:gd name="T72" fmla="*/ 239 w 511"/>
                <a:gd name="T73" fmla="*/ 476 h 512"/>
                <a:gd name="T74" fmla="*/ 178 w 511"/>
                <a:gd name="T75" fmla="*/ 476 h 512"/>
                <a:gd name="T76" fmla="*/ 159 w 511"/>
                <a:gd name="T77" fmla="*/ 494 h 512"/>
                <a:gd name="T78" fmla="*/ 178 w 511"/>
                <a:gd name="T79" fmla="*/ 512 h 512"/>
                <a:gd name="T80" fmla="*/ 335 w 511"/>
                <a:gd name="T81" fmla="*/ 512 h 512"/>
                <a:gd name="T82" fmla="*/ 353 w 511"/>
                <a:gd name="T83" fmla="*/ 494 h 512"/>
                <a:gd name="T84" fmla="*/ 335 w 511"/>
                <a:gd name="T85" fmla="*/ 476 h 512"/>
                <a:gd name="T86" fmla="*/ 218 w 511"/>
                <a:gd name="T87" fmla="*/ 97 h 512"/>
                <a:gd name="T88" fmla="*/ 256 w 511"/>
                <a:gd name="T89" fmla="*/ 59 h 512"/>
                <a:gd name="T90" fmla="*/ 294 w 511"/>
                <a:gd name="T91" fmla="*/ 97 h 512"/>
                <a:gd name="T92" fmla="*/ 256 w 511"/>
                <a:gd name="T93" fmla="*/ 135 h 512"/>
                <a:gd name="T94" fmla="*/ 218 w 511"/>
                <a:gd name="T95" fmla="*/ 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1" h="512">
                  <a:moveTo>
                    <a:pt x="335" y="476"/>
                  </a:moveTo>
                  <a:cubicBezTo>
                    <a:pt x="273" y="476"/>
                    <a:pt x="273" y="476"/>
                    <a:pt x="273" y="476"/>
                  </a:cubicBezTo>
                  <a:cubicBezTo>
                    <a:pt x="273" y="162"/>
                    <a:pt x="273" y="162"/>
                    <a:pt x="273" y="162"/>
                  </a:cubicBezTo>
                  <a:cubicBezTo>
                    <a:pt x="297" y="156"/>
                    <a:pt x="316" y="136"/>
                    <a:pt x="322" y="112"/>
                  </a:cubicBezTo>
                  <a:cubicBezTo>
                    <a:pt x="394" y="112"/>
                    <a:pt x="394" y="112"/>
                    <a:pt x="394" y="112"/>
                  </a:cubicBezTo>
                  <a:cubicBezTo>
                    <a:pt x="314" y="266"/>
                    <a:pt x="314" y="266"/>
                    <a:pt x="314" y="266"/>
                  </a:cubicBezTo>
                  <a:cubicBezTo>
                    <a:pt x="326" y="266"/>
                    <a:pt x="326" y="266"/>
                    <a:pt x="326" y="266"/>
                  </a:cubicBezTo>
                  <a:cubicBezTo>
                    <a:pt x="406" y="112"/>
                    <a:pt x="406" y="112"/>
                    <a:pt x="406" y="112"/>
                  </a:cubicBezTo>
                  <a:cubicBezTo>
                    <a:pt x="417" y="112"/>
                    <a:pt x="417" y="112"/>
                    <a:pt x="417" y="112"/>
                  </a:cubicBezTo>
                  <a:cubicBezTo>
                    <a:pt x="497" y="266"/>
                    <a:pt x="497" y="266"/>
                    <a:pt x="497" y="266"/>
                  </a:cubicBezTo>
                  <a:cubicBezTo>
                    <a:pt x="509" y="266"/>
                    <a:pt x="509" y="266"/>
                    <a:pt x="509" y="266"/>
                  </a:cubicBezTo>
                  <a:cubicBezTo>
                    <a:pt x="429" y="112"/>
                    <a:pt x="429" y="112"/>
                    <a:pt x="429" y="112"/>
                  </a:cubicBezTo>
                  <a:cubicBezTo>
                    <a:pt x="497" y="112"/>
                    <a:pt x="497" y="112"/>
                    <a:pt x="497" y="112"/>
                  </a:cubicBezTo>
                  <a:cubicBezTo>
                    <a:pt x="505" y="112"/>
                    <a:pt x="511" y="105"/>
                    <a:pt x="511" y="97"/>
                  </a:cubicBezTo>
                  <a:cubicBezTo>
                    <a:pt x="511" y="89"/>
                    <a:pt x="505" y="83"/>
                    <a:pt x="497" y="83"/>
                  </a:cubicBezTo>
                  <a:cubicBezTo>
                    <a:pt x="322" y="83"/>
                    <a:pt x="322" y="83"/>
                    <a:pt x="322" y="83"/>
                  </a:cubicBezTo>
                  <a:cubicBezTo>
                    <a:pt x="316" y="58"/>
                    <a:pt x="297" y="39"/>
                    <a:pt x="273" y="32"/>
                  </a:cubicBezTo>
                  <a:cubicBezTo>
                    <a:pt x="273" y="7"/>
                    <a:pt x="273" y="7"/>
                    <a:pt x="273" y="7"/>
                  </a:cubicBezTo>
                  <a:cubicBezTo>
                    <a:pt x="273" y="3"/>
                    <a:pt x="270" y="0"/>
                    <a:pt x="266" y="0"/>
                  </a:cubicBezTo>
                  <a:cubicBezTo>
                    <a:pt x="247" y="0"/>
                    <a:pt x="247" y="0"/>
                    <a:pt x="247" y="0"/>
                  </a:cubicBezTo>
                  <a:cubicBezTo>
                    <a:pt x="242" y="0"/>
                    <a:pt x="239" y="3"/>
                    <a:pt x="239" y="7"/>
                  </a:cubicBezTo>
                  <a:cubicBezTo>
                    <a:pt x="239" y="32"/>
                    <a:pt x="239" y="32"/>
                    <a:pt x="239" y="32"/>
                  </a:cubicBezTo>
                  <a:cubicBezTo>
                    <a:pt x="215" y="38"/>
                    <a:pt x="196" y="58"/>
                    <a:pt x="190" y="83"/>
                  </a:cubicBezTo>
                  <a:cubicBezTo>
                    <a:pt x="15" y="83"/>
                    <a:pt x="15" y="83"/>
                    <a:pt x="15" y="83"/>
                  </a:cubicBezTo>
                  <a:cubicBezTo>
                    <a:pt x="7" y="83"/>
                    <a:pt x="0" y="89"/>
                    <a:pt x="0" y="97"/>
                  </a:cubicBezTo>
                  <a:cubicBezTo>
                    <a:pt x="0" y="105"/>
                    <a:pt x="7" y="112"/>
                    <a:pt x="15" y="112"/>
                  </a:cubicBezTo>
                  <a:cubicBezTo>
                    <a:pt x="83" y="112"/>
                    <a:pt x="83" y="112"/>
                    <a:pt x="83" y="112"/>
                  </a:cubicBezTo>
                  <a:cubicBezTo>
                    <a:pt x="3" y="266"/>
                    <a:pt x="3" y="266"/>
                    <a:pt x="3" y="266"/>
                  </a:cubicBezTo>
                  <a:cubicBezTo>
                    <a:pt x="15" y="266"/>
                    <a:pt x="15" y="266"/>
                    <a:pt x="15" y="266"/>
                  </a:cubicBezTo>
                  <a:cubicBezTo>
                    <a:pt x="95" y="112"/>
                    <a:pt x="95" y="112"/>
                    <a:pt x="95" y="112"/>
                  </a:cubicBezTo>
                  <a:cubicBezTo>
                    <a:pt x="106" y="112"/>
                    <a:pt x="106" y="112"/>
                    <a:pt x="106" y="112"/>
                  </a:cubicBezTo>
                  <a:cubicBezTo>
                    <a:pt x="186" y="266"/>
                    <a:pt x="186" y="266"/>
                    <a:pt x="186" y="266"/>
                  </a:cubicBezTo>
                  <a:cubicBezTo>
                    <a:pt x="198" y="266"/>
                    <a:pt x="198" y="266"/>
                    <a:pt x="198" y="266"/>
                  </a:cubicBezTo>
                  <a:cubicBezTo>
                    <a:pt x="118" y="112"/>
                    <a:pt x="118" y="112"/>
                    <a:pt x="118" y="112"/>
                  </a:cubicBezTo>
                  <a:cubicBezTo>
                    <a:pt x="190" y="112"/>
                    <a:pt x="190" y="112"/>
                    <a:pt x="190" y="112"/>
                  </a:cubicBezTo>
                  <a:cubicBezTo>
                    <a:pt x="196" y="136"/>
                    <a:pt x="215" y="156"/>
                    <a:pt x="239" y="162"/>
                  </a:cubicBezTo>
                  <a:cubicBezTo>
                    <a:pt x="239" y="476"/>
                    <a:pt x="239" y="476"/>
                    <a:pt x="239" y="476"/>
                  </a:cubicBezTo>
                  <a:cubicBezTo>
                    <a:pt x="178" y="476"/>
                    <a:pt x="178" y="476"/>
                    <a:pt x="178" y="476"/>
                  </a:cubicBezTo>
                  <a:cubicBezTo>
                    <a:pt x="168" y="476"/>
                    <a:pt x="159" y="484"/>
                    <a:pt x="159" y="494"/>
                  </a:cubicBezTo>
                  <a:cubicBezTo>
                    <a:pt x="159" y="504"/>
                    <a:pt x="168" y="512"/>
                    <a:pt x="178" y="512"/>
                  </a:cubicBezTo>
                  <a:cubicBezTo>
                    <a:pt x="335" y="512"/>
                    <a:pt x="335" y="512"/>
                    <a:pt x="335" y="512"/>
                  </a:cubicBezTo>
                  <a:cubicBezTo>
                    <a:pt x="345" y="512"/>
                    <a:pt x="353" y="504"/>
                    <a:pt x="353" y="494"/>
                  </a:cubicBezTo>
                  <a:cubicBezTo>
                    <a:pt x="353" y="484"/>
                    <a:pt x="345" y="476"/>
                    <a:pt x="335" y="476"/>
                  </a:cubicBezTo>
                  <a:close/>
                  <a:moveTo>
                    <a:pt x="218" y="97"/>
                  </a:moveTo>
                  <a:cubicBezTo>
                    <a:pt x="218" y="76"/>
                    <a:pt x="235" y="59"/>
                    <a:pt x="256" y="59"/>
                  </a:cubicBezTo>
                  <a:cubicBezTo>
                    <a:pt x="277" y="59"/>
                    <a:pt x="294" y="76"/>
                    <a:pt x="294" y="97"/>
                  </a:cubicBezTo>
                  <a:cubicBezTo>
                    <a:pt x="294" y="118"/>
                    <a:pt x="277" y="135"/>
                    <a:pt x="256" y="135"/>
                  </a:cubicBezTo>
                  <a:cubicBezTo>
                    <a:pt x="235" y="135"/>
                    <a:pt x="218" y="118"/>
                    <a:pt x="218" y="9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 name="Freeform 11"/>
            <p:cNvSpPr/>
            <p:nvPr/>
          </p:nvSpPr>
          <p:spPr bwMode="auto">
            <a:xfrm>
              <a:off x="4010025" y="2301875"/>
              <a:ext cx="153988" cy="55563"/>
            </a:xfrm>
            <a:custGeom>
              <a:avLst/>
              <a:gdLst>
                <a:gd name="T0" fmla="*/ 201 w 201"/>
                <a:gd name="T1" fmla="*/ 0 h 73"/>
                <a:gd name="T2" fmla="*/ 0 w 201"/>
                <a:gd name="T3" fmla="*/ 0 h 73"/>
                <a:gd name="T4" fmla="*/ 0 w 201"/>
                <a:gd name="T5" fmla="*/ 1 h 73"/>
                <a:gd name="T6" fmla="*/ 73 w 201"/>
                <a:gd name="T7" fmla="*/ 73 h 73"/>
                <a:gd name="T8" fmla="*/ 128 w 201"/>
                <a:gd name="T9" fmla="*/ 73 h 73"/>
                <a:gd name="T10" fmla="*/ 201 w 201"/>
                <a:gd name="T11" fmla="*/ 1 h 73"/>
                <a:gd name="T12" fmla="*/ 201 w 20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01" h="73">
                  <a:moveTo>
                    <a:pt x="201" y="0"/>
                  </a:moveTo>
                  <a:cubicBezTo>
                    <a:pt x="0" y="0"/>
                    <a:pt x="0" y="0"/>
                    <a:pt x="0" y="0"/>
                  </a:cubicBezTo>
                  <a:cubicBezTo>
                    <a:pt x="0" y="0"/>
                    <a:pt x="0" y="0"/>
                    <a:pt x="0" y="1"/>
                  </a:cubicBezTo>
                  <a:cubicBezTo>
                    <a:pt x="0" y="41"/>
                    <a:pt x="33" y="73"/>
                    <a:pt x="73" y="73"/>
                  </a:cubicBezTo>
                  <a:cubicBezTo>
                    <a:pt x="128" y="73"/>
                    <a:pt x="128" y="73"/>
                    <a:pt x="128" y="73"/>
                  </a:cubicBezTo>
                  <a:cubicBezTo>
                    <a:pt x="168" y="73"/>
                    <a:pt x="201" y="41"/>
                    <a:pt x="201" y="1"/>
                  </a:cubicBezTo>
                  <a:cubicBezTo>
                    <a:pt x="201" y="0"/>
                    <a:pt x="201" y="0"/>
                    <a:pt x="20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9" name="Freeform 12"/>
          <p:cNvSpPr>
            <a:spLocks noEditPoints="1"/>
          </p:cNvSpPr>
          <p:nvPr/>
        </p:nvSpPr>
        <p:spPr bwMode="auto">
          <a:xfrm>
            <a:off x="411164" y="2465918"/>
            <a:ext cx="420687" cy="560916"/>
          </a:xfrm>
          <a:custGeom>
            <a:avLst/>
            <a:gdLst>
              <a:gd name="T0" fmla="*/ 473 w 548"/>
              <a:gd name="T1" fmla="*/ 86 h 548"/>
              <a:gd name="T2" fmla="*/ 468 w 548"/>
              <a:gd name="T3" fmla="*/ 82 h 548"/>
              <a:gd name="T4" fmla="*/ 464 w 548"/>
              <a:gd name="T5" fmla="*/ 77 h 548"/>
              <a:gd name="T6" fmla="*/ 458 w 548"/>
              <a:gd name="T7" fmla="*/ 73 h 548"/>
              <a:gd name="T8" fmla="*/ 90 w 548"/>
              <a:gd name="T9" fmla="*/ 73 h 548"/>
              <a:gd name="T10" fmla="*/ 86 w 548"/>
              <a:gd name="T11" fmla="*/ 77 h 548"/>
              <a:gd name="T12" fmla="*/ 81 w 548"/>
              <a:gd name="T13" fmla="*/ 82 h 548"/>
              <a:gd name="T14" fmla="*/ 75 w 548"/>
              <a:gd name="T15" fmla="*/ 86 h 548"/>
              <a:gd name="T16" fmla="*/ 0 w 548"/>
              <a:gd name="T17" fmla="*/ 273 h 548"/>
              <a:gd name="T18" fmla="*/ 90 w 548"/>
              <a:gd name="T19" fmla="*/ 476 h 548"/>
              <a:gd name="T20" fmla="*/ 458 w 548"/>
              <a:gd name="T21" fmla="*/ 476 h 548"/>
              <a:gd name="T22" fmla="*/ 548 w 548"/>
              <a:gd name="T23" fmla="*/ 273 h 548"/>
              <a:gd name="T24" fmla="*/ 229 w 548"/>
              <a:gd name="T25" fmla="*/ 37 h 548"/>
              <a:gd name="T26" fmla="*/ 112 w 548"/>
              <a:gd name="T27" fmla="*/ 95 h 548"/>
              <a:gd name="T28" fmla="*/ 90 w 548"/>
              <a:gd name="T29" fmla="*/ 118 h 548"/>
              <a:gd name="T30" fmla="*/ 120 w 548"/>
              <a:gd name="T31" fmla="*/ 259 h 548"/>
              <a:gd name="T32" fmla="*/ 90 w 548"/>
              <a:gd name="T33" fmla="*/ 118 h 548"/>
              <a:gd name="T34" fmla="*/ 120 w 548"/>
              <a:gd name="T35" fmla="*/ 290 h 548"/>
              <a:gd name="T36" fmla="*/ 90 w 548"/>
              <a:gd name="T37" fmla="*/ 430 h 548"/>
              <a:gd name="T38" fmla="*/ 112 w 548"/>
              <a:gd name="T39" fmla="*/ 454 h 548"/>
              <a:gd name="T40" fmla="*/ 229 w 548"/>
              <a:gd name="T41" fmla="*/ 511 h 548"/>
              <a:gd name="T42" fmla="*/ 259 w 548"/>
              <a:gd name="T43" fmla="*/ 493 h 548"/>
              <a:gd name="T44" fmla="*/ 217 w 548"/>
              <a:gd name="T45" fmla="*/ 456 h 548"/>
              <a:gd name="T46" fmla="*/ 185 w 548"/>
              <a:gd name="T47" fmla="*/ 408 h 548"/>
              <a:gd name="T48" fmla="*/ 259 w 548"/>
              <a:gd name="T49" fmla="*/ 493 h 548"/>
              <a:gd name="T50" fmla="*/ 171 w 548"/>
              <a:gd name="T51" fmla="*/ 378 h 548"/>
              <a:gd name="T52" fmla="*/ 154 w 548"/>
              <a:gd name="T53" fmla="*/ 315 h 548"/>
              <a:gd name="T54" fmla="*/ 259 w 548"/>
              <a:gd name="T55" fmla="*/ 290 h 548"/>
              <a:gd name="T56" fmla="*/ 259 w 548"/>
              <a:gd name="T57" fmla="*/ 259 h 548"/>
              <a:gd name="T58" fmla="*/ 154 w 548"/>
              <a:gd name="T59" fmla="*/ 232 h 548"/>
              <a:gd name="T60" fmla="*/ 171 w 548"/>
              <a:gd name="T61" fmla="*/ 170 h 548"/>
              <a:gd name="T62" fmla="*/ 259 w 548"/>
              <a:gd name="T63" fmla="*/ 259 h 548"/>
              <a:gd name="T64" fmla="*/ 185 w 548"/>
              <a:gd name="T65" fmla="*/ 141 h 548"/>
              <a:gd name="T66" fmla="*/ 217 w 548"/>
              <a:gd name="T67" fmla="*/ 92 h 548"/>
              <a:gd name="T68" fmla="*/ 259 w 548"/>
              <a:gd name="T69" fmla="*/ 53 h 548"/>
              <a:gd name="T70" fmla="*/ 515 w 548"/>
              <a:gd name="T71" fmla="*/ 259 h 548"/>
              <a:gd name="T72" fmla="*/ 406 w 548"/>
              <a:gd name="T73" fmla="*/ 155 h 548"/>
              <a:gd name="T74" fmla="*/ 515 w 548"/>
              <a:gd name="T75" fmla="*/ 259 h 548"/>
              <a:gd name="T76" fmla="*/ 393 w 548"/>
              <a:gd name="T77" fmla="*/ 127 h 548"/>
              <a:gd name="T78" fmla="*/ 436 w 548"/>
              <a:gd name="T79" fmla="*/ 95 h 548"/>
              <a:gd name="T80" fmla="*/ 304 w 548"/>
              <a:gd name="T81" fmla="*/ 65 h 548"/>
              <a:gd name="T82" fmla="*/ 353 w 548"/>
              <a:gd name="T83" fmla="*/ 123 h 548"/>
              <a:gd name="T84" fmla="*/ 289 w 548"/>
              <a:gd name="T85" fmla="*/ 157 h 548"/>
              <a:gd name="T86" fmla="*/ 289 w 548"/>
              <a:gd name="T87" fmla="*/ 189 h 548"/>
              <a:gd name="T88" fmla="*/ 385 w 548"/>
              <a:gd name="T89" fmla="*/ 194 h 548"/>
              <a:gd name="T90" fmla="*/ 397 w 548"/>
              <a:gd name="T91" fmla="*/ 259 h 548"/>
              <a:gd name="T92" fmla="*/ 289 w 548"/>
              <a:gd name="T93" fmla="*/ 189 h 548"/>
              <a:gd name="T94" fmla="*/ 397 w 548"/>
              <a:gd name="T95" fmla="*/ 290 h 548"/>
              <a:gd name="T96" fmla="*/ 385 w 548"/>
              <a:gd name="T97" fmla="*/ 355 h 548"/>
              <a:gd name="T98" fmla="*/ 289 w 548"/>
              <a:gd name="T99" fmla="*/ 359 h 548"/>
              <a:gd name="T100" fmla="*/ 289 w 548"/>
              <a:gd name="T101" fmla="*/ 493 h 548"/>
              <a:gd name="T102" fmla="*/ 363 w 548"/>
              <a:gd name="T103" fmla="*/ 408 h 548"/>
              <a:gd name="T104" fmla="*/ 331 w 548"/>
              <a:gd name="T105" fmla="*/ 456 h 548"/>
              <a:gd name="T106" fmla="*/ 289 w 548"/>
              <a:gd name="T107" fmla="*/ 493 h 548"/>
              <a:gd name="T108" fmla="*/ 393 w 548"/>
              <a:gd name="T109" fmla="*/ 421 h 548"/>
              <a:gd name="T110" fmla="*/ 319 w 548"/>
              <a:gd name="T111" fmla="*/ 511 h 548"/>
              <a:gd name="T112" fmla="*/ 406 w 548"/>
              <a:gd name="T113" fmla="*/ 392 h 548"/>
              <a:gd name="T114" fmla="*/ 515 w 548"/>
              <a:gd name="T115" fmla="*/ 29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548">
                <a:moveTo>
                  <a:pt x="481" y="95"/>
                </a:moveTo>
                <a:cubicBezTo>
                  <a:pt x="478" y="92"/>
                  <a:pt x="475" y="89"/>
                  <a:pt x="473" y="86"/>
                </a:cubicBezTo>
                <a:cubicBezTo>
                  <a:pt x="473" y="86"/>
                  <a:pt x="473" y="86"/>
                  <a:pt x="471" y="84"/>
                </a:cubicBezTo>
                <a:cubicBezTo>
                  <a:pt x="471" y="83"/>
                  <a:pt x="470" y="83"/>
                  <a:pt x="468" y="82"/>
                </a:cubicBezTo>
                <a:cubicBezTo>
                  <a:pt x="468" y="82"/>
                  <a:pt x="468" y="80"/>
                  <a:pt x="467" y="80"/>
                </a:cubicBezTo>
                <a:cubicBezTo>
                  <a:pt x="467" y="79"/>
                  <a:pt x="465" y="77"/>
                  <a:pt x="464" y="77"/>
                </a:cubicBezTo>
                <a:cubicBezTo>
                  <a:pt x="462" y="76"/>
                  <a:pt x="462" y="76"/>
                  <a:pt x="462" y="76"/>
                </a:cubicBezTo>
                <a:cubicBezTo>
                  <a:pt x="461" y="74"/>
                  <a:pt x="459" y="73"/>
                  <a:pt x="458" y="73"/>
                </a:cubicBezTo>
                <a:cubicBezTo>
                  <a:pt x="411" y="27"/>
                  <a:pt x="346" y="0"/>
                  <a:pt x="275" y="0"/>
                </a:cubicBezTo>
                <a:cubicBezTo>
                  <a:pt x="204" y="0"/>
                  <a:pt x="139" y="27"/>
                  <a:pt x="90" y="73"/>
                </a:cubicBezTo>
                <a:cubicBezTo>
                  <a:pt x="89" y="73"/>
                  <a:pt x="87" y="74"/>
                  <a:pt x="86" y="76"/>
                </a:cubicBezTo>
                <a:cubicBezTo>
                  <a:pt x="86" y="76"/>
                  <a:pt x="86" y="76"/>
                  <a:pt x="86" y="77"/>
                </a:cubicBezTo>
                <a:cubicBezTo>
                  <a:pt x="84" y="77"/>
                  <a:pt x="83" y="79"/>
                  <a:pt x="81" y="80"/>
                </a:cubicBezTo>
                <a:cubicBezTo>
                  <a:pt x="81" y="82"/>
                  <a:pt x="81" y="82"/>
                  <a:pt x="81" y="82"/>
                </a:cubicBezTo>
                <a:cubicBezTo>
                  <a:pt x="80" y="83"/>
                  <a:pt x="78" y="83"/>
                  <a:pt x="77" y="84"/>
                </a:cubicBezTo>
                <a:cubicBezTo>
                  <a:pt x="77" y="86"/>
                  <a:pt x="77" y="86"/>
                  <a:pt x="75" y="86"/>
                </a:cubicBezTo>
                <a:cubicBezTo>
                  <a:pt x="74" y="89"/>
                  <a:pt x="71" y="92"/>
                  <a:pt x="68" y="95"/>
                </a:cubicBezTo>
                <a:cubicBezTo>
                  <a:pt x="25" y="144"/>
                  <a:pt x="0" y="206"/>
                  <a:pt x="0" y="273"/>
                </a:cubicBezTo>
                <a:cubicBezTo>
                  <a:pt x="0" y="343"/>
                  <a:pt x="25" y="405"/>
                  <a:pt x="68" y="454"/>
                </a:cubicBezTo>
                <a:cubicBezTo>
                  <a:pt x="74" y="461"/>
                  <a:pt x="83" y="468"/>
                  <a:pt x="90" y="476"/>
                </a:cubicBezTo>
                <a:cubicBezTo>
                  <a:pt x="139" y="520"/>
                  <a:pt x="204" y="548"/>
                  <a:pt x="275" y="548"/>
                </a:cubicBezTo>
                <a:cubicBezTo>
                  <a:pt x="346" y="548"/>
                  <a:pt x="409" y="520"/>
                  <a:pt x="458" y="476"/>
                </a:cubicBezTo>
                <a:cubicBezTo>
                  <a:pt x="467" y="468"/>
                  <a:pt x="474" y="461"/>
                  <a:pt x="481" y="454"/>
                </a:cubicBezTo>
                <a:cubicBezTo>
                  <a:pt x="523" y="405"/>
                  <a:pt x="548" y="343"/>
                  <a:pt x="548" y="273"/>
                </a:cubicBezTo>
                <a:cubicBezTo>
                  <a:pt x="548" y="206"/>
                  <a:pt x="523" y="144"/>
                  <a:pt x="481" y="95"/>
                </a:cubicBezTo>
                <a:close/>
                <a:moveTo>
                  <a:pt x="229" y="37"/>
                </a:moveTo>
                <a:cubicBezTo>
                  <a:pt x="199" y="61"/>
                  <a:pt x="174" y="92"/>
                  <a:pt x="157" y="127"/>
                </a:cubicBezTo>
                <a:cubicBezTo>
                  <a:pt x="140" y="118"/>
                  <a:pt x="126" y="107"/>
                  <a:pt x="112" y="95"/>
                </a:cubicBezTo>
                <a:cubicBezTo>
                  <a:pt x="145" y="65"/>
                  <a:pt x="185" y="45"/>
                  <a:pt x="229" y="37"/>
                </a:cubicBezTo>
                <a:close/>
                <a:moveTo>
                  <a:pt x="90" y="118"/>
                </a:moveTo>
                <a:cubicBezTo>
                  <a:pt x="106" y="133"/>
                  <a:pt x="124" y="145"/>
                  <a:pt x="142" y="155"/>
                </a:cubicBezTo>
                <a:cubicBezTo>
                  <a:pt x="130" y="188"/>
                  <a:pt x="121" y="222"/>
                  <a:pt x="120" y="259"/>
                </a:cubicBezTo>
                <a:cubicBezTo>
                  <a:pt x="34" y="259"/>
                  <a:pt x="34" y="259"/>
                  <a:pt x="34" y="259"/>
                </a:cubicBezTo>
                <a:cubicBezTo>
                  <a:pt x="37" y="206"/>
                  <a:pt x="58" y="157"/>
                  <a:pt x="90" y="118"/>
                </a:cubicBezTo>
                <a:close/>
                <a:moveTo>
                  <a:pt x="34" y="290"/>
                </a:moveTo>
                <a:cubicBezTo>
                  <a:pt x="120" y="290"/>
                  <a:pt x="120" y="290"/>
                  <a:pt x="120" y="290"/>
                </a:cubicBezTo>
                <a:cubicBezTo>
                  <a:pt x="121" y="327"/>
                  <a:pt x="130" y="361"/>
                  <a:pt x="142" y="392"/>
                </a:cubicBezTo>
                <a:cubicBezTo>
                  <a:pt x="124" y="402"/>
                  <a:pt x="106" y="415"/>
                  <a:pt x="90" y="430"/>
                </a:cubicBezTo>
                <a:cubicBezTo>
                  <a:pt x="58" y="392"/>
                  <a:pt x="37" y="343"/>
                  <a:pt x="34" y="290"/>
                </a:cubicBezTo>
                <a:close/>
                <a:moveTo>
                  <a:pt x="112" y="454"/>
                </a:moveTo>
                <a:cubicBezTo>
                  <a:pt x="126" y="440"/>
                  <a:pt x="140" y="430"/>
                  <a:pt x="157" y="421"/>
                </a:cubicBezTo>
                <a:cubicBezTo>
                  <a:pt x="174" y="456"/>
                  <a:pt x="199" y="486"/>
                  <a:pt x="229" y="511"/>
                </a:cubicBezTo>
                <a:cubicBezTo>
                  <a:pt x="185" y="502"/>
                  <a:pt x="145" y="482"/>
                  <a:pt x="112" y="454"/>
                </a:cubicBezTo>
                <a:close/>
                <a:moveTo>
                  <a:pt x="259" y="493"/>
                </a:moveTo>
                <a:cubicBezTo>
                  <a:pt x="254" y="490"/>
                  <a:pt x="250" y="486"/>
                  <a:pt x="244" y="483"/>
                </a:cubicBezTo>
                <a:cubicBezTo>
                  <a:pt x="235" y="474"/>
                  <a:pt x="226" y="465"/>
                  <a:pt x="217" y="456"/>
                </a:cubicBezTo>
                <a:cubicBezTo>
                  <a:pt x="210" y="446"/>
                  <a:pt x="202" y="436"/>
                  <a:pt x="195" y="425"/>
                </a:cubicBezTo>
                <a:cubicBezTo>
                  <a:pt x="191" y="420"/>
                  <a:pt x="188" y="414"/>
                  <a:pt x="185" y="408"/>
                </a:cubicBezTo>
                <a:cubicBezTo>
                  <a:pt x="208" y="399"/>
                  <a:pt x="232" y="393"/>
                  <a:pt x="259" y="390"/>
                </a:cubicBezTo>
                <a:lnTo>
                  <a:pt x="259" y="493"/>
                </a:lnTo>
                <a:close/>
                <a:moveTo>
                  <a:pt x="259" y="359"/>
                </a:moveTo>
                <a:cubicBezTo>
                  <a:pt x="227" y="361"/>
                  <a:pt x="198" y="368"/>
                  <a:pt x="171" y="378"/>
                </a:cubicBezTo>
                <a:cubicBezTo>
                  <a:pt x="168" y="371"/>
                  <a:pt x="166" y="362"/>
                  <a:pt x="163" y="355"/>
                </a:cubicBezTo>
                <a:cubicBezTo>
                  <a:pt x="158" y="341"/>
                  <a:pt x="157" y="328"/>
                  <a:pt x="154" y="315"/>
                </a:cubicBezTo>
                <a:cubicBezTo>
                  <a:pt x="152" y="307"/>
                  <a:pt x="152" y="299"/>
                  <a:pt x="151" y="290"/>
                </a:cubicBezTo>
                <a:cubicBezTo>
                  <a:pt x="259" y="290"/>
                  <a:pt x="259" y="290"/>
                  <a:pt x="259" y="290"/>
                </a:cubicBezTo>
                <a:lnTo>
                  <a:pt x="259" y="359"/>
                </a:lnTo>
                <a:close/>
                <a:moveTo>
                  <a:pt x="259" y="259"/>
                </a:moveTo>
                <a:cubicBezTo>
                  <a:pt x="151" y="259"/>
                  <a:pt x="151" y="259"/>
                  <a:pt x="151" y="259"/>
                </a:cubicBezTo>
                <a:cubicBezTo>
                  <a:pt x="152" y="250"/>
                  <a:pt x="152" y="241"/>
                  <a:pt x="154" y="232"/>
                </a:cubicBezTo>
                <a:cubicBezTo>
                  <a:pt x="157" y="219"/>
                  <a:pt x="158" y="207"/>
                  <a:pt x="163" y="194"/>
                </a:cubicBezTo>
                <a:cubicBezTo>
                  <a:pt x="166" y="185"/>
                  <a:pt x="168" y="177"/>
                  <a:pt x="171" y="170"/>
                </a:cubicBezTo>
                <a:cubicBezTo>
                  <a:pt x="198" y="180"/>
                  <a:pt x="227" y="188"/>
                  <a:pt x="259" y="189"/>
                </a:cubicBezTo>
                <a:lnTo>
                  <a:pt x="259" y="259"/>
                </a:lnTo>
                <a:close/>
                <a:moveTo>
                  <a:pt x="259" y="157"/>
                </a:moveTo>
                <a:cubicBezTo>
                  <a:pt x="232" y="155"/>
                  <a:pt x="208" y="149"/>
                  <a:pt x="185" y="141"/>
                </a:cubicBezTo>
                <a:cubicBezTo>
                  <a:pt x="188" y="135"/>
                  <a:pt x="191" y="129"/>
                  <a:pt x="195" y="123"/>
                </a:cubicBezTo>
                <a:cubicBezTo>
                  <a:pt x="202" y="113"/>
                  <a:pt x="210" y="102"/>
                  <a:pt x="217" y="92"/>
                </a:cubicBezTo>
                <a:cubicBezTo>
                  <a:pt x="226" y="83"/>
                  <a:pt x="235" y="74"/>
                  <a:pt x="244" y="65"/>
                </a:cubicBezTo>
                <a:cubicBezTo>
                  <a:pt x="250" y="61"/>
                  <a:pt x="254" y="58"/>
                  <a:pt x="259" y="53"/>
                </a:cubicBezTo>
                <a:lnTo>
                  <a:pt x="259" y="157"/>
                </a:lnTo>
                <a:close/>
                <a:moveTo>
                  <a:pt x="515" y="259"/>
                </a:moveTo>
                <a:cubicBezTo>
                  <a:pt x="428" y="259"/>
                  <a:pt x="428" y="259"/>
                  <a:pt x="428" y="259"/>
                </a:cubicBezTo>
                <a:cubicBezTo>
                  <a:pt x="427" y="222"/>
                  <a:pt x="419" y="188"/>
                  <a:pt x="406" y="155"/>
                </a:cubicBezTo>
                <a:cubicBezTo>
                  <a:pt x="425" y="145"/>
                  <a:pt x="443" y="133"/>
                  <a:pt x="458" y="118"/>
                </a:cubicBezTo>
                <a:cubicBezTo>
                  <a:pt x="490" y="157"/>
                  <a:pt x="512" y="206"/>
                  <a:pt x="515" y="259"/>
                </a:cubicBezTo>
                <a:close/>
                <a:moveTo>
                  <a:pt x="436" y="95"/>
                </a:moveTo>
                <a:cubicBezTo>
                  <a:pt x="422" y="107"/>
                  <a:pt x="408" y="118"/>
                  <a:pt x="393" y="127"/>
                </a:cubicBezTo>
                <a:cubicBezTo>
                  <a:pt x="374" y="92"/>
                  <a:pt x="349" y="61"/>
                  <a:pt x="319" y="37"/>
                </a:cubicBezTo>
                <a:cubicBezTo>
                  <a:pt x="363" y="45"/>
                  <a:pt x="403" y="65"/>
                  <a:pt x="436" y="95"/>
                </a:cubicBezTo>
                <a:close/>
                <a:moveTo>
                  <a:pt x="289" y="53"/>
                </a:moveTo>
                <a:cubicBezTo>
                  <a:pt x="295" y="58"/>
                  <a:pt x="300" y="61"/>
                  <a:pt x="304" y="65"/>
                </a:cubicBezTo>
                <a:cubicBezTo>
                  <a:pt x="313" y="74"/>
                  <a:pt x="322" y="83"/>
                  <a:pt x="331" y="92"/>
                </a:cubicBezTo>
                <a:cubicBezTo>
                  <a:pt x="340" y="102"/>
                  <a:pt x="347" y="113"/>
                  <a:pt x="353" y="123"/>
                </a:cubicBezTo>
                <a:cubicBezTo>
                  <a:pt x="357" y="129"/>
                  <a:pt x="360" y="135"/>
                  <a:pt x="363" y="141"/>
                </a:cubicBezTo>
                <a:cubicBezTo>
                  <a:pt x="341" y="149"/>
                  <a:pt x="316" y="155"/>
                  <a:pt x="289" y="157"/>
                </a:cubicBezTo>
                <a:lnTo>
                  <a:pt x="289" y="53"/>
                </a:lnTo>
                <a:close/>
                <a:moveTo>
                  <a:pt x="289" y="189"/>
                </a:moveTo>
                <a:cubicBezTo>
                  <a:pt x="321" y="188"/>
                  <a:pt x="350" y="180"/>
                  <a:pt x="378" y="170"/>
                </a:cubicBezTo>
                <a:cubicBezTo>
                  <a:pt x="381" y="177"/>
                  <a:pt x="384" y="185"/>
                  <a:pt x="385" y="194"/>
                </a:cubicBezTo>
                <a:cubicBezTo>
                  <a:pt x="390" y="207"/>
                  <a:pt x="393" y="219"/>
                  <a:pt x="394" y="232"/>
                </a:cubicBezTo>
                <a:cubicBezTo>
                  <a:pt x="396" y="241"/>
                  <a:pt x="397" y="250"/>
                  <a:pt x="397" y="259"/>
                </a:cubicBezTo>
                <a:cubicBezTo>
                  <a:pt x="289" y="259"/>
                  <a:pt x="289" y="259"/>
                  <a:pt x="289" y="259"/>
                </a:cubicBezTo>
                <a:lnTo>
                  <a:pt x="289" y="189"/>
                </a:lnTo>
                <a:close/>
                <a:moveTo>
                  <a:pt x="289" y="290"/>
                </a:moveTo>
                <a:cubicBezTo>
                  <a:pt x="397" y="290"/>
                  <a:pt x="397" y="290"/>
                  <a:pt x="397" y="290"/>
                </a:cubicBezTo>
                <a:cubicBezTo>
                  <a:pt x="397" y="299"/>
                  <a:pt x="396" y="307"/>
                  <a:pt x="394" y="315"/>
                </a:cubicBezTo>
                <a:cubicBezTo>
                  <a:pt x="393" y="328"/>
                  <a:pt x="390" y="341"/>
                  <a:pt x="385" y="355"/>
                </a:cubicBezTo>
                <a:cubicBezTo>
                  <a:pt x="384" y="362"/>
                  <a:pt x="381" y="371"/>
                  <a:pt x="378" y="378"/>
                </a:cubicBezTo>
                <a:cubicBezTo>
                  <a:pt x="350" y="368"/>
                  <a:pt x="321" y="361"/>
                  <a:pt x="289" y="359"/>
                </a:cubicBezTo>
                <a:lnTo>
                  <a:pt x="289" y="290"/>
                </a:lnTo>
                <a:close/>
                <a:moveTo>
                  <a:pt x="289" y="493"/>
                </a:moveTo>
                <a:cubicBezTo>
                  <a:pt x="289" y="390"/>
                  <a:pt x="289" y="390"/>
                  <a:pt x="289" y="390"/>
                </a:cubicBezTo>
                <a:cubicBezTo>
                  <a:pt x="316" y="393"/>
                  <a:pt x="341" y="399"/>
                  <a:pt x="363" y="408"/>
                </a:cubicBezTo>
                <a:cubicBezTo>
                  <a:pt x="360" y="414"/>
                  <a:pt x="357" y="420"/>
                  <a:pt x="353" y="425"/>
                </a:cubicBezTo>
                <a:cubicBezTo>
                  <a:pt x="347" y="436"/>
                  <a:pt x="340" y="446"/>
                  <a:pt x="331" y="456"/>
                </a:cubicBezTo>
                <a:cubicBezTo>
                  <a:pt x="322" y="465"/>
                  <a:pt x="313" y="474"/>
                  <a:pt x="304" y="483"/>
                </a:cubicBezTo>
                <a:cubicBezTo>
                  <a:pt x="300" y="486"/>
                  <a:pt x="295" y="490"/>
                  <a:pt x="289" y="493"/>
                </a:cubicBezTo>
                <a:close/>
                <a:moveTo>
                  <a:pt x="319" y="511"/>
                </a:moveTo>
                <a:cubicBezTo>
                  <a:pt x="349" y="486"/>
                  <a:pt x="374" y="456"/>
                  <a:pt x="393" y="421"/>
                </a:cubicBezTo>
                <a:cubicBezTo>
                  <a:pt x="408" y="430"/>
                  <a:pt x="422" y="440"/>
                  <a:pt x="436" y="454"/>
                </a:cubicBezTo>
                <a:cubicBezTo>
                  <a:pt x="403" y="482"/>
                  <a:pt x="363" y="502"/>
                  <a:pt x="319" y="511"/>
                </a:cubicBezTo>
                <a:close/>
                <a:moveTo>
                  <a:pt x="458" y="430"/>
                </a:moveTo>
                <a:cubicBezTo>
                  <a:pt x="443" y="415"/>
                  <a:pt x="425" y="402"/>
                  <a:pt x="406" y="392"/>
                </a:cubicBezTo>
                <a:cubicBezTo>
                  <a:pt x="419" y="361"/>
                  <a:pt x="427" y="327"/>
                  <a:pt x="428" y="290"/>
                </a:cubicBezTo>
                <a:cubicBezTo>
                  <a:pt x="515" y="290"/>
                  <a:pt x="515" y="290"/>
                  <a:pt x="515" y="290"/>
                </a:cubicBezTo>
                <a:cubicBezTo>
                  <a:pt x="512" y="343"/>
                  <a:pt x="490" y="392"/>
                  <a:pt x="458" y="430"/>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10" name="Group 11"/>
          <p:cNvGrpSpPr/>
          <p:nvPr/>
        </p:nvGrpSpPr>
        <p:grpSpPr>
          <a:xfrm>
            <a:off x="399164" y="1429785"/>
            <a:ext cx="446088" cy="556684"/>
            <a:chOff x="1200150" y="2085975"/>
            <a:chExt cx="446088" cy="417513"/>
          </a:xfrm>
          <a:solidFill>
            <a:schemeClr val="accent1"/>
          </a:solidFill>
        </p:grpSpPr>
        <p:sp>
          <p:nvSpPr>
            <p:cNvPr id="11" name="Freeform 13"/>
            <p:cNvSpPr>
              <a:spLocks noEditPoints="1"/>
            </p:cNvSpPr>
            <p:nvPr/>
          </p:nvSpPr>
          <p:spPr bwMode="auto">
            <a:xfrm>
              <a:off x="1200150" y="2270125"/>
              <a:ext cx="446088" cy="233363"/>
            </a:xfrm>
            <a:custGeom>
              <a:avLst/>
              <a:gdLst>
                <a:gd name="T0" fmla="*/ 267 w 281"/>
                <a:gd name="T1" fmla="*/ 126 h 147"/>
                <a:gd name="T2" fmla="*/ 267 w 281"/>
                <a:gd name="T3" fmla="*/ 109 h 147"/>
                <a:gd name="T4" fmla="*/ 251 w 281"/>
                <a:gd name="T5" fmla="*/ 109 h 147"/>
                <a:gd name="T6" fmla="*/ 251 w 281"/>
                <a:gd name="T7" fmla="*/ 19 h 147"/>
                <a:gd name="T8" fmla="*/ 267 w 281"/>
                <a:gd name="T9" fmla="*/ 19 h 147"/>
                <a:gd name="T10" fmla="*/ 267 w 281"/>
                <a:gd name="T11" fmla="*/ 0 h 147"/>
                <a:gd name="T12" fmla="*/ 14 w 281"/>
                <a:gd name="T13" fmla="*/ 0 h 147"/>
                <a:gd name="T14" fmla="*/ 14 w 281"/>
                <a:gd name="T15" fmla="*/ 19 h 147"/>
                <a:gd name="T16" fmla="*/ 30 w 281"/>
                <a:gd name="T17" fmla="*/ 19 h 147"/>
                <a:gd name="T18" fmla="*/ 30 w 281"/>
                <a:gd name="T19" fmla="*/ 109 h 147"/>
                <a:gd name="T20" fmla="*/ 14 w 281"/>
                <a:gd name="T21" fmla="*/ 109 h 147"/>
                <a:gd name="T22" fmla="*/ 14 w 281"/>
                <a:gd name="T23" fmla="*/ 126 h 147"/>
                <a:gd name="T24" fmla="*/ 0 w 281"/>
                <a:gd name="T25" fmla="*/ 126 h 147"/>
                <a:gd name="T26" fmla="*/ 0 w 281"/>
                <a:gd name="T27" fmla="*/ 147 h 147"/>
                <a:gd name="T28" fmla="*/ 281 w 281"/>
                <a:gd name="T29" fmla="*/ 147 h 147"/>
                <a:gd name="T30" fmla="*/ 281 w 281"/>
                <a:gd name="T31" fmla="*/ 126 h 147"/>
                <a:gd name="T32" fmla="*/ 267 w 281"/>
                <a:gd name="T33" fmla="*/ 126 h 147"/>
                <a:gd name="T34" fmla="*/ 92 w 281"/>
                <a:gd name="T35" fmla="*/ 109 h 147"/>
                <a:gd name="T36" fmla="*/ 62 w 281"/>
                <a:gd name="T37" fmla="*/ 109 h 147"/>
                <a:gd name="T38" fmla="*/ 62 w 281"/>
                <a:gd name="T39" fmla="*/ 19 h 147"/>
                <a:gd name="T40" fmla="*/ 92 w 281"/>
                <a:gd name="T41" fmla="*/ 19 h 147"/>
                <a:gd name="T42" fmla="*/ 92 w 281"/>
                <a:gd name="T43" fmla="*/ 109 h 147"/>
                <a:gd name="T44" fmla="*/ 155 w 281"/>
                <a:gd name="T45" fmla="*/ 109 h 147"/>
                <a:gd name="T46" fmla="*/ 125 w 281"/>
                <a:gd name="T47" fmla="*/ 109 h 147"/>
                <a:gd name="T48" fmla="*/ 125 w 281"/>
                <a:gd name="T49" fmla="*/ 19 h 147"/>
                <a:gd name="T50" fmla="*/ 155 w 281"/>
                <a:gd name="T51" fmla="*/ 19 h 147"/>
                <a:gd name="T52" fmla="*/ 155 w 281"/>
                <a:gd name="T53" fmla="*/ 109 h 147"/>
                <a:gd name="T54" fmla="*/ 218 w 281"/>
                <a:gd name="T55" fmla="*/ 109 h 147"/>
                <a:gd name="T56" fmla="*/ 188 w 281"/>
                <a:gd name="T57" fmla="*/ 109 h 147"/>
                <a:gd name="T58" fmla="*/ 188 w 281"/>
                <a:gd name="T59" fmla="*/ 19 h 147"/>
                <a:gd name="T60" fmla="*/ 218 w 281"/>
                <a:gd name="T61" fmla="*/ 19 h 147"/>
                <a:gd name="T62" fmla="*/ 218 w 281"/>
                <a:gd name="T63" fmla="*/ 10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1" h="147">
                  <a:moveTo>
                    <a:pt x="267" y="126"/>
                  </a:moveTo>
                  <a:lnTo>
                    <a:pt x="267" y="109"/>
                  </a:lnTo>
                  <a:lnTo>
                    <a:pt x="251" y="109"/>
                  </a:lnTo>
                  <a:lnTo>
                    <a:pt x="251" y="19"/>
                  </a:lnTo>
                  <a:lnTo>
                    <a:pt x="267" y="19"/>
                  </a:lnTo>
                  <a:lnTo>
                    <a:pt x="267" y="0"/>
                  </a:lnTo>
                  <a:lnTo>
                    <a:pt x="14" y="0"/>
                  </a:lnTo>
                  <a:lnTo>
                    <a:pt x="14" y="19"/>
                  </a:lnTo>
                  <a:lnTo>
                    <a:pt x="30" y="19"/>
                  </a:lnTo>
                  <a:lnTo>
                    <a:pt x="30" y="109"/>
                  </a:lnTo>
                  <a:lnTo>
                    <a:pt x="14" y="109"/>
                  </a:lnTo>
                  <a:lnTo>
                    <a:pt x="14" y="126"/>
                  </a:lnTo>
                  <a:lnTo>
                    <a:pt x="0" y="126"/>
                  </a:lnTo>
                  <a:lnTo>
                    <a:pt x="0" y="147"/>
                  </a:lnTo>
                  <a:lnTo>
                    <a:pt x="281" y="147"/>
                  </a:lnTo>
                  <a:lnTo>
                    <a:pt x="281" y="126"/>
                  </a:lnTo>
                  <a:lnTo>
                    <a:pt x="267" y="126"/>
                  </a:lnTo>
                  <a:close/>
                  <a:moveTo>
                    <a:pt x="92" y="109"/>
                  </a:moveTo>
                  <a:lnTo>
                    <a:pt x="62" y="109"/>
                  </a:lnTo>
                  <a:lnTo>
                    <a:pt x="62" y="19"/>
                  </a:lnTo>
                  <a:lnTo>
                    <a:pt x="92" y="19"/>
                  </a:lnTo>
                  <a:lnTo>
                    <a:pt x="92" y="109"/>
                  </a:lnTo>
                  <a:close/>
                  <a:moveTo>
                    <a:pt x="155" y="109"/>
                  </a:moveTo>
                  <a:lnTo>
                    <a:pt x="125" y="109"/>
                  </a:lnTo>
                  <a:lnTo>
                    <a:pt x="125" y="19"/>
                  </a:lnTo>
                  <a:lnTo>
                    <a:pt x="155" y="19"/>
                  </a:lnTo>
                  <a:lnTo>
                    <a:pt x="155" y="109"/>
                  </a:lnTo>
                  <a:close/>
                  <a:moveTo>
                    <a:pt x="218" y="109"/>
                  </a:moveTo>
                  <a:lnTo>
                    <a:pt x="188" y="109"/>
                  </a:lnTo>
                  <a:lnTo>
                    <a:pt x="188" y="19"/>
                  </a:lnTo>
                  <a:lnTo>
                    <a:pt x="218" y="19"/>
                  </a:lnTo>
                  <a:lnTo>
                    <a:pt x="218" y="10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 name="Freeform 14"/>
            <p:cNvSpPr>
              <a:spLocks noEditPoints="1"/>
            </p:cNvSpPr>
            <p:nvPr/>
          </p:nvSpPr>
          <p:spPr bwMode="auto">
            <a:xfrm>
              <a:off x="1200150" y="2085975"/>
              <a:ext cx="446088" cy="163513"/>
            </a:xfrm>
            <a:custGeom>
              <a:avLst/>
              <a:gdLst>
                <a:gd name="T0" fmla="*/ 140 w 281"/>
                <a:gd name="T1" fmla="*/ 0 h 103"/>
                <a:gd name="T2" fmla="*/ 0 w 281"/>
                <a:gd name="T3" fmla="*/ 95 h 103"/>
                <a:gd name="T4" fmla="*/ 0 w 281"/>
                <a:gd name="T5" fmla="*/ 103 h 103"/>
                <a:gd name="T6" fmla="*/ 281 w 281"/>
                <a:gd name="T7" fmla="*/ 103 h 103"/>
                <a:gd name="T8" fmla="*/ 281 w 281"/>
                <a:gd name="T9" fmla="*/ 95 h 103"/>
                <a:gd name="T10" fmla="*/ 140 w 281"/>
                <a:gd name="T11" fmla="*/ 0 h 103"/>
                <a:gd name="T12" fmla="*/ 190 w 281"/>
                <a:gd name="T13" fmla="*/ 74 h 103"/>
                <a:gd name="T14" fmla="*/ 91 w 281"/>
                <a:gd name="T15" fmla="*/ 74 h 103"/>
                <a:gd name="T16" fmla="*/ 91 w 281"/>
                <a:gd name="T17" fmla="*/ 71 h 103"/>
                <a:gd name="T18" fmla="*/ 140 w 281"/>
                <a:gd name="T19" fmla="*/ 38 h 103"/>
                <a:gd name="T20" fmla="*/ 190 w 281"/>
                <a:gd name="T21" fmla="*/ 71 h 103"/>
                <a:gd name="T22" fmla="*/ 190 w 281"/>
                <a:gd name="T23" fmla="*/ 7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103">
                  <a:moveTo>
                    <a:pt x="140" y="0"/>
                  </a:moveTo>
                  <a:lnTo>
                    <a:pt x="0" y="95"/>
                  </a:lnTo>
                  <a:lnTo>
                    <a:pt x="0" y="103"/>
                  </a:lnTo>
                  <a:lnTo>
                    <a:pt x="281" y="103"/>
                  </a:lnTo>
                  <a:lnTo>
                    <a:pt x="281" y="95"/>
                  </a:lnTo>
                  <a:lnTo>
                    <a:pt x="140" y="0"/>
                  </a:lnTo>
                  <a:close/>
                  <a:moveTo>
                    <a:pt x="190" y="74"/>
                  </a:moveTo>
                  <a:lnTo>
                    <a:pt x="91" y="74"/>
                  </a:lnTo>
                  <a:lnTo>
                    <a:pt x="91" y="71"/>
                  </a:lnTo>
                  <a:lnTo>
                    <a:pt x="140" y="38"/>
                  </a:lnTo>
                  <a:lnTo>
                    <a:pt x="190" y="71"/>
                  </a:lnTo>
                  <a:lnTo>
                    <a:pt x="190" y="7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13" name="Group 14"/>
          <p:cNvGrpSpPr/>
          <p:nvPr/>
        </p:nvGrpSpPr>
        <p:grpSpPr>
          <a:xfrm>
            <a:off x="3278791" y="1417085"/>
            <a:ext cx="447675" cy="582084"/>
            <a:chOff x="4592638" y="2076450"/>
            <a:chExt cx="447675" cy="436563"/>
          </a:xfrm>
          <a:solidFill>
            <a:schemeClr val="accent1"/>
          </a:solidFill>
        </p:grpSpPr>
        <p:sp>
          <p:nvSpPr>
            <p:cNvPr id="14" name="Freeform 15"/>
            <p:cNvSpPr>
              <a:spLocks noEditPoints="1"/>
            </p:cNvSpPr>
            <p:nvPr/>
          </p:nvSpPr>
          <p:spPr bwMode="auto">
            <a:xfrm>
              <a:off x="4656138" y="2076450"/>
              <a:ext cx="295275" cy="295275"/>
            </a:xfrm>
            <a:custGeom>
              <a:avLst/>
              <a:gdLst>
                <a:gd name="T0" fmla="*/ 4 w 385"/>
                <a:gd name="T1" fmla="*/ 249 h 385"/>
                <a:gd name="T2" fmla="*/ 4 w 385"/>
                <a:gd name="T3" fmla="*/ 234 h 385"/>
                <a:gd name="T4" fmla="*/ 48 w 385"/>
                <a:gd name="T5" fmla="*/ 189 h 385"/>
                <a:gd name="T6" fmla="*/ 64 w 385"/>
                <a:gd name="T7" fmla="*/ 189 h 385"/>
                <a:gd name="T8" fmla="*/ 195 w 385"/>
                <a:gd name="T9" fmla="*/ 321 h 385"/>
                <a:gd name="T10" fmla="*/ 195 w 385"/>
                <a:gd name="T11" fmla="*/ 336 h 385"/>
                <a:gd name="T12" fmla="*/ 151 w 385"/>
                <a:gd name="T13" fmla="*/ 381 h 385"/>
                <a:gd name="T14" fmla="*/ 135 w 385"/>
                <a:gd name="T15" fmla="*/ 381 h 385"/>
                <a:gd name="T16" fmla="*/ 4 w 385"/>
                <a:gd name="T17" fmla="*/ 249 h 385"/>
                <a:gd name="T18" fmla="*/ 320 w 385"/>
                <a:gd name="T19" fmla="*/ 196 h 385"/>
                <a:gd name="T20" fmla="*/ 336 w 385"/>
                <a:gd name="T21" fmla="*/ 196 h 385"/>
                <a:gd name="T22" fmla="*/ 381 w 385"/>
                <a:gd name="T23" fmla="*/ 151 h 385"/>
                <a:gd name="T24" fmla="*/ 381 w 385"/>
                <a:gd name="T25" fmla="*/ 135 h 385"/>
                <a:gd name="T26" fmla="*/ 249 w 385"/>
                <a:gd name="T27" fmla="*/ 4 h 385"/>
                <a:gd name="T28" fmla="*/ 234 w 385"/>
                <a:gd name="T29" fmla="*/ 4 h 385"/>
                <a:gd name="T30" fmla="*/ 189 w 385"/>
                <a:gd name="T31" fmla="*/ 49 h 385"/>
                <a:gd name="T32" fmla="*/ 189 w 385"/>
                <a:gd name="T33" fmla="*/ 64 h 385"/>
                <a:gd name="T34" fmla="*/ 320 w 385"/>
                <a:gd name="T35" fmla="*/ 19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5" h="385">
                  <a:moveTo>
                    <a:pt x="4" y="249"/>
                  </a:moveTo>
                  <a:cubicBezTo>
                    <a:pt x="0" y="245"/>
                    <a:pt x="0" y="238"/>
                    <a:pt x="4" y="234"/>
                  </a:cubicBezTo>
                  <a:cubicBezTo>
                    <a:pt x="48" y="189"/>
                    <a:pt x="48" y="189"/>
                    <a:pt x="48" y="189"/>
                  </a:cubicBezTo>
                  <a:cubicBezTo>
                    <a:pt x="52" y="185"/>
                    <a:pt x="59" y="185"/>
                    <a:pt x="64" y="189"/>
                  </a:cubicBezTo>
                  <a:cubicBezTo>
                    <a:pt x="195" y="321"/>
                    <a:pt x="195" y="321"/>
                    <a:pt x="195" y="321"/>
                  </a:cubicBezTo>
                  <a:cubicBezTo>
                    <a:pt x="199" y="325"/>
                    <a:pt x="199" y="332"/>
                    <a:pt x="195" y="336"/>
                  </a:cubicBezTo>
                  <a:cubicBezTo>
                    <a:pt x="151" y="381"/>
                    <a:pt x="151" y="381"/>
                    <a:pt x="151" y="381"/>
                  </a:cubicBezTo>
                  <a:cubicBezTo>
                    <a:pt x="147" y="385"/>
                    <a:pt x="140" y="385"/>
                    <a:pt x="135" y="381"/>
                  </a:cubicBezTo>
                  <a:lnTo>
                    <a:pt x="4" y="249"/>
                  </a:lnTo>
                  <a:close/>
                  <a:moveTo>
                    <a:pt x="320" y="196"/>
                  </a:moveTo>
                  <a:cubicBezTo>
                    <a:pt x="325" y="200"/>
                    <a:pt x="332" y="200"/>
                    <a:pt x="336" y="196"/>
                  </a:cubicBezTo>
                  <a:cubicBezTo>
                    <a:pt x="381" y="151"/>
                    <a:pt x="381" y="151"/>
                    <a:pt x="381" y="151"/>
                  </a:cubicBezTo>
                  <a:cubicBezTo>
                    <a:pt x="385" y="147"/>
                    <a:pt x="385" y="140"/>
                    <a:pt x="381" y="135"/>
                  </a:cubicBezTo>
                  <a:cubicBezTo>
                    <a:pt x="249" y="4"/>
                    <a:pt x="249" y="4"/>
                    <a:pt x="249" y="4"/>
                  </a:cubicBezTo>
                  <a:cubicBezTo>
                    <a:pt x="245" y="0"/>
                    <a:pt x="238" y="0"/>
                    <a:pt x="234" y="4"/>
                  </a:cubicBezTo>
                  <a:cubicBezTo>
                    <a:pt x="189" y="49"/>
                    <a:pt x="189" y="49"/>
                    <a:pt x="189" y="49"/>
                  </a:cubicBezTo>
                  <a:cubicBezTo>
                    <a:pt x="185" y="53"/>
                    <a:pt x="185" y="60"/>
                    <a:pt x="189" y="64"/>
                  </a:cubicBezTo>
                  <a:lnTo>
                    <a:pt x="320" y="19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 name="Freeform 16"/>
            <p:cNvSpPr/>
            <p:nvPr/>
          </p:nvSpPr>
          <p:spPr bwMode="auto">
            <a:xfrm>
              <a:off x="4724400" y="2144713"/>
              <a:ext cx="315913" cy="315913"/>
            </a:xfrm>
            <a:custGeom>
              <a:avLst/>
              <a:gdLst>
                <a:gd name="T0" fmla="*/ 406 w 411"/>
                <a:gd name="T1" fmla="*/ 359 h 411"/>
                <a:gd name="T2" fmla="*/ 223 w 411"/>
                <a:gd name="T3" fmla="*/ 175 h 411"/>
                <a:gd name="T4" fmla="*/ 207 w 411"/>
                <a:gd name="T5" fmla="*/ 175 h 411"/>
                <a:gd name="T6" fmla="*/ 205 w 411"/>
                <a:gd name="T7" fmla="*/ 177 h 411"/>
                <a:gd name="T8" fmla="*/ 172 w 411"/>
                <a:gd name="T9" fmla="*/ 144 h 411"/>
                <a:gd name="T10" fmla="*/ 202 w 411"/>
                <a:gd name="T11" fmla="*/ 114 h 411"/>
                <a:gd name="T12" fmla="*/ 202 w 411"/>
                <a:gd name="T13" fmla="*/ 98 h 411"/>
                <a:gd name="T14" fmla="*/ 108 w 411"/>
                <a:gd name="T15" fmla="*/ 4 h 411"/>
                <a:gd name="T16" fmla="*/ 93 w 411"/>
                <a:gd name="T17" fmla="*/ 4 h 411"/>
                <a:gd name="T18" fmla="*/ 4 w 411"/>
                <a:gd name="T19" fmla="*/ 93 h 411"/>
                <a:gd name="T20" fmla="*/ 4 w 411"/>
                <a:gd name="T21" fmla="*/ 108 h 411"/>
                <a:gd name="T22" fmla="*/ 98 w 411"/>
                <a:gd name="T23" fmla="*/ 203 h 411"/>
                <a:gd name="T24" fmla="*/ 114 w 411"/>
                <a:gd name="T25" fmla="*/ 203 h 411"/>
                <a:gd name="T26" fmla="*/ 144 w 411"/>
                <a:gd name="T27" fmla="*/ 172 h 411"/>
                <a:gd name="T28" fmla="*/ 177 w 411"/>
                <a:gd name="T29" fmla="*/ 205 h 411"/>
                <a:gd name="T30" fmla="*/ 175 w 411"/>
                <a:gd name="T31" fmla="*/ 207 h 411"/>
                <a:gd name="T32" fmla="*/ 175 w 411"/>
                <a:gd name="T33" fmla="*/ 223 h 411"/>
                <a:gd name="T34" fmla="*/ 359 w 411"/>
                <a:gd name="T35" fmla="*/ 406 h 411"/>
                <a:gd name="T36" fmla="*/ 374 w 411"/>
                <a:gd name="T37" fmla="*/ 406 h 411"/>
                <a:gd name="T38" fmla="*/ 406 w 411"/>
                <a:gd name="T39" fmla="*/ 374 h 411"/>
                <a:gd name="T40" fmla="*/ 406 w 411"/>
                <a:gd name="T41" fmla="*/ 359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 h="411">
                  <a:moveTo>
                    <a:pt x="406" y="359"/>
                  </a:moveTo>
                  <a:cubicBezTo>
                    <a:pt x="223" y="175"/>
                    <a:pt x="223" y="175"/>
                    <a:pt x="223" y="175"/>
                  </a:cubicBezTo>
                  <a:cubicBezTo>
                    <a:pt x="219" y="171"/>
                    <a:pt x="212" y="171"/>
                    <a:pt x="207" y="175"/>
                  </a:cubicBezTo>
                  <a:cubicBezTo>
                    <a:pt x="205" y="177"/>
                    <a:pt x="205" y="177"/>
                    <a:pt x="205" y="177"/>
                  </a:cubicBezTo>
                  <a:cubicBezTo>
                    <a:pt x="172" y="144"/>
                    <a:pt x="172" y="144"/>
                    <a:pt x="172" y="144"/>
                  </a:cubicBezTo>
                  <a:cubicBezTo>
                    <a:pt x="202" y="114"/>
                    <a:pt x="202" y="114"/>
                    <a:pt x="202" y="114"/>
                  </a:cubicBezTo>
                  <a:cubicBezTo>
                    <a:pt x="207" y="109"/>
                    <a:pt x="207" y="102"/>
                    <a:pt x="202" y="98"/>
                  </a:cubicBezTo>
                  <a:cubicBezTo>
                    <a:pt x="108" y="4"/>
                    <a:pt x="108" y="4"/>
                    <a:pt x="108" y="4"/>
                  </a:cubicBezTo>
                  <a:cubicBezTo>
                    <a:pt x="104" y="0"/>
                    <a:pt x="97" y="0"/>
                    <a:pt x="93" y="4"/>
                  </a:cubicBezTo>
                  <a:cubicBezTo>
                    <a:pt x="4" y="93"/>
                    <a:pt x="4" y="93"/>
                    <a:pt x="4" y="93"/>
                  </a:cubicBezTo>
                  <a:cubicBezTo>
                    <a:pt x="0" y="97"/>
                    <a:pt x="0" y="104"/>
                    <a:pt x="4" y="108"/>
                  </a:cubicBezTo>
                  <a:cubicBezTo>
                    <a:pt x="98" y="203"/>
                    <a:pt x="98" y="203"/>
                    <a:pt x="98" y="203"/>
                  </a:cubicBezTo>
                  <a:cubicBezTo>
                    <a:pt x="102" y="207"/>
                    <a:pt x="109" y="207"/>
                    <a:pt x="114" y="203"/>
                  </a:cubicBezTo>
                  <a:cubicBezTo>
                    <a:pt x="144" y="172"/>
                    <a:pt x="144" y="172"/>
                    <a:pt x="144" y="172"/>
                  </a:cubicBezTo>
                  <a:cubicBezTo>
                    <a:pt x="177" y="205"/>
                    <a:pt x="177" y="205"/>
                    <a:pt x="177" y="205"/>
                  </a:cubicBezTo>
                  <a:cubicBezTo>
                    <a:pt x="175" y="207"/>
                    <a:pt x="175" y="207"/>
                    <a:pt x="175" y="207"/>
                  </a:cubicBezTo>
                  <a:cubicBezTo>
                    <a:pt x="171" y="212"/>
                    <a:pt x="171" y="219"/>
                    <a:pt x="175" y="223"/>
                  </a:cubicBezTo>
                  <a:cubicBezTo>
                    <a:pt x="359" y="406"/>
                    <a:pt x="359" y="406"/>
                    <a:pt x="359" y="406"/>
                  </a:cubicBezTo>
                  <a:cubicBezTo>
                    <a:pt x="363" y="411"/>
                    <a:pt x="370" y="411"/>
                    <a:pt x="374" y="406"/>
                  </a:cubicBezTo>
                  <a:cubicBezTo>
                    <a:pt x="406" y="374"/>
                    <a:pt x="406" y="374"/>
                    <a:pt x="406" y="374"/>
                  </a:cubicBezTo>
                  <a:cubicBezTo>
                    <a:pt x="411" y="370"/>
                    <a:pt x="411" y="363"/>
                    <a:pt x="406" y="35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 name="Freeform 17"/>
            <p:cNvSpPr/>
            <p:nvPr/>
          </p:nvSpPr>
          <p:spPr bwMode="auto">
            <a:xfrm>
              <a:off x="4592638" y="2468563"/>
              <a:ext cx="244475" cy="44450"/>
            </a:xfrm>
            <a:custGeom>
              <a:avLst/>
              <a:gdLst>
                <a:gd name="T0" fmla="*/ 306 w 318"/>
                <a:gd name="T1" fmla="*/ 0 h 57"/>
                <a:gd name="T2" fmla="*/ 12 w 318"/>
                <a:gd name="T3" fmla="*/ 0 h 57"/>
                <a:gd name="T4" fmla="*/ 0 w 318"/>
                <a:gd name="T5" fmla="*/ 12 h 57"/>
                <a:gd name="T6" fmla="*/ 0 w 318"/>
                <a:gd name="T7" fmla="*/ 45 h 57"/>
                <a:gd name="T8" fmla="*/ 12 w 318"/>
                <a:gd name="T9" fmla="*/ 57 h 57"/>
                <a:gd name="T10" fmla="*/ 306 w 318"/>
                <a:gd name="T11" fmla="*/ 57 h 57"/>
                <a:gd name="T12" fmla="*/ 318 w 318"/>
                <a:gd name="T13" fmla="*/ 45 h 57"/>
                <a:gd name="T14" fmla="*/ 318 w 318"/>
                <a:gd name="T15" fmla="*/ 12 h 57"/>
                <a:gd name="T16" fmla="*/ 306 w 318"/>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8" h="57">
                  <a:moveTo>
                    <a:pt x="306" y="0"/>
                  </a:moveTo>
                  <a:cubicBezTo>
                    <a:pt x="12" y="0"/>
                    <a:pt x="12" y="0"/>
                    <a:pt x="12" y="0"/>
                  </a:cubicBezTo>
                  <a:cubicBezTo>
                    <a:pt x="5" y="0"/>
                    <a:pt x="0" y="6"/>
                    <a:pt x="0" y="12"/>
                  </a:cubicBezTo>
                  <a:cubicBezTo>
                    <a:pt x="0" y="45"/>
                    <a:pt x="0" y="45"/>
                    <a:pt x="0" y="45"/>
                  </a:cubicBezTo>
                  <a:cubicBezTo>
                    <a:pt x="0" y="52"/>
                    <a:pt x="5" y="57"/>
                    <a:pt x="12" y="57"/>
                  </a:cubicBezTo>
                  <a:cubicBezTo>
                    <a:pt x="306" y="57"/>
                    <a:pt x="306" y="57"/>
                    <a:pt x="306" y="57"/>
                  </a:cubicBezTo>
                  <a:cubicBezTo>
                    <a:pt x="313" y="57"/>
                    <a:pt x="318" y="52"/>
                    <a:pt x="318" y="45"/>
                  </a:cubicBezTo>
                  <a:cubicBezTo>
                    <a:pt x="318" y="12"/>
                    <a:pt x="318" y="12"/>
                    <a:pt x="318" y="12"/>
                  </a:cubicBezTo>
                  <a:cubicBezTo>
                    <a:pt x="318" y="6"/>
                    <a:pt x="313" y="0"/>
                    <a:pt x="306"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17" name="Group 18"/>
          <p:cNvGrpSpPr/>
          <p:nvPr/>
        </p:nvGrpSpPr>
        <p:grpSpPr>
          <a:xfrm>
            <a:off x="3278790" y="2467547"/>
            <a:ext cx="457200" cy="529167"/>
            <a:chOff x="4587875" y="2944813"/>
            <a:chExt cx="457200" cy="396875"/>
          </a:xfrm>
          <a:solidFill>
            <a:schemeClr val="accent1"/>
          </a:solidFill>
        </p:grpSpPr>
        <p:sp>
          <p:nvSpPr>
            <p:cNvPr id="18" name="Freeform 18"/>
            <p:cNvSpPr/>
            <p:nvPr/>
          </p:nvSpPr>
          <p:spPr bwMode="auto">
            <a:xfrm>
              <a:off x="4587875" y="3055938"/>
              <a:ext cx="457200" cy="285750"/>
            </a:xfrm>
            <a:custGeom>
              <a:avLst/>
              <a:gdLst>
                <a:gd name="T0" fmla="*/ 0 w 288"/>
                <a:gd name="T1" fmla="*/ 0 h 180"/>
                <a:gd name="T2" fmla="*/ 72 w 288"/>
                <a:gd name="T3" fmla="*/ 0 h 180"/>
                <a:gd name="T4" fmla="*/ 144 w 288"/>
                <a:gd name="T5" fmla="*/ 180 h 180"/>
                <a:gd name="T6" fmla="*/ 216 w 288"/>
                <a:gd name="T7" fmla="*/ 0 h 180"/>
                <a:gd name="T8" fmla="*/ 288 w 288"/>
                <a:gd name="T9" fmla="*/ 0 h 180"/>
                <a:gd name="T10" fmla="*/ 144 w 288"/>
                <a:gd name="T11" fmla="*/ 180 h 180"/>
                <a:gd name="T12" fmla="*/ 195 w 288"/>
                <a:gd name="T13" fmla="*/ 0 h 180"/>
                <a:gd name="T14" fmla="*/ 92 w 288"/>
                <a:gd name="T15" fmla="*/ 0 h 180"/>
                <a:gd name="T16" fmla="*/ 144 w 288"/>
                <a:gd name="T17" fmla="*/ 180 h 180"/>
                <a:gd name="T18" fmla="*/ 0 w 288"/>
                <a:gd name="T19" fmla="*/ 0 h 180"/>
                <a:gd name="T20" fmla="*/ 0 w 288"/>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180">
                  <a:moveTo>
                    <a:pt x="0" y="0"/>
                  </a:moveTo>
                  <a:lnTo>
                    <a:pt x="72" y="0"/>
                  </a:lnTo>
                  <a:lnTo>
                    <a:pt x="144" y="180"/>
                  </a:lnTo>
                  <a:lnTo>
                    <a:pt x="216" y="0"/>
                  </a:lnTo>
                  <a:lnTo>
                    <a:pt x="288" y="0"/>
                  </a:lnTo>
                  <a:lnTo>
                    <a:pt x="144" y="180"/>
                  </a:lnTo>
                  <a:lnTo>
                    <a:pt x="195" y="0"/>
                  </a:lnTo>
                  <a:lnTo>
                    <a:pt x="92" y="0"/>
                  </a:lnTo>
                  <a:lnTo>
                    <a:pt x="144" y="180"/>
                  </a:lnTo>
                  <a:lnTo>
                    <a:pt x="0" y="0"/>
                  </a:ln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 name="Freeform 19"/>
            <p:cNvSpPr>
              <a:spLocks noEditPoints="1"/>
            </p:cNvSpPr>
            <p:nvPr/>
          </p:nvSpPr>
          <p:spPr bwMode="auto">
            <a:xfrm>
              <a:off x="4816475" y="2944813"/>
              <a:ext cx="228600" cy="87313"/>
            </a:xfrm>
            <a:custGeom>
              <a:avLst/>
              <a:gdLst>
                <a:gd name="T0" fmla="*/ 83 w 144"/>
                <a:gd name="T1" fmla="*/ 55 h 55"/>
                <a:gd name="T2" fmla="*/ 144 w 144"/>
                <a:gd name="T3" fmla="*/ 55 h 55"/>
                <a:gd name="T4" fmla="*/ 112 w 144"/>
                <a:gd name="T5" fmla="*/ 0 h 55"/>
                <a:gd name="T6" fmla="*/ 112 w 144"/>
                <a:gd name="T7" fmla="*/ 0 h 55"/>
                <a:gd name="T8" fmla="*/ 83 w 144"/>
                <a:gd name="T9" fmla="*/ 55 h 55"/>
                <a:gd name="T10" fmla="*/ 83 w 144"/>
                <a:gd name="T11" fmla="*/ 55 h 55"/>
                <a:gd name="T12" fmla="*/ 0 w 144"/>
                <a:gd name="T13" fmla="*/ 0 h 55"/>
                <a:gd name="T14" fmla="*/ 0 w 144"/>
                <a:gd name="T15" fmla="*/ 0 h 55"/>
                <a:gd name="T16" fmla="*/ 0 w 144"/>
                <a:gd name="T17" fmla="*/ 0 h 55"/>
                <a:gd name="T18" fmla="*/ 0 w 144"/>
                <a:gd name="T19" fmla="*/ 0 h 55"/>
                <a:gd name="T20" fmla="*/ 0 w 144"/>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 h="55">
                  <a:moveTo>
                    <a:pt x="83" y="55"/>
                  </a:moveTo>
                  <a:lnTo>
                    <a:pt x="144" y="55"/>
                  </a:lnTo>
                  <a:lnTo>
                    <a:pt x="112" y="0"/>
                  </a:lnTo>
                  <a:lnTo>
                    <a:pt x="112" y="0"/>
                  </a:lnTo>
                  <a:lnTo>
                    <a:pt x="83" y="55"/>
                  </a:lnTo>
                  <a:lnTo>
                    <a:pt x="83" y="55"/>
                  </a:lnTo>
                  <a:close/>
                  <a:moveTo>
                    <a:pt x="0" y="0"/>
                  </a:moveTo>
                  <a:lnTo>
                    <a:pt x="0" y="0"/>
                  </a:lnTo>
                  <a:lnTo>
                    <a:pt x="0" y="0"/>
                  </a:lnTo>
                  <a:lnTo>
                    <a:pt x="0" y="0"/>
                  </a:ln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 name="Freeform 20"/>
            <p:cNvSpPr/>
            <p:nvPr/>
          </p:nvSpPr>
          <p:spPr bwMode="auto">
            <a:xfrm>
              <a:off x="4587875" y="2944813"/>
              <a:ext cx="96838" cy="87313"/>
            </a:xfrm>
            <a:custGeom>
              <a:avLst/>
              <a:gdLst>
                <a:gd name="T0" fmla="*/ 0 w 61"/>
                <a:gd name="T1" fmla="*/ 55 h 55"/>
                <a:gd name="T2" fmla="*/ 61 w 61"/>
                <a:gd name="T3" fmla="*/ 55 h 55"/>
                <a:gd name="T4" fmla="*/ 31 w 61"/>
                <a:gd name="T5" fmla="*/ 0 h 55"/>
                <a:gd name="T6" fmla="*/ 31 w 61"/>
                <a:gd name="T7" fmla="*/ 0 h 55"/>
                <a:gd name="T8" fmla="*/ 0 w 61"/>
                <a:gd name="T9" fmla="*/ 55 h 55"/>
                <a:gd name="T10" fmla="*/ 0 w 61"/>
                <a:gd name="T11" fmla="*/ 55 h 55"/>
              </a:gdLst>
              <a:ahLst/>
              <a:cxnLst>
                <a:cxn ang="0">
                  <a:pos x="T0" y="T1"/>
                </a:cxn>
                <a:cxn ang="0">
                  <a:pos x="T2" y="T3"/>
                </a:cxn>
                <a:cxn ang="0">
                  <a:pos x="T4" y="T5"/>
                </a:cxn>
                <a:cxn ang="0">
                  <a:pos x="T6" y="T7"/>
                </a:cxn>
                <a:cxn ang="0">
                  <a:pos x="T8" y="T9"/>
                </a:cxn>
                <a:cxn ang="0">
                  <a:pos x="T10" y="T11"/>
                </a:cxn>
              </a:cxnLst>
              <a:rect l="0" t="0" r="r" b="b"/>
              <a:pathLst>
                <a:path w="61" h="55">
                  <a:moveTo>
                    <a:pt x="0" y="55"/>
                  </a:moveTo>
                  <a:lnTo>
                    <a:pt x="61" y="55"/>
                  </a:lnTo>
                  <a:lnTo>
                    <a:pt x="31" y="0"/>
                  </a:lnTo>
                  <a:lnTo>
                    <a:pt x="31" y="0"/>
                  </a:lnTo>
                  <a:lnTo>
                    <a:pt x="0" y="55"/>
                  </a:lnTo>
                  <a:lnTo>
                    <a:pt x="0"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 name="Freeform 21"/>
            <p:cNvSpPr/>
            <p:nvPr/>
          </p:nvSpPr>
          <p:spPr bwMode="auto">
            <a:xfrm>
              <a:off x="4648200" y="2944813"/>
              <a:ext cx="133350" cy="87313"/>
            </a:xfrm>
            <a:custGeom>
              <a:avLst/>
              <a:gdLst>
                <a:gd name="T0" fmla="*/ 45 w 84"/>
                <a:gd name="T1" fmla="*/ 55 h 55"/>
                <a:gd name="T2" fmla="*/ 46 w 84"/>
                <a:gd name="T3" fmla="*/ 55 h 55"/>
                <a:gd name="T4" fmla="*/ 84 w 84"/>
                <a:gd name="T5" fmla="*/ 0 h 55"/>
                <a:gd name="T6" fmla="*/ 0 w 84"/>
                <a:gd name="T7" fmla="*/ 0 h 55"/>
                <a:gd name="T8" fmla="*/ 45 w 84"/>
                <a:gd name="T9" fmla="*/ 55 h 55"/>
                <a:gd name="T10" fmla="*/ 45 w 84"/>
                <a:gd name="T11" fmla="*/ 55 h 55"/>
              </a:gdLst>
              <a:ahLst/>
              <a:cxnLst>
                <a:cxn ang="0">
                  <a:pos x="T0" y="T1"/>
                </a:cxn>
                <a:cxn ang="0">
                  <a:pos x="T2" y="T3"/>
                </a:cxn>
                <a:cxn ang="0">
                  <a:pos x="T4" y="T5"/>
                </a:cxn>
                <a:cxn ang="0">
                  <a:pos x="T6" y="T7"/>
                </a:cxn>
                <a:cxn ang="0">
                  <a:pos x="T8" y="T9"/>
                </a:cxn>
                <a:cxn ang="0">
                  <a:pos x="T10" y="T11"/>
                </a:cxn>
              </a:cxnLst>
              <a:rect l="0" t="0" r="r" b="b"/>
              <a:pathLst>
                <a:path w="84" h="55">
                  <a:moveTo>
                    <a:pt x="45" y="55"/>
                  </a:moveTo>
                  <a:lnTo>
                    <a:pt x="46" y="55"/>
                  </a:lnTo>
                  <a:lnTo>
                    <a:pt x="84" y="0"/>
                  </a:lnTo>
                  <a:lnTo>
                    <a:pt x="0" y="0"/>
                  </a:lnTo>
                  <a:lnTo>
                    <a:pt x="45" y="55"/>
                  </a:lnTo>
                  <a:lnTo>
                    <a:pt x="45"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 name="Freeform 22"/>
            <p:cNvSpPr/>
            <p:nvPr/>
          </p:nvSpPr>
          <p:spPr bwMode="auto">
            <a:xfrm>
              <a:off x="4735513" y="2944813"/>
              <a:ext cx="161925" cy="87313"/>
            </a:xfrm>
            <a:custGeom>
              <a:avLst/>
              <a:gdLst>
                <a:gd name="T0" fmla="*/ 0 w 102"/>
                <a:gd name="T1" fmla="*/ 55 h 55"/>
                <a:gd name="T2" fmla="*/ 102 w 102"/>
                <a:gd name="T3" fmla="*/ 55 h 55"/>
                <a:gd name="T4" fmla="*/ 51 w 102"/>
                <a:gd name="T5" fmla="*/ 0 h 55"/>
                <a:gd name="T6" fmla="*/ 0 w 102"/>
                <a:gd name="T7" fmla="*/ 55 h 55"/>
                <a:gd name="T8" fmla="*/ 0 w 102"/>
                <a:gd name="T9" fmla="*/ 55 h 55"/>
              </a:gdLst>
              <a:ahLst/>
              <a:cxnLst>
                <a:cxn ang="0">
                  <a:pos x="T0" y="T1"/>
                </a:cxn>
                <a:cxn ang="0">
                  <a:pos x="T2" y="T3"/>
                </a:cxn>
                <a:cxn ang="0">
                  <a:pos x="T4" y="T5"/>
                </a:cxn>
                <a:cxn ang="0">
                  <a:pos x="T6" y="T7"/>
                </a:cxn>
                <a:cxn ang="0">
                  <a:pos x="T8" y="T9"/>
                </a:cxn>
              </a:cxnLst>
              <a:rect l="0" t="0" r="r" b="b"/>
              <a:pathLst>
                <a:path w="102" h="55">
                  <a:moveTo>
                    <a:pt x="0" y="55"/>
                  </a:moveTo>
                  <a:lnTo>
                    <a:pt x="102" y="55"/>
                  </a:lnTo>
                  <a:lnTo>
                    <a:pt x="51" y="0"/>
                  </a:lnTo>
                  <a:lnTo>
                    <a:pt x="0" y="55"/>
                  </a:lnTo>
                  <a:lnTo>
                    <a:pt x="0"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 name="Freeform 23"/>
            <p:cNvSpPr/>
            <p:nvPr/>
          </p:nvSpPr>
          <p:spPr bwMode="auto">
            <a:xfrm>
              <a:off x="4851400" y="2944813"/>
              <a:ext cx="131763" cy="87313"/>
            </a:xfrm>
            <a:custGeom>
              <a:avLst/>
              <a:gdLst>
                <a:gd name="T0" fmla="*/ 38 w 83"/>
                <a:gd name="T1" fmla="*/ 55 h 55"/>
                <a:gd name="T2" fmla="*/ 38 w 83"/>
                <a:gd name="T3" fmla="*/ 55 h 55"/>
                <a:gd name="T4" fmla="*/ 83 w 83"/>
                <a:gd name="T5" fmla="*/ 0 h 55"/>
                <a:gd name="T6" fmla="*/ 0 w 83"/>
                <a:gd name="T7" fmla="*/ 0 h 55"/>
                <a:gd name="T8" fmla="*/ 38 w 83"/>
                <a:gd name="T9" fmla="*/ 55 h 55"/>
                <a:gd name="T10" fmla="*/ 38 w 83"/>
                <a:gd name="T11" fmla="*/ 55 h 55"/>
              </a:gdLst>
              <a:ahLst/>
              <a:cxnLst>
                <a:cxn ang="0">
                  <a:pos x="T0" y="T1"/>
                </a:cxn>
                <a:cxn ang="0">
                  <a:pos x="T2" y="T3"/>
                </a:cxn>
                <a:cxn ang="0">
                  <a:pos x="T4" y="T5"/>
                </a:cxn>
                <a:cxn ang="0">
                  <a:pos x="T6" y="T7"/>
                </a:cxn>
                <a:cxn ang="0">
                  <a:pos x="T8" y="T9"/>
                </a:cxn>
                <a:cxn ang="0">
                  <a:pos x="T10" y="T11"/>
                </a:cxn>
              </a:cxnLst>
              <a:rect l="0" t="0" r="r" b="b"/>
              <a:pathLst>
                <a:path w="83" h="55">
                  <a:moveTo>
                    <a:pt x="38" y="55"/>
                  </a:moveTo>
                  <a:lnTo>
                    <a:pt x="38" y="55"/>
                  </a:lnTo>
                  <a:lnTo>
                    <a:pt x="83" y="0"/>
                  </a:lnTo>
                  <a:lnTo>
                    <a:pt x="0" y="0"/>
                  </a:lnTo>
                  <a:lnTo>
                    <a:pt x="38" y="55"/>
                  </a:lnTo>
                  <a:lnTo>
                    <a:pt x="38" y="5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4" name="Group 25"/>
          <p:cNvGrpSpPr/>
          <p:nvPr/>
        </p:nvGrpSpPr>
        <p:grpSpPr>
          <a:xfrm>
            <a:off x="2630718" y="2435796"/>
            <a:ext cx="306388" cy="592667"/>
            <a:chOff x="3814763" y="2921000"/>
            <a:chExt cx="306388" cy="444500"/>
          </a:xfrm>
          <a:solidFill>
            <a:schemeClr val="accent1"/>
          </a:solidFill>
        </p:grpSpPr>
        <p:sp>
          <p:nvSpPr>
            <p:cNvPr id="25" name="Freeform 24"/>
            <p:cNvSpPr>
              <a:spLocks noEditPoints="1"/>
            </p:cNvSpPr>
            <p:nvPr/>
          </p:nvSpPr>
          <p:spPr bwMode="auto">
            <a:xfrm>
              <a:off x="3814763" y="2921000"/>
              <a:ext cx="306388" cy="444500"/>
            </a:xfrm>
            <a:custGeom>
              <a:avLst/>
              <a:gdLst>
                <a:gd name="T0" fmla="*/ 340 w 398"/>
                <a:gd name="T1" fmla="*/ 0 h 580"/>
                <a:gd name="T2" fmla="*/ 58 w 398"/>
                <a:gd name="T3" fmla="*/ 0 h 580"/>
                <a:gd name="T4" fmla="*/ 0 w 398"/>
                <a:gd name="T5" fmla="*/ 57 h 580"/>
                <a:gd name="T6" fmla="*/ 0 w 398"/>
                <a:gd name="T7" fmla="*/ 523 h 580"/>
                <a:gd name="T8" fmla="*/ 58 w 398"/>
                <a:gd name="T9" fmla="*/ 580 h 580"/>
                <a:gd name="T10" fmla="*/ 340 w 398"/>
                <a:gd name="T11" fmla="*/ 580 h 580"/>
                <a:gd name="T12" fmla="*/ 398 w 398"/>
                <a:gd name="T13" fmla="*/ 523 h 580"/>
                <a:gd name="T14" fmla="*/ 398 w 398"/>
                <a:gd name="T15" fmla="*/ 522 h 580"/>
                <a:gd name="T16" fmla="*/ 398 w 398"/>
                <a:gd name="T17" fmla="*/ 518 h 580"/>
                <a:gd name="T18" fmla="*/ 398 w 398"/>
                <a:gd name="T19" fmla="*/ 57 h 580"/>
                <a:gd name="T20" fmla="*/ 340 w 398"/>
                <a:gd name="T21" fmla="*/ 0 h 580"/>
                <a:gd name="T22" fmla="*/ 172 w 398"/>
                <a:gd name="T23" fmla="*/ 15 h 580"/>
                <a:gd name="T24" fmla="*/ 226 w 398"/>
                <a:gd name="T25" fmla="*/ 15 h 580"/>
                <a:gd name="T26" fmla="*/ 232 w 398"/>
                <a:gd name="T27" fmla="*/ 21 h 580"/>
                <a:gd name="T28" fmla="*/ 226 w 398"/>
                <a:gd name="T29" fmla="*/ 28 h 580"/>
                <a:gd name="T30" fmla="*/ 172 w 398"/>
                <a:gd name="T31" fmla="*/ 28 h 580"/>
                <a:gd name="T32" fmla="*/ 166 w 398"/>
                <a:gd name="T33" fmla="*/ 21 h 580"/>
                <a:gd name="T34" fmla="*/ 172 w 398"/>
                <a:gd name="T35" fmla="*/ 15 h 580"/>
                <a:gd name="T36" fmla="*/ 199 w 398"/>
                <a:gd name="T37" fmla="*/ 561 h 580"/>
                <a:gd name="T38" fmla="*/ 173 w 398"/>
                <a:gd name="T39" fmla="*/ 535 h 580"/>
                <a:gd name="T40" fmla="*/ 199 w 398"/>
                <a:gd name="T41" fmla="*/ 508 h 580"/>
                <a:gd name="T42" fmla="*/ 225 w 398"/>
                <a:gd name="T43" fmla="*/ 535 h 580"/>
                <a:gd name="T44" fmla="*/ 199 w 398"/>
                <a:gd name="T45" fmla="*/ 561 h 580"/>
                <a:gd name="T46" fmla="*/ 356 w 398"/>
                <a:gd name="T47" fmla="*/ 476 h 580"/>
                <a:gd name="T48" fmla="*/ 340 w 398"/>
                <a:gd name="T49" fmla="*/ 491 h 580"/>
                <a:gd name="T50" fmla="*/ 58 w 398"/>
                <a:gd name="T51" fmla="*/ 491 h 580"/>
                <a:gd name="T52" fmla="*/ 42 w 398"/>
                <a:gd name="T53" fmla="*/ 475 h 580"/>
                <a:gd name="T54" fmla="*/ 42 w 398"/>
                <a:gd name="T55" fmla="*/ 63 h 580"/>
                <a:gd name="T56" fmla="*/ 58 w 398"/>
                <a:gd name="T57" fmla="*/ 47 h 580"/>
                <a:gd name="T58" fmla="*/ 340 w 398"/>
                <a:gd name="T59" fmla="*/ 47 h 580"/>
                <a:gd name="T60" fmla="*/ 356 w 398"/>
                <a:gd name="T61" fmla="*/ 63 h 580"/>
                <a:gd name="T62" fmla="*/ 356 w 398"/>
                <a:gd name="T63" fmla="*/ 476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8" h="580">
                  <a:moveTo>
                    <a:pt x="340" y="0"/>
                  </a:moveTo>
                  <a:cubicBezTo>
                    <a:pt x="58" y="0"/>
                    <a:pt x="58" y="0"/>
                    <a:pt x="58" y="0"/>
                  </a:cubicBezTo>
                  <a:cubicBezTo>
                    <a:pt x="26" y="0"/>
                    <a:pt x="0" y="25"/>
                    <a:pt x="0" y="57"/>
                  </a:cubicBezTo>
                  <a:cubicBezTo>
                    <a:pt x="0" y="523"/>
                    <a:pt x="0" y="523"/>
                    <a:pt x="0" y="523"/>
                  </a:cubicBezTo>
                  <a:cubicBezTo>
                    <a:pt x="0" y="555"/>
                    <a:pt x="26" y="580"/>
                    <a:pt x="58" y="580"/>
                  </a:cubicBezTo>
                  <a:cubicBezTo>
                    <a:pt x="340" y="580"/>
                    <a:pt x="340" y="580"/>
                    <a:pt x="340" y="580"/>
                  </a:cubicBezTo>
                  <a:cubicBezTo>
                    <a:pt x="372" y="580"/>
                    <a:pt x="398" y="555"/>
                    <a:pt x="398" y="523"/>
                  </a:cubicBezTo>
                  <a:cubicBezTo>
                    <a:pt x="398" y="522"/>
                    <a:pt x="398" y="522"/>
                    <a:pt x="398" y="522"/>
                  </a:cubicBezTo>
                  <a:cubicBezTo>
                    <a:pt x="398" y="518"/>
                    <a:pt x="398" y="518"/>
                    <a:pt x="398" y="518"/>
                  </a:cubicBezTo>
                  <a:cubicBezTo>
                    <a:pt x="398" y="57"/>
                    <a:pt x="398" y="57"/>
                    <a:pt x="398" y="57"/>
                  </a:cubicBezTo>
                  <a:cubicBezTo>
                    <a:pt x="398" y="25"/>
                    <a:pt x="372" y="0"/>
                    <a:pt x="340" y="0"/>
                  </a:cubicBezTo>
                  <a:close/>
                  <a:moveTo>
                    <a:pt x="172" y="15"/>
                  </a:moveTo>
                  <a:cubicBezTo>
                    <a:pt x="226" y="15"/>
                    <a:pt x="226" y="15"/>
                    <a:pt x="226" y="15"/>
                  </a:cubicBezTo>
                  <a:cubicBezTo>
                    <a:pt x="230" y="15"/>
                    <a:pt x="232" y="18"/>
                    <a:pt x="232" y="21"/>
                  </a:cubicBezTo>
                  <a:cubicBezTo>
                    <a:pt x="232" y="25"/>
                    <a:pt x="230" y="28"/>
                    <a:pt x="226" y="28"/>
                  </a:cubicBezTo>
                  <a:cubicBezTo>
                    <a:pt x="172" y="28"/>
                    <a:pt x="172" y="28"/>
                    <a:pt x="172" y="28"/>
                  </a:cubicBezTo>
                  <a:cubicBezTo>
                    <a:pt x="168" y="28"/>
                    <a:pt x="166" y="25"/>
                    <a:pt x="166" y="21"/>
                  </a:cubicBezTo>
                  <a:cubicBezTo>
                    <a:pt x="166" y="18"/>
                    <a:pt x="168" y="15"/>
                    <a:pt x="172" y="15"/>
                  </a:cubicBezTo>
                  <a:close/>
                  <a:moveTo>
                    <a:pt x="199" y="561"/>
                  </a:moveTo>
                  <a:cubicBezTo>
                    <a:pt x="184" y="561"/>
                    <a:pt x="173" y="549"/>
                    <a:pt x="173" y="535"/>
                  </a:cubicBezTo>
                  <a:cubicBezTo>
                    <a:pt x="173" y="520"/>
                    <a:pt x="184" y="508"/>
                    <a:pt x="199" y="508"/>
                  </a:cubicBezTo>
                  <a:cubicBezTo>
                    <a:pt x="214" y="508"/>
                    <a:pt x="225" y="520"/>
                    <a:pt x="225" y="535"/>
                  </a:cubicBezTo>
                  <a:cubicBezTo>
                    <a:pt x="225" y="549"/>
                    <a:pt x="214" y="561"/>
                    <a:pt x="199" y="561"/>
                  </a:cubicBezTo>
                  <a:close/>
                  <a:moveTo>
                    <a:pt x="356" y="476"/>
                  </a:moveTo>
                  <a:cubicBezTo>
                    <a:pt x="355" y="484"/>
                    <a:pt x="349" y="491"/>
                    <a:pt x="340" y="491"/>
                  </a:cubicBezTo>
                  <a:cubicBezTo>
                    <a:pt x="58" y="491"/>
                    <a:pt x="58" y="491"/>
                    <a:pt x="58" y="491"/>
                  </a:cubicBezTo>
                  <a:cubicBezTo>
                    <a:pt x="49" y="491"/>
                    <a:pt x="42" y="484"/>
                    <a:pt x="42" y="475"/>
                  </a:cubicBezTo>
                  <a:cubicBezTo>
                    <a:pt x="42" y="63"/>
                    <a:pt x="42" y="63"/>
                    <a:pt x="42" y="63"/>
                  </a:cubicBezTo>
                  <a:cubicBezTo>
                    <a:pt x="42" y="54"/>
                    <a:pt x="49" y="47"/>
                    <a:pt x="58" y="47"/>
                  </a:cubicBezTo>
                  <a:cubicBezTo>
                    <a:pt x="340" y="47"/>
                    <a:pt x="340" y="47"/>
                    <a:pt x="340" y="47"/>
                  </a:cubicBezTo>
                  <a:cubicBezTo>
                    <a:pt x="349" y="47"/>
                    <a:pt x="356" y="54"/>
                    <a:pt x="356" y="63"/>
                  </a:cubicBezTo>
                  <a:cubicBezTo>
                    <a:pt x="356" y="476"/>
                    <a:pt x="356" y="476"/>
                    <a:pt x="356" y="47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 name="Freeform 25"/>
            <p:cNvSpPr/>
            <p:nvPr/>
          </p:nvSpPr>
          <p:spPr bwMode="auto">
            <a:xfrm>
              <a:off x="3903663" y="2998788"/>
              <a:ext cx="128588" cy="96838"/>
            </a:xfrm>
            <a:custGeom>
              <a:avLst/>
              <a:gdLst>
                <a:gd name="T0" fmla="*/ 166 w 166"/>
                <a:gd name="T1" fmla="*/ 62 h 127"/>
                <a:gd name="T2" fmla="*/ 133 w 166"/>
                <a:gd name="T3" fmla="*/ 47 h 127"/>
                <a:gd name="T4" fmla="*/ 0 w 166"/>
                <a:gd name="T5" fmla="*/ 117 h 127"/>
                <a:gd name="T6" fmla="*/ 111 w 166"/>
                <a:gd name="T7" fmla="*/ 37 h 127"/>
                <a:gd name="T8" fmla="*/ 80 w 166"/>
                <a:gd name="T9" fmla="*/ 23 h 127"/>
                <a:gd name="T10" fmla="*/ 143 w 166"/>
                <a:gd name="T11" fmla="*/ 0 h 127"/>
                <a:gd name="T12" fmla="*/ 166 w 166"/>
                <a:gd name="T13" fmla="*/ 62 h 127"/>
              </a:gdLst>
              <a:ahLst/>
              <a:cxnLst>
                <a:cxn ang="0">
                  <a:pos x="T0" y="T1"/>
                </a:cxn>
                <a:cxn ang="0">
                  <a:pos x="T2" y="T3"/>
                </a:cxn>
                <a:cxn ang="0">
                  <a:pos x="T4" y="T5"/>
                </a:cxn>
                <a:cxn ang="0">
                  <a:pos x="T6" y="T7"/>
                </a:cxn>
                <a:cxn ang="0">
                  <a:pos x="T8" y="T9"/>
                </a:cxn>
                <a:cxn ang="0">
                  <a:pos x="T10" y="T11"/>
                </a:cxn>
                <a:cxn ang="0">
                  <a:pos x="T12" y="T13"/>
                </a:cxn>
              </a:cxnLst>
              <a:rect l="0" t="0" r="r" b="b"/>
              <a:pathLst>
                <a:path w="166" h="127">
                  <a:moveTo>
                    <a:pt x="166" y="62"/>
                  </a:moveTo>
                  <a:cubicBezTo>
                    <a:pt x="133" y="47"/>
                    <a:pt x="133" y="47"/>
                    <a:pt x="133" y="47"/>
                  </a:cubicBezTo>
                  <a:cubicBezTo>
                    <a:pt x="95" y="127"/>
                    <a:pt x="0" y="117"/>
                    <a:pt x="0" y="117"/>
                  </a:cubicBezTo>
                  <a:cubicBezTo>
                    <a:pt x="71" y="106"/>
                    <a:pt x="101" y="58"/>
                    <a:pt x="111" y="37"/>
                  </a:cubicBezTo>
                  <a:cubicBezTo>
                    <a:pt x="80" y="23"/>
                    <a:pt x="80" y="23"/>
                    <a:pt x="80" y="23"/>
                  </a:cubicBezTo>
                  <a:cubicBezTo>
                    <a:pt x="143" y="0"/>
                    <a:pt x="143" y="0"/>
                    <a:pt x="143" y="0"/>
                  </a:cubicBezTo>
                  <a:lnTo>
                    <a:pt x="166" y="62"/>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 name="Freeform 26"/>
            <p:cNvSpPr/>
            <p:nvPr/>
          </p:nvSpPr>
          <p:spPr bwMode="auto">
            <a:xfrm>
              <a:off x="4008438" y="3060700"/>
              <a:ext cx="52388" cy="207963"/>
            </a:xfrm>
            <a:custGeom>
              <a:avLst/>
              <a:gdLst>
                <a:gd name="T0" fmla="*/ 68 w 68"/>
                <a:gd name="T1" fmla="*/ 10 h 271"/>
                <a:gd name="T2" fmla="*/ 68 w 68"/>
                <a:gd name="T3" fmla="*/ 261 h 271"/>
                <a:gd name="T4" fmla="*/ 58 w 68"/>
                <a:gd name="T5" fmla="*/ 271 h 271"/>
                <a:gd name="T6" fmla="*/ 10 w 68"/>
                <a:gd name="T7" fmla="*/ 271 h 271"/>
                <a:gd name="T8" fmla="*/ 0 w 68"/>
                <a:gd name="T9" fmla="*/ 261 h 271"/>
                <a:gd name="T10" fmla="*/ 0 w 68"/>
                <a:gd name="T11" fmla="*/ 10 h 271"/>
                <a:gd name="T12" fmla="*/ 10 w 68"/>
                <a:gd name="T13" fmla="*/ 0 h 271"/>
                <a:gd name="T14" fmla="*/ 58 w 68"/>
                <a:gd name="T15" fmla="*/ 0 h 271"/>
                <a:gd name="T16" fmla="*/ 68 w 68"/>
                <a:gd name="T17" fmla="*/ 1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71">
                  <a:moveTo>
                    <a:pt x="68" y="10"/>
                  </a:moveTo>
                  <a:cubicBezTo>
                    <a:pt x="68" y="261"/>
                    <a:pt x="68" y="261"/>
                    <a:pt x="68" y="261"/>
                  </a:cubicBezTo>
                  <a:cubicBezTo>
                    <a:pt x="68" y="266"/>
                    <a:pt x="64" y="271"/>
                    <a:pt x="58" y="271"/>
                  </a:cubicBezTo>
                  <a:cubicBezTo>
                    <a:pt x="10" y="271"/>
                    <a:pt x="10" y="271"/>
                    <a:pt x="10" y="271"/>
                  </a:cubicBezTo>
                  <a:cubicBezTo>
                    <a:pt x="4" y="271"/>
                    <a:pt x="0" y="266"/>
                    <a:pt x="0" y="261"/>
                  </a:cubicBezTo>
                  <a:cubicBezTo>
                    <a:pt x="0" y="10"/>
                    <a:pt x="0" y="10"/>
                    <a:pt x="0" y="10"/>
                  </a:cubicBezTo>
                  <a:cubicBezTo>
                    <a:pt x="0" y="4"/>
                    <a:pt x="4" y="0"/>
                    <a:pt x="10" y="0"/>
                  </a:cubicBezTo>
                  <a:cubicBezTo>
                    <a:pt x="58" y="0"/>
                    <a:pt x="58" y="0"/>
                    <a:pt x="58" y="0"/>
                  </a:cubicBezTo>
                  <a:cubicBezTo>
                    <a:pt x="64" y="0"/>
                    <a:pt x="68" y="4"/>
                    <a:pt x="68"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Freeform 27"/>
            <p:cNvSpPr/>
            <p:nvPr/>
          </p:nvSpPr>
          <p:spPr bwMode="auto">
            <a:xfrm>
              <a:off x="3941763" y="3098800"/>
              <a:ext cx="52388" cy="169863"/>
            </a:xfrm>
            <a:custGeom>
              <a:avLst/>
              <a:gdLst>
                <a:gd name="T0" fmla="*/ 68 w 68"/>
                <a:gd name="T1" fmla="*/ 10 h 220"/>
                <a:gd name="T2" fmla="*/ 68 w 68"/>
                <a:gd name="T3" fmla="*/ 210 h 220"/>
                <a:gd name="T4" fmla="*/ 58 w 68"/>
                <a:gd name="T5" fmla="*/ 220 h 220"/>
                <a:gd name="T6" fmla="*/ 10 w 68"/>
                <a:gd name="T7" fmla="*/ 220 h 220"/>
                <a:gd name="T8" fmla="*/ 0 w 68"/>
                <a:gd name="T9" fmla="*/ 210 h 220"/>
                <a:gd name="T10" fmla="*/ 0 w 68"/>
                <a:gd name="T11" fmla="*/ 10 h 220"/>
                <a:gd name="T12" fmla="*/ 10 w 68"/>
                <a:gd name="T13" fmla="*/ 0 h 220"/>
                <a:gd name="T14" fmla="*/ 58 w 68"/>
                <a:gd name="T15" fmla="*/ 0 h 220"/>
                <a:gd name="T16" fmla="*/ 68 w 68"/>
                <a:gd name="T17" fmla="*/ 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20">
                  <a:moveTo>
                    <a:pt x="68" y="10"/>
                  </a:moveTo>
                  <a:cubicBezTo>
                    <a:pt x="68" y="210"/>
                    <a:pt x="68" y="210"/>
                    <a:pt x="68" y="210"/>
                  </a:cubicBezTo>
                  <a:cubicBezTo>
                    <a:pt x="68" y="215"/>
                    <a:pt x="64" y="220"/>
                    <a:pt x="58" y="220"/>
                  </a:cubicBezTo>
                  <a:cubicBezTo>
                    <a:pt x="10" y="220"/>
                    <a:pt x="10" y="220"/>
                    <a:pt x="10" y="220"/>
                  </a:cubicBezTo>
                  <a:cubicBezTo>
                    <a:pt x="4" y="220"/>
                    <a:pt x="0" y="215"/>
                    <a:pt x="0" y="210"/>
                  </a:cubicBezTo>
                  <a:cubicBezTo>
                    <a:pt x="0" y="10"/>
                    <a:pt x="0" y="10"/>
                    <a:pt x="0" y="10"/>
                  </a:cubicBezTo>
                  <a:cubicBezTo>
                    <a:pt x="0" y="5"/>
                    <a:pt x="4" y="0"/>
                    <a:pt x="10" y="0"/>
                  </a:cubicBezTo>
                  <a:cubicBezTo>
                    <a:pt x="58" y="0"/>
                    <a:pt x="58" y="0"/>
                    <a:pt x="58" y="0"/>
                  </a:cubicBezTo>
                  <a:cubicBezTo>
                    <a:pt x="64" y="0"/>
                    <a:pt x="68" y="5"/>
                    <a:pt x="68"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28"/>
            <p:cNvSpPr/>
            <p:nvPr/>
          </p:nvSpPr>
          <p:spPr bwMode="auto">
            <a:xfrm>
              <a:off x="3875088" y="3138488"/>
              <a:ext cx="53975" cy="130175"/>
            </a:xfrm>
            <a:custGeom>
              <a:avLst/>
              <a:gdLst>
                <a:gd name="T0" fmla="*/ 69 w 69"/>
                <a:gd name="T1" fmla="*/ 10 h 168"/>
                <a:gd name="T2" fmla="*/ 69 w 69"/>
                <a:gd name="T3" fmla="*/ 158 h 168"/>
                <a:gd name="T4" fmla="*/ 58 w 69"/>
                <a:gd name="T5" fmla="*/ 168 h 168"/>
                <a:gd name="T6" fmla="*/ 10 w 69"/>
                <a:gd name="T7" fmla="*/ 168 h 168"/>
                <a:gd name="T8" fmla="*/ 0 w 69"/>
                <a:gd name="T9" fmla="*/ 158 h 168"/>
                <a:gd name="T10" fmla="*/ 0 w 69"/>
                <a:gd name="T11" fmla="*/ 10 h 168"/>
                <a:gd name="T12" fmla="*/ 10 w 69"/>
                <a:gd name="T13" fmla="*/ 0 h 168"/>
                <a:gd name="T14" fmla="*/ 58 w 69"/>
                <a:gd name="T15" fmla="*/ 0 h 168"/>
                <a:gd name="T16" fmla="*/ 69 w 69"/>
                <a:gd name="T17" fmla="*/ 1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68">
                  <a:moveTo>
                    <a:pt x="69" y="10"/>
                  </a:moveTo>
                  <a:cubicBezTo>
                    <a:pt x="69" y="158"/>
                    <a:pt x="69" y="158"/>
                    <a:pt x="69" y="158"/>
                  </a:cubicBezTo>
                  <a:cubicBezTo>
                    <a:pt x="69" y="163"/>
                    <a:pt x="64" y="168"/>
                    <a:pt x="58" y="168"/>
                  </a:cubicBezTo>
                  <a:cubicBezTo>
                    <a:pt x="10" y="168"/>
                    <a:pt x="10" y="168"/>
                    <a:pt x="10" y="168"/>
                  </a:cubicBezTo>
                  <a:cubicBezTo>
                    <a:pt x="4" y="168"/>
                    <a:pt x="0" y="163"/>
                    <a:pt x="0" y="158"/>
                  </a:cubicBezTo>
                  <a:cubicBezTo>
                    <a:pt x="0" y="10"/>
                    <a:pt x="0" y="10"/>
                    <a:pt x="0" y="10"/>
                  </a:cubicBezTo>
                  <a:cubicBezTo>
                    <a:pt x="0" y="4"/>
                    <a:pt x="4" y="0"/>
                    <a:pt x="10" y="0"/>
                  </a:cubicBezTo>
                  <a:cubicBezTo>
                    <a:pt x="58" y="0"/>
                    <a:pt x="58" y="0"/>
                    <a:pt x="58" y="0"/>
                  </a:cubicBezTo>
                  <a:cubicBezTo>
                    <a:pt x="64" y="0"/>
                    <a:pt x="69" y="4"/>
                    <a:pt x="69"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0" name="Group 31"/>
          <p:cNvGrpSpPr/>
          <p:nvPr/>
        </p:nvGrpSpPr>
        <p:grpSpPr>
          <a:xfrm>
            <a:off x="1118551" y="2545863"/>
            <a:ext cx="461963" cy="372533"/>
            <a:chOff x="2039938" y="3003550"/>
            <a:chExt cx="461963" cy="279400"/>
          </a:xfrm>
          <a:solidFill>
            <a:schemeClr val="accent1"/>
          </a:solidFill>
        </p:grpSpPr>
        <p:sp>
          <p:nvSpPr>
            <p:cNvPr id="31" name="Freeform 29"/>
            <p:cNvSpPr>
              <a:spLocks noEditPoints="1"/>
            </p:cNvSpPr>
            <p:nvPr/>
          </p:nvSpPr>
          <p:spPr bwMode="auto">
            <a:xfrm>
              <a:off x="2039938" y="3003550"/>
              <a:ext cx="461963" cy="279400"/>
            </a:xfrm>
            <a:custGeom>
              <a:avLst/>
              <a:gdLst>
                <a:gd name="T0" fmla="*/ 602 w 602"/>
                <a:gd name="T1" fmla="*/ 21 h 364"/>
                <a:gd name="T2" fmla="*/ 602 w 602"/>
                <a:gd name="T3" fmla="*/ 343 h 364"/>
                <a:gd name="T4" fmla="*/ 581 w 602"/>
                <a:gd name="T5" fmla="*/ 364 h 364"/>
                <a:gd name="T6" fmla="*/ 21 w 602"/>
                <a:gd name="T7" fmla="*/ 364 h 364"/>
                <a:gd name="T8" fmla="*/ 0 w 602"/>
                <a:gd name="T9" fmla="*/ 343 h 364"/>
                <a:gd name="T10" fmla="*/ 0 w 602"/>
                <a:gd name="T11" fmla="*/ 21 h 364"/>
                <a:gd name="T12" fmla="*/ 21 w 602"/>
                <a:gd name="T13" fmla="*/ 0 h 364"/>
                <a:gd name="T14" fmla="*/ 581 w 602"/>
                <a:gd name="T15" fmla="*/ 0 h 364"/>
                <a:gd name="T16" fmla="*/ 602 w 602"/>
                <a:gd name="T17" fmla="*/ 21 h 364"/>
                <a:gd name="T18" fmla="*/ 559 w 602"/>
                <a:gd name="T19" fmla="*/ 43 h 364"/>
                <a:gd name="T20" fmla="*/ 43 w 602"/>
                <a:gd name="T21" fmla="*/ 43 h 364"/>
                <a:gd name="T22" fmla="*/ 43 w 602"/>
                <a:gd name="T23" fmla="*/ 321 h 364"/>
                <a:gd name="T24" fmla="*/ 559 w 602"/>
                <a:gd name="T25" fmla="*/ 321 h 364"/>
                <a:gd name="T26" fmla="*/ 559 w 602"/>
                <a:gd name="T27" fmla="*/ 4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2" h="364">
                  <a:moveTo>
                    <a:pt x="602" y="21"/>
                  </a:moveTo>
                  <a:cubicBezTo>
                    <a:pt x="602" y="343"/>
                    <a:pt x="602" y="343"/>
                    <a:pt x="602" y="343"/>
                  </a:cubicBezTo>
                  <a:cubicBezTo>
                    <a:pt x="602" y="355"/>
                    <a:pt x="592" y="364"/>
                    <a:pt x="581" y="364"/>
                  </a:cubicBezTo>
                  <a:cubicBezTo>
                    <a:pt x="21" y="364"/>
                    <a:pt x="21" y="364"/>
                    <a:pt x="21" y="364"/>
                  </a:cubicBezTo>
                  <a:cubicBezTo>
                    <a:pt x="10" y="364"/>
                    <a:pt x="0" y="355"/>
                    <a:pt x="0" y="343"/>
                  </a:cubicBezTo>
                  <a:cubicBezTo>
                    <a:pt x="0" y="21"/>
                    <a:pt x="0" y="21"/>
                    <a:pt x="0" y="21"/>
                  </a:cubicBezTo>
                  <a:cubicBezTo>
                    <a:pt x="0" y="9"/>
                    <a:pt x="10" y="0"/>
                    <a:pt x="21" y="0"/>
                  </a:cubicBezTo>
                  <a:cubicBezTo>
                    <a:pt x="581" y="0"/>
                    <a:pt x="581" y="0"/>
                    <a:pt x="581" y="0"/>
                  </a:cubicBezTo>
                  <a:cubicBezTo>
                    <a:pt x="592" y="0"/>
                    <a:pt x="602" y="9"/>
                    <a:pt x="602" y="21"/>
                  </a:cubicBezTo>
                  <a:close/>
                  <a:moveTo>
                    <a:pt x="559" y="43"/>
                  </a:moveTo>
                  <a:cubicBezTo>
                    <a:pt x="43" y="43"/>
                    <a:pt x="43" y="43"/>
                    <a:pt x="43" y="43"/>
                  </a:cubicBezTo>
                  <a:cubicBezTo>
                    <a:pt x="43" y="321"/>
                    <a:pt x="43" y="321"/>
                    <a:pt x="43" y="321"/>
                  </a:cubicBezTo>
                  <a:cubicBezTo>
                    <a:pt x="559" y="321"/>
                    <a:pt x="559" y="321"/>
                    <a:pt x="559" y="321"/>
                  </a:cubicBezTo>
                  <a:lnTo>
                    <a:pt x="559" y="4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0"/>
            <p:cNvSpPr/>
            <p:nvPr/>
          </p:nvSpPr>
          <p:spPr bwMode="auto">
            <a:xfrm>
              <a:off x="2241550" y="3087688"/>
              <a:ext cx="60325" cy="111125"/>
            </a:xfrm>
            <a:custGeom>
              <a:avLst/>
              <a:gdLst>
                <a:gd name="T0" fmla="*/ 34 w 78"/>
                <a:gd name="T1" fmla="*/ 107 h 144"/>
                <a:gd name="T2" fmla="*/ 5 w 78"/>
                <a:gd name="T3" fmla="*/ 99 h 144"/>
                <a:gd name="T4" fmla="*/ 0 w 78"/>
                <a:gd name="T5" fmla="*/ 120 h 144"/>
                <a:gd name="T6" fmla="*/ 30 w 78"/>
                <a:gd name="T7" fmla="*/ 127 h 144"/>
                <a:gd name="T8" fmla="*/ 30 w 78"/>
                <a:gd name="T9" fmla="*/ 144 h 144"/>
                <a:gd name="T10" fmla="*/ 47 w 78"/>
                <a:gd name="T11" fmla="*/ 144 h 144"/>
                <a:gd name="T12" fmla="*/ 47 w 78"/>
                <a:gd name="T13" fmla="*/ 126 h 144"/>
                <a:gd name="T14" fmla="*/ 78 w 78"/>
                <a:gd name="T15" fmla="*/ 93 h 144"/>
                <a:gd name="T16" fmla="*/ 49 w 78"/>
                <a:gd name="T17" fmla="*/ 60 h 144"/>
                <a:gd name="T18" fmla="*/ 28 w 78"/>
                <a:gd name="T19" fmla="*/ 45 h 144"/>
                <a:gd name="T20" fmla="*/ 43 w 78"/>
                <a:gd name="T21" fmla="*/ 35 h 144"/>
                <a:gd name="T22" fmla="*/ 68 w 78"/>
                <a:gd name="T23" fmla="*/ 41 h 144"/>
                <a:gd name="T24" fmla="*/ 74 w 78"/>
                <a:gd name="T25" fmla="*/ 21 h 144"/>
                <a:gd name="T26" fmla="*/ 48 w 78"/>
                <a:gd name="T27" fmla="*/ 16 h 144"/>
                <a:gd name="T28" fmla="*/ 48 w 78"/>
                <a:gd name="T29" fmla="*/ 0 h 144"/>
                <a:gd name="T30" fmla="*/ 31 w 78"/>
                <a:gd name="T31" fmla="*/ 0 h 144"/>
                <a:gd name="T32" fmla="*/ 31 w 78"/>
                <a:gd name="T33" fmla="*/ 17 h 144"/>
                <a:gd name="T34" fmla="*/ 1 w 78"/>
                <a:gd name="T35" fmla="*/ 48 h 144"/>
                <a:gd name="T36" fmla="*/ 32 w 78"/>
                <a:gd name="T37" fmla="*/ 80 h 144"/>
                <a:gd name="T38" fmla="*/ 51 w 78"/>
                <a:gd name="T39" fmla="*/ 96 h 144"/>
                <a:gd name="T40" fmla="*/ 34 w 78"/>
                <a:gd name="T41" fmla="*/ 10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8" h="144">
                  <a:moveTo>
                    <a:pt x="34" y="107"/>
                  </a:moveTo>
                  <a:cubicBezTo>
                    <a:pt x="23" y="107"/>
                    <a:pt x="12" y="103"/>
                    <a:pt x="5" y="99"/>
                  </a:cubicBezTo>
                  <a:cubicBezTo>
                    <a:pt x="0" y="120"/>
                    <a:pt x="0" y="120"/>
                    <a:pt x="0" y="120"/>
                  </a:cubicBezTo>
                  <a:cubicBezTo>
                    <a:pt x="6" y="123"/>
                    <a:pt x="18" y="127"/>
                    <a:pt x="30" y="127"/>
                  </a:cubicBezTo>
                  <a:cubicBezTo>
                    <a:pt x="30" y="144"/>
                    <a:pt x="30" y="144"/>
                    <a:pt x="30" y="144"/>
                  </a:cubicBezTo>
                  <a:cubicBezTo>
                    <a:pt x="47" y="144"/>
                    <a:pt x="47" y="144"/>
                    <a:pt x="47" y="144"/>
                  </a:cubicBezTo>
                  <a:cubicBezTo>
                    <a:pt x="47" y="126"/>
                    <a:pt x="47" y="126"/>
                    <a:pt x="47" y="126"/>
                  </a:cubicBezTo>
                  <a:cubicBezTo>
                    <a:pt x="67" y="122"/>
                    <a:pt x="78" y="109"/>
                    <a:pt x="78" y="93"/>
                  </a:cubicBezTo>
                  <a:cubicBezTo>
                    <a:pt x="78" y="77"/>
                    <a:pt x="70" y="68"/>
                    <a:pt x="49" y="60"/>
                  </a:cubicBezTo>
                  <a:cubicBezTo>
                    <a:pt x="34" y="55"/>
                    <a:pt x="28" y="51"/>
                    <a:pt x="28" y="45"/>
                  </a:cubicBezTo>
                  <a:cubicBezTo>
                    <a:pt x="28" y="40"/>
                    <a:pt x="31" y="35"/>
                    <a:pt x="43" y="35"/>
                  </a:cubicBezTo>
                  <a:cubicBezTo>
                    <a:pt x="56" y="35"/>
                    <a:pt x="64" y="39"/>
                    <a:pt x="68" y="41"/>
                  </a:cubicBezTo>
                  <a:cubicBezTo>
                    <a:pt x="74" y="21"/>
                    <a:pt x="74" y="21"/>
                    <a:pt x="74" y="21"/>
                  </a:cubicBezTo>
                  <a:cubicBezTo>
                    <a:pt x="67" y="19"/>
                    <a:pt x="59" y="16"/>
                    <a:pt x="48" y="16"/>
                  </a:cubicBezTo>
                  <a:cubicBezTo>
                    <a:pt x="48" y="0"/>
                    <a:pt x="48" y="0"/>
                    <a:pt x="48" y="0"/>
                  </a:cubicBezTo>
                  <a:cubicBezTo>
                    <a:pt x="31" y="0"/>
                    <a:pt x="31" y="0"/>
                    <a:pt x="31" y="0"/>
                  </a:cubicBezTo>
                  <a:cubicBezTo>
                    <a:pt x="31" y="17"/>
                    <a:pt x="31" y="17"/>
                    <a:pt x="31" y="17"/>
                  </a:cubicBezTo>
                  <a:cubicBezTo>
                    <a:pt x="12" y="20"/>
                    <a:pt x="1" y="33"/>
                    <a:pt x="1" y="48"/>
                  </a:cubicBezTo>
                  <a:cubicBezTo>
                    <a:pt x="1" y="65"/>
                    <a:pt x="14" y="74"/>
                    <a:pt x="32" y="80"/>
                  </a:cubicBezTo>
                  <a:cubicBezTo>
                    <a:pt x="46" y="85"/>
                    <a:pt x="51" y="89"/>
                    <a:pt x="51" y="96"/>
                  </a:cubicBezTo>
                  <a:cubicBezTo>
                    <a:pt x="51" y="103"/>
                    <a:pt x="44" y="107"/>
                    <a:pt x="34" y="10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1"/>
            <p:cNvSpPr>
              <a:spLocks noEditPoints="1"/>
            </p:cNvSpPr>
            <p:nvPr/>
          </p:nvSpPr>
          <p:spPr bwMode="auto">
            <a:xfrm>
              <a:off x="2084388" y="3048000"/>
              <a:ext cx="373063" cy="190500"/>
            </a:xfrm>
            <a:custGeom>
              <a:avLst/>
              <a:gdLst>
                <a:gd name="T0" fmla="*/ 484 w 486"/>
                <a:gd name="T1" fmla="*/ 35 h 248"/>
                <a:gd name="T2" fmla="*/ 478 w 486"/>
                <a:gd name="T3" fmla="*/ 34 h 248"/>
                <a:gd name="T4" fmla="*/ 475 w 486"/>
                <a:gd name="T5" fmla="*/ 34 h 248"/>
                <a:gd name="T6" fmla="*/ 449 w 486"/>
                <a:gd name="T7" fmla="*/ 8 h 248"/>
                <a:gd name="T8" fmla="*/ 449 w 486"/>
                <a:gd name="T9" fmla="*/ 7 h 248"/>
                <a:gd name="T10" fmla="*/ 448 w 486"/>
                <a:gd name="T11" fmla="*/ 2 h 248"/>
                <a:gd name="T12" fmla="*/ 443 w 486"/>
                <a:gd name="T13" fmla="*/ 0 h 248"/>
                <a:gd name="T14" fmla="*/ 43 w 486"/>
                <a:gd name="T15" fmla="*/ 0 h 248"/>
                <a:gd name="T16" fmla="*/ 38 w 486"/>
                <a:gd name="T17" fmla="*/ 2 h 248"/>
                <a:gd name="T18" fmla="*/ 37 w 486"/>
                <a:gd name="T19" fmla="*/ 7 h 248"/>
                <a:gd name="T20" fmla="*/ 37 w 486"/>
                <a:gd name="T21" fmla="*/ 8 h 248"/>
                <a:gd name="T22" fmla="*/ 11 w 486"/>
                <a:gd name="T23" fmla="*/ 34 h 248"/>
                <a:gd name="T24" fmla="*/ 7 w 486"/>
                <a:gd name="T25" fmla="*/ 34 h 248"/>
                <a:gd name="T26" fmla="*/ 2 w 486"/>
                <a:gd name="T27" fmla="*/ 35 h 248"/>
                <a:gd name="T28" fmla="*/ 0 w 486"/>
                <a:gd name="T29" fmla="*/ 40 h 248"/>
                <a:gd name="T30" fmla="*/ 0 w 486"/>
                <a:gd name="T31" fmla="*/ 208 h 248"/>
                <a:gd name="T32" fmla="*/ 2 w 486"/>
                <a:gd name="T33" fmla="*/ 213 h 248"/>
                <a:gd name="T34" fmla="*/ 8 w 486"/>
                <a:gd name="T35" fmla="*/ 214 h 248"/>
                <a:gd name="T36" fmla="*/ 11 w 486"/>
                <a:gd name="T37" fmla="*/ 214 h 248"/>
                <a:gd name="T38" fmla="*/ 37 w 486"/>
                <a:gd name="T39" fmla="*/ 240 h 248"/>
                <a:gd name="T40" fmla="*/ 37 w 486"/>
                <a:gd name="T41" fmla="*/ 241 h 248"/>
                <a:gd name="T42" fmla="*/ 38 w 486"/>
                <a:gd name="T43" fmla="*/ 246 h 248"/>
                <a:gd name="T44" fmla="*/ 43 w 486"/>
                <a:gd name="T45" fmla="*/ 248 h 248"/>
                <a:gd name="T46" fmla="*/ 443 w 486"/>
                <a:gd name="T47" fmla="*/ 248 h 248"/>
                <a:gd name="T48" fmla="*/ 448 w 486"/>
                <a:gd name="T49" fmla="*/ 246 h 248"/>
                <a:gd name="T50" fmla="*/ 449 w 486"/>
                <a:gd name="T51" fmla="*/ 241 h 248"/>
                <a:gd name="T52" fmla="*/ 449 w 486"/>
                <a:gd name="T53" fmla="*/ 240 h 248"/>
                <a:gd name="T54" fmla="*/ 475 w 486"/>
                <a:gd name="T55" fmla="*/ 214 h 248"/>
                <a:gd name="T56" fmla="*/ 479 w 486"/>
                <a:gd name="T57" fmla="*/ 214 h 248"/>
                <a:gd name="T58" fmla="*/ 484 w 486"/>
                <a:gd name="T59" fmla="*/ 213 h 248"/>
                <a:gd name="T60" fmla="*/ 486 w 486"/>
                <a:gd name="T61" fmla="*/ 208 h 248"/>
                <a:gd name="T62" fmla="*/ 486 w 486"/>
                <a:gd name="T63" fmla="*/ 40 h 248"/>
                <a:gd name="T64" fmla="*/ 484 w 486"/>
                <a:gd name="T65" fmla="*/ 35 h 248"/>
                <a:gd name="T66" fmla="*/ 91 w 486"/>
                <a:gd name="T67" fmla="*/ 163 h 248"/>
                <a:gd name="T68" fmla="*/ 52 w 486"/>
                <a:gd name="T69" fmla="*/ 124 h 248"/>
                <a:gd name="T70" fmla="*/ 91 w 486"/>
                <a:gd name="T71" fmla="*/ 85 h 248"/>
                <a:gd name="T72" fmla="*/ 130 w 486"/>
                <a:gd name="T73" fmla="*/ 124 h 248"/>
                <a:gd name="T74" fmla="*/ 91 w 486"/>
                <a:gd name="T75" fmla="*/ 163 h 248"/>
                <a:gd name="T76" fmla="*/ 243 w 486"/>
                <a:gd name="T77" fmla="*/ 217 h 248"/>
                <a:gd name="T78" fmla="*/ 150 w 486"/>
                <a:gd name="T79" fmla="*/ 124 h 248"/>
                <a:gd name="T80" fmla="*/ 243 w 486"/>
                <a:gd name="T81" fmla="*/ 31 h 248"/>
                <a:gd name="T82" fmla="*/ 336 w 486"/>
                <a:gd name="T83" fmla="*/ 124 h 248"/>
                <a:gd name="T84" fmla="*/ 243 w 486"/>
                <a:gd name="T85" fmla="*/ 217 h 248"/>
                <a:gd name="T86" fmla="*/ 395 w 486"/>
                <a:gd name="T87" fmla="*/ 163 h 248"/>
                <a:gd name="T88" fmla="*/ 356 w 486"/>
                <a:gd name="T89" fmla="*/ 124 h 248"/>
                <a:gd name="T90" fmla="*/ 395 w 486"/>
                <a:gd name="T91" fmla="*/ 85 h 248"/>
                <a:gd name="T92" fmla="*/ 434 w 486"/>
                <a:gd name="T93" fmla="*/ 124 h 248"/>
                <a:gd name="T94" fmla="*/ 395 w 486"/>
                <a:gd name="T95" fmla="*/ 16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6" h="248">
                  <a:moveTo>
                    <a:pt x="484" y="35"/>
                  </a:moveTo>
                  <a:cubicBezTo>
                    <a:pt x="482" y="34"/>
                    <a:pt x="480" y="34"/>
                    <a:pt x="478" y="34"/>
                  </a:cubicBezTo>
                  <a:cubicBezTo>
                    <a:pt x="477" y="34"/>
                    <a:pt x="476" y="34"/>
                    <a:pt x="475" y="34"/>
                  </a:cubicBezTo>
                  <a:cubicBezTo>
                    <a:pt x="461" y="34"/>
                    <a:pt x="449" y="23"/>
                    <a:pt x="449" y="8"/>
                  </a:cubicBezTo>
                  <a:cubicBezTo>
                    <a:pt x="449" y="8"/>
                    <a:pt x="449" y="7"/>
                    <a:pt x="449" y="7"/>
                  </a:cubicBezTo>
                  <a:cubicBezTo>
                    <a:pt x="450" y="5"/>
                    <a:pt x="449" y="3"/>
                    <a:pt x="448" y="2"/>
                  </a:cubicBezTo>
                  <a:cubicBezTo>
                    <a:pt x="446" y="0"/>
                    <a:pt x="445" y="0"/>
                    <a:pt x="443" y="0"/>
                  </a:cubicBezTo>
                  <a:cubicBezTo>
                    <a:pt x="43" y="0"/>
                    <a:pt x="43" y="0"/>
                    <a:pt x="43" y="0"/>
                  </a:cubicBezTo>
                  <a:cubicBezTo>
                    <a:pt x="41" y="0"/>
                    <a:pt x="40" y="0"/>
                    <a:pt x="38" y="2"/>
                  </a:cubicBezTo>
                  <a:cubicBezTo>
                    <a:pt x="37" y="3"/>
                    <a:pt x="36" y="5"/>
                    <a:pt x="37" y="7"/>
                  </a:cubicBezTo>
                  <a:cubicBezTo>
                    <a:pt x="37" y="7"/>
                    <a:pt x="37" y="8"/>
                    <a:pt x="37" y="8"/>
                  </a:cubicBezTo>
                  <a:cubicBezTo>
                    <a:pt x="37" y="23"/>
                    <a:pt x="25" y="34"/>
                    <a:pt x="11" y="34"/>
                  </a:cubicBezTo>
                  <a:cubicBezTo>
                    <a:pt x="10" y="34"/>
                    <a:pt x="9" y="34"/>
                    <a:pt x="7" y="34"/>
                  </a:cubicBezTo>
                  <a:cubicBezTo>
                    <a:pt x="6" y="34"/>
                    <a:pt x="4" y="34"/>
                    <a:pt x="2" y="35"/>
                  </a:cubicBezTo>
                  <a:cubicBezTo>
                    <a:pt x="1" y="37"/>
                    <a:pt x="0" y="38"/>
                    <a:pt x="0" y="40"/>
                  </a:cubicBezTo>
                  <a:cubicBezTo>
                    <a:pt x="0" y="208"/>
                    <a:pt x="0" y="208"/>
                    <a:pt x="0" y="208"/>
                  </a:cubicBezTo>
                  <a:cubicBezTo>
                    <a:pt x="0" y="210"/>
                    <a:pt x="1" y="211"/>
                    <a:pt x="2" y="213"/>
                  </a:cubicBezTo>
                  <a:cubicBezTo>
                    <a:pt x="4" y="214"/>
                    <a:pt x="6" y="214"/>
                    <a:pt x="8" y="214"/>
                  </a:cubicBezTo>
                  <a:cubicBezTo>
                    <a:pt x="9" y="214"/>
                    <a:pt x="10" y="214"/>
                    <a:pt x="11" y="214"/>
                  </a:cubicBezTo>
                  <a:cubicBezTo>
                    <a:pt x="25" y="214"/>
                    <a:pt x="37" y="225"/>
                    <a:pt x="37" y="240"/>
                  </a:cubicBezTo>
                  <a:cubicBezTo>
                    <a:pt x="37" y="240"/>
                    <a:pt x="37" y="241"/>
                    <a:pt x="37" y="241"/>
                  </a:cubicBezTo>
                  <a:cubicBezTo>
                    <a:pt x="36" y="243"/>
                    <a:pt x="37" y="245"/>
                    <a:pt x="38" y="246"/>
                  </a:cubicBezTo>
                  <a:cubicBezTo>
                    <a:pt x="40" y="248"/>
                    <a:pt x="41" y="248"/>
                    <a:pt x="43" y="248"/>
                  </a:cubicBezTo>
                  <a:cubicBezTo>
                    <a:pt x="443" y="248"/>
                    <a:pt x="443" y="248"/>
                    <a:pt x="443" y="248"/>
                  </a:cubicBezTo>
                  <a:cubicBezTo>
                    <a:pt x="445" y="248"/>
                    <a:pt x="446" y="248"/>
                    <a:pt x="448" y="246"/>
                  </a:cubicBezTo>
                  <a:cubicBezTo>
                    <a:pt x="449" y="245"/>
                    <a:pt x="450" y="243"/>
                    <a:pt x="449" y="241"/>
                  </a:cubicBezTo>
                  <a:cubicBezTo>
                    <a:pt x="449" y="241"/>
                    <a:pt x="449" y="240"/>
                    <a:pt x="449" y="240"/>
                  </a:cubicBezTo>
                  <a:cubicBezTo>
                    <a:pt x="449" y="225"/>
                    <a:pt x="461" y="214"/>
                    <a:pt x="475" y="214"/>
                  </a:cubicBezTo>
                  <a:cubicBezTo>
                    <a:pt x="476" y="214"/>
                    <a:pt x="477" y="214"/>
                    <a:pt x="479" y="214"/>
                  </a:cubicBezTo>
                  <a:cubicBezTo>
                    <a:pt x="480" y="215"/>
                    <a:pt x="482" y="214"/>
                    <a:pt x="484" y="213"/>
                  </a:cubicBezTo>
                  <a:cubicBezTo>
                    <a:pt x="485" y="211"/>
                    <a:pt x="486" y="210"/>
                    <a:pt x="486" y="208"/>
                  </a:cubicBezTo>
                  <a:cubicBezTo>
                    <a:pt x="486" y="40"/>
                    <a:pt x="486" y="40"/>
                    <a:pt x="486" y="40"/>
                  </a:cubicBezTo>
                  <a:cubicBezTo>
                    <a:pt x="486" y="38"/>
                    <a:pt x="485" y="37"/>
                    <a:pt x="484" y="35"/>
                  </a:cubicBezTo>
                  <a:close/>
                  <a:moveTo>
                    <a:pt x="91" y="163"/>
                  </a:moveTo>
                  <a:cubicBezTo>
                    <a:pt x="70" y="163"/>
                    <a:pt x="52" y="145"/>
                    <a:pt x="52" y="124"/>
                  </a:cubicBezTo>
                  <a:cubicBezTo>
                    <a:pt x="52" y="103"/>
                    <a:pt x="70" y="85"/>
                    <a:pt x="91" y="85"/>
                  </a:cubicBezTo>
                  <a:cubicBezTo>
                    <a:pt x="112" y="85"/>
                    <a:pt x="130" y="103"/>
                    <a:pt x="130" y="124"/>
                  </a:cubicBezTo>
                  <a:cubicBezTo>
                    <a:pt x="130" y="145"/>
                    <a:pt x="112" y="163"/>
                    <a:pt x="91" y="163"/>
                  </a:cubicBezTo>
                  <a:close/>
                  <a:moveTo>
                    <a:pt x="243" y="217"/>
                  </a:moveTo>
                  <a:cubicBezTo>
                    <a:pt x="192" y="217"/>
                    <a:pt x="150" y="176"/>
                    <a:pt x="150" y="124"/>
                  </a:cubicBezTo>
                  <a:cubicBezTo>
                    <a:pt x="150" y="73"/>
                    <a:pt x="192" y="31"/>
                    <a:pt x="243" y="31"/>
                  </a:cubicBezTo>
                  <a:cubicBezTo>
                    <a:pt x="294" y="31"/>
                    <a:pt x="336" y="73"/>
                    <a:pt x="336" y="124"/>
                  </a:cubicBezTo>
                  <a:cubicBezTo>
                    <a:pt x="336" y="176"/>
                    <a:pt x="294" y="217"/>
                    <a:pt x="243" y="217"/>
                  </a:cubicBezTo>
                  <a:close/>
                  <a:moveTo>
                    <a:pt x="395" y="163"/>
                  </a:moveTo>
                  <a:cubicBezTo>
                    <a:pt x="374" y="163"/>
                    <a:pt x="356" y="145"/>
                    <a:pt x="356" y="124"/>
                  </a:cubicBezTo>
                  <a:cubicBezTo>
                    <a:pt x="356" y="103"/>
                    <a:pt x="374" y="85"/>
                    <a:pt x="395" y="85"/>
                  </a:cubicBezTo>
                  <a:cubicBezTo>
                    <a:pt x="416" y="85"/>
                    <a:pt x="434" y="103"/>
                    <a:pt x="434" y="124"/>
                  </a:cubicBezTo>
                  <a:cubicBezTo>
                    <a:pt x="434" y="145"/>
                    <a:pt x="416" y="163"/>
                    <a:pt x="395" y="1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4" name="Group 35"/>
          <p:cNvGrpSpPr/>
          <p:nvPr/>
        </p:nvGrpSpPr>
        <p:grpSpPr>
          <a:xfrm>
            <a:off x="3350798" y="3473890"/>
            <a:ext cx="420688" cy="472017"/>
            <a:chOff x="4605338" y="3814763"/>
            <a:chExt cx="420688" cy="354013"/>
          </a:xfrm>
          <a:solidFill>
            <a:schemeClr val="accent1"/>
          </a:solidFill>
        </p:grpSpPr>
        <p:sp>
          <p:nvSpPr>
            <p:cNvPr id="35"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8"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9"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2"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43" name="Group 44"/>
          <p:cNvGrpSpPr/>
          <p:nvPr/>
        </p:nvGrpSpPr>
        <p:grpSpPr>
          <a:xfrm>
            <a:off x="2630718" y="3437905"/>
            <a:ext cx="357188" cy="543984"/>
            <a:chOff x="3789363" y="3787775"/>
            <a:chExt cx="357188" cy="407988"/>
          </a:xfrm>
          <a:solidFill>
            <a:schemeClr val="accent1"/>
          </a:solidFill>
        </p:grpSpPr>
        <p:sp>
          <p:nvSpPr>
            <p:cNvPr id="44" name="Freeform 40"/>
            <p:cNvSpPr>
              <a:spLocks noEditPoints="1"/>
            </p:cNvSpPr>
            <p:nvPr/>
          </p:nvSpPr>
          <p:spPr bwMode="auto">
            <a:xfrm>
              <a:off x="3789363" y="3787775"/>
              <a:ext cx="357188" cy="407988"/>
            </a:xfrm>
            <a:custGeom>
              <a:avLst/>
              <a:gdLst>
                <a:gd name="T0" fmla="*/ 403 w 464"/>
                <a:gd name="T1" fmla="*/ 0 h 532"/>
                <a:gd name="T2" fmla="*/ 61 w 464"/>
                <a:gd name="T3" fmla="*/ 0 h 532"/>
                <a:gd name="T4" fmla="*/ 0 w 464"/>
                <a:gd name="T5" fmla="*/ 62 h 532"/>
                <a:gd name="T6" fmla="*/ 0 w 464"/>
                <a:gd name="T7" fmla="*/ 470 h 532"/>
                <a:gd name="T8" fmla="*/ 61 w 464"/>
                <a:gd name="T9" fmla="*/ 532 h 532"/>
                <a:gd name="T10" fmla="*/ 403 w 464"/>
                <a:gd name="T11" fmla="*/ 532 h 532"/>
                <a:gd name="T12" fmla="*/ 464 w 464"/>
                <a:gd name="T13" fmla="*/ 470 h 532"/>
                <a:gd name="T14" fmla="*/ 464 w 464"/>
                <a:gd name="T15" fmla="*/ 62 h 532"/>
                <a:gd name="T16" fmla="*/ 403 w 464"/>
                <a:gd name="T17" fmla="*/ 0 h 532"/>
                <a:gd name="T18" fmla="*/ 430 w 464"/>
                <a:gd name="T19" fmla="*/ 470 h 532"/>
                <a:gd name="T20" fmla="*/ 403 w 464"/>
                <a:gd name="T21" fmla="*/ 498 h 532"/>
                <a:gd name="T22" fmla="*/ 61 w 464"/>
                <a:gd name="T23" fmla="*/ 498 h 532"/>
                <a:gd name="T24" fmla="*/ 34 w 464"/>
                <a:gd name="T25" fmla="*/ 470 h 532"/>
                <a:gd name="T26" fmla="*/ 34 w 464"/>
                <a:gd name="T27" fmla="*/ 62 h 532"/>
                <a:gd name="T28" fmla="*/ 61 w 464"/>
                <a:gd name="T29" fmla="*/ 34 h 532"/>
                <a:gd name="T30" fmla="*/ 403 w 464"/>
                <a:gd name="T31" fmla="*/ 34 h 532"/>
                <a:gd name="T32" fmla="*/ 430 w 464"/>
                <a:gd name="T33" fmla="*/ 62 h 532"/>
                <a:gd name="T34" fmla="*/ 430 w 464"/>
                <a:gd name="T35" fmla="*/ 47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532">
                  <a:moveTo>
                    <a:pt x="403" y="0"/>
                  </a:moveTo>
                  <a:cubicBezTo>
                    <a:pt x="61" y="0"/>
                    <a:pt x="61" y="0"/>
                    <a:pt x="61" y="0"/>
                  </a:cubicBezTo>
                  <a:cubicBezTo>
                    <a:pt x="27" y="1"/>
                    <a:pt x="0" y="28"/>
                    <a:pt x="0" y="62"/>
                  </a:cubicBezTo>
                  <a:cubicBezTo>
                    <a:pt x="0" y="470"/>
                    <a:pt x="0" y="470"/>
                    <a:pt x="0" y="470"/>
                  </a:cubicBezTo>
                  <a:cubicBezTo>
                    <a:pt x="0" y="504"/>
                    <a:pt x="27" y="531"/>
                    <a:pt x="61" y="532"/>
                  </a:cubicBezTo>
                  <a:cubicBezTo>
                    <a:pt x="403" y="532"/>
                    <a:pt x="403" y="532"/>
                    <a:pt x="403" y="532"/>
                  </a:cubicBezTo>
                  <a:cubicBezTo>
                    <a:pt x="437" y="531"/>
                    <a:pt x="464" y="504"/>
                    <a:pt x="464" y="470"/>
                  </a:cubicBezTo>
                  <a:cubicBezTo>
                    <a:pt x="464" y="62"/>
                    <a:pt x="464" y="62"/>
                    <a:pt x="464" y="62"/>
                  </a:cubicBezTo>
                  <a:cubicBezTo>
                    <a:pt x="464" y="28"/>
                    <a:pt x="437" y="1"/>
                    <a:pt x="403" y="0"/>
                  </a:cubicBezTo>
                  <a:close/>
                  <a:moveTo>
                    <a:pt x="430" y="470"/>
                  </a:moveTo>
                  <a:cubicBezTo>
                    <a:pt x="430" y="485"/>
                    <a:pt x="418" y="497"/>
                    <a:pt x="403" y="498"/>
                  </a:cubicBezTo>
                  <a:cubicBezTo>
                    <a:pt x="61" y="498"/>
                    <a:pt x="61" y="498"/>
                    <a:pt x="61" y="498"/>
                  </a:cubicBezTo>
                  <a:cubicBezTo>
                    <a:pt x="46" y="497"/>
                    <a:pt x="34" y="485"/>
                    <a:pt x="34" y="470"/>
                  </a:cubicBezTo>
                  <a:cubicBezTo>
                    <a:pt x="34" y="62"/>
                    <a:pt x="34" y="62"/>
                    <a:pt x="34" y="62"/>
                  </a:cubicBezTo>
                  <a:cubicBezTo>
                    <a:pt x="34" y="47"/>
                    <a:pt x="46" y="35"/>
                    <a:pt x="61" y="34"/>
                  </a:cubicBezTo>
                  <a:cubicBezTo>
                    <a:pt x="403" y="34"/>
                    <a:pt x="403" y="34"/>
                    <a:pt x="403" y="34"/>
                  </a:cubicBezTo>
                  <a:cubicBezTo>
                    <a:pt x="418" y="35"/>
                    <a:pt x="430" y="47"/>
                    <a:pt x="430" y="62"/>
                  </a:cubicBezTo>
                  <a:lnTo>
                    <a:pt x="430" y="47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5" name="Freeform 41"/>
            <p:cNvSpPr/>
            <p:nvPr/>
          </p:nvSpPr>
          <p:spPr bwMode="auto">
            <a:xfrm>
              <a:off x="3916363"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6" name="Freeform 42"/>
            <p:cNvSpPr/>
            <p:nvPr/>
          </p:nvSpPr>
          <p:spPr bwMode="auto">
            <a:xfrm>
              <a:off x="3976688"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7" name="Freeform 43"/>
            <p:cNvSpPr/>
            <p:nvPr/>
          </p:nvSpPr>
          <p:spPr bwMode="auto">
            <a:xfrm>
              <a:off x="3916363"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8" name="Freeform 44"/>
            <p:cNvSpPr/>
            <p:nvPr/>
          </p:nvSpPr>
          <p:spPr bwMode="auto">
            <a:xfrm>
              <a:off x="3916363"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9" name="Freeform 45"/>
            <p:cNvSpPr/>
            <p:nvPr/>
          </p:nvSpPr>
          <p:spPr bwMode="auto">
            <a:xfrm>
              <a:off x="3916363"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0" name="Freeform 46"/>
            <p:cNvSpPr/>
            <p:nvPr/>
          </p:nvSpPr>
          <p:spPr bwMode="auto">
            <a:xfrm>
              <a:off x="3854450" y="4049713"/>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1" name="Freeform 47"/>
            <p:cNvSpPr/>
            <p:nvPr/>
          </p:nvSpPr>
          <p:spPr bwMode="auto">
            <a:xfrm>
              <a:off x="3854450" y="3946525"/>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2" name="Freeform 48"/>
            <p:cNvSpPr/>
            <p:nvPr/>
          </p:nvSpPr>
          <p:spPr bwMode="auto">
            <a:xfrm>
              <a:off x="3854450" y="3997325"/>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3" name="Freeform 49"/>
            <p:cNvSpPr/>
            <p:nvPr/>
          </p:nvSpPr>
          <p:spPr bwMode="auto">
            <a:xfrm>
              <a:off x="3854450" y="4100513"/>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4" name="Freeform 50"/>
            <p:cNvSpPr/>
            <p:nvPr/>
          </p:nvSpPr>
          <p:spPr bwMode="auto">
            <a:xfrm>
              <a:off x="4037013" y="3946525"/>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5" name="Freeform 51"/>
            <p:cNvSpPr/>
            <p:nvPr/>
          </p:nvSpPr>
          <p:spPr bwMode="auto">
            <a:xfrm>
              <a:off x="4037013" y="3997325"/>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6" name="Freeform 52"/>
            <p:cNvSpPr/>
            <p:nvPr/>
          </p:nvSpPr>
          <p:spPr bwMode="auto">
            <a:xfrm>
              <a:off x="3976688"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7" name="Freeform 53"/>
            <p:cNvSpPr/>
            <p:nvPr/>
          </p:nvSpPr>
          <p:spPr bwMode="auto">
            <a:xfrm>
              <a:off x="3976688"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8" name="Freeform 54"/>
            <p:cNvSpPr/>
            <p:nvPr/>
          </p:nvSpPr>
          <p:spPr bwMode="auto">
            <a:xfrm>
              <a:off x="4037013" y="4049713"/>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9" name="Freeform 55"/>
            <p:cNvSpPr/>
            <p:nvPr/>
          </p:nvSpPr>
          <p:spPr bwMode="auto">
            <a:xfrm>
              <a:off x="3976688"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56"/>
            <p:cNvSpPr/>
            <p:nvPr/>
          </p:nvSpPr>
          <p:spPr bwMode="auto">
            <a:xfrm>
              <a:off x="4037013" y="4100513"/>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57"/>
            <p:cNvSpPr/>
            <p:nvPr/>
          </p:nvSpPr>
          <p:spPr bwMode="auto">
            <a:xfrm>
              <a:off x="3849688" y="3840163"/>
              <a:ext cx="236538" cy="79375"/>
            </a:xfrm>
            <a:custGeom>
              <a:avLst/>
              <a:gdLst>
                <a:gd name="T0" fmla="*/ 287 w 308"/>
                <a:gd name="T1" fmla="*/ 0 h 105"/>
                <a:gd name="T2" fmla="*/ 21 w 308"/>
                <a:gd name="T3" fmla="*/ 0 h 105"/>
                <a:gd name="T4" fmla="*/ 0 w 308"/>
                <a:gd name="T5" fmla="*/ 26 h 105"/>
                <a:gd name="T6" fmla="*/ 0 w 308"/>
                <a:gd name="T7" fmla="*/ 79 h 105"/>
                <a:gd name="T8" fmla="*/ 21 w 308"/>
                <a:gd name="T9" fmla="*/ 105 h 105"/>
                <a:gd name="T10" fmla="*/ 287 w 308"/>
                <a:gd name="T11" fmla="*/ 105 h 105"/>
                <a:gd name="T12" fmla="*/ 308 w 308"/>
                <a:gd name="T13" fmla="*/ 79 h 105"/>
                <a:gd name="T14" fmla="*/ 308 w 308"/>
                <a:gd name="T15" fmla="*/ 26 h 105"/>
                <a:gd name="T16" fmla="*/ 287 w 308"/>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05">
                  <a:moveTo>
                    <a:pt x="287" y="0"/>
                  </a:moveTo>
                  <a:cubicBezTo>
                    <a:pt x="21" y="0"/>
                    <a:pt x="21" y="0"/>
                    <a:pt x="21" y="0"/>
                  </a:cubicBezTo>
                  <a:cubicBezTo>
                    <a:pt x="10" y="0"/>
                    <a:pt x="0" y="11"/>
                    <a:pt x="0" y="26"/>
                  </a:cubicBezTo>
                  <a:cubicBezTo>
                    <a:pt x="0" y="79"/>
                    <a:pt x="0" y="79"/>
                    <a:pt x="0" y="79"/>
                  </a:cubicBezTo>
                  <a:cubicBezTo>
                    <a:pt x="0" y="94"/>
                    <a:pt x="10" y="105"/>
                    <a:pt x="21" y="105"/>
                  </a:cubicBezTo>
                  <a:cubicBezTo>
                    <a:pt x="287" y="105"/>
                    <a:pt x="287" y="105"/>
                    <a:pt x="287" y="105"/>
                  </a:cubicBezTo>
                  <a:cubicBezTo>
                    <a:pt x="298" y="105"/>
                    <a:pt x="308" y="94"/>
                    <a:pt x="308" y="79"/>
                  </a:cubicBezTo>
                  <a:cubicBezTo>
                    <a:pt x="308" y="26"/>
                    <a:pt x="308" y="26"/>
                    <a:pt x="308" y="26"/>
                  </a:cubicBezTo>
                  <a:cubicBezTo>
                    <a:pt x="308" y="11"/>
                    <a:pt x="298" y="0"/>
                    <a:pt x="28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58"/>
            <p:cNvSpPr/>
            <p:nvPr/>
          </p:nvSpPr>
          <p:spPr bwMode="auto">
            <a:xfrm>
              <a:off x="3921125" y="3862388"/>
              <a:ext cx="15875" cy="34925"/>
            </a:xfrm>
            <a:custGeom>
              <a:avLst/>
              <a:gdLst>
                <a:gd name="T0" fmla="*/ 5 w 10"/>
                <a:gd name="T1" fmla="*/ 4 h 22"/>
                <a:gd name="T2" fmla="*/ 5 w 10"/>
                <a:gd name="T3" fmla="*/ 4 h 22"/>
                <a:gd name="T4" fmla="*/ 1 w 10"/>
                <a:gd name="T5" fmla="*/ 6 h 22"/>
                <a:gd name="T6" fmla="*/ 0 w 10"/>
                <a:gd name="T7" fmla="*/ 2 h 22"/>
                <a:gd name="T8" fmla="*/ 5 w 10"/>
                <a:gd name="T9" fmla="*/ 0 h 22"/>
                <a:gd name="T10" fmla="*/ 10 w 10"/>
                <a:gd name="T11" fmla="*/ 0 h 22"/>
                <a:gd name="T12" fmla="*/ 10 w 10"/>
                <a:gd name="T13" fmla="*/ 22 h 22"/>
                <a:gd name="T14" fmla="*/ 5 w 10"/>
                <a:gd name="T15" fmla="*/ 22 h 22"/>
                <a:gd name="T16" fmla="*/ 5 w 10"/>
                <a:gd name="T1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5" y="4"/>
                  </a:moveTo>
                  <a:lnTo>
                    <a:pt x="5" y="4"/>
                  </a:lnTo>
                  <a:lnTo>
                    <a:pt x="1" y="6"/>
                  </a:lnTo>
                  <a:lnTo>
                    <a:pt x="0" y="2"/>
                  </a:lnTo>
                  <a:lnTo>
                    <a:pt x="5" y="0"/>
                  </a:lnTo>
                  <a:lnTo>
                    <a:pt x="10" y="0"/>
                  </a:lnTo>
                  <a:lnTo>
                    <a:pt x="10" y="22"/>
                  </a:lnTo>
                  <a:lnTo>
                    <a:pt x="5" y="22"/>
                  </a:lnTo>
                  <a:lnTo>
                    <a:pt x="5" y="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59"/>
            <p:cNvSpPr/>
            <p:nvPr/>
          </p:nvSpPr>
          <p:spPr bwMode="auto">
            <a:xfrm>
              <a:off x="3944938" y="3860800"/>
              <a:ext cx="20638" cy="36513"/>
            </a:xfrm>
            <a:custGeom>
              <a:avLst/>
              <a:gdLst>
                <a:gd name="T0" fmla="*/ 0 w 27"/>
                <a:gd name="T1" fmla="*/ 48 h 48"/>
                <a:gd name="T2" fmla="*/ 0 w 27"/>
                <a:gd name="T3" fmla="*/ 41 h 48"/>
                <a:gd name="T4" fmla="*/ 5 w 27"/>
                <a:gd name="T5" fmla="*/ 34 h 48"/>
                <a:gd name="T6" fmla="*/ 16 w 27"/>
                <a:gd name="T7" fmla="*/ 15 h 48"/>
                <a:gd name="T8" fmla="*/ 10 w 27"/>
                <a:gd name="T9" fmla="*/ 9 h 48"/>
                <a:gd name="T10" fmla="*/ 3 w 27"/>
                <a:gd name="T11" fmla="*/ 12 h 48"/>
                <a:gd name="T12" fmla="*/ 1 w 27"/>
                <a:gd name="T13" fmla="*/ 3 h 48"/>
                <a:gd name="T14" fmla="*/ 12 w 27"/>
                <a:gd name="T15" fmla="*/ 0 h 48"/>
                <a:gd name="T16" fmla="*/ 27 w 27"/>
                <a:gd name="T17" fmla="*/ 14 h 48"/>
                <a:gd name="T18" fmla="*/ 16 w 27"/>
                <a:gd name="T19" fmla="*/ 35 h 48"/>
                <a:gd name="T20" fmla="*/ 14 w 27"/>
                <a:gd name="T21" fmla="*/ 38 h 48"/>
                <a:gd name="T22" fmla="*/ 14 w 27"/>
                <a:gd name="T23" fmla="*/ 38 h 48"/>
                <a:gd name="T24" fmla="*/ 27 w 27"/>
                <a:gd name="T25" fmla="*/ 38 h 48"/>
                <a:gd name="T26" fmla="*/ 27 w 27"/>
                <a:gd name="T27" fmla="*/ 48 h 48"/>
                <a:gd name="T28" fmla="*/ 0 w 27"/>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48">
                  <a:moveTo>
                    <a:pt x="0" y="48"/>
                  </a:moveTo>
                  <a:cubicBezTo>
                    <a:pt x="0" y="41"/>
                    <a:pt x="0" y="41"/>
                    <a:pt x="0" y="41"/>
                  </a:cubicBezTo>
                  <a:cubicBezTo>
                    <a:pt x="5" y="34"/>
                    <a:pt x="5" y="34"/>
                    <a:pt x="5" y="34"/>
                  </a:cubicBezTo>
                  <a:cubicBezTo>
                    <a:pt x="12" y="26"/>
                    <a:pt x="16" y="21"/>
                    <a:pt x="16" y="15"/>
                  </a:cubicBezTo>
                  <a:cubicBezTo>
                    <a:pt x="16" y="12"/>
                    <a:pt x="14" y="9"/>
                    <a:pt x="10" y="9"/>
                  </a:cubicBezTo>
                  <a:cubicBezTo>
                    <a:pt x="7" y="9"/>
                    <a:pt x="5" y="11"/>
                    <a:pt x="3" y="12"/>
                  </a:cubicBezTo>
                  <a:cubicBezTo>
                    <a:pt x="1" y="3"/>
                    <a:pt x="1" y="3"/>
                    <a:pt x="1" y="3"/>
                  </a:cubicBezTo>
                  <a:cubicBezTo>
                    <a:pt x="3" y="1"/>
                    <a:pt x="8" y="0"/>
                    <a:pt x="12" y="0"/>
                  </a:cubicBezTo>
                  <a:cubicBezTo>
                    <a:pt x="24" y="0"/>
                    <a:pt x="27" y="8"/>
                    <a:pt x="27" y="14"/>
                  </a:cubicBezTo>
                  <a:cubicBezTo>
                    <a:pt x="27" y="23"/>
                    <a:pt x="21" y="30"/>
                    <a:pt x="16" y="35"/>
                  </a:cubicBezTo>
                  <a:cubicBezTo>
                    <a:pt x="14" y="38"/>
                    <a:pt x="14" y="38"/>
                    <a:pt x="14" y="38"/>
                  </a:cubicBezTo>
                  <a:cubicBezTo>
                    <a:pt x="14" y="38"/>
                    <a:pt x="14" y="38"/>
                    <a:pt x="14" y="38"/>
                  </a:cubicBezTo>
                  <a:cubicBezTo>
                    <a:pt x="27" y="38"/>
                    <a:pt x="27" y="38"/>
                    <a:pt x="27" y="38"/>
                  </a:cubicBezTo>
                  <a:cubicBezTo>
                    <a:pt x="27" y="48"/>
                    <a:pt x="27" y="48"/>
                    <a:pt x="27" y="48"/>
                  </a:cubicBezTo>
                  <a:lnTo>
                    <a:pt x="0" y="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4" name="Freeform 60"/>
            <p:cNvSpPr/>
            <p:nvPr/>
          </p:nvSpPr>
          <p:spPr bwMode="auto">
            <a:xfrm>
              <a:off x="3970338" y="3860800"/>
              <a:ext cx="19050" cy="38100"/>
            </a:xfrm>
            <a:custGeom>
              <a:avLst/>
              <a:gdLst>
                <a:gd name="T0" fmla="*/ 1 w 26"/>
                <a:gd name="T1" fmla="*/ 38 h 49"/>
                <a:gd name="T2" fmla="*/ 8 w 26"/>
                <a:gd name="T3" fmla="*/ 40 h 49"/>
                <a:gd name="T4" fmla="*/ 15 w 26"/>
                <a:gd name="T5" fmla="*/ 34 h 49"/>
                <a:gd name="T6" fmla="*/ 7 w 26"/>
                <a:gd name="T7" fmla="*/ 27 h 49"/>
                <a:gd name="T8" fmla="*/ 5 w 26"/>
                <a:gd name="T9" fmla="*/ 27 h 49"/>
                <a:gd name="T10" fmla="*/ 5 w 26"/>
                <a:gd name="T11" fmla="*/ 19 h 49"/>
                <a:gd name="T12" fmla="*/ 6 w 26"/>
                <a:gd name="T13" fmla="*/ 19 h 49"/>
                <a:gd name="T14" fmla="*/ 14 w 26"/>
                <a:gd name="T15" fmla="*/ 14 h 49"/>
                <a:gd name="T16" fmla="*/ 9 w 26"/>
                <a:gd name="T17" fmla="*/ 9 h 49"/>
                <a:gd name="T18" fmla="*/ 3 w 26"/>
                <a:gd name="T19" fmla="*/ 11 h 49"/>
                <a:gd name="T20" fmla="*/ 1 w 26"/>
                <a:gd name="T21" fmla="*/ 2 h 49"/>
                <a:gd name="T22" fmla="*/ 12 w 26"/>
                <a:gd name="T23" fmla="*/ 0 h 49"/>
                <a:gd name="T24" fmla="*/ 25 w 26"/>
                <a:gd name="T25" fmla="*/ 12 h 49"/>
                <a:gd name="T26" fmla="*/ 18 w 26"/>
                <a:gd name="T27" fmla="*/ 22 h 49"/>
                <a:gd name="T28" fmla="*/ 18 w 26"/>
                <a:gd name="T29" fmla="*/ 22 h 49"/>
                <a:gd name="T30" fmla="*/ 26 w 26"/>
                <a:gd name="T31" fmla="*/ 34 h 49"/>
                <a:gd name="T32" fmla="*/ 10 w 26"/>
                <a:gd name="T33" fmla="*/ 49 h 49"/>
                <a:gd name="T34" fmla="*/ 0 w 26"/>
                <a:gd name="T35" fmla="*/ 47 h 49"/>
                <a:gd name="T36" fmla="*/ 1 w 26"/>
                <a:gd name="T37"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9">
                  <a:moveTo>
                    <a:pt x="1" y="38"/>
                  </a:moveTo>
                  <a:cubicBezTo>
                    <a:pt x="3" y="39"/>
                    <a:pt x="6" y="40"/>
                    <a:pt x="8" y="40"/>
                  </a:cubicBezTo>
                  <a:cubicBezTo>
                    <a:pt x="13" y="40"/>
                    <a:pt x="15" y="37"/>
                    <a:pt x="15" y="34"/>
                  </a:cubicBezTo>
                  <a:cubicBezTo>
                    <a:pt x="15" y="29"/>
                    <a:pt x="11" y="27"/>
                    <a:pt x="7" y="27"/>
                  </a:cubicBezTo>
                  <a:cubicBezTo>
                    <a:pt x="5" y="27"/>
                    <a:pt x="5" y="27"/>
                    <a:pt x="5" y="27"/>
                  </a:cubicBezTo>
                  <a:cubicBezTo>
                    <a:pt x="5" y="19"/>
                    <a:pt x="5" y="19"/>
                    <a:pt x="5" y="19"/>
                  </a:cubicBezTo>
                  <a:cubicBezTo>
                    <a:pt x="6" y="19"/>
                    <a:pt x="6" y="19"/>
                    <a:pt x="6" y="19"/>
                  </a:cubicBezTo>
                  <a:cubicBezTo>
                    <a:pt x="10" y="19"/>
                    <a:pt x="14" y="18"/>
                    <a:pt x="14" y="14"/>
                  </a:cubicBezTo>
                  <a:cubicBezTo>
                    <a:pt x="14" y="11"/>
                    <a:pt x="12" y="9"/>
                    <a:pt x="9" y="9"/>
                  </a:cubicBezTo>
                  <a:cubicBezTo>
                    <a:pt x="7" y="9"/>
                    <a:pt x="4" y="10"/>
                    <a:pt x="3" y="11"/>
                  </a:cubicBezTo>
                  <a:cubicBezTo>
                    <a:pt x="1" y="2"/>
                    <a:pt x="1" y="2"/>
                    <a:pt x="1" y="2"/>
                  </a:cubicBezTo>
                  <a:cubicBezTo>
                    <a:pt x="3" y="1"/>
                    <a:pt x="8" y="0"/>
                    <a:pt x="12" y="0"/>
                  </a:cubicBezTo>
                  <a:cubicBezTo>
                    <a:pt x="21" y="0"/>
                    <a:pt x="25" y="6"/>
                    <a:pt x="25" y="12"/>
                  </a:cubicBezTo>
                  <a:cubicBezTo>
                    <a:pt x="25" y="17"/>
                    <a:pt x="22" y="20"/>
                    <a:pt x="18" y="22"/>
                  </a:cubicBezTo>
                  <a:cubicBezTo>
                    <a:pt x="18" y="22"/>
                    <a:pt x="18" y="22"/>
                    <a:pt x="18" y="22"/>
                  </a:cubicBezTo>
                  <a:cubicBezTo>
                    <a:pt x="23" y="24"/>
                    <a:pt x="26" y="28"/>
                    <a:pt x="26" y="34"/>
                  </a:cubicBezTo>
                  <a:cubicBezTo>
                    <a:pt x="26" y="41"/>
                    <a:pt x="21" y="49"/>
                    <a:pt x="10" y="49"/>
                  </a:cubicBezTo>
                  <a:cubicBezTo>
                    <a:pt x="5" y="49"/>
                    <a:pt x="2" y="48"/>
                    <a:pt x="0" y="47"/>
                  </a:cubicBezTo>
                  <a:lnTo>
                    <a:pt x="1" y="3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5" name="Freeform 61"/>
            <p:cNvSpPr>
              <a:spLocks noEditPoints="1"/>
            </p:cNvSpPr>
            <p:nvPr/>
          </p:nvSpPr>
          <p:spPr bwMode="auto">
            <a:xfrm>
              <a:off x="3994150" y="3862388"/>
              <a:ext cx="23813" cy="34925"/>
            </a:xfrm>
            <a:custGeom>
              <a:avLst/>
              <a:gdLst>
                <a:gd name="T0" fmla="*/ 17 w 31"/>
                <a:gd name="T1" fmla="*/ 47 h 47"/>
                <a:gd name="T2" fmla="*/ 17 w 31"/>
                <a:gd name="T3" fmla="*/ 37 h 47"/>
                <a:gd name="T4" fmla="*/ 0 w 31"/>
                <a:gd name="T5" fmla="*/ 37 h 47"/>
                <a:gd name="T6" fmla="*/ 0 w 31"/>
                <a:gd name="T7" fmla="*/ 29 h 47"/>
                <a:gd name="T8" fmla="*/ 16 w 31"/>
                <a:gd name="T9" fmla="*/ 0 h 47"/>
                <a:gd name="T10" fmla="*/ 27 w 31"/>
                <a:gd name="T11" fmla="*/ 0 h 47"/>
                <a:gd name="T12" fmla="*/ 27 w 31"/>
                <a:gd name="T13" fmla="*/ 28 h 47"/>
                <a:gd name="T14" fmla="*/ 31 w 31"/>
                <a:gd name="T15" fmla="*/ 28 h 47"/>
                <a:gd name="T16" fmla="*/ 31 w 31"/>
                <a:gd name="T17" fmla="*/ 37 h 47"/>
                <a:gd name="T18" fmla="*/ 27 w 31"/>
                <a:gd name="T19" fmla="*/ 37 h 47"/>
                <a:gd name="T20" fmla="*/ 27 w 31"/>
                <a:gd name="T21" fmla="*/ 47 h 47"/>
                <a:gd name="T22" fmla="*/ 17 w 31"/>
                <a:gd name="T23" fmla="*/ 47 h 47"/>
                <a:gd name="T24" fmla="*/ 17 w 31"/>
                <a:gd name="T25" fmla="*/ 28 h 47"/>
                <a:gd name="T26" fmla="*/ 17 w 31"/>
                <a:gd name="T27" fmla="*/ 19 h 47"/>
                <a:gd name="T28" fmla="*/ 17 w 31"/>
                <a:gd name="T29" fmla="*/ 12 h 47"/>
                <a:gd name="T30" fmla="*/ 17 w 31"/>
                <a:gd name="T31" fmla="*/ 12 h 47"/>
                <a:gd name="T32" fmla="*/ 14 w 31"/>
                <a:gd name="T33" fmla="*/ 19 h 47"/>
                <a:gd name="T34" fmla="*/ 10 w 31"/>
                <a:gd name="T35" fmla="*/ 27 h 47"/>
                <a:gd name="T36" fmla="*/ 10 w 31"/>
                <a:gd name="T37" fmla="*/ 28 h 47"/>
                <a:gd name="T38" fmla="*/ 17 w 31"/>
                <a:gd name="T3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47">
                  <a:moveTo>
                    <a:pt x="17" y="47"/>
                  </a:moveTo>
                  <a:cubicBezTo>
                    <a:pt x="17" y="37"/>
                    <a:pt x="17" y="37"/>
                    <a:pt x="17" y="37"/>
                  </a:cubicBezTo>
                  <a:cubicBezTo>
                    <a:pt x="0" y="37"/>
                    <a:pt x="0" y="37"/>
                    <a:pt x="0" y="37"/>
                  </a:cubicBezTo>
                  <a:cubicBezTo>
                    <a:pt x="0" y="29"/>
                    <a:pt x="0" y="29"/>
                    <a:pt x="0" y="29"/>
                  </a:cubicBezTo>
                  <a:cubicBezTo>
                    <a:pt x="16" y="0"/>
                    <a:pt x="16" y="0"/>
                    <a:pt x="16" y="0"/>
                  </a:cubicBezTo>
                  <a:cubicBezTo>
                    <a:pt x="27" y="0"/>
                    <a:pt x="27" y="0"/>
                    <a:pt x="27" y="0"/>
                  </a:cubicBezTo>
                  <a:cubicBezTo>
                    <a:pt x="27" y="28"/>
                    <a:pt x="27" y="28"/>
                    <a:pt x="27" y="28"/>
                  </a:cubicBezTo>
                  <a:cubicBezTo>
                    <a:pt x="31" y="28"/>
                    <a:pt x="31" y="28"/>
                    <a:pt x="31" y="28"/>
                  </a:cubicBezTo>
                  <a:cubicBezTo>
                    <a:pt x="31" y="37"/>
                    <a:pt x="31" y="37"/>
                    <a:pt x="31" y="37"/>
                  </a:cubicBezTo>
                  <a:cubicBezTo>
                    <a:pt x="27" y="37"/>
                    <a:pt x="27" y="37"/>
                    <a:pt x="27" y="37"/>
                  </a:cubicBezTo>
                  <a:cubicBezTo>
                    <a:pt x="27" y="47"/>
                    <a:pt x="27" y="47"/>
                    <a:pt x="27" y="47"/>
                  </a:cubicBezTo>
                  <a:lnTo>
                    <a:pt x="17" y="47"/>
                  </a:lnTo>
                  <a:close/>
                  <a:moveTo>
                    <a:pt x="17" y="28"/>
                  </a:moveTo>
                  <a:cubicBezTo>
                    <a:pt x="17" y="19"/>
                    <a:pt x="17" y="19"/>
                    <a:pt x="17" y="19"/>
                  </a:cubicBezTo>
                  <a:cubicBezTo>
                    <a:pt x="17" y="17"/>
                    <a:pt x="17" y="15"/>
                    <a:pt x="17" y="12"/>
                  </a:cubicBezTo>
                  <a:cubicBezTo>
                    <a:pt x="17" y="12"/>
                    <a:pt x="17" y="12"/>
                    <a:pt x="17" y="12"/>
                  </a:cubicBezTo>
                  <a:cubicBezTo>
                    <a:pt x="16" y="14"/>
                    <a:pt x="15" y="17"/>
                    <a:pt x="14" y="19"/>
                  </a:cubicBezTo>
                  <a:cubicBezTo>
                    <a:pt x="10" y="27"/>
                    <a:pt x="10" y="27"/>
                    <a:pt x="10" y="27"/>
                  </a:cubicBezTo>
                  <a:cubicBezTo>
                    <a:pt x="10" y="28"/>
                    <a:pt x="10" y="28"/>
                    <a:pt x="10" y="28"/>
                  </a:cubicBezTo>
                  <a:lnTo>
                    <a:pt x="17" y="2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6" name="Freeform 62"/>
            <p:cNvSpPr/>
            <p:nvPr/>
          </p:nvSpPr>
          <p:spPr bwMode="auto">
            <a:xfrm>
              <a:off x="4019550" y="3862388"/>
              <a:ext cx="20638" cy="36513"/>
            </a:xfrm>
            <a:custGeom>
              <a:avLst/>
              <a:gdLst>
                <a:gd name="T0" fmla="*/ 26 w 27"/>
                <a:gd name="T1" fmla="*/ 9 h 48"/>
                <a:gd name="T2" fmla="*/ 13 w 27"/>
                <a:gd name="T3" fmla="*/ 9 h 48"/>
                <a:gd name="T4" fmla="*/ 13 w 27"/>
                <a:gd name="T5" fmla="*/ 16 h 48"/>
                <a:gd name="T6" fmla="*/ 14 w 27"/>
                <a:gd name="T7" fmla="*/ 16 h 48"/>
                <a:gd name="T8" fmla="*/ 23 w 27"/>
                <a:gd name="T9" fmla="*/ 20 h 48"/>
                <a:gd name="T10" fmla="*/ 27 w 27"/>
                <a:gd name="T11" fmla="*/ 31 h 48"/>
                <a:gd name="T12" fmla="*/ 10 w 27"/>
                <a:gd name="T13" fmla="*/ 48 h 48"/>
                <a:gd name="T14" fmla="*/ 0 w 27"/>
                <a:gd name="T15" fmla="*/ 46 h 48"/>
                <a:gd name="T16" fmla="*/ 2 w 27"/>
                <a:gd name="T17" fmla="*/ 37 h 48"/>
                <a:gd name="T18" fmla="*/ 9 w 27"/>
                <a:gd name="T19" fmla="*/ 39 h 48"/>
                <a:gd name="T20" fmla="*/ 16 w 27"/>
                <a:gd name="T21" fmla="*/ 32 h 48"/>
                <a:gd name="T22" fmla="*/ 6 w 27"/>
                <a:gd name="T23" fmla="*/ 24 h 48"/>
                <a:gd name="T24" fmla="*/ 3 w 27"/>
                <a:gd name="T25" fmla="*/ 24 h 48"/>
                <a:gd name="T26" fmla="*/ 5 w 27"/>
                <a:gd name="T27" fmla="*/ 0 h 48"/>
                <a:gd name="T28" fmla="*/ 26 w 27"/>
                <a:gd name="T29" fmla="*/ 0 h 48"/>
                <a:gd name="T30" fmla="*/ 26 w 27"/>
                <a:gd name="T3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48">
                  <a:moveTo>
                    <a:pt x="26" y="9"/>
                  </a:moveTo>
                  <a:cubicBezTo>
                    <a:pt x="13" y="9"/>
                    <a:pt x="13" y="9"/>
                    <a:pt x="13" y="9"/>
                  </a:cubicBezTo>
                  <a:cubicBezTo>
                    <a:pt x="13" y="16"/>
                    <a:pt x="13" y="16"/>
                    <a:pt x="13" y="16"/>
                  </a:cubicBezTo>
                  <a:cubicBezTo>
                    <a:pt x="13" y="16"/>
                    <a:pt x="14" y="16"/>
                    <a:pt x="14" y="16"/>
                  </a:cubicBezTo>
                  <a:cubicBezTo>
                    <a:pt x="16" y="16"/>
                    <a:pt x="20" y="17"/>
                    <a:pt x="23" y="20"/>
                  </a:cubicBezTo>
                  <a:cubicBezTo>
                    <a:pt x="26" y="22"/>
                    <a:pt x="27" y="26"/>
                    <a:pt x="27" y="31"/>
                  </a:cubicBezTo>
                  <a:cubicBezTo>
                    <a:pt x="27" y="40"/>
                    <a:pt x="21" y="48"/>
                    <a:pt x="10" y="48"/>
                  </a:cubicBezTo>
                  <a:cubicBezTo>
                    <a:pt x="6" y="48"/>
                    <a:pt x="2" y="47"/>
                    <a:pt x="0" y="46"/>
                  </a:cubicBezTo>
                  <a:cubicBezTo>
                    <a:pt x="2" y="37"/>
                    <a:pt x="2" y="37"/>
                    <a:pt x="2" y="37"/>
                  </a:cubicBezTo>
                  <a:cubicBezTo>
                    <a:pt x="4" y="38"/>
                    <a:pt x="6" y="39"/>
                    <a:pt x="9" y="39"/>
                  </a:cubicBezTo>
                  <a:cubicBezTo>
                    <a:pt x="13" y="39"/>
                    <a:pt x="16" y="36"/>
                    <a:pt x="16" y="32"/>
                  </a:cubicBezTo>
                  <a:cubicBezTo>
                    <a:pt x="16" y="26"/>
                    <a:pt x="11" y="24"/>
                    <a:pt x="6" y="24"/>
                  </a:cubicBezTo>
                  <a:cubicBezTo>
                    <a:pt x="5" y="24"/>
                    <a:pt x="4" y="24"/>
                    <a:pt x="3" y="24"/>
                  </a:cubicBezTo>
                  <a:cubicBezTo>
                    <a:pt x="5" y="0"/>
                    <a:pt x="5" y="0"/>
                    <a:pt x="5" y="0"/>
                  </a:cubicBezTo>
                  <a:cubicBezTo>
                    <a:pt x="26" y="0"/>
                    <a:pt x="26" y="0"/>
                    <a:pt x="26" y="0"/>
                  </a:cubicBezTo>
                  <a:lnTo>
                    <a:pt x="26" y="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7" name="Freeform 63"/>
            <p:cNvSpPr>
              <a:spLocks noEditPoints="1"/>
            </p:cNvSpPr>
            <p:nvPr/>
          </p:nvSpPr>
          <p:spPr bwMode="auto">
            <a:xfrm>
              <a:off x="4044950" y="3860800"/>
              <a:ext cx="22225" cy="38100"/>
            </a:xfrm>
            <a:custGeom>
              <a:avLst/>
              <a:gdLst>
                <a:gd name="T0" fmla="*/ 26 w 30"/>
                <a:gd name="T1" fmla="*/ 9 h 49"/>
                <a:gd name="T2" fmla="*/ 22 w 30"/>
                <a:gd name="T3" fmla="*/ 10 h 49"/>
                <a:gd name="T4" fmla="*/ 12 w 30"/>
                <a:gd name="T5" fmla="*/ 20 h 49"/>
                <a:gd name="T6" fmla="*/ 12 w 30"/>
                <a:gd name="T7" fmla="*/ 20 h 49"/>
                <a:gd name="T8" fmla="*/ 19 w 30"/>
                <a:gd name="T9" fmla="*/ 17 h 49"/>
                <a:gd name="T10" fmla="*/ 30 w 30"/>
                <a:gd name="T11" fmla="*/ 32 h 49"/>
                <a:gd name="T12" fmla="*/ 16 w 30"/>
                <a:gd name="T13" fmla="*/ 49 h 49"/>
                <a:gd name="T14" fmla="*/ 0 w 30"/>
                <a:gd name="T15" fmla="*/ 29 h 49"/>
                <a:gd name="T16" fmla="*/ 9 w 30"/>
                <a:gd name="T17" fmla="*/ 7 h 49"/>
                <a:gd name="T18" fmla="*/ 20 w 30"/>
                <a:gd name="T19" fmla="*/ 1 h 49"/>
                <a:gd name="T20" fmla="*/ 26 w 30"/>
                <a:gd name="T21" fmla="*/ 0 h 49"/>
                <a:gd name="T22" fmla="*/ 26 w 30"/>
                <a:gd name="T23" fmla="*/ 9 h 49"/>
                <a:gd name="T24" fmla="*/ 19 w 30"/>
                <a:gd name="T25" fmla="*/ 31 h 49"/>
                <a:gd name="T26" fmla="*/ 15 w 30"/>
                <a:gd name="T27" fmla="*/ 25 h 49"/>
                <a:gd name="T28" fmla="*/ 12 w 30"/>
                <a:gd name="T29" fmla="*/ 27 h 49"/>
                <a:gd name="T30" fmla="*/ 12 w 30"/>
                <a:gd name="T31" fmla="*/ 32 h 49"/>
                <a:gd name="T32" fmla="*/ 15 w 30"/>
                <a:gd name="T33" fmla="*/ 41 h 49"/>
                <a:gd name="T34" fmla="*/ 19 w 30"/>
                <a:gd name="T35"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49">
                  <a:moveTo>
                    <a:pt x="26" y="9"/>
                  </a:moveTo>
                  <a:cubicBezTo>
                    <a:pt x="25" y="9"/>
                    <a:pt x="23" y="9"/>
                    <a:pt x="22" y="10"/>
                  </a:cubicBezTo>
                  <a:cubicBezTo>
                    <a:pt x="16" y="11"/>
                    <a:pt x="13" y="15"/>
                    <a:pt x="12" y="20"/>
                  </a:cubicBezTo>
                  <a:cubicBezTo>
                    <a:pt x="12" y="20"/>
                    <a:pt x="12" y="20"/>
                    <a:pt x="12" y="20"/>
                  </a:cubicBezTo>
                  <a:cubicBezTo>
                    <a:pt x="14" y="18"/>
                    <a:pt x="16" y="17"/>
                    <a:pt x="19" y="17"/>
                  </a:cubicBezTo>
                  <a:cubicBezTo>
                    <a:pt x="26" y="17"/>
                    <a:pt x="30" y="23"/>
                    <a:pt x="30" y="32"/>
                  </a:cubicBezTo>
                  <a:cubicBezTo>
                    <a:pt x="30" y="40"/>
                    <a:pt x="26" y="49"/>
                    <a:pt x="16" y="49"/>
                  </a:cubicBezTo>
                  <a:cubicBezTo>
                    <a:pt x="6" y="49"/>
                    <a:pt x="0" y="41"/>
                    <a:pt x="0" y="29"/>
                  </a:cubicBezTo>
                  <a:cubicBezTo>
                    <a:pt x="0" y="18"/>
                    <a:pt x="4" y="11"/>
                    <a:pt x="9" y="7"/>
                  </a:cubicBezTo>
                  <a:cubicBezTo>
                    <a:pt x="12" y="3"/>
                    <a:pt x="17" y="1"/>
                    <a:pt x="20" y="1"/>
                  </a:cubicBezTo>
                  <a:cubicBezTo>
                    <a:pt x="23" y="0"/>
                    <a:pt x="25" y="0"/>
                    <a:pt x="26" y="0"/>
                  </a:cubicBezTo>
                  <a:lnTo>
                    <a:pt x="26" y="9"/>
                  </a:lnTo>
                  <a:close/>
                  <a:moveTo>
                    <a:pt x="19" y="31"/>
                  </a:moveTo>
                  <a:cubicBezTo>
                    <a:pt x="19" y="29"/>
                    <a:pt x="18" y="25"/>
                    <a:pt x="15" y="25"/>
                  </a:cubicBezTo>
                  <a:cubicBezTo>
                    <a:pt x="14" y="25"/>
                    <a:pt x="13" y="26"/>
                    <a:pt x="12" y="27"/>
                  </a:cubicBezTo>
                  <a:cubicBezTo>
                    <a:pt x="12" y="28"/>
                    <a:pt x="12" y="29"/>
                    <a:pt x="12" y="32"/>
                  </a:cubicBezTo>
                  <a:cubicBezTo>
                    <a:pt x="12" y="37"/>
                    <a:pt x="13" y="41"/>
                    <a:pt x="15" y="41"/>
                  </a:cubicBezTo>
                  <a:cubicBezTo>
                    <a:pt x="19" y="41"/>
                    <a:pt x="19" y="36"/>
                    <a:pt x="19" y="3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68" name="Group 69"/>
          <p:cNvGrpSpPr/>
          <p:nvPr/>
        </p:nvGrpSpPr>
        <p:grpSpPr>
          <a:xfrm>
            <a:off x="1870628" y="3429439"/>
            <a:ext cx="400050" cy="560917"/>
            <a:chOff x="2919413" y="3781425"/>
            <a:chExt cx="400050" cy="420688"/>
          </a:xfrm>
          <a:solidFill>
            <a:schemeClr val="accent1"/>
          </a:solidFill>
        </p:grpSpPr>
        <p:sp>
          <p:nvSpPr>
            <p:cNvPr id="69" name="Freeform 64"/>
            <p:cNvSpPr>
              <a:spLocks noEditPoints="1"/>
            </p:cNvSpPr>
            <p:nvPr/>
          </p:nvSpPr>
          <p:spPr bwMode="auto">
            <a:xfrm>
              <a:off x="3059113" y="3781425"/>
              <a:ext cx="120650" cy="420688"/>
            </a:xfrm>
            <a:custGeom>
              <a:avLst/>
              <a:gdLst>
                <a:gd name="T0" fmla="*/ 137 w 156"/>
                <a:gd name="T1" fmla="*/ 548 h 548"/>
                <a:gd name="T2" fmla="*/ 0 w 156"/>
                <a:gd name="T3" fmla="*/ 528 h 548"/>
                <a:gd name="T4" fmla="*/ 137 w 156"/>
                <a:gd name="T5" fmla="*/ 509 h 548"/>
                <a:gd name="T6" fmla="*/ 137 w 156"/>
                <a:gd name="T7" fmla="*/ 453 h 548"/>
                <a:gd name="T8" fmla="*/ 0 w 156"/>
                <a:gd name="T9" fmla="*/ 472 h 548"/>
                <a:gd name="T10" fmla="*/ 137 w 156"/>
                <a:gd name="T11" fmla="*/ 492 h 548"/>
                <a:gd name="T12" fmla="*/ 137 w 156"/>
                <a:gd name="T13" fmla="*/ 453 h 548"/>
                <a:gd name="T14" fmla="*/ 19 w 156"/>
                <a:gd name="T15" fmla="*/ 397 h 548"/>
                <a:gd name="T16" fmla="*/ 19 w 156"/>
                <a:gd name="T17" fmla="*/ 436 h 548"/>
                <a:gd name="T18" fmla="*/ 156 w 156"/>
                <a:gd name="T19" fmla="*/ 416 h 548"/>
                <a:gd name="T20" fmla="*/ 137 w 156"/>
                <a:gd name="T21" fmla="*/ 341 h 548"/>
                <a:gd name="T22" fmla="*/ 0 w 156"/>
                <a:gd name="T23" fmla="*/ 361 h 548"/>
                <a:gd name="T24" fmla="*/ 137 w 156"/>
                <a:gd name="T25" fmla="*/ 380 h 548"/>
                <a:gd name="T26" fmla="*/ 137 w 156"/>
                <a:gd name="T27" fmla="*/ 341 h 548"/>
                <a:gd name="T28" fmla="*/ 19 w 156"/>
                <a:gd name="T29" fmla="*/ 285 h 548"/>
                <a:gd name="T30" fmla="*/ 19 w 156"/>
                <a:gd name="T31" fmla="*/ 324 h 548"/>
                <a:gd name="T32" fmla="*/ 156 w 156"/>
                <a:gd name="T33" fmla="*/ 305 h 548"/>
                <a:gd name="T34" fmla="*/ 137 w 156"/>
                <a:gd name="T35" fmla="*/ 229 h 548"/>
                <a:gd name="T36" fmla="*/ 0 w 156"/>
                <a:gd name="T37" fmla="*/ 249 h 548"/>
                <a:gd name="T38" fmla="*/ 137 w 156"/>
                <a:gd name="T39" fmla="*/ 268 h 548"/>
                <a:gd name="T40" fmla="*/ 137 w 156"/>
                <a:gd name="T41" fmla="*/ 229 h 548"/>
                <a:gd name="T42" fmla="*/ 19 w 156"/>
                <a:gd name="T43" fmla="*/ 168 h 548"/>
                <a:gd name="T44" fmla="*/ 19 w 156"/>
                <a:gd name="T45" fmla="*/ 207 h 548"/>
                <a:gd name="T46" fmla="*/ 156 w 156"/>
                <a:gd name="T47" fmla="*/ 188 h 548"/>
                <a:gd name="T48" fmla="*/ 137 w 156"/>
                <a:gd name="T49" fmla="*/ 112 h 548"/>
                <a:gd name="T50" fmla="*/ 0 w 156"/>
                <a:gd name="T51" fmla="*/ 132 h 548"/>
                <a:gd name="T52" fmla="*/ 137 w 156"/>
                <a:gd name="T53" fmla="*/ 151 h 548"/>
                <a:gd name="T54" fmla="*/ 137 w 156"/>
                <a:gd name="T55" fmla="*/ 112 h 548"/>
                <a:gd name="T56" fmla="*/ 19 w 156"/>
                <a:gd name="T57" fmla="*/ 56 h 548"/>
                <a:gd name="T58" fmla="*/ 19 w 156"/>
                <a:gd name="T59" fmla="*/ 95 h 548"/>
                <a:gd name="T60" fmla="*/ 156 w 156"/>
                <a:gd name="T61" fmla="*/ 76 h 548"/>
                <a:gd name="T62" fmla="*/ 137 w 156"/>
                <a:gd name="T63" fmla="*/ 0 h 548"/>
                <a:gd name="T64" fmla="*/ 0 w 156"/>
                <a:gd name="T65" fmla="*/ 20 h 548"/>
                <a:gd name="T66" fmla="*/ 137 w 156"/>
                <a:gd name="T67" fmla="*/ 40 h 548"/>
                <a:gd name="T68" fmla="*/ 137 w 156"/>
                <a:gd name="T69"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6" h="548">
                  <a:moveTo>
                    <a:pt x="156" y="528"/>
                  </a:moveTo>
                  <a:cubicBezTo>
                    <a:pt x="156" y="539"/>
                    <a:pt x="148" y="548"/>
                    <a:pt x="137" y="548"/>
                  </a:cubicBezTo>
                  <a:cubicBezTo>
                    <a:pt x="19" y="548"/>
                    <a:pt x="19" y="548"/>
                    <a:pt x="19" y="548"/>
                  </a:cubicBezTo>
                  <a:cubicBezTo>
                    <a:pt x="8" y="548"/>
                    <a:pt x="0" y="539"/>
                    <a:pt x="0" y="528"/>
                  </a:cubicBezTo>
                  <a:cubicBezTo>
                    <a:pt x="0" y="517"/>
                    <a:pt x="8" y="509"/>
                    <a:pt x="19" y="509"/>
                  </a:cubicBezTo>
                  <a:cubicBezTo>
                    <a:pt x="137" y="509"/>
                    <a:pt x="137" y="509"/>
                    <a:pt x="137" y="509"/>
                  </a:cubicBezTo>
                  <a:cubicBezTo>
                    <a:pt x="148" y="509"/>
                    <a:pt x="156" y="517"/>
                    <a:pt x="156" y="528"/>
                  </a:cubicBezTo>
                  <a:close/>
                  <a:moveTo>
                    <a:pt x="137" y="453"/>
                  </a:moveTo>
                  <a:cubicBezTo>
                    <a:pt x="19" y="453"/>
                    <a:pt x="19" y="453"/>
                    <a:pt x="19" y="453"/>
                  </a:cubicBezTo>
                  <a:cubicBezTo>
                    <a:pt x="8" y="453"/>
                    <a:pt x="0" y="461"/>
                    <a:pt x="0" y="472"/>
                  </a:cubicBezTo>
                  <a:cubicBezTo>
                    <a:pt x="0" y="483"/>
                    <a:pt x="8" y="492"/>
                    <a:pt x="19" y="492"/>
                  </a:cubicBezTo>
                  <a:cubicBezTo>
                    <a:pt x="137" y="492"/>
                    <a:pt x="137" y="492"/>
                    <a:pt x="137" y="492"/>
                  </a:cubicBezTo>
                  <a:cubicBezTo>
                    <a:pt x="148" y="492"/>
                    <a:pt x="156" y="483"/>
                    <a:pt x="156" y="472"/>
                  </a:cubicBezTo>
                  <a:cubicBezTo>
                    <a:pt x="156" y="461"/>
                    <a:pt x="148" y="453"/>
                    <a:pt x="137" y="453"/>
                  </a:cubicBezTo>
                  <a:close/>
                  <a:moveTo>
                    <a:pt x="137" y="397"/>
                  </a:moveTo>
                  <a:cubicBezTo>
                    <a:pt x="19" y="397"/>
                    <a:pt x="19" y="397"/>
                    <a:pt x="19" y="397"/>
                  </a:cubicBezTo>
                  <a:cubicBezTo>
                    <a:pt x="8" y="397"/>
                    <a:pt x="0" y="406"/>
                    <a:pt x="0" y="416"/>
                  </a:cubicBezTo>
                  <a:cubicBezTo>
                    <a:pt x="0" y="427"/>
                    <a:pt x="8" y="436"/>
                    <a:pt x="19" y="436"/>
                  </a:cubicBezTo>
                  <a:cubicBezTo>
                    <a:pt x="137" y="436"/>
                    <a:pt x="137" y="436"/>
                    <a:pt x="137" y="436"/>
                  </a:cubicBezTo>
                  <a:cubicBezTo>
                    <a:pt x="148" y="436"/>
                    <a:pt x="156" y="427"/>
                    <a:pt x="156" y="416"/>
                  </a:cubicBezTo>
                  <a:cubicBezTo>
                    <a:pt x="156" y="406"/>
                    <a:pt x="148" y="397"/>
                    <a:pt x="137" y="397"/>
                  </a:cubicBezTo>
                  <a:close/>
                  <a:moveTo>
                    <a:pt x="137" y="341"/>
                  </a:moveTo>
                  <a:cubicBezTo>
                    <a:pt x="19" y="341"/>
                    <a:pt x="19" y="341"/>
                    <a:pt x="19" y="341"/>
                  </a:cubicBezTo>
                  <a:cubicBezTo>
                    <a:pt x="8" y="341"/>
                    <a:pt x="0" y="350"/>
                    <a:pt x="0" y="361"/>
                  </a:cubicBezTo>
                  <a:cubicBezTo>
                    <a:pt x="0" y="371"/>
                    <a:pt x="8" y="380"/>
                    <a:pt x="19" y="380"/>
                  </a:cubicBezTo>
                  <a:cubicBezTo>
                    <a:pt x="137" y="380"/>
                    <a:pt x="137" y="380"/>
                    <a:pt x="137" y="380"/>
                  </a:cubicBezTo>
                  <a:cubicBezTo>
                    <a:pt x="148" y="380"/>
                    <a:pt x="156" y="371"/>
                    <a:pt x="156" y="361"/>
                  </a:cubicBezTo>
                  <a:cubicBezTo>
                    <a:pt x="156" y="350"/>
                    <a:pt x="148" y="341"/>
                    <a:pt x="137" y="341"/>
                  </a:cubicBezTo>
                  <a:close/>
                  <a:moveTo>
                    <a:pt x="137" y="285"/>
                  </a:moveTo>
                  <a:cubicBezTo>
                    <a:pt x="19" y="285"/>
                    <a:pt x="19" y="285"/>
                    <a:pt x="19" y="285"/>
                  </a:cubicBezTo>
                  <a:cubicBezTo>
                    <a:pt x="8" y="285"/>
                    <a:pt x="0" y="294"/>
                    <a:pt x="0" y="305"/>
                  </a:cubicBezTo>
                  <a:cubicBezTo>
                    <a:pt x="0" y="315"/>
                    <a:pt x="8" y="324"/>
                    <a:pt x="19" y="324"/>
                  </a:cubicBezTo>
                  <a:cubicBezTo>
                    <a:pt x="137" y="324"/>
                    <a:pt x="137" y="324"/>
                    <a:pt x="137" y="324"/>
                  </a:cubicBezTo>
                  <a:cubicBezTo>
                    <a:pt x="148" y="324"/>
                    <a:pt x="156" y="315"/>
                    <a:pt x="156" y="305"/>
                  </a:cubicBezTo>
                  <a:cubicBezTo>
                    <a:pt x="156" y="294"/>
                    <a:pt x="148" y="285"/>
                    <a:pt x="137" y="285"/>
                  </a:cubicBezTo>
                  <a:close/>
                  <a:moveTo>
                    <a:pt x="137" y="229"/>
                  </a:moveTo>
                  <a:cubicBezTo>
                    <a:pt x="19" y="229"/>
                    <a:pt x="19" y="229"/>
                    <a:pt x="19" y="229"/>
                  </a:cubicBezTo>
                  <a:cubicBezTo>
                    <a:pt x="8" y="229"/>
                    <a:pt x="0" y="238"/>
                    <a:pt x="0" y="249"/>
                  </a:cubicBezTo>
                  <a:cubicBezTo>
                    <a:pt x="0" y="260"/>
                    <a:pt x="8" y="268"/>
                    <a:pt x="19" y="268"/>
                  </a:cubicBezTo>
                  <a:cubicBezTo>
                    <a:pt x="137" y="268"/>
                    <a:pt x="137" y="268"/>
                    <a:pt x="137" y="268"/>
                  </a:cubicBezTo>
                  <a:cubicBezTo>
                    <a:pt x="148" y="268"/>
                    <a:pt x="156" y="260"/>
                    <a:pt x="156" y="249"/>
                  </a:cubicBezTo>
                  <a:cubicBezTo>
                    <a:pt x="156" y="238"/>
                    <a:pt x="148" y="229"/>
                    <a:pt x="137" y="229"/>
                  </a:cubicBezTo>
                  <a:close/>
                  <a:moveTo>
                    <a:pt x="137" y="168"/>
                  </a:moveTo>
                  <a:cubicBezTo>
                    <a:pt x="19" y="168"/>
                    <a:pt x="19" y="168"/>
                    <a:pt x="19" y="168"/>
                  </a:cubicBezTo>
                  <a:cubicBezTo>
                    <a:pt x="8" y="168"/>
                    <a:pt x="0" y="177"/>
                    <a:pt x="0" y="188"/>
                  </a:cubicBezTo>
                  <a:cubicBezTo>
                    <a:pt x="0" y="198"/>
                    <a:pt x="8" y="207"/>
                    <a:pt x="19" y="207"/>
                  </a:cubicBezTo>
                  <a:cubicBezTo>
                    <a:pt x="137" y="207"/>
                    <a:pt x="137" y="207"/>
                    <a:pt x="137" y="207"/>
                  </a:cubicBezTo>
                  <a:cubicBezTo>
                    <a:pt x="148" y="207"/>
                    <a:pt x="156" y="198"/>
                    <a:pt x="156" y="188"/>
                  </a:cubicBezTo>
                  <a:cubicBezTo>
                    <a:pt x="156" y="177"/>
                    <a:pt x="148" y="168"/>
                    <a:pt x="137" y="168"/>
                  </a:cubicBezTo>
                  <a:close/>
                  <a:moveTo>
                    <a:pt x="137" y="112"/>
                  </a:moveTo>
                  <a:cubicBezTo>
                    <a:pt x="19" y="112"/>
                    <a:pt x="19" y="112"/>
                    <a:pt x="19" y="112"/>
                  </a:cubicBezTo>
                  <a:cubicBezTo>
                    <a:pt x="8" y="112"/>
                    <a:pt x="0" y="121"/>
                    <a:pt x="0" y="132"/>
                  </a:cubicBezTo>
                  <a:cubicBezTo>
                    <a:pt x="0" y="142"/>
                    <a:pt x="8" y="151"/>
                    <a:pt x="19" y="151"/>
                  </a:cubicBezTo>
                  <a:cubicBezTo>
                    <a:pt x="137" y="151"/>
                    <a:pt x="137" y="151"/>
                    <a:pt x="137" y="151"/>
                  </a:cubicBezTo>
                  <a:cubicBezTo>
                    <a:pt x="148" y="151"/>
                    <a:pt x="156" y="142"/>
                    <a:pt x="156" y="132"/>
                  </a:cubicBezTo>
                  <a:cubicBezTo>
                    <a:pt x="156" y="121"/>
                    <a:pt x="148" y="112"/>
                    <a:pt x="137" y="112"/>
                  </a:cubicBezTo>
                  <a:close/>
                  <a:moveTo>
                    <a:pt x="137" y="56"/>
                  </a:moveTo>
                  <a:cubicBezTo>
                    <a:pt x="19" y="56"/>
                    <a:pt x="19" y="56"/>
                    <a:pt x="19" y="56"/>
                  </a:cubicBezTo>
                  <a:cubicBezTo>
                    <a:pt x="8" y="56"/>
                    <a:pt x="0" y="65"/>
                    <a:pt x="0" y="76"/>
                  </a:cubicBezTo>
                  <a:cubicBezTo>
                    <a:pt x="0" y="87"/>
                    <a:pt x="8" y="95"/>
                    <a:pt x="19" y="95"/>
                  </a:cubicBezTo>
                  <a:cubicBezTo>
                    <a:pt x="137" y="95"/>
                    <a:pt x="137" y="95"/>
                    <a:pt x="137" y="95"/>
                  </a:cubicBezTo>
                  <a:cubicBezTo>
                    <a:pt x="148" y="95"/>
                    <a:pt x="156" y="87"/>
                    <a:pt x="156" y="76"/>
                  </a:cubicBezTo>
                  <a:cubicBezTo>
                    <a:pt x="156" y="65"/>
                    <a:pt x="148" y="56"/>
                    <a:pt x="137" y="56"/>
                  </a:cubicBezTo>
                  <a:close/>
                  <a:moveTo>
                    <a:pt x="137" y="0"/>
                  </a:moveTo>
                  <a:cubicBezTo>
                    <a:pt x="19" y="0"/>
                    <a:pt x="19" y="0"/>
                    <a:pt x="19" y="0"/>
                  </a:cubicBezTo>
                  <a:cubicBezTo>
                    <a:pt x="8" y="0"/>
                    <a:pt x="0" y="9"/>
                    <a:pt x="0" y="20"/>
                  </a:cubicBezTo>
                  <a:cubicBezTo>
                    <a:pt x="0" y="31"/>
                    <a:pt x="8" y="40"/>
                    <a:pt x="19" y="40"/>
                  </a:cubicBezTo>
                  <a:cubicBezTo>
                    <a:pt x="137" y="40"/>
                    <a:pt x="137" y="40"/>
                    <a:pt x="137" y="40"/>
                  </a:cubicBezTo>
                  <a:cubicBezTo>
                    <a:pt x="148" y="40"/>
                    <a:pt x="156" y="31"/>
                    <a:pt x="156" y="20"/>
                  </a:cubicBezTo>
                  <a:cubicBezTo>
                    <a:pt x="156"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0" name="Freeform 65"/>
            <p:cNvSpPr/>
            <p:nvPr/>
          </p:nvSpPr>
          <p:spPr bwMode="auto">
            <a:xfrm>
              <a:off x="2919413" y="4171950"/>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1" name="Freeform 66"/>
            <p:cNvSpPr/>
            <p:nvPr/>
          </p:nvSpPr>
          <p:spPr bwMode="auto">
            <a:xfrm>
              <a:off x="2919413" y="4129088"/>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2" name="Freeform 67"/>
            <p:cNvSpPr/>
            <p:nvPr/>
          </p:nvSpPr>
          <p:spPr bwMode="auto">
            <a:xfrm>
              <a:off x="2919413" y="4086225"/>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19"/>
                  </a:cubicBezTo>
                  <a:cubicBezTo>
                    <a:pt x="0" y="30"/>
                    <a:pt x="9" y="39"/>
                    <a:pt x="20" y="39"/>
                  </a:cubicBezTo>
                  <a:cubicBezTo>
                    <a:pt x="137" y="39"/>
                    <a:pt x="137" y="39"/>
                    <a:pt x="137" y="39"/>
                  </a:cubicBezTo>
                  <a:cubicBezTo>
                    <a:pt x="148" y="39"/>
                    <a:pt x="157" y="30"/>
                    <a:pt x="157" y="19"/>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3" name="Freeform 68"/>
            <p:cNvSpPr/>
            <p:nvPr/>
          </p:nvSpPr>
          <p:spPr bwMode="auto">
            <a:xfrm>
              <a:off x="2919413" y="4043363"/>
              <a:ext cx="120650" cy="30163"/>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0"/>
                    <a:pt x="9" y="39"/>
                    <a:pt x="20" y="39"/>
                  </a:cubicBezTo>
                  <a:cubicBezTo>
                    <a:pt x="137" y="39"/>
                    <a:pt x="137" y="39"/>
                    <a:pt x="137" y="39"/>
                  </a:cubicBezTo>
                  <a:cubicBezTo>
                    <a:pt x="148" y="39"/>
                    <a:pt x="157" y="30"/>
                    <a:pt x="157" y="20"/>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4" name="Freeform 69"/>
            <p:cNvSpPr/>
            <p:nvPr/>
          </p:nvSpPr>
          <p:spPr bwMode="auto">
            <a:xfrm>
              <a:off x="2919413" y="4000500"/>
              <a:ext cx="120650" cy="30163"/>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0"/>
                    <a:pt x="9" y="39"/>
                    <a:pt x="20" y="39"/>
                  </a:cubicBezTo>
                  <a:cubicBezTo>
                    <a:pt x="137" y="39"/>
                    <a:pt x="137" y="39"/>
                    <a:pt x="137" y="39"/>
                  </a:cubicBezTo>
                  <a:cubicBezTo>
                    <a:pt x="148" y="39"/>
                    <a:pt x="157" y="30"/>
                    <a:pt x="157" y="20"/>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5" name="Freeform 70"/>
            <p:cNvSpPr/>
            <p:nvPr/>
          </p:nvSpPr>
          <p:spPr bwMode="auto">
            <a:xfrm>
              <a:off x="2919413" y="3957638"/>
              <a:ext cx="120650" cy="28575"/>
            </a:xfrm>
            <a:custGeom>
              <a:avLst/>
              <a:gdLst>
                <a:gd name="T0" fmla="*/ 137 w 157"/>
                <a:gd name="T1" fmla="*/ 0 h 39"/>
                <a:gd name="T2" fmla="*/ 20 w 157"/>
                <a:gd name="T3" fmla="*/ 0 h 39"/>
                <a:gd name="T4" fmla="*/ 0 w 157"/>
                <a:gd name="T5" fmla="*/ 20 h 39"/>
                <a:gd name="T6" fmla="*/ 20 w 157"/>
                <a:gd name="T7" fmla="*/ 39 h 39"/>
                <a:gd name="T8" fmla="*/ 137 w 157"/>
                <a:gd name="T9" fmla="*/ 39 h 39"/>
                <a:gd name="T10" fmla="*/ 157 w 157"/>
                <a:gd name="T11" fmla="*/ 20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20"/>
                  </a:cubicBezTo>
                  <a:cubicBezTo>
                    <a:pt x="0" y="31"/>
                    <a:pt x="9" y="39"/>
                    <a:pt x="20" y="39"/>
                  </a:cubicBezTo>
                  <a:cubicBezTo>
                    <a:pt x="137" y="39"/>
                    <a:pt x="137" y="39"/>
                    <a:pt x="137" y="39"/>
                  </a:cubicBezTo>
                  <a:cubicBezTo>
                    <a:pt x="148" y="39"/>
                    <a:pt x="157" y="31"/>
                    <a:pt x="157" y="20"/>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6" name="Freeform 71"/>
            <p:cNvSpPr/>
            <p:nvPr/>
          </p:nvSpPr>
          <p:spPr bwMode="auto">
            <a:xfrm>
              <a:off x="3198813" y="4171950"/>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7" name="Freeform 72"/>
            <p:cNvSpPr/>
            <p:nvPr/>
          </p:nvSpPr>
          <p:spPr bwMode="auto">
            <a:xfrm>
              <a:off x="3198813" y="4129088"/>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8"/>
                    <a:pt x="0" y="19"/>
                  </a:cubicBezTo>
                  <a:cubicBezTo>
                    <a:pt x="0" y="30"/>
                    <a:pt x="9" y="39"/>
                    <a:pt x="20" y="39"/>
                  </a:cubicBezTo>
                  <a:cubicBezTo>
                    <a:pt x="137" y="39"/>
                    <a:pt x="137" y="39"/>
                    <a:pt x="137" y="39"/>
                  </a:cubicBezTo>
                  <a:cubicBezTo>
                    <a:pt x="148" y="39"/>
                    <a:pt x="157" y="30"/>
                    <a:pt x="157" y="19"/>
                  </a:cubicBezTo>
                  <a:cubicBezTo>
                    <a:pt x="157" y="8"/>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8" name="Freeform 73"/>
            <p:cNvSpPr/>
            <p:nvPr/>
          </p:nvSpPr>
          <p:spPr bwMode="auto">
            <a:xfrm>
              <a:off x="3198813" y="4086225"/>
              <a:ext cx="120650" cy="30163"/>
            </a:xfrm>
            <a:custGeom>
              <a:avLst/>
              <a:gdLst>
                <a:gd name="T0" fmla="*/ 137 w 157"/>
                <a:gd name="T1" fmla="*/ 0 h 39"/>
                <a:gd name="T2" fmla="*/ 20 w 157"/>
                <a:gd name="T3" fmla="*/ 0 h 39"/>
                <a:gd name="T4" fmla="*/ 0 w 157"/>
                <a:gd name="T5" fmla="*/ 19 h 39"/>
                <a:gd name="T6" fmla="*/ 20 w 157"/>
                <a:gd name="T7" fmla="*/ 39 h 39"/>
                <a:gd name="T8" fmla="*/ 137 w 157"/>
                <a:gd name="T9" fmla="*/ 39 h 39"/>
                <a:gd name="T10" fmla="*/ 157 w 157"/>
                <a:gd name="T11" fmla="*/ 19 h 39"/>
                <a:gd name="T12" fmla="*/ 137 w 1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137" y="0"/>
                  </a:moveTo>
                  <a:cubicBezTo>
                    <a:pt x="20" y="0"/>
                    <a:pt x="20" y="0"/>
                    <a:pt x="20" y="0"/>
                  </a:cubicBezTo>
                  <a:cubicBezTo>
                    <a:pt x="9" y="0"/>
                    <a:pt x="0" y="9"/>
                    <a:pt x="0" y="19"/>
                  </a:cubicBezTo>
                  <a:cubicBezTo>
                    <a:pt x="0" y="30"/>
                    <a:pt x="9" y="39"/>
                    <a:pt x="20" y="39"/>
                  </a:cubicBezTo>
                  <a:cubicBezTo>
                    <a:pt x="137" y="39"/>
                    <a:pt x="137" y="39"/>
                    <a:pt x="137" y="39"/>
                  </a:cubicBezTo>
                  <a:cubicBezTo>
                    <a:pt x="148" y="39"/>
                    <a:pt x="157" y="30"/>
                    <a:pt x="157" y="19"/>
                  </a:cubicBezTo>
                  <a:cubicBezTo>
                    <a:pt x="157" y="9"/>
                    <a:pt x="148" y="0"/>
                    <a:pt x="13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74"/>
            <p:cNvSpPr/>
            <p:nvPr/>
          </p:nvSpPr>
          <p:spPr bwMode="auto">
            <a:xfrm>
              <a:off x="3198813" y="4043363"/>
              <a:ext cx="120650" cy="30163"/>
            </a:xfrm>
            <a:custGeom>
              <a:avLst/>
              <a:gdLst>
                <a:gd name="T0" fmla="*/ 20 w 157"/>
                <a:gd name="T1" fmla="*/ 39 h 39"/>
                <a:gd name="T2" fmla="*/ 137 w 157"/>
                <a:gd name="T3" fmla="*/ 39 h 39"/>
                <a:gd name="T4" fmla="*/ 157 w 157"/>
                <a:gd name="T5" fmla="*/ 20 h 39"/>
                <a:gd name="T6" fmla="*/ 137 w 157"/>
                <a:gd name="T7" fmla="*/ 0 h 39"/>
                <a:gd name="T8" fmla="*/ 20 w 157"/>
                <a:gd name="T9" fmla="*/ 0 h 39"/>
                <a:gd name="T10" fmla="*/ 0 w 157"/>
                <a:gd name="T11" fmla="*/ 20 h 39"/>
                <a:gd name="T12" fmla="*/ 20 w 157"/>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157" h="39">
                  <a:moveTo>
                    <a:pt x="20" y="39"/>
                  </a:moveTo>
                  <a:cubicBezTo>
                    <a:pt x="137" y="39"/>
                    <a:pt x="137" y="39"/>
                    <a:pt x="137" y="39"/>
                  </a:cubicBezTo>
                  <a:cubicBezTo>
                    <a:pt x="148" y="39"/>
                    <a:pt x="157" y="30"/>
                    <a:pt x="157" y="20"/>
                  </a:cubicBezTo>
                  <a:cubicBezTo>
                    <a:pt x="157" y="9"/>
                    <a:pt x="148" y="0"/>
                    <a:pt x="137" y="0"/>
                  </a:cubicBezTo>
                  <a:cubicBezTo>
                    <a:pt x="20" y="0"/>
                    <a:pt x="20" y="0"/>
                    <a:pt x="20" y="0"/>
                  </a:cubicBezTo>
                  <a:cubicBezTo>
                    <a:pt x="9" y="0"/>
                    <a:pt x="0" y="9"/>
                    <a:pt x="0" y="20"/>
                  </a:cubicBezTo>
                  <a:cubicBezTo>
                    <a:pt x="0" y="30"/>
                    <a:pt x="9" y="39"/>
                    <a:pt x="20" y="3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0" name="Group 81"/>
          <p:cNvGrpSpPr/>
          <p:nvPr/>
        </p:nvGrpSpPr>
        <p:grpSpPr>
          <a:xfrm>
            <a:off x="1214618" y="3435789"/>
            <a:ext cx="407988" cy="548216"/>
            <a:chOff x="2066925" y="3786188"/>
            <a:chExt cx="407988" cy="411162"/>
          </a:xfrm>
          <a:solidFill>
            <a:schemeClr val="accent1"/>
          </a:solidFill>
        </p:grpSpPr>
        <p:sp>
          <p:nvSpPr>
            <p:cNvPr id="81" name="Freeform 75"/>
            <p:cNvSpPr>
              <a:spLocks noEditPoints="1"/>
            </p:cNvSpPr>
            <p:nvPr/>
          </p:nvSpPr>
          <p:spPr bwMode="auto">
            <a:xfrm>
              <a:off x="2179638" y="3892550"/>
              <a:ext cx="182563" cy="184150"/>
            </a:xfrm>
            <a:custGeom>
              <a:avLst/>
              <a:gdLst>
                <a:gd name="T0" fmla="*/ 119 w 239"/>
                <a:gd name="T1" fmla="*/ 0 h 239"/>
                <a:gd name="T2" fmla="*/ 239 w 239"/>
                <a:gd name="T3" fmla="*/ 119 h 239"/>
                <a:gd name="T4" fmla="*/ 120 w 239"/>
                <a:gd name="T5" fmla="*/ 239 h 239"/>
                <a:gd name="T6" fmla="*/ 0 w 239"/>
                <a:gd name="T7" fmla="*/ 120 h 239"/>
                <a:gd name="T8" fmla="*/ 119 w 239"/>
                <a:gd name="T9" fmla="*/ 0 h 239"/>
                <a:gd name="T10" fmla="*/ 137 w 239"/>
                <a:gd name="T11" fmla="*/ 48 h 239"/>
                <a:gd name="T12" fmla="*/ 137 w 239"/>
                <a:gd name="T13" fmla="*/ 36 h 239"/>
                <a:gd name="T14" fmla="*/ 111 w 239"/>
                <a:gd name="T15" fmla="*/ 36 h 239"/>
                <a:gd name="T16" fmla="*/ 111 w 239"/>
                <a:gd name="T17" fmla="*/ 48 h 239"/>
                <a:gd name="T18" fmla="*/ 84 w 239"/>
                <a:gd name="T19" fmla="*/ 63 h 239"/>
                <a:gd name="T20" fmla="*/ 75 w 239"/>
                <a:gd name="T21" fmla="*/ 86 h 239"/>
                <a:gd name="T22" fmla="*/ 81 w 239"/>
                <a:gd name="T23" fmla="*/ 110 h 239"/>
                <a:gd name="T24" fmla="*/ 100 w 239"/>
                <a:gd name="T25" fmla="*/ 124 h 239"/>
                <a:gd name="T26" fmla="*/ 106 w 239"/>
                <a:gd name="T27" fmla="*/ 127 h 239"/>
                <a:gd name="T28" fmla="*/ 111 w 239"/>
                <a:gd name="T29" fmla="*/ 129 h 239"/>
                <a:gd name="T30" fmla="*/ 111 w 239"/>
                <a:gd name="T31" fmla="*/ 167 h 239"/>
                <a:gd name="T32" fmla="*/ 101 w 239"/>
                <a:gd name="T33" fmla="*/ 159 h 239"/>
                <a:gd name="T34" fmla="*/ 98 w 239"/>
                <a:gd name="T35" fmla="*/ 145 h 239"/>
                <a:gd name="T36" fmla="*/ 72 w 239"/>
                <a:gd name="T37" fmla="*/ 145 h 239"/>
                <a:gd name="T38" fmla="*/ 81 w 239"/>
                <a:gd name="T39" fmla="*/ 174 h 239"/>
                <a:gd name="T40" fmla="*/ 111 w 239"/>
                <a:gd name="T41" fmla="*/ 193 h 239"/>
                <a:gd name="T42" fmla="*/ 111 w 239"/>
                <a:gd name="T43" fmla="*/ 206 h 239"/>
                <a:gd name="T44" fmla="*/ 137 w 239"/>
                <a:gd name="T45" fmla="*/ 206 h 239"/>
                <a:gd name="T46" fmla="*/ 137 w 239"/>
                <a:gd name="T47" fmla="*/ 193 h 239"/>
                <a:gd name="T48" fmla="*/ 165 w 239"/>
                <a:gd name="T49" fmla="*/ 180 h 239"/>
                <a:gd name="T50" fmla="*/ 176 w 239"/>
                <a:gd name="T51" fmla="*/ 155 h 239"/>
                <a:gd name="T52" fmla="*/ 171 w 239"/>
                <a:gd name="T53" fmla="*/ 132 h 239"/>
                <a:gd name="T54" fmla="*/ 152 w 239"/>
                <a:gd name="T55" fmla="*/ 117 h 239"/>
                <a:gd name="T56" fmla="*/ 144 w 239"/>
                <a:gd name="T57" fmla="*/ 113 h 239"/>
                <a:gd name="T58" fmla="*/ 137 w 239"/>
                <a:gd name="T59" fmla="*/ 111 h 239"/>
                <a:gd name="T60" fmla="*/ 137 w 239"/>
                <a:gd name="T61" fmla="*/ 72 h 239"/>
                <a:gd name="T62" fmla="*/ 145 w 239"/>
                <a:gd name="T63" fmla="*/ 81 h 239"/>
                <a:gd name="T64" fmla="*/ 147 w 239"/>
                <a:gd name="T65" fmla="*/ 92 h 239"/>
                <a:gd name="T66" fmla="*/ 171 w 239"/>
                <a:gd name="T67" fmla="*/ 92 h 239"/>
                <a:gd name="T68" fmla="*/ 164 w 239"/>
                <a:gd name="T69" fmla="*/ 68 h 239"/>
                <a:gd name="T70" fmla="*/ 137 w 239"/>
                <a:gd name="T71" fmla="*/ 48 h 239"/>
                <a:gd name="T72" fmla="*/ 137 w 239"/>
                <a:gd name="T73" fmla="*/ 168 h 239"/>
                <a:gd name="T74" fmla="*/ 146 w 239"/>
                <a:gd name="T75" fmla="*/ 163 h 239"/>
                <a:gd name="T76" fmla="*/ 150 w 239"/>
                <a:gd name="T77" fmla="*/ 155 h 239"/>
                <a:gd name="T78" fmla="*/ 148 w 239"/>
                <a:gd name="T79" fmla="*/ 144 h 239"/>
                <a:gd name="T80" fmla="*/ 139 w 239"/>
                <a:gd name="T81" fmla="*/ 137 h 239"/>
                <a:gd name="T82" fmla="*/ 138 w 239"/>
                <a:gd name="T83" fmla="*/ 137 h 239"/>
                <a:gd name="T84" fmla="*/ 137 w 239"/>
                <a:gd name="T85" fmla="*/ 136 h 239"/>
                <a:gd name="T86" fmla="*/ 137 w 239"/>
                <a:gd name="T87" fmla="*/ 168 h 239"/>
                <a:gd name="T88" fmla="*/ 102 w 239"/>
                <a:gd name="T89" fmla="*/ 78 h 239"/>
                <a:gd name="T90" fmla="*/ 99 w 239"/>
                <a:gd name="T91" fmla="*/ 88 h 239"/>
                <a:gd name="T92" fmla="*/ 103 w 239"/>
                <a:gd name="T93" fmla="*/ 97 h 239"/>
                <a:gd name="T94" fmla="*/ 111 w 239"/>
                <a:gd name="T95" fmla="*/ 104 h 239"/>
                <a:gd name="T96" fmla="*/ 111 w 239"/>
                <a:gd name="T97" fmla="*/ 71 h 239"/>
                <a:gd name="T98" fmla="*/ 102 w 239"/>
                <a:gd name="T99" fmla="*/ 7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239">
                  <a:moveTo>
                    <a:pt x="119" y="0"/>
                  </a:moveTo>
                  <a:cubicBezTo>
                    <a:pt x="185" y="0"/>
                    <a:pt x="239" y="53"/>
                    <a:pt x="239" y="119"/>
                  </a:cubicBezTo>
                  <a:cubicBezTo>
                    <a:pt x="239" y="185"/>
                    <a:pt x="186" y="239"/>
                    <a:pt x="120" y="239"/>
                  </a:cubicBezTo>
                  <a:cubicBezTo>
                    <a:pt x="54" y="239"/>
                    <a:pt x="0" y="186"/>
                    <a:pt x="0" y="120"/>
                  </a:cubicBezTo>
                  <a:cubicBezTo>
                    <a:pt x="0" y="54"/>
                    <a:pt x="53" y="0"/>
                    <a:pt x="119" y="0"/>
                  </a:cubicBezTo>
                  <a:close/>
                  <a:moveTo>
                    <a:pt x="137" y="48"/>
                  </a:moveTo>
                  <a:cubicBezTo>
                    <a:pt x="137" y="36"/>
                    <a:pt x="137" y="36"/>
                    <a:pt x="137" y="36"/>
                  </a:cubicBezTo>
                  <a:cubicBezTo>
                    <a:pt x="111" y="36"/>
                    <a:pt x="111" y="36"/>
                    <a:pt x="111" y="36"/>
                  </a:cubicBezTo>
                  <a:cubicBezTo>
                    <a:pt x="111" y="48"/>
                    <a:pt x="111" y="48"/>
                    <a:pt x="111" y="48"/>
                  </a:cubicBezTo>
                  <a:cubicBezTo>
                    <a:pt x="99" y="51"/>
                    <a:pt x="90" y="56"/>
                    <a:pt x="84" y="63"/>
                  </a:cubicBezTo>
                  <a:cubicBezTo>
                    <a:pt x="78" y="71"/>
                    <a:pt x="75" y="78"/>
                    <a:pt x="75" y="86"/>
                  </a:cubicBezTo>
                  <a:cubicBezTo>
                    <a:pt x="74" y="95"/>
                    <a:pt x="76" y="103"/>
                    <a:pt x="81" y="110"/>
                  </a:cubicBezTo>
                  <a:cubicBezTo>
                    <a:pt x="85" y="116"/>
                    <a:pt x="92" y="121"/>
                    <a:pt x="100" y="124"/>
                  </a:cubicBezTo>
                  <a:cubicBezTo>
                    <a:pt x="102" y="125"/>
                    <a:pt x="104" y="126"/>
                    <a:pt x="106" y="127"/>
                  </a:cubicBezTo>
                  <a:cubicBezTo>
                    <a:pt x="108" y="127"/>
                    <a:pt x="109" y="128"/>
                    <a:pt x="111" y="129"/>
                  </a:cubicBezTo>
                  <a:cubicBezTo>
                    <a:pt x="111" y="167"/>
                    <a:pt x="111" y="167"/>
                    <a:pt x="111" y="167"/>
                  </a:cubicBezTo>
                  <a:cubicBezTo>
                    <a:pt x="107" y="166"/>
                    <a:pt x="104" y="163"/>
                    <a:pt x="101" y="159"/>
                  </a:cubicBezTo>
                  <a:cubicBezTo>
                    <a:pt x="99" y="156"/>
                    <a:pt x="98" y="151"/>
                    <a:pt x="98" y="145"/>
                  </a:cubicBezTo>
                  <a:cubicBezTo>
                    <a:pt x="72" y="145"/>
                    <a:pt x="72" y="145"/>
                    <a:pt x="72" y="145"/>
                  </a:cubicBezTo>
                  <a:cubicBezTo>
                    <a:pt x="72" y="154"/>
                    <a:pt x="75" y="164"/>
                    <a:pt x="81" y="174"/>
                  </a:cubicBezTo>
                  <a:cubicBezTo>
                    <a:pt x="87" y="184"/>
                    <a:pt x="97" y="190"/>
                    <a:pt x="111" y="193"/>
                  </a:cubicBezTo>
                  <a:cubicBezTo>
                    <a:pt x="111" y="206"/>
                    <a:pt x="111" y="206"/>
                    <a:pt x="111" y="206"/>
                  </a:cubicBezTo>
                  <a:cubicBezTo>
                    <a:pt x="137" y="206"/>
                    <a:pt x="137" y="206"/>
                    <a:pt x="137" y="206"/>
                  </a:cubicBezTo>
                  <a:cubicBezTo>
                    <a:pt x="137" y="193"/>
                    <a:pt x="137" y="193"/>
                    <a:pt x="137" y="193"/>
                  </a:cubicBezTo>
                  <a:cubicBezTo>
                    <a:pt x="149" y="191"/>
                    <a:pt x="158" y="187"/>
                    <a:pt x="165" y="180"/>
                  </a:cubicBezTo>
                  <a:cubicBezTo>
                    <a:pt x="171" y="173"/>
                    <a:pt x="175" y="165"/>
                    <a:pt x="176" y="155"/>
                  </a:cubicBezTo>
                  <a:cubicBezTo>
                    <a:pt x="177" y="146"/>
                    <a:pt x="175" y="139"/>
                    <a:pt x="171" y="132"/>
                  </a:cubicBezTo>
                  <a:cubicBezTo>
                    <a:pt x="166" y="125"/>
                    <a:pt x="160" y="120"/>
                    <a:pt x="152" y="117"/>
                  </a:cubicBezTo>
                  <a:cubicBezTo>
                    <a:pt x="149" y="115"/>
                    <a:pt x="147" y="114"/>
                    <a:pt x="144" y="113"/>
                  </a:cubicBezTo>
                  <a:cubicBezTo>
                    <a:pt x="142" y="112"/>
                    <a:pt x="139" y="112"/>
                    <a:pt x="137" y="111"/>
                  </a:cubicBezTo>
                  <a:cubicBezTo>
                    <a:pt x="137" y="72"/>
                    <a:pt x="137" y="72"/>
                    <a:pt x="137" y="72"/>
                  </a:cubicBezTo>
                  <a:cubicBezTo>
                    <a:pt x="140" y="74"/>
                    <a:pt x="143" y="77"/>
                    <a:pt x="145" y="81"/>
                  </a:cubicBezTo>
                  <a:cubicBezTo>
                    <a:pt x="146" y="84"/>
                    <a:pt x="147" y="88"/>
                    <a:pt x="147" y="92"/>
                  </a:cubicBezTo>
                  <a:cubicBezTo>
                    <a:pt x="171" y="92"/>
                    <a:pt x="171" y="92"/>
                    <a:pt x="171" y="92"/>
                  </a:cubicBezTo>
                  <a:cubicBezTo>
                    <a:pt x="171" y="86"/>
                    <a:pt x="169" y="78"/>
                    <a:pt x="164" y="68"/>
                  </a:cubicBezTo>
                  <a:cubicBezTo>
                    <a:pt x="159" y="58"/>
                    <a:pt x="150" y="51"/>
                    <a:pt x="137" y="48"/>
                  </a:cubicBezTo>
                  <a:close/>
                  <a:moveTo>
                    <a:pt x="137" y="168"/>
                  </a:moveTo>
                  <a:cubicBezTo>
                    <a:pt x="141" y="167"/>
                    <a:pt x="144" y="165"/>
                    <a:pt x="146" y="163"/>
                  </a:cubicBezTo>
                  <a:cubicBezTo>
                    <a:pt x="148" y="161"/>
                    <a:pt x="149" y="158"/>
                    <a:pt x="150" y="155"/>
                  </a:cubicBezTo>
                  <a:cubicBezTo>
                    <a:pt x="150" y="151"/>
                    <a:pt x="150" y="147"/>
                    <a:pt x="148" y="144"/>
                  </a:cubicBezTo>
                  <a:cubicBezTo>
                    <a:pt x="146" y="141"/>
                    <a:pt x="143" y="139"/>
                    <a:pt x="139" y="137"/>
                  </a:cubicBezTo>
                  <a:cubicBezTo>
                    <a:pt x="139" y="137"/>
                    <a:pt x="138" y="137"/>
                    <a:pt x="138" y="137"/>
                  </a:cubicBezTo>
                  <a:cubicBezTo>
                    <a:pt x="138" y="136"/>
                    <a:pt x="137" y="136"/>
                    <a:pt x="137" y="136"/>
                  </a:cubicBezTo>
                  <a:lnTo>
                    <a:pt x="137" y="168"/>
                  </a:lnTo>
                  <a:close/>
                  <a:moveTo>
                    <a:pt x="102" y="78"/>
                  </a:moveTo>
                  <a:cubicBezTo>
                    <a:pt x="100" y="81"/>
                    <a:pt x="99" y="84"/>
                    <a:pt x="99" y="88"/>
                  </a:cubicBezTo>
                  <a:cubicBezTo>
                    <a:pt x="99" y="92"/>
                    <a:pt x="100" y="95"/>
                    <a:pt x="103" y="97"/>
                  </a:cubicBezTo>
                  <a:cubicBezTo>
                    <a:pt x="105" y="100"/>
                    <a:pt x="108" y="102"/>
                    <a:pt x="111" y="104"/>
                  </a:cubicBezTo>
                  <a:cubicBezTo>
                    <a:pt x="111" y="71"/>
                    <a:pt x="111" y="71"/>
                    <a:pt x="111" y="71"/>
                  </a:cubicBezTo>
                  <a:cubicBezTo>
                    <a:pt x="107" y="73"/>
                    <a:pt x="104" y="76"/>
                    <a:pt x="102" y="7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2" name="Freeform 76"/>
            <p:cNvSpPr/>
            <p:nvPr/>
          </p:nvSpPr>
          <p:spPr bwMode="auto">
            <a:xfrm>
              <a:off x="2066925" y="3786188"/>
              <a:ext cx="404813" cy="190500"/>
            </a:xfrm>
            <a:custGeom>
              <a:avLst/>
              <a:gdLst>
                <a:gd name="T0" fmla="*/ 54 w 525"/>
                <a:gd name="T1" fmla="*/ 248 h 248"/>
                <a:gd name="T2" fmla="*/ 0 w 525"/>
                <a:gd name="T3" fmla="*/ 241 h 248"/>
                <a:gd name="T4" fmla="*/ 265 w 525"/>
                <a:gd name="T5" fmla="*/ 0 h 248"/>
                <a:gd name="T6" fmla="*/ 483 w 525"/>
                <a:gd name="T7" fmla="*/ 114 h 248"/>
                <a:gd name="T8" fmla="*/ 514 w 525"/>
                <a:gd name="T9" fmla="*/ 93 h 248"/>
                <a:gd name="T10" fmla="*/ 525 w 525"/>
                <a:gd name="T11" fmla="*/ 99 h 248"/>
                <a:gd name="T12" fmla="*/ 525 w 525"/>
                <a:gd name="T13" fmla="*/ 214 h 248"/>
                <a:gd name="T14" fmla="*/ 511 w 525"/>
                <a:gd name="T15" fmla="*/ 224 h 248"/>
                <a:gd name="T16" fmla="*/ 403 w 525"/>
                <a:gd name="T17" fmla="*/ 184 h 248"/>
                <a:gd name="T18" fmla="*/ 401 w 525"/>
                <a:gd name="T19" fmla="*/ 172 h 248"/>
                <a:gd name="T20" fmla="*/ 438 w 525"/>
                <a:gd name="T21" fmla="*/ 145 h 248"/>
                <a:gd name="T22" fmla="*/ 265 w 525"/>
                <a:gd name="T23" fmla="*/ 55 h 248"/>
                <a:gd name="T24" fmla="*/ 54 w 525"/>
                <a:gd name="T25"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248">
                  <a:moveTo>
                    <a:pt x="54" y="248"/>
                  </a:moveTo>
                  <a:cubicBezTo>
                    <a:pt x="0" y="241"/>
                    <a:pt x="0" y="241"/>
                    <a:pt x="0" y="241"/>
                  </a:cubicBezTo>
                  <a:cubicBezTo>
                    <a:pt x="13" y="106"/>
                    <a:pt x="127" y="0"/>
                    <a:pt x="265" y="0"/>
                  </a:cubicBezTo>
                  <a:cubicBezTo>
                    <a:pt x="355" y="1"/>
                    <a:pt x="435" y="46"/>
                    <a:pt x="483" y="114"/>
                  </a:cubicBezTo>
                  <a:cubicBezTo>
                    <a:pt x="514" y="93"/>
                    <a:pt x="514" y="93"/>
                    <a:pt x="514" y="93"/>
                  </a:cubicBezTo>
                  <a:cubicBezTo>
                    <a:pt x="520" y="89"/>
                    <a:pt x="525" y="92"/>
                    <a:pt x="525" y="99"/>
                  </a:cubicBezTo>
                  <a:cubicBezTo>
                    <a:pt x="525" y="214"/>
                    <a:pt x="525" y="214"/>
                    <a:pt x="525" y="214"/>
                  </a:cubicBezTo>
                  <a:cubicBezTo>
                    <a:pt x="525" y="222"/>
                    <a:pt x="519" y="226"/>
                    <a:pt x="511" y="224"/>
                  </a:cubicBezTo>
                  <a:cubicBezTo>
                    <a:pt x="403" y="184"/>
                    <a:pt x="403" y="184"/>
                    <a:pt x="403" y="184"/>
                  </a:cubicBezTo>
                  <a:cubicBezTo>
                    <a:pt x="396" y="181"/>
                    <a:pt x="395" y="176"/>
                    <a:pt x="401" y="172"/>
                  </a:cubicBezTo>
                  <a:cubicBezTo>
                    <a:pt x="438" y="145"/>
                    <a:pt x="438" y="145"/>
                    <a:pt x="438" y="145"/>
                  </a:cubicBezTo>
                  <a:cubicBezTo>
                    <a:pt x="400" y="91"/>
                    <a:pt x="337" y="55"/>
                    <a:pt x="265" y="55"/>
                  </a:cubicBezTo>
                  <a:cubicBezTo>
                    <a:pt x="155" y="55"/>
                    <a:pt x="64" y="139"/>
                    <a:pt x="54" y="24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77"/>
            <p:cNvSpPr/>
            <p:nvPr/>
          </p:nvSpPr>
          <p:spPr bwMode="auto">
            <a:xfrm>
              <a:off x="2071688" y="4006850"/>
              <a:ext cx="403225" cy="190500"/>
            </a:xfrm>
            <a:custGeom>
              <a:avLst/>
              <a:gdLst>
                <a:gd name="T0" fmla="*/ 471 w 525"/>
                <a:gd name="T1" fmla="*/ 0 h 248"/>
                <a:gd name="T2" fmla="*/ 260 w 525"/>
                <a:gd name="T3" fmla="*/ 193 h 248"/>
                <a:gd name="T4" fmla="*/ 87 w 525"/>
                <a:gd name="T5" fmla="*/ 103 h 248"/>
                <a:gd name="T6" fmla="*/ 124 w 525"/>
                <a:gd name="T7" fmla="*/ 76 h 248"/>
                <a:gd name="T8" fmla="*/ 122 w 525"/>
                <a:gd name="T9" fmla="*/ 64 h 248"/>
                <a:gd name="T10" fmla="*/ 14 w 525"/>
                <a:gd name="T11" fmla="*/ 24 h 248"/>
                <a:gd name="T12" fmla="*/ 0 w 525"/>
                <a:gd name="T13" fmla="*/ 34 h 248"/>
                <a:gd name="T14" fmla="*/ 0 w 525"/>
                <a:gd name="T15" fmla="*/ 148 h 248"/>
                <a:gd name="T16" fmla="*/ 11 w 525"/>
                <a:gd name="T17" fmla="*/ 155 h 248"/>
                <a:gd name="T18" fmla="*/ 42 w 525"/>
                <a:gd name="T19" fmla="*/ 134 h 248"/>
                <a:gd name="T20" fmla="*/ 260 w 525"/>
                <a:gd name="T21" fmla="*/ 248 h 248"/>
                <a:gd name="T22" fmla="*/ 525 w 525"/>
                <a:gd name="T23" fmla="*/ 7 h 248"/>
                <a:gd name="T24" fmla="*/ 471 w 525"/>
                <a:gd name="T25"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248">
                  <a:moveTo>
                    <a:pt x="471" y="0"/>
                  </a:moveTo>
                  <a:cubicBezTo>
                    <a:pt x="462" y="108"/>
                    <a:pt x="371" y="193"/>
                    <a:pt x="260" y="193"/>
                  </a:cubicBezTo>
                  <a:cubicBezTo>
                    <a:pt x="188" y="193"/>
                    <a:pt x="125" y="157"/>
                    <a:pt x="87" y="103"/>
                  </a:cubicBezTo>
                  <a:cubicBezTo>
                    <a:pt x="124" y="76"/>
                    <a:pt x="124" y="76"/>
                    <a:pt x="124" y="76"/>
                  </a:cubicBezTo>
                  <a:cubicBezTo>
                    <a:pt x="130" y="72"/>
                    <a:pt x="129" y="67"/>
                    <a:pt x="122" y="64"/>
                  </a:cubicBezTo>
                  <a:cubicBezTo>
                    <a:pt x="14" y="24"/>
                    <a:pt x="14" y="24"/>
                    <a:pt x="14" y="24"/>
                  </a:cubicBezTo>
                  <a:cubicBezTo>
                    <a:pt x="6" y="22"/>
                    <a:pt x="0" y="26"/>
                    <a:pt x="0" y="34"/>
                  </a:cubicBezTo>
                  <a:cubicBezTo>
                    <a:pt x="0" y="148"/>
                    <a:pt x="0" y="148"/>
                    <a:pt x="0" y="148"/>
                  </a:cubicBezTo>
                  <a:cubicBezTo>
                    <a:pt x="0" y="156"/>
                    <a:pt x="5" y="159"/>
                    <a:pt x="11" y="155"/>
                  </a:cubicBezTo>
                  <a:cubicBezTo>
                    <a:pt x="42" y="134"/>
                    <a:pt x="42" y="134"/>
                    <a:pt x="42" y="134"/>
                  </a:cubicBezTo>
                  <a:cubicBezTo>
                    <a:pt x="90" y="202"/>
                    <a:pt x="170" y="247"/>
                    <a:pt x="260" y="248"/>
                  </a:cubicBezTo>
                  <a:cubicBezTo>
                    <a:pt x="398" y="248"/>
                    <a:pt x="512" y="142"/>
                    <a:pt x="525" y="7"/>
                  </a:cubicBezTo>
                  <a:lnTo>
                    <a:pt x="471"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4" name="Group 85"/>
          <p:cNvGrpSpPr/>
          <p:nvPr/>
        </p:nvGrpSpPr>
        <p:grpSpPr>
          <a:xfrm>
            <a:off x="399164" y="3412505"/>
            <a:ext cx="446088" cy="594784"/>
            <a:chOff x="1200150" y="3768725"/>
            <a:chExt cx="446088" cy="446088"/>
          </a:xfrm>
          <a:solidFill>
            <a:schemeClr val="accent1"/>
          </a:solidFill>
        </p:grpSpPr>
        <p:sp>
          <p:nvSpPr>
            <p:cNvPr id="85"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6"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7"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8" name="Group 89"/>
          <p:cNvGrpSpPr/>
          <p:nvPr/>
        </p:nvGrpSpPr>
        <p:grpSpPr>
          <a:xfrm>
            <a:off x="1766622" y="4446696"/>
            <a:ext cx="574676" cy="406401"/>
            <a:chOff x="2832100" y="4686300"/>
            <a:chExt cx="574676" cy="304801"/>
          </a:xfrm>
          <a:solidFill>
            <a:schemeClr val="accent1"/>
          </a:solidFill>
        </p:grpSpPr>
        <p:sp>
          <p:nvSpPr>
            <p:cNvPr id="89" name="Freeform 81"/>
            <p:cNvSpPr>
              <a:spLocks noEditPoints="1"/>
            </p:cNvSpPr>
            <p:nvPr/>
          </p:nvSpPr>
          <p:spPr bwMode="auto">
            <a:xfrm>
              <a:off x="3051175" y="4686300"/>
              <a:ext cx="325438" cy="263525"/>
            </a:xfrm>
            <a:custGeom>
              <a:avLst/>
              <a:gdLst>
                <a:gd name="T0" fmla="*/ 380 w 424"/>
                <a:gd name="T1" fmla="*/ 73 h 342"/>
                <a:gd name="T2" fmla="*/ 341 w 424"/>
                <a:gd name="T3" fmla="*/ 96 h 342"/>
                <a:gd name="T4" fmla="*/ 324 w 424"/>
                <a:gd name="T5" fmla="*/ 134 h 342"/>
                <a:gd name="T6" fmla="*/ 308 w 424"/>
                <a:gd name="T7" fmla="*/ 214 h 342"/>
                <a:gd name="T8" fmla="*/ 256 w 424"/>
                <a:gd name="T9" fmla="*/ 183 h 342"/>
                <a:gd name="T10" fmla="*/ 172 w 424"/>
                <a:gd name="T11" fmla="*/ 174 h 342"/>
                <a:gd name="T12" fmla="*/ 147 w 424"/>
                <a:gd name="T13" fmla="*/ 202 h 342"/>
                <a:gd name="T14" fmla="*/ 76 w 424"/>
                <a:gd name="T15" fmla="*/ 297 h 342"/>
                <a:gd name="T16" fmla="*/ 13 w 424"/>
                <a:gd name="T17" fmla="*/ 166 h 342"/>
                <a:gd name="T18" fmla="*/ 67 w 424"/>
                <a:gd name="T19" fmla="*/ 83 h 342"/>
                <a:gd name="T20" fmla="*/ 119 w 424"/>
                <a:gd name="T21" fmla="*/ 63 h 342"/>
                <a:gd name="T22" fmla="*/ 180 w 424"/>
                <a:gd name="T23" fmla="*/ 54 h 342"/>
                <a:gd name="T24" fmla="*/ 239 w 424"/>
                <a:gd name="T25" fmla="*/ 21 h 342"/>
                <a:gd name="T26" fmla="*/ 319 w 424"/>
                <a:gd name="T27" fmla="*/ 31 h 342"/>
                <a:gd name="T28" fmla="*/ 97 w 424"/>
                <a:gd name="T29" fmla="*/ 83 h 342"/>
                <a:gd name="T30" fmla="*/ 129 w 424"/>
                <a:gd name="T31" fmla="*/ 242 h 342"/>
                <a:gd name="T32" fmla="*/ 78 w 424"/>
                <a:gd name="T33" fmla="*/ 115 h 342"/>
                <a:gd name="T34" fmla="*/ 70 w 424"/>
                <a:gd name="T35" fmla="*/ 146 h 342"/>
                <a:gd name="T36" fmla="*/ 121 w 424"/>
                <a:gd name="T37" fmla="*/ 113 h 342"/>
                <a:gd name="T38" fmla="*/ 35 w 424"/>
                <a:gd name="T39" fmla="*/ 140 h 342"/>
                <a:gd name="T40" fmla="*/ 78 w 424"/>
                <a:gd name="T41" fmla="*/ 88 h 342"/>
                <a:gd name="T42" fmla="*/ 169 w 424"/>
                <a:gd name="T43" fmla="*/ 284 h 342"/>
                <a:gd name="T44" fmla="*/ 316 w 424"/>
                <a:gd name="T45" fmla="*/ 236 h 342"/>
                <a:gd name="T46" fmla="*/ 411 w 424"/>
                <a:gd name="T47" fmla="*/ 267 h 342"/>
                <a:gd name="T48" fmla="*/ 416 w 424"/>
                <a:gd name="T49" fmla="*/ 271 h 342"/>
                <a:gd name="T50" fmla="*/ 51 w 424"/>
                <a:gd name="T51" fmla="*/ 98 h 342"/>
                <a:gd name="T52" fmla="*/ 349 w 424"/>
                <a:gd name="T53" fmla="*/ 151 h 342"/>
                <a:gd name="T54" fmla="*/ 28 w 424"/>
                <a:gd name="T55" fmla="*/ 91 h 342"/>
                <a:gd name="T56" fmla="*/ 339 w 424"/>
                <a:gd name="T57" fmla="*/ 190 h 342"/>
                <a:gd name="T58" fmla="*/ 243 w 424"/>
                <a:gd name="T59" fmla="*/ 225 h 342"/>
                <a:gd name="T60" fmla="*/ 338 w 424"/>
                <a:gd name="T61" fmla="*/ 180 h 342"/>
                <a:gd name="T62" fmla="*/ 412 w 424"/>
                <a:gd name="T63" fmla="*/ 258 h 342"/>
                <a:gd name="T64" fmla="*/ 366 w 424"/>
                <a:gd name="T65" fmla="*/ 250 h 342"/>
                <a:gd name="T66" fmla="*/ 353 w 424"/>
                <a:gd name="T67" fmla="*/ 264 h 342"/>
                <a:gd name="T68" fmla="*/ 338 w 424"/>
                <a:gd name="T69" fmla="*/ 269 h 342"/>
                <a:gd name="T70" fmla="*/ 287 w 424"/>
                <a:gd name="T71" fmla="*/ 240 h 342"/>
                <a:gd name="T72" fmla="*/ 376 w 424"/>
                <a:gd name="T73" fmla="*/ 261 h 342"/>
                <a:gd name="T74" fmla="*/ 369 w 424"/>
                <a:gd name="T75" fmla="*/ 262 h 342"/>
                <a:gd name="T76" fmla="*/ 356 w 424"/>
                <a:gd name="T77" fmla="*/ 264 h 342"/>
                <a:gd name="T78" fmla="*/ 417 w 424"/>
                <a:gd name="T79" fmla="*/ 248 h 342"/>
                <a:gd name="T80" fmla="*/ 366 w 424"/>
                <a:gd name="T81" fmla="*/ 247 h 342"/>
                <a:gd name="T82" fmla="*/ 344 w 424"/>
                <a:gd name="T83" fmla="*/ 173 h 342"/>
                <a:gd name="T84" fmla="*/ 422 w 424"/>
                <a:gd name="T85" fmla="*/ 273 h 342"/>
                <a:gd name="T86" fmla="*/ 341 w 424"/>
                <a:gd name="T87" fmla="*/ 227 h 342"/>
                <a:gd name="T88" fmla="*/ 347 w 424"/>
                <a:gd name="T89" fmla="*/ 207 h 342"/>
                <a:gd name="T90" fmla="*/ 364 w 424"/>
                <a:gd name="T91" fmla="*/ 241 h 342"/>
                <a:gd name="T92" fmla="*/ 346 w 424"/>
                <a:gd name="T93" fmla="*/ 243 h 342"/>
                <a:gd name="T94" fmla="*/ 417 w 424"/>
                <a:gd name="T95" fmla="*/ 265 h 342"/>
                <a:gd name="T96" fmla="*/ 361 w 424"/>
                <a:gd name="T97" fmla="*/ 264 h 342"/>
                <a:gd name="T98" fmla="*/ 308 w 424"/>
                <a:gd name="T99" fmla="*/ 233 h 342"/>
                <a:gd name="T100" fmla="*/ 380 w 424"/>
                <a:gd name="T101" fmla="*/ 246 h 342"/>
                <a:gd name="T102" fmla="*/ 67 w 424"/>
                <a:gd name="T103" fmla="*/ 231 h 342"/>
                <a:gd name="T104" fmla="*/ 421 w 424"/>
                <a:gd name="T105" fmla="*/ 267 h 342"/>
                <a:gd name="T106" fmla="*/ 80 w 424"/>
                <a:gd name="T107" fmla="*/ 89 h 342"/>
                <a:gd name="T108" fmla="*/ 103 w 424"/>
                <a:gd name="T109" fmla="*/ 143 h 342"/>
                <a:gd name="T110" fmla="*/ 56 w 424"/>
                <a:gd name="T111" fmla="*/ 130 h 342"/>
                <a:gd name="T112" fmla="*/ 103 w 424"/>
                <a:gd name="T113" fmla="*/ 137 h 342"/>
                <a:gd name="T114" fmla="*/ 376 w 424"/>
                <a:gd name="T115" fmla="*/ 107 h 342"/>
                <a:gd name="T116" fmla="*/ 162 w 424"/>
                <a:gd name="T117" fmla="*/ 24 h 342"/>
                <a:gd name="T118" fmla="*/ 150 w 424"/>
                <a:gd name="T119" fmla="*/ 3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4" h="342">
                  <a:moveTo>
                    <a:pt x="319" y="133"/>
                  </a:moveTo>
                  <a:cubicBezTo>
                    <a:pt x="319" y="133"/>
                    <a:pt x="319" y="133"/>
                    <a:pt x="319" y="133"/>
                  </a:cubicBezTo>
                  <a:close/>
                  <a:moveTo>
                    <a:pt x="66" y="105"/>
                  </a:moveTo>
                  <a:cubicBezTo>
                    <a:pt x="66" y="105"/>
                    <a:pt x="66" y="105"/>
                    <a:pt x="66" y="105"/>
                  </a:cubicBezTo>
                  <a:close/>
                  <a:moveTo>
                    <a:pt x="80" y="207"/>
                  </a:moveTo>
                  <a:cubicBezTo>
                    <a:pt x="80" y="208"/>
                    <a:pt x="80" y="207"/>
                    <a:pt x="80" y="207"/>
                  </a:cubicBezTo>
                  <a:close/>
                  <a:moveTo>
                    <a:pt x="412" y="39"/>
                  </a:moveTo>
                  <a:cubicBezTo>
                    <a:pt x="412" y="39"/>
                    <a:pt x="413" y="43"/>
                    <a:pt x="414" y="43"/>
                  </a:cubicBezTo>
                  <a:cubicBezTo>
                    <a:pt x="411" y="46"/>
                    <a:pt x="404" y="47"/>
                    <a:pt x="401" y="44"/>
                  </a:cubicBezTo>
                  <a:cubicBezTo>
                    <a:pt x="399" y="41"/>
                    <a:pt x="396" y="44"/>
                    <a:pt x="393" y="45"/>
                  </a:cubicBezTo>
                  <a:cubicBezTo>
                    <a:pt x="390" y="43"/>
                    <a:pt x="392" y="47"/>
                    <a:pt x="389" y="43"/>
                  </a:cubicBezTo>
                  <a:cubicBezTo>
                    <a:pt x="388" y="43"/>
                    <a:pt x="391" y="47"/>
                    <a:pt x="391" y="48"/>
                  </a:cubicBezTo>
                  <a:cubicBezTo>
                    <a:pt x="390" y="50"/>
                    <a:pt x="389" y="52"/>
                    <a:pt x="387" y="53"/>
                  </a:cubicBezTo>
                  <a:cubicBezTo>
                    <a:pt x="389" y="53"/>
                    <a:pt x="399" y="60"/>
                    <a:pt x="396" y="62"/>
                  </a:cubicBezTo>
                  <a:cubicBezTo>
                    <a:pt x="396" y="62"/>
                    <a:pt x="391" y="63"/>
                    <a:pt x="391" y="63"/>
                  </a:cubicBezTo>
                  <a:cubicBezTo>
                    <a:pt x="387" y="65"/>
                    <a:pt x="384" y="73"/>
                    <a:pt x="382" y="75"/>
                  </a:cubicBezTo>
                  <a:cubicBezTo>
                    <a:pt x="382" y="74"/>
                    <a:pt x="380" y="74"/>
                    <a:pt x="380" y="73"/>
                  </a:cubicBezTo>
                  <a:cubicBezTo>
                    <a:pt x="379" y="73"/>
                    <a:pt x="375" y="74"/>
                    <a:pt x="375" y="74"/>
                  </a:cubicBezTo>
                  <a:cubicBezTo>
                    <a:pt x="369" y="76"/>
                    <a:pt x="371" y="80"/>
                    <a:pt x="374" y="84"/>
                  </a:cubicBezTo>
                  <a:cubicBezTo>
                    <a:pt x="374" y="85"/>
                    <a:pt x="377" y="86"/>
                    <a:pt x="378" y="87"/>
                  </a:cubicBezTo>
                  <a:cubicBezTo>
                    <a:pt x="377" y="87"/>
                    <a:pt x="374" y="90"/>
                    <a:pt x="377" y="90"/>
                  </a:cubicBezTo>
                  <a:cubicBezTo>
                    <a:pt x="378" y="91"/>
                    <a:pt x="378" y="91"/>
                    <a:pt x="379" y="92"/>
                  </a:cubicBezTo>
                  <a:cubicBezTo>
                    <a:pt x="378" y="92"/>
                    <a:pt x="378" y="103"/>
                    <a:pt x="377" y="103"/>
                  </a:cubicBezTo>
                  <a:cubicBezTo>
                    <a:pt x="373" y="101"/>
                    <a:pt x="369" y="96"/>
                    <a:pt x="366" y="92"/>
                  </a:cubicBezTo>
                  <a:cubicBezTo>
                    <a:pt x="363" y="89"/>
                    <a:pt x="364" y="85"/>
                    <a:pt x="362" y="83"/>
                  </a:cubicBezTo>
                  <a:cubicBezTo>
                    <a:pt x="365" y="81"/>
                    <a:pt x="367" y="65"/>
                    <a:pt x="364" y="66"/>
                  </a:cubicBezTo>
                  <a:cubicBezTo>
                    <a:pt x="365" y="66"/>
                    <a:pt x="363" y="72"/>
                    <a:pt x="362" y="73"/>
                  </a:cubicBezTo>
                  <a:cubicBezTo>
                    <a:pt x="358" y="70"/>
                    <a:pt x="360" y="69"/>
                    <a:pt x="354" y="70"/>
                  </a:cubicBezTo>
                  <a:cubicBezTo>
                    <a:pt x="349" y="71"/>
                    <a:pt x="356" y="78"/>
                    <a:pt x="356" y="78"/>
                  </a:cubicBezTo>
                  <a:cubicBezTo>
                    <a:pt x="354" y="83"/>
                    <a:pt x="342" y="75"/>
                    <a:pt x="339" y="79"/>
                  </a:cubicBezTo>
                  <a:cubicBezTo>
                    <a:pt x="337" y="82"/>
                    <a:pt x="332" y="77"/>
                    <a:pt x="331" y="82"/>
                  </a:cubicBezTo>
                  <a:cubicBezTo>
                    <a:pt x="330" y="85"/>
                    <a:pt x="329" y="89"/>
                    <a:pt x="328" y="92"/>
                  </a:cubicBezTo>
                  <a:cubicBezTo>
                    <a:pt x="328" y="92"/>
                    <a:pt x="335" y="96"/>
                    <a:pt x="336" y="96"/>
                  </a:cubicBezTo>
                  <a:cubicBezTo>
                    <a:pt x="337" y="96"/>
                    <a:pt x="337" y="92"/>
                    <a:pt x="341" y="96"/>
                  </a:cubicBezTo>
                  <a:cubicBezTo>
                    <a:pt x="344" y="98"/>
                    <a:pt x="342" y="96"/>
                    <a:pt x="344" y="96"/>
                  </a:cubicBezTo>
                  <a:cubicBezTo>
                    <a:pt x="344" y="95"/>
                    <a:pt x="344" y="95"/>
                    <a:pt x="343" y="94"/>
                  </a:cubicBezTo>
                  <a:cubicBezTo>
                    <a:pt x="345" y="94"/>
                    <a:pt x="354" y="107"/>
                    <a:pt x="356" y="108"/>
                  </a:cubicBezTo>
                  <a:cubicBezTo>
                    <a:pt x="355" y="108"/>
                    <a:pt x="354" y="109"/>
                    <a:pt x="354" y="109"/>
                  </a:cubicBezTo>
                  <a:cubicBezTo>
                    <a:pt x="353" y="110"/>
                    <a:pt x="358" y="116"/>
                    <a:pt x="359" y="116"/>
                  </a:cubicBezTo>
                  <a:cubicBezTo>
                    <a:pt x="357" y="116"/>
                    <a:pt x="358" y="115"/>
                    <a:pt x="356" y="117"/>
                  </a:cubicBezTo>
                  <a:cubicBezTo>
                    <a:pt x="352" y="116"/>
                    <a:pt x="351" y="104"/>
                    <a:pt x="345" y="102"/>
                  </a:cubicBezTo>
                  <a:cubicBezTo>
                    <a:pt x="346" y="103"/>
                    <a:pt x="348" y="110"/>
                    <a:pt x="349" y="111"/>
                  </a:cubicBezTo>
                  <a:cubicBezTo>
                    <a:pt x="347" y="115"/>
                    <a:pt x="349" y="120"/>
                    <a:pt x="347" y="123"/>
                  </a:cubicBezTo>
                  <a:cubicBezTo>
                    <a:pt x="347" y="123"/>
                    <a:pt x="347" y="123"/>
                    <a:pt x="347" y="123"/>
                  </a:cubicBezTo>
                  <a:cubicBezTo>
                    <a:pt x="346" y="124"/>
                    <a:pt x="345" y="124"/>
                    <a:pt x="344" y="125"/>
                  </a:cubicBezTo>
                  <a:cubicBezTo>
                    <a:pt x="343" y="125"/>
                    <a:pt x="336" y="125"/>
                    <a:pt x="339" y="129"/>
                  </a:cubicBezTo>
                  <a:cubicBezTo>
                    <a:pt x="340" y="130"/>
                    <a:pt x="338" y="131"/>
                    <a:pt x="337" y="132"/>
                  </a:cubicBezTo>
                  <a:cubicBezTo>
                    <a:pt x="336" y="133"/>
                    <a:pt x="340" y="136"/>
                    <a:pt x="340" y="136"/>
                  </a:cubicBezTo>
                  <a:cubicBezTo>
                    <a:pt x="343" y="138"/>
                    <a:pt x="348" y="150"/>
                    <a:pt x="341" y="147"/>
                  </a:cubicBezTo>
                  <a:cubicBezTo>
                    <a:pt x="343" y="146"/>
                    <a:pt x="330" y="132"/>
                    <a:pt x="330" y="132"/>
                  </a:cubicBezTo>
                  <a:cubicBezTo>
                    <a:pt x="328" y="131"/>
                    <a:pt x="325" y="135"/>
                    <a:pt x="324" y="134"/>
                  </a:cubicBezTo>
                  <a:cubicBezTo>
                    <a:pt x="324" y="132"/>
                    <a:pt x="324" y="132"/>
                    <a:pt x="324" y="130"/>
                  </a:cubicBezTo>
                  <a:cubicBezTo>
                    <a:pt x="321" y="128"/>
                    <a:pt x="317" y="134"/>
                    <a:pt x="318" y="135"/>
                  </a:cubicBezTo>
                  <a:cubicBezTo>
                    <a:pt x="320" y="137"/>
                    <a:pt x="330" y="139"/>
                    <a:pt x="329" y="140"/>
                  </a:cubicBezTo>
                  <a:cubicBezTo>
                    <a:pt x="326" y="140"/>
                    <a:pt x="325" y="142"/>
                    <a:pt x="325" y="145"/>
                  </a:cubicBezTo>
                  <a:cubicBezTo>
                    <a:pt x="329" y="147"/>
                    <a:pt x="332" y="152"/>
                    <a:pt x="334" y="155"/>
                  </a:cubicBezTo>
                  <a:cubicBezTo>
                    <a:pt x="334" y="156"/>
                    <a:pt x="333" y="156"/>
                    <a:pt x="333" y="157"/>
                  </a:cubicBezTo>
                  <a:cubicBezTo>
                    <a:pt x="333" y="158"/>
                    <a:pt x="336" y="158"/>
                    <a:pt x="336" y="158"/>
                  </a:cubicBezTo>
                  <a:cubicBezTo>
                    <a:pt x="336" y="159"/>
                    <a:pt x="334" y="158"/>
                    <a:pt x="336" y="160"/>
                  </a:cubicBezTo>
                  <a:cubicBezTo>
                    <a:pt x="337" y="161"/>
                    <a:pt x="335" y="165"/>
                    <a:pt x="334" y="166"/>
                  </a:cubicBezTo>
                  <a:cubicBezTo>
                    <a:pt x="334" y="166"/>
                    <a:pt x="332" y="173"/>
                    <a:pt x="332" y="173"/>
                  </a:cubicBezTo>
                  <a:cubicBezTo>
                    <a:pt x="329" y="176"/>
                    <a:pt x="324" y="180"/>
                    <a:pt x="320" y="180"/>
                  </a:cubicBezTo>
                  <a:cubicBezTo>
                    <a:pt x="316" y="181"/>
                    <a:pt x="314" y="181"/>
                    <a:pt x="314" y="185"/>
                  </a:cubicBezTo>
                  <a:cubicBezTo>
                    <a:pt x="313" y="185"/>
                    <a:pt x="312" y="185"/>
                    <a:pt x="313" y="185"/>
                  </a:cubicBezTo>
                  <a:cubicBezTo>
                    <a:pt x="311" y="184"/>
                    <a:pt x="312" y="184"/>
                    <a:pt x="311" y="184"/>
                  </a:cubicBezTo>
                  <a:cubicBezTo>
                    <a:pt x="310" y="182"/>
                    <a:pt x="311" y="182"/>
                    <a:pt x="308" y="182"/>
                  </a:cubicBezTo>
                  <a:cubicBezTo>
                    <a:pt x="297" y="188"/>
                    <a:pt x="307" y="192"/>
                    <a:pt x="311" y="198"/>
                  </a:cubicBezTo>
                  <a:cubicBezTo>
                    <a:pt x="319" y="203"/>
                    <a:pt x="311" y="211"/>
                    <a:pt x="308" y="214"/>
                  </a:cubicBezTo>
                  <a:cubicBezTo>
                    <a:pt x="306" y="215"/>
                    <a:pt x="306" y="217"/>
                    <a:pt x="304" y="218"/>
                  </a:cubicBezTo>
                  <a:cubicBezTo>
                    <a:pt x="304" y="217"/>
                    <a:pt x="302" y="213"/>
                    <a:pt x="302" y="212"/>
                  </a:cubicBezTo>
                  <a:cubicBezTo>
                    <a:pt x="301" y="212"/>
                    <a:pt x="302" y="215"/>
                    <a:pt x="301" y="214"/>
                  </a:cubicBezTo>
                  <a:cubicBezTo>
                    <a:pt x="301" y="210"/>
                    <a:pt x="295" y="206"/>
                    <a:pt x="292" y="204"/>
                  </a:cubicBezTo>
                  <a:cubicBezTo>
                    <a:pt x="291" y="205"/>
                    <a:pt x="289" y="210"/>
                    <a:pt x="290" y="212"/>
                  </a:cubicBezTo>
                  <a:cubicBezTo>
                    <a:pt x="289" y="216"/>
                    <a:pt x="296" y="221"/>
                    <a:pt x="296" y="223"/>
                  </a:cubicBezTo>
                  <a:cubicBezTo>
                    <a:pt x="300" y="227"/>
                    <a:pt x="300" y="231"/>
                    <a:pt x="303" y="236"/>
                  </a:cubicBezTo>
                  <a:cubicBezTo>
                    <a:pt x="303" y="236"/>
                    <a:pt x="304" y="239"/>
                    <a:pt x="304" y="239"/>
                  </a:cubicBezTo>
                  <a:cubicBezTo>
                    <a:pt x="291" y="235"/>
                    <a:pt x="297" y="227"/>
                    <a:pt x="289" y="220"/>
                  </a:cubicBezTo>
                  <a:cubicBezTo>
                    <a:pt x="287" y="219"/>
                    <a:pt x="286" y="218"/>
                    <a:pt x="288" y="214"/>
                  </a:cubicBezTo>
                  <a:cubicBezTo>
                    <a:pt x="288" y="214"/>
                    <a:pt x="286" y="207"/>
                    <a:pt x="286" y="206"/>
                  </a:cubicBezTo>
                  <a:cubicBezTo>
                    <a:pt x="286" y="206"/>
                    <a:pt x="286" y="204"/>
                    <a:pt x="286" y="204"/>
                  </a:cubicBezTo>
                  <a:cubicBezTo>
                    <a:pt x="285" y="201"/>
                    <a:pt x="284" y="198"/>
                    <a:pt x="282" y="195"/>
                  </a:cubicBezTo>
                  <a:cubicBezTo>
                    <a:pt x="282" y="194"/>
                    <a:pt x="280" y="196"/>
                    <a:pt x="280" y="196"/>
                  </a:cubicBezTo>
                  <a:cubicBezTo>
                    <a:pt x="276" y="201"/>
                    <a:pt x="275" y="189"/>
                    <a:pt x="273" y="187"/>
                  </a:cubicBezTo>
                  <a:cubicBezTo>
                    <a:pt x="269" y="185"/>
                    <a:pt x="268" y="182"/>
                    <a:pt x="266" y="179"/>
                  </a:cubicBezTo>
                  <a:cubicBezTo>
                    <a:pt x="265" y="180"/>
                    <a:pt x="256" y="181"/>
                    <a:pt x="256" y="183"/>
                  </a:cubicBezTo>
                  <a:cubicBezTo>
                    <a:pt x="258" y="185"/>
                    <a:pt x="248" y="192"/>
                    <a:pt x="246" y="194"/>
                  </a:cubicBezTo>
                  <a:cubicBezTo>
                    <a:pt x="246" y="194"/>
                    <a:pt x="244" y="198"/>
                    <a:pt x="242" y="197"/>
                  </a:cubicBezTo>
                  <a:cubicBezTo>
                    <a:pt x="240" y="198"/>
                    <a:pt x="244" y="206"/>
                    <a:pt x="242" y="208"/>
                  </a:cubicBezTo>
                  <a:cubicBezTo>
                    <a:pt x="240" y="209"/>
                    <a:pt x="240" y="220"/>
                    <a:pt x="236" y="219"/>
                  </a:cubicBezTo>
                  <a:cubicBezTo>
                    <a:pt x="233" y="219"/>
                    <a:pt x="226" y="202"/>
                    <a:pt x="226" y="200"/>
                  </a:cubicBezTo>
                  <a:cubicBezTo>
                    <a:pt x="222" y="196"/>
                    <a:pt x="223" y="187"/>
                    <a:pt x="221" y="182"/>
                  </a:cubicBezTo>
                  <a:cubicBezTo>
                    <a:pt x="221" y="182"/>
                    <a:pt x="216" y="184"/>
                    <a:pt x="216" y="184"/>
                  </a:cubicBezTo>
                  <a:cubicBezTo>
                    <a:pt x="215" y="183"/>
                    <a:pt x="210" y="178"/>
                    <a:pt x="214" y="178"/>
                  </a:cubicBezTo>
                  <a:cubicBezTo>
                    <a:pt x="210" y="177"/>
                    <a:pt x="208" y="174"/>
                    <a:pt x="206" y="171"/>
                  </a:cubicBezTo>
                  <a:cubicBezTo>
                    <a:pt x="206" y="170"/>
                    <a:pt x="195" y="172"/>
                    <a:pt x="195" y="172"/>
                  </a:cubicBezTo>
                  <a:cubicBezTo>
                    <a:pt x="190" y="172"/>
                    <a:pt x="185" y="170"/>
                    <a:pt x="182" y="167"/>
                  </a:cubicBezTo>
                  <a:cubicBezTo>
                    <a:pt x="179" y="166"/>
                    <a:pt x="175" y="169"/>
                    <a:pt x="172" y="166"/>
                  </a:cubicBezTo>
                  <a:cubicBezTo>
                    <a:pt x="168" y="164"/>
                    <a:pt x="168" y="161"/>
                    <a:pt x="165" y="158"/>
                  </a:cubicBezTo>
                  <a:cubicBezTo>
                    <a:pt x="164" y="158"/>
                    <a:pt x="160" y="159"/>
                    <a:pt x="160" y="159"/>
                  </a:cubicBezTo>
                  <a:cubicBezTo>
                    <a:pt x="160" y="159"/>
                    <a:pt x="160" y="159"/>
                    <a:pt x="160" y="159"/>
                  </a:cubicBezTo>
                  <a:cubicBezTo>
                    <a:pt x="160" y="159"/>
                    <a:pt x="160" y="159"/>
                    <a:pt x="160" y="159"/>
                  </a:cubicBezTo>
                  <a:cubicBezTo>
                    <a:pt x="162" y="162"/>
                    <a:pt x="171" y="174"/>
                    <a:pt x="172" y="174"/>
                  </a:cubicBezTo>
                  <a:cubicBezTo>
                    <a:pt x="176" y="175"/>
                    <a:pt x="179" y="170"/>
                    <a:pt x="181" y="168"/>
                  </a:cubicBezTo>
                  <a:cubicBezTo>
                    <a:pt x="184" y="173"/>
                    <a:pt x="183" y="174"/>
                    <a:pt x="189" y="178"/>
                  </a:cubicBezTo>
                  <a:cubicBezTo>
                    <a:pt x="191" y="182"/>
                    <a:pt x="185" y="185"/>
                    <a:pt x="184" y="189"/>
                  </a:cubicBezTo>
                  <a:cubicBezTo>
                    <a:pt x="179" y="194"/>
                    <a:pt x="172" y="199"/>
                    <a:pt x="165" y="202"/>
                  </a:cubicBezTo>
                  <a:cubicBezTo>
                    <a:pt x="165" y="202"/>
                    <a:pt x="165" y="202"/>
                    <a:pt x="164" y="202"/>
                  </a:cubicBezTo>
                  <a:cubicBezTo>
                    <a:pt x="162" y="205"/>
                    <a:pt x="156" y="204"/>
                    <a:pt x="154" y="206"/>
                  </a:cubicBezTo>
                  <a:cubicBezTo>
                    <a:pt x="152" y="206"/>
                    <a:pt x="151" y="206"/>
                    <a:pt x="151" y="204"/>
                  </a:cubicBezTo>
                  <a:cubicBezTo>
                    <a:pt x="148" y="197"/>
                    <a:pt x="149" y="194"/>
                    <a:pt x="144" y="187"/>
                  </a:cubicBezTo>
                  <a:cubicBezTo>
                    <a:pt x="140" y="182"/>
                    <a:pt x="138" y="177"/>
                    <a:pt x="135" y="172"/>
                  </a:cubicBezTo>
                  <a:cubicBezTo>
                    <a:pt x="134" y="171"/>
                    <a:pt x="134" y="170"/>
                    <a:pt x="133" y="169"/>
                  </a:cubicBezTo>
                  <a:cubicBezTo>
                    <a:pt x="133" y="168"/>
                    <a:pt x="129" y="165"/>
                    <a:pt x="127" y="164"/>
                  </a:cubicBezTo>
                  <a:cubicBezTo>
                    <a:pt x="127" y="164"/>
                    <a:pt x="127" y="164"/>
                    <a:pt x="127" y="164"/>
                  </a:cubicBezTo>
                  <a:cubicBezTo>
                    <a:pt x="126" y="164"/>
                    <a:pt x="126" y="164"/>
                    <a:pt x="126" y="164"/>
                  </a:cubicBezTo>
                  <a:cubicBezTo>
                    <a:pt x="127" y="168"/>
                    <a:pt x="132" y="172"/>
                    <a:pt x="131" y="176"/>
                  </a:cubicBezTo>
                  <a:cubicBezTo>
                    <a:pt x="132" y="179"/>
                    <a:pt x="137" y="190"/>
                    <a:pt x="139" y="191"/>
                  </a:cubicBezTo>
                  <a:cubicBezTo>
                    <a:pt x="141" y="193"/>
                    <a:pt x="141" y="196"/>
                    <a:pt x="142" y="198"/>
                  </a:cubicBezTo>
                  <a:cubicBezTo>
                    <a:pt x="142" y="199"/>
                    <a:pt x="146" y="201"/>
                    <a:pt x="147" y="202"/>
                  </a:cubicBezTo>
                  <a:cubicBezTo>
                    <a:pt x="150" y="205"/>
                    <a:pt x="151" y="205"/>
                    <a:pt x="150" y="209"/>
                  </a:cubicBezTo>
                  <a:cubicBezTo>
                    <a:pt x="153" y="209"/>
                    <a:pt x="156" y="214"/>
                    <a:pt x="160" y="211"/>
                  </a:cubicBezTo>
                  <a:cubicBezTo>
                    <a:pt x="162" y="211"/>
                    <a:pt x="170" y="207"/>
                    <a:pt x="171" y="209"/>
                  </a:cubicBezTo>
                  <a:cubicBezTo>
                    <a:pt x="174" y="211"/>
                    <a:pt x="166" y="226"/>
                    <a:pt x="164" y="228"/>
                  </a:cubicBezTo>
                  <a:cubicBezTo>
                    <a:pt x="157" y="234"/>
                    <a:pt x="152" y="243"/>
                    <a:pt x="145" y="249"/>
                  </a:cubicBezTo>
                  <a:cubicBezTo>
                    <a:pt x="142" y="262"/>
                    <a:pt x="142" y="262"/>
                    <a:pt x="142" y="262"/>
                  </a:cubicBezTo>
                  <a:cubicBezTo>
                    <a:pt x="142" y="263"/>
                    <a:pt x="145" y="282"/>
                    <a:pt x="145" y="281"/>
                  </a:cubicBezTo>
                  <a:cubicBezTo>
                    <a:pt x="146" y="286"/>
                    <a:pt x="142" y="289"/>
                    <a:pt x="138" y="291"/>
                  </a:cubicBezTo>
                  <a:cubicBezTo>
                    <a:pt x="134" y="293"/>
                    <a:pt x="130" y="296"/>
                    <a:pt x="130" y="300"/>
                  </a:cubicBezTo>
                  <a:cubicBezTo>
                    <a:pt x="131" y="302"/>
                    <a:pt x="132" y="307"/>
                    <a:pt x="131" y="310"/>
                  </a:cubicBezTo>
                  <a:cubicBezTo>
                    <a:pt x="129" y="311"/>
                    <a:pt x="126" y="312"/>
                    <a:pt x="124" y="314"/>
                  </a:cubicBezTo>
                  <a:cubicBezTo>
                    <a:pt x="122" y="317"/>
                    <a:pt x="123" y="325"/>
                    <a:pt x="118" y="328"/>
                  </a:cubicBezTo>
                  <a:cubicBezTo>
                    <a:pt x="113" y="334"/>
                    <a:pt x="99" y="342"/>
                    <a:pt x="92" y="338"/>
                  </a:cubicBezTo>
                  <a:cubicBezTo>
                    <a:pt x="90" y="338"/>
                    <a:pt x="89" y="337"/>
                    <a:pt x="89" y="335"/>
                  </a:cubicBezTo>
                  <a:cubicBezTo>
                    <a:pt x="87" y="334"/>
                    <a:pt x="87" y="326"/>
                    <a:pt x="85" y="323"/>
                  </a:cubicBezTo>
                  <a:cubicBezTo>
                    <a:pt x="82" y="319"/>
                    <a:pt x="82" y="316"/>
                    <a:pt x="80" y="311"/>
                  </a:cubicBezTo>
                  <a:cubicBezTo>
                    <a:pt x="79" y="306"/>
                    <a:pt x="79" y="301"/>
                    <a:pt x="76" y="297"/>
                  </a:cubicBezTo>
                  <a:cubicBezTo>
                    <a:pt x="71" y="291"/>
                    <a:pt x="77" y="285"/>
                    <a:pt x="76" y="279"/>
                  </a:cubicBezTo>
                  <a:cubicBezTo>
                    <a:pt x="76" y="276"/>
                    <a:pt x="78" y="276"/>
                    <a:pt x="79" y="272"/>
                  </a:cubicBezTo>
                  <a:cubicBezTo>
                    <a:pt x="78" y="270"/>
                    <a:pt x="77" y="268"/>
                    <a:pt x="77" y="266"/>
                  </a:cubicBezTo>
                  <a:cubicBezTo>
                    <a:pt x="78" y="262"/>
                    <a:pt x="75" y="259"/>
                    <a:pt x="75" y="256"/>
                  </a:cubicBezTo>
                  <a:cubicBezTo>
                    <a:pt x="74" y="256"/>
                    <a:pt x="70" y="250"/>
                    <a:pt x="69" y="249"/>
                  </a:cubicBezTo>
                  <a:cubicBezTo>
                    <a:pt x="67" y="245"/>
                    <a:pt x="68" y="244"/>
                    <a:pt x="68" y="241"/>
                  </a:cubicBezTo>
                  <a:cubicBezTo>
                    <a:pt x="68" y="241"/>
                    <a:pt x="69" y="233"/>
                    <a:pt x="69" y="232"/>
                  </a:cubicBezTo>
                  <a:cubicBezTo>
                    <a:pt x="68" y="232"/>
                    <a:pt x="66" y="229"/>
                    <a:pt x="65" y="229"/>
                  </a:cubicBezTo>
                  <a:cubicBezTo>
                    <a:pt x="60" y="232"/>
                    <a:pt x="60" y="228"/>
                    <a:pt x="58" y="227"/>
                  </a:cubicBezTo>
                  <a:cubicBezTo>
                    <a:pt x="54" y="225"/>
                    <a:pt x="53" y="223"/>
                    <a:pt x="48" y="225"/>
                  </a:cubicBezTo>
                  <a:cubicBezTo>
                    <a:pt x="44" y="229"/>
                    <a:pt x="31" y="229"/>
                    <a:pt x="26" y="230"/>
                  </a:cubicBezTo>
                  <a:cubicBezTo>
                    <a:pt x="23" y="229"/>
                    <a:pt x="14" y="222"/>
                    <a:pt x="13" y="219"/>
                  </a:cubicBezTo>
                  <a:cubicBezTo>
                    <a:pt x="12" y="215"/>
                    <a:pt x="9" y="214"/>
                    <a:pt x="7" y="211"/>
                  </a:cubicBezTo>
                  <a:cubicBezTo>
                    <a:pt x="4" y="207"/>
                    <a:pt x="5" y="204"/>
                    <a:pt x="2" y="200"/>
                  </a:cubicBezTo>
                  <a:cubicBezTo>
                    <a:pt x="6" y="197"/>
                    <a:pt x="7" y="189"/>
                    <a:pt x="6" y="185"/>
                  </a:cubicBezTo>
                  <a:cubicBezTo>
                    <a:pt x="0" y="180"/>
                    <a:pt x="10" y="175"/>
                    <a:pt x="10" y="169"/>
                  </a:cubicBezTo>
                  <a:cubicBezTo>
                    <a:pt x="12" y="168"/>
                    <a:pt x="12" y="167"/>
                    <a:pt x="13" y="166"/>
                  </a:cubicBezTo>
                  <a:cubicBezTo>
                    <a:pt x="14" y="165"/>
                    <a:pt x="15" y="163"/>
                    <a:pt x="17" y="162"/>
                  </a:cubicBezTo>
                  <a:cubicBezTo>
                    <a:pt x="19" y="162"/>
                    <a:pt x="20" y="160"/>
                    <a:pt x="21" y="159"/>
                  </a:cubicBezTo>
                  <a:cubicBezTo>
                    <a:pt x="24" y="156"/>
                    <a:pt x="22" y="152"/>
                    <a:pt x="26" y="149"/>
                  </a:cubicBezTo>
                  <a:cubicBezTo>
                    <a:pt x="28" y="148"/>
                    <a:pt x="32" y="141"/>
                    <a:pt x="33" y="141"/>
                  </a:cubicBezTo>
                  <a:cubicBezTo>
                    <a:pt x="30" y="141"/>
                    <a:pt x="32" y="137"/>
                    <a:pt x="29" y="138"/>
                  </a:cubicBezTo>
                  <a:cubicBezTo>
                    <a:pt x="25" y="139"/>
                    <a:pt x="24" y="134"/>
                    <a:pt x="25" y="132"/>
                  </a:cubicBezTo>
                  <a:cubicBezTo>
                    <a:pt x="27" y="126"/>
                    <a:pt x="25" y="121"/>
                    <a:pt x="31" y="119"/>
                  </a:cubicBezTo>
                  <a:cubicBezTo>
                    <a:pt x="34" y="121"/>
                    <a:pt x="52" y="120"/>
                    <a:pt x="44" y="112"/>
                  </a:cubicBezTo>
                  <a:cubicBezTo>
                    <a:pt x="43" y="110"/>
                    <a:pt x="38" y="109"/>
                    <a:pt x="38" y="108"/>
                  </a:cubicBezTo>
                  <a:cubicBezTo>
                    <a:pt x="38" y="104"/>
                    <a:pt x="39" y="107"/>
                    <a:pt x="41" y="105"/>
                  </a:cubicBezTo>
                  <a:cubicBezTo>
                    <a:pt x="45" y="106"/>
                    <a:pt x="42" y="105"/>
                    <a:pt x="44" y="103"/>
                  </a:cubicBezTo>
                  <a:cubicBezTo>
                    <a:pt x="45" y="102"/>
                    <a:pt x="49" y="103"/>
                    <a:pt x="50" y="102"/>
                  </a:cubicBezTo>
                  <a:cubicBezTo>
                    <a:pt x="52" y="101"/>
                    <a:pt x="52" y="100"/>
                    <a:pt x="53" y="99"/>
                  </a:cubicBezTo>
                  <a:cubicBezTo>
                    <a:pt x="55" y="98"/>
                    <a:pt x="57" y="96"/>
                    <a:pt x="58" y="95"/>
                  </a:cubicBezTo>
                  <a:cubicBezTo>
                    <a:pt x="59" y="95"/>
                    <a:pt x="60" y="95"/>
                    <a:pt x="60" y="95"/>
                  </a:cubicBezTo>
                  <a:cubicBezTo>
                    <a:pt x="58" y="91"/>
                    <a:pt x="69" y="92"/>
                    <a:pt x="67" y="90"/>
                  </a:cubicBezTo>
                  <a:cubicBezTo>
                    <a:pt x="67" y="90"/>
                    <a:pt x="64" y="83"/>
                    <a:pt x="67" y="83"/>
                  </a:cubicBezTo>
                  <a:cubicBezTo>
                    <a:pt x="66" y="80"/>
                    <a:pt x="74" y="86"/>
                    <a:pt x="72" y="86"/>
                  </a:cubicBezTo>
                  <a:cubicBezTo>
                    <a:pt x="78" y="86"/>
                    <a:pt x="72" y="80"/>
                    <a:pt x="71" y="77"/>
                  </a:cubicBezTo>
                  <a:cubicBezTo>
                    <a:pt x="71" y="79"/>
                    <a:pt x="66" y="80"/>
                    <a:pt x="65" y="81"/>
                  </a:cubicBezTo>
                  <a:cubicBezTo>
                    <a:pt x="60" y="81"/>
                    <a:pt x="58" y="74"/>
                    <a:pt x="61" y="70"/>
                  </a:cubicBezTo>
                  <a:cubicBezTo>
                    <a:pt x="66" y="68"/>
                    <a:pt x="77" y="62"/>
                    <a:pt x="79" y="55"/>
                  </a:cubicBezTo>
                  <a:cubicBezTo>
                    <a:pt x="79" y="55"/>
                    <a:pt x="76" y="56"/>
                    <a:pt x="76" y="56"/>
                  </a:cubicBezTo>
                  <a:cubicBezTo>
                    <a:pt x="74" y="54"/>
                    <a:pt x="82" y="54"/>
                    <a:pt x="82" y="54"/>
                  </a:cubicBezTo>
                  <a:cubicBezTo>
                    <a:pt x="83" y="51"/>
                    <a:pt x="85" y="51"/>
                    <a:pt x="87" y="50"/>
                  </a:cubicBezTo>
                  <a:cubicBezTo>
                    <a:pt x="86" y="52"/>
                    <a:pt x="96" y="46"/>
                    <a:pt x="98" y="48"/>
                  </a:cubicBezTo>
                  <a:cubicBezTo>
                    <a:pt x="99" y="48"/>
                    <a:pt x="105" y="50"/>
                    <a:pt x="107" y="50"/>
                  </a:cubicBezTo>
                  <a:cubicBezTo>
                    <a:pt x="107" y="50"/>
                    <a:pt x="106" y="51"/>
                    <a:pt x="106" y="51"/>
                  </a:cubicBezTo>
                  <a:cubicBezTo>
                    <a:pt x="111" y="53"/>
                    <a:pt x="116" y="53"/>
                    <a:pt x="121" y="54"/>
                  </a:cubicBezTo>
                  <a:cubicBezTo>
                    <a:pt x="121" y="55"/>
                    <a:pt x="124" y="55"/>
                    <a:pt x="124" y="56"/>
                  </a:cubicBezTo>
                  <a:cubicBezTo>
                    <a:pt x="125" y="57"/>
                    <a:pt x="126" y="56"/>
                    <a:pt x="127" y="58"/>
                  </a:cubicBezTo>
                  <a:cubicBezTo>
                    <a:pt x="130" y="63"/>
                    <a:pt x="116" y="60"/>
                    <a:pt x="115" y="60"/>
                  </a:cubicBezTo>
                  <a:cubicBezTo>
                    <a:pt x="117" y="61"/>
                    <a:pt x="117" y="66"/>
                    <a:pt x="121" y="65"/>
                  </a:cubicBezTo>
                  <a:cubicBezTo>
                    <a:pt x="120" y="65"/>
                    <a:pt x="119" y="64"/>
                    <a:pt x="119" y="63"/>
                  </a:cubicBezTo>
                  <a:cubicBezTo>
                    <a:pt x="120" y="61"/>
                    <a:pt x="125" y="63"/>
                    <a:pt x="126" y="64"/>
                  </a:cubicBezTo>
                  <a:cubicBezTo>
                    <a:pt x="124" y="60"/>
                    <a:pt x="131" y="59"/>
                    <a:pt x="133" y="60"/>
                  </a:cubicBezTo>
                  <a:cubicBezTo>
                    <a:pt x="132" y="59"/>
                    <a:pt x="133" y="58"/>
                    <a:pt x="133" y="59"/>
                  </a:cubicBezTo>
                  <a:cubicBezTo>
                    <a:pt x="132" y="57"/>
                    <a:pt x="129" y="54"/>
                    <a:pt x="129" y="54"/>
                  </a:cubicBezTo>
                  <a:cubicBezTo>
                    <a:pt x="130" y="52"/>
                    <a:pt x="136" y="54"/>
                    <a:pt x="135" y="57"/>
                  </a:cubicBezTo>
                  <a:cubicBezTo>
                    <a:pt x="137" y="58"/>
                    <a:pt x="140" y="57"/>
                    <a:pt x="141" y="55"/>
                  </a:cubicBezTo>
                  <a:cubicBezTo>
                    <a:pt x="142" y="55"/>
                    <a:pt x="145" y="54"/>
                    <a:pt x="149" y="53"/>
                  </a:cubicBezTo>
                  <a:cubicBezTo>
                    <a:pt x="154" y="52"/>
                    <a:pt x="159" y="51"/>
                    <a:pt x="159" y="51"/>
                  </a:cubicBezTo>
                  <a:cubicBezTo>
                    <a:pt x="159" y="49"/>
                    <a:pt x="153" y="50"/>
                    <a:pt x="154" y="47"/>
                  </a:cubicBezTo>
                  <a:cubicBezTo>
                    <a:pt x="155" y="46"/>
                    <a:pt x="172" y="47"/>
                    <a:pt x="175" y="49"/>
                  </a:cubicBezTo>
                  <a:cubicBezTo>
                    <a:pt x="175" y="49"/>
                    <a:pt x="175" y="49"/>
                    <a:pt x="175" y="48"/>
                  </a:cubicBezTo>
                  <a:cubicBezTo>
                    <a:pt x="171" y="46"/>
                    <a:pt x="166" y="43"/>
                    <a:pt x="169" y="40"/>
                  </a:cubicBezTo>
                  <a:cubicBezTo>
                    <a:pt x="167" y="40"/>
                    <a:pt x="170" y="35"/>
                    <a:pt x="171" y="33"/>
                  </a:cubicBezTo>
                  <a:cubicBezTo>
                    <a:pt x="171" y="32"/>
                    <a:pt x="171" y="32"/>
                    <a:pt x="171" y="32"/>
                  </a:cubicBezTo>
                  <a:cubicBezTo>
                    <a:pt x="172" y="32"/>
                    <a:pt x="176" y="34"/>
                    <a:pt x="177" y="35"/>
                  </a:cubicBezTo>
                  <a:cubicBezTo>
                    <a:pt x="177" y="36"/>
                    <a:pt x="178" y="39"/>
                    <a:pt x="180" y="42"/>
                  </a:cubicBezTo>
                  <a:cubicBezTo>
                    <a:pt x="183" y="47"/>
                    <a:pt x="186" y="53"/>
                    <a:pt x="180" y="54"/>
                  </a:cubicBezTo>
                  <a:cubicBezTo>
                    <a:pt x="187" y="53"/>
                    <a:pt x="183" y="49"/>
                    <a:pt x="184" y="46"/>
                  </a:cubicBezTo>
                  <a:cubicBezTo>
                    <a:pt x="184" y="46"/>
                    <a:pt x="184" y="46"/>
                    <a:pt x="184" y="45"/>
                  </a:cubicBezTo>
                  <a:cubicBezTo>
                    <a:pt x="184" y="45"/>
                    <a:pt x="175" y="37"/>
                    <a:pt x="180" y="36"/>
                  </a:cubicBezTo>
                  <a:cubicBezTo>
                    <a:pt x="181" y="34"/>
                    <a:pt x="180" y="34"/>
                    <a:pt x="179" y="33"/>
                  </a:cubicBezTo>
                  <a:cubicBezTo>
                    <a:pt x="180" y="32"/>
                    <a:pt x="182" y="34"/>
                    <a:pt x="182" y="34"/>
                  </a:cubicBezTo>
                  <a:cubicBezTo>
                    <a:pt x="184" y="35"/>
                    <a:pt x="182" y="37"/>
                    <a:pt x="184" y="37"/>
                  </a:cubicBezTo>
                  <a:cubicBezTo>
                    <a:pt x="183" y="36"/>
                    <a:pt x="183" y="35"/>
                    <a:pt x="183" y="35"/>
                  </a:cubicBezTo>
                  <a:cubicBezTo>
                    <a:pt x="185" y="33"/>
                    <a:pt x="190" y="32"/>
                    <a:pt x="193" y="33"/>
                  </a:cubicBezTo>
                  <a:cubicBezTo>
                    <a:pt x="191" y="31"/>
                    <a:pt x="185" y="27"/>
                    <a:pt x="193" y="27"/>
                  </a:cubicBezTo>
                  <a:cubicBezTo>
                    <a:pt x="193" y="27"/>
                    <a:pt x="198" y="25"/>
                    <a:pt x="198" y="25"/>
                  </a:cubicBezTo>
                  <a:cubicBezTo>
                    <a:pt x="193" y="21"/>
                    <a:pt x="202" y="17"/>
                    <a:pt x="205" y="16"/>
                  </a:cubicBezTo>
                  <a:cubicBezTo>
                    <a:pt x="208" y="15"/>
                    <a:pt x="214" y="9"/>
                    <a:pt x="217" y="9"/>
                  </a:cubicBezTo>
                  <a:cubicBezTo>
                    <a:pt x="218" y="9"/>
                    <a:pt x="218" y="6"/>
                    <a:pt x="218" y="6"/>
                  </a:cubicBezTo>
                  <a:cubicBezTo>
                    <a:pt x="218" y="6"/>
                    <a:pt x="226" y="0"/>
                    <a:pt x="225" y="5"/>
                  </a:cubicBezTo>
                  <a:cubicBezTo>
                    <a:pt x="225" y="6"/>
                    <a:pt x="233" y="9"/>
                    <a:pt x="234" y="9"/>
                  </a:cubicBezTo>
                  <a:cubicBezTo>
                    <a:pt x="242" y="13"/>
                    <a:pt x="242" y="18"/>
                    <a:pt x="234" y="24"/>
                  </a:cubicBezTo>
                  <a:cubicBezTo>
                    <a:pt x="238" y="24"/>
                    <a:pt x="236" y="21"/>
                    <a:pt x="239" y="21"/>
                  </a:cubicBezTo>
                  <a:cubicBezTo>
                    <a:pt x="241" y="21"/>
                    <a:pt x="239" y="19"/>
                    <a:pt x="242" y="20"/>
                  </a:cubicBezTo>
                  <a:cubicBezTo>
                    <a:pt x="242" y="20"/>
                    <a:pt x="242" y="22"/>
                    <a:pt x="242" y="22"/>
                  </a:cubicBezTo>
                  <a:cubicBezTo>
                    <a:pt x="246" y="20"/>
                    <a:pt x="257" y="24"/>
                    <a:pt x="261" y="22"/>
                  </a:cubicBezTo>
                  <a:cubicBezTo>
                    <a:pt x="265" y="21"/>
                    <a:pt x="263" y="17"/>
                    <a:pt x="267" y="17"/>
                  </a:cubicBezTo>
                  <a:cubicBezTo>
                    <a:pt x="271" y="18"/>
                    <a:pt x="278" y="16"/>
                    <a:pt x="279" y="22"/>
                  </a:cubicBezTo>
                  <a:cubicBezTo>
                    <a:pt x="279" y="23"/>
                    <a:pt x="279" y="28"/>
                    <a:pt x="280" y="29"/>
                  </a:cubicBezTo>
                  <a:cubicBezTo>
                    <a:pt x="280" y="29"/>
                    <a:pt x="280" y="29"/>
                    <a:pt x="281" y="30"/>
                  </a:cubicBezTo>
                  <a:cubicBezTo>
                    <a:pt x="281" y="29"/>
                    <a:pt x="282" y="30"/>
                    <a:pt x="283" y="31"/>
                  </a:cubicBezTo>
                  <a:cubicBezTo>
                    <a:pt x="284" y="30"/>
                    <a:pt x="284" y="29"/>
                    <a:pt x="284" y="27"/>
                  </a:cubicBezTo>
                  <a:cubicBezTo>
                    <a:pt x="285" y="27"/>
                    <a:pt x="285" y="27"/>
                    <a:pt x="286" y="28"/>
                  </a:cubicBezTo>
                  <a:cubicBezTo>
                    <a:pt x="290" y="29"/>
                    <a:pt x="296" y="29"/>
                    <a:pt x="295" y="23"/>
                  </a:cubicBezTo>
                  <a:cubicBezTo>
                    <a:pt x="295" y="22"/>
                    <a:pt x="297" y="22"/>
                    <a:pt x="297" y="22"/>
                  </a:cubicBezTo>
                  <a:cubicBezTo>
                    <a:pt x="297" y="22"/>
                    <a:pt x="297" y="20"/>
                    <a:pt x="297" y="20"/>
                  </a:cubicBezTo>
                  <a:cubicBezTo>
                    <a:pt x="297" y="20"/>
                    <a:pt x="298" y="20"/>
                    <a:pt x="298" y="20"/>
                  </a:cubicBezTo>
                  <a:cubicBezTo>
                    <a:pt x="298" y="20"/>
                    <a:pt x="298" y="20"/>
                    <a:pt x="298" y="20"/>
                  </a:cubicBezTo>
                  <a:cubicBezTo>
                    <a:pt x="307" y="24"/>
                    <a:pt x="309" y="29"/>
                    <a:pt x="316" y="32"/>
                  </a:cubicBezTo>
                  <a:cubicBezTo>
                    <a:pt x="317" y="31"/>
                    <a:pt x="319" y="30"/>
                    <a:pt x="319" y="31"/>
                  </a:cubicBezTo>
                  <a:cubicBezTo>
                    <a:pt x="322" y="28"/>
                    <a:pt x="328" y="30"/>
                    <a:pt x="329" y="31"/>
                  </a:cubicBezTo>
                  <a:cubicBezTo>
                    <a:pt x="330" y="31"/>
                    <a:pt x="331" y="33"/>
                    <a:pt x="331" y="33"/>
                  </a:cubicBezTo>
                  <a:cubicBezTo>
                    <a:pt x="332" y="38"/>
                    <a:pt x="354" y="27"/>
                    <a:pt x="349" y="34"/>
                  </a:cubicBezTo>
                  <a:cubicBezTo>
                    <a:pt x="351" y="34"/>
                    <a:pt x="352" y="35"/>
                    <a:pt x="354" y="36"/>
                  </a:cubicBezTo>
                  <a:cubicBezTo>
                    <a:pt x="354" y="34"/>
                    <a:pt x="349" y="29"/>
                    <a:pt x="351" y="29"/>
                  </a:cubicBezTo>
                  <a:cubicBezTo>
                    <a:pt x="351" y="29"/>
                    <a:pt x="353" y="29"/>
                    <a:pt x="353" y="29"/>
                  </a:cubicBezTo>
                  <a:cubicBezTo>
                    <a:pt x="359" y="28"/>
                    <a:pt x="363" y="27"/>
                    <a:pt x="369" y="28"/>
                  </a:cubicBezTo>
                  <a:cubicBezTo>
                    <a:pt x="376" y="28"/>
                    <a:pt x="381" y="31"/>
                    <a:pt x="388" y="31"/>
                  </a:cubicBezTo>
                  <a:cubicBezTo>
                    <a:pt x="391" y="30"/>
                    <a:pt x="396" y="34"/>
                    <a:pt x="398" y="33"/>
                  </a:cubicBezTo>
                  <a:cubicBezTo>
                    <a:pt x="400" y="31"/>
                    <a:pt x="408" y="30"/>
                    <a:pt x="412" y="31"/>
                  </a:cubicBezTo>
                  <a:cubicBezTo>
                    <a:pt x="413" y="32"/>
                    <a:pt x="414" y="32"/>
                    <a:pt x="414" y="33"/>
                  </a:cubicBezTo>
                  <a:cubicBezTo>
                    <a:pt x="414" y="34"/>
                    <a:pt x="414" y="35"/>
                    <a:pt x="414" y="36"/>
                  </a:cubicBezTo>
                  <a:cubicBezTo>
                    <a:pt x="413" y="38"/>
                    <a:pt x="411" y="36"/>
                    <a:pt x="412" y="39"/>
                  </a:cubicBezTo>
                  <a:close/>
                  <a:moveTo>
                    <a:pt x="72" y="90"/>
                  </a:moveTo>
                  <a:cubicBezTo>
                    <a:pt x="75" y="92"/>
                    <a:pt x="82" y="90"/>
                    <a:pt x="85" y="89"/>
                  </a:cubicBezTo>
                  <a:cubicBezTo>
                    <a:pt x="85" y="89"/>
                    <a:pt x="92" y="89"/>
                    <a:pt x="92" y="89"/>
                  </a:cubicBezTo>
                  <a:cubicBezTo>
                    <a:pt x="94" y="89"/>
                    <a:pt x="90" y="78"/>
                    <a:pt x="97" y="83"/>
                  </a:cubicBezTo>
                  <a:cubicBezTo>
                    <a:pt x="99" y="85"/>
                    <a:pt x="99" y="78"/>
                    <a:pt x="96" y="79"/>
                  </a:cubicBezTo>
                  <a:cubicBezTo>
                    <a:pt x="96" y="74"/>
                    <a:pt x="107" y="79"/>
                    <a:pt x="107" y="76"/>
                  </a:cubicBezTo>
                  <a:cubicBezTo>
                    <a:pt x="101" y="75"/>
                    <a:pt x="94" y="79"/>
                    <a:pt x="91" y="71"/>
                  </a:cubicBezTo>
                  <a:cubicBezTo>
                    <a:pt x="89" y="65"/>
                    <a:pt x="99" y="66"/>
                    <a:pt x="96" y="61"/>
                  </a:cubicBezTo>
                  <a:cubicBezTo>
                    <a:pt x="96" y="62"/>
                    <a:pt x="80" y="71"/>
                    <a:pt x="85" y="74"/>
                  </a:cubicBezTo>
                  <a:cubicBezTo>
                    <a:pt x="91" y="77"/>
                    <a:pt x="81" y="85"/>
                    <a:pt x="78" y="88"/>
                  </a:cubicBezTo>
                  <a:cubicBezTo>
                    <a:pt x="78" y="88"/>
                    <a:pt x="78" y="88"/>
                    <a:pt x="78" y="88"/>
                  </a:cubicBezTo>
                  <a:cubicBezTo>
                    <a:pt x="78" y="88"/>
                    <a:pt x="78" y="88"/>
                    <a:pt x="78" y="88"/>
                  </a:cubicBezTo>
                  <a:cubicBezTo>
                    <a:pt x="77" y="89"/>
                    <a:pt x="76" y="88"/>
                    <a:pt x="75" y="87"/>
                  </a:cubicBezTo>
                  <a:cubicBezTo>
                    <a:pt x="74" y="89"/>
                    <a:pt x="75" y="89"/>
                    <a:pt x="72" y="90"/>
                  </a:cubicBezTo>
                  <a:close/>
                  <a:moveTo>
                    <a:pt x="66" y="105"/>
                  </a:moveTo>
                  <a:cubicBezTo>
                    <a:pt x="65" y="105"/>
                    <a:pt x="65" y="106"/>
                    <a:pt x="66" y="105"/>
                  </a:cubicBezTo>
                  <a:close/>
                  <a:moveTo>
                    <a:pt x="80" y="207"/>
                  </a:moveTo>
                  <a:cubicBezTo>
                    <a:pt x="80" y="208"/>
                    <a:pt x="80" y="209"/>
                    <a:pt x="80" y="210"/>
                  </a:cubicBezTo>
                  <a:cubicBezTo>
                    <a:pt x="81" y="209"/>
                    <a:pt x="82" y="208"/>
                    <a:pt x="80" y="207"/>
                  </a:cubicBezTo>
                  <a:close/>
                  <a:moveTo>
                    <a:pt x="127" y="248"/>
                  </a:moveTo>
                  <a:cubicBezTo>
                    <a:pt x="127" y="245"/>
                    <a:pt x="130" y="244"/>
                    <a:pt x="129" y="242"/>
                  </a:cubicBezTo>
                  <a:cubicBezTo>
                    <a:pt x="124" y="241"/>
                    <a:pt x="121" y="247"/>
                    <a:pt x="127" y="248"/>
                  </a:cubicBezTo>
                  <a:close/>
                  <a:moveTo>
                    <a:pt x="130" y="145"/>
                  </a:moveTo>
                  <a:cubicBezTo>
                    <a:pt x="128" y="136"/>
                    <a:pt x="125" y="145"/>
                    <a:pt x="120" y="140"/>
                  </a:cubicBezTo>
                  <a:cubicBezTo>
                    <a:pt x="118" y="138"/>
                    <a:pt x="114" y="143"/>
                    <a:pt x="111" y="139"/>
                  </a:cubicBezTo>
                  <a:cubicBezTo>
                    <a:pt x="111" y="140"/>
                    <a:pt x="113" y="140"/>
                    <a:pt x="111" y="141"/>
                  </a:cubicBezTo>
                  <a:cubicBezTo>
                    <a:pt x="109" y="140"/>
                    <a:pt x="107" y="134"/>
                    <a:pt x="108" y="133"/>
                  </a:cubicBezTo>
                  <a:cubicBezTo>
                    <a:pt x="107" y="134"/>
                    <a:pt x="106" y="128"/>
                    <a:pt x="106" y="128"/>
                  </a:cubicBezTo>
                  <a:cubicBezTo>
                    <a:pt x="106" y="128"/>
                    <a:pt x="100" y="126"/>
                    <a:pt x="102" y="129"/>
                  </a:cubicBezTo>
                  <a:cubicBezTo>
                    <a:pt x="101" y="131"/>
                    <a:pt x="99" y="128"/>
                    <a:pt x="98" y="129"/>
                  </a:cubicBezTo>
                  <a:cubicBezTo>
                    <a:pt x="98" y="131"/>
                    <a:pt x="100" y="133"/>
                    <a:pt x="103" y="135"/>
                  </a:cubicBezTo>
                  <a:cubicBezTo>
                    <a:pt x="102" y="135"/>
                    <a:pt x="101" y="136"/>
                    <a:pt x="100" y="138"/>
                  </a:cubicBezTo>
                  <a:cubicBezTo>
                    <a:pt x="100" y="138"/>
                    <a:pt x="100" y="139"/>
                    <a:pt x="100" y="139"/>
                  </a:cubicBezTo>
                  <a:cubicBezTo>
                    <a:pt x="96" y="142"/>
                    <a:pt x="92" y="131"/>
                    <a:pt x="91" y="129"/>
                  </a:cubicBezTo>
                  <a:cubicBezTo>
                    <a:pt x="91" y="128"/>
                    <a:pt x="91" y="128"/>
                    <a:pt x="91" y="128"/>
                  </a:cubicBezTo>
                  <a:cubicBezTo>
                    <a:pt x="88" y="123"/>
                    <a:pt x="87" y="123"/>
                    <a:pt x="82" y="119"/>
                  </a:cubicBezTo>
                  <a:cubicBezTo>
                    <a:pt x="81" y="118"/>
                    <a:pt x="79" y="117"/>
                    <a:pt x="78" y="115"/>
                  </a:cubicBezTo>
                  <a:cubicBezTo>
                    <a:pt x="78" y="115"/>
                    <a:pt x="78" y="115"/>
                    <a:pt x="78" y="115"/>
                  </a:cubicBezTo>
                  <a:cubicBezTo>
                    <a:pt x="78" y="115"/>
                    <a:pt x="78" y="114"/>
                    <a:pt x="78" y="114"/>
                  </a:cubicBezTo>
                  <a:cubicBezTo>
                    <a:pt x="77" y="114"/>
                    <a:pt x="77" y="114"/>
                    <a:pt x="77" y="114"/>
                  </a:cubicBezTo>
                  <a:cubicBezTo>
                    <a:pt x="69" y="115"/>
                    <a:pt x="87" y="128"/>
                    <a:pt x="88" y="130"/>
                  </a:cubicBezTo>
                  <a:cubicBezTo>
                    <a:pt x="81" y="125"/>
                    <a:pt x="88" y="137"/>
                    <a:pt x="83" y="135"/>
                  </a:cubicBezTo>
                  <a:cubicBezTo>
                    <a:pt x="84" y="136"/>
                    <a:pt x="74" y="144"/>
                    <a:pt x="75" y="136"/>
                  </a:cubicBezTo>
                  <a:cubicBezTo>
                    <a:pt x="76" y="131"/>
                    <a:pt x="86" y="139"/>
                    <a:pt x="81" y="129"/>
                  </a:cubicBezTo>
                  <a:cubicBezTo>
                    <a:pt x="80" y="127"/>
                    <a:pt x="67" y="117"/>
                    <a:pt x="66" y="118"/>
                  </a:cubicBezTo>
                  <a:cubicBezTo>
                    <a:pt x="63" y="122"/>
                    <a:pt x="60" y="120"/>
                    <a:pt x="57" y="121"/>
                  </a:cubicBezTo>
                  <a:cubicBezTo>
                    <a:pt x="53" y="121"/>
                    <a:pt x="56" y="125"/>
                    <a:pt x="52" y="126"/>
                  </a:cubicBezTo>
                  <a:cubicBezTo>
                    <a:pt x="47" y="129"/>
                    <a:pt x="49" y="132"/>
                    <a:pt x="45" y="135"/>
                  </a:cubicBezTo>
                  <a:cubicBezTo>
                    <a:pt x="42" y="139"/>
                    <a:pt x="39" y="138"/>
                    <a:pt x="35" y="140"/>
                  </a:cubicBezTo>
                  <a:cubicBezTo>
                    <a:pt x="35" y="140"/>
                    <a:pt x="35" y="140"/>
                    <a:pt x="35" y="140"/>
                  </a:cubicBezTo>
                  <a:cubicBezTo>
                    <a:pt x="35" y="140"/>
                    <a:pt x="35" y="140"/>
                    <a:pt x="35" y="140"/>
                  </a:cubicBezTo>
                  <a:cubicBezTo>
                    <a:pt x="32" y="142"/>
                    <a:pt x="40" y="142"/>
                    <a:pt x="42" y="143"/>
                  </a:cubicBezTo>
                  <a:cubicBezTo>
                    <a:pt x="44" y="138"/>
                    <a:pt x="55" y="138"/>
                    <a:pt x="59" y="138"/>
                  </a:cubicBezTo>
                  <a:cubicBezTo>
                    <a:pt x="63" y="138"/>
                    <a:pt x="69" y="137"/>
                    <a:pt x="72" y="138"/>
                  </a:cubicBezTo>
                  <a:cubicBezTo>
                    <a:pt x="73" y="139"/>
                    <a:pt x="71" y="145"/>
                    <a:pt x="70" y="146"/>
                  </a:cubicBezTo>
                  <a:cubicBezTo>
                    <a:pt x="71" y="149"/>
                    <a:pt x="78" y="150"/>
                    <a:pt x="82" y="151"/>
                  </a:cubicBezTo>
                  <a:cubicBezTo>
                    <a:pt x="84" y="152"/>
                    <a:pt x="87" y="156"/>
                    <a:pt x="91" y="157"/>
                  </a:cubicBezTo>
                  <a:cubicBezTo>
                    <a:pt x="91" y="157"/>
                    <a:pt x="98" y="144"/>
                    <a:pt x="100" y="150"/>
                  </a:cubicBezTo>
                  <a:cubicBezTo>
                    <a:pt x="102" y="154"/>
                    <a:pt x="111" y="153"/>
                    <a:pt x="115" y="155"/>
                  </a:cubicBezTo>
                  <a:cubicBezTo>
                    <a:pt x="115" y="155"/>
                    <a:pt x="116" y="155"/>
                    <a:pt x="118" y="155"/>
                  </a:cubicBezTo>
                  <a:cubicBezTo>
                    <a:pt x="122" y="154"/>
                    <a:pt x="127" y="153"/>
                    <a:pt x="128" y="152"/>
                  </a:cubicBezTo>
                  <a:cubicBezTo>
                    <a:pt x="127" y="152"/>
                    <a:pt x="131" y="144"/>
                    <a:pt x="130" y="145"/>
                  </a:cubicBezTo>
                  <a:close/>
                  <a:moveTo>
                    <a:pt x="137" y="120"/>
                  </a:moveTo>
                  <a:cubicBezTo>
                    <a:pt x="136" y="120"/>
                    <a:pt x="136" y="120"/>
                    <a:pt x="136" y="120"/>
                  </a:cubicBezTo>
                  <a:cubicBezTo>
                    <a:pt x="136" y="120"/>
                    <a:pt x="136" y="120"/>
                    <a:pt x="136" y="120"/>
                  </a:cubicBezTo>
                  <a:cubicBezTo>
                    <a:pt x="136" y="120"/>
                    <a:pt x="136" y="120"/>
                    <a:pt x="136" y="120"/>
                  </a:cubicBezTo>
                  <a:cubicBezTo>
                    <a:pt x="132" y="118"/>
                    <a:pt x="126" y="114"/>
                    <a:pt x="132" y="110"/>
                  </a:cubicBezTo>
                  <a:cubicBezTo>
                    <a:pt x="132" y="110"/>
                    <a:pt x="131" y="110"/>
                    <a:pt x="131" y="110"/>
                  </a:cubicBezTo>
                  <a:cubicBezTo>
                    <a:pt x="131" y="110"/>
                    <a:pt x="126" y="112"/>
                    <a:pt x="125" y="113"/>
                  </a:cubicBezTo>
                  <a:cubicBezTo>
                    <a:pt x="123" y="116"/>
                    <a:pt x="127" y="114"/>
                    <a:pt x="128" y="115"/>
                  </a:cubicBezTo>
                  <a:cubicBezTo>
                    <a:pt x="129" y="121"/>
                    <a:pt x="120" y="115"/>
                    <a:pt x="120" y="115"/>
                  </a:cubicBezTo>
                  <a:cubicBezTo>
                    <a:pt x="120" y="114"/>
                    <a:pt x="121" y="114"/>
                    <a:pt x="121" y="113"/>
                  </a:cubicBezTo>
                  <a:cubicBezTo>
                    <a:pt x="116" y="108"/>
                    <a:pt x="107" y="121"/>
                    <a:pt x="110" y="124"/>
                  </a:cubicBezTo>
                  <a:cubicBezTo>
                    <a:pt x="112" y="129"/>
                    <a:pt x="119" y="125"/>
                    <a:pt x="122" y="124"/>
                  </a:cubicBezTo>
                  <a:cubicBezTo>
                    <a:pt x="126" y="123"/>
                    <a:pt x="128" y="126"/>
                    <a:pt x="133" y="127"/>
                  </a:cubicBezTo>
                  <a:cubicBezTo>
                    <a:pt x="140" y="128"/>
                    <a:pt x="144" y="120"/>
                    <a:pt x="137" y="120"/>
                  </a:cubicBezTo>
                  <a:close/>
                  <a:moveTo>
                    <a:pt x="171" y="137"/>
                  </a:moveTo>
                  <a:cubicBezTo>
                    <a:pt x="168" y="136"/>
                    <a:pt x="168" y="127"/>
                    <a:pt x="166" y="126"/>
                  </a:cubicBezTo>
                  <a:cubicBezTo>
                    <a:pt x="164" y="122"/>
                    <a:pt x="157" y="119"/>
                    <a:pt x="160" y="116"/>
                  </a:cubicBezTo>
                  <a:cubicBezTo>
                    <a:pt x="162" y="114"/>
                    <a:pt x="163" y="114"/>
                    <a:pt x="165" y="115"/>
                  </a:cubicBezTo>
                  <a:cubicBezTo>
                    <a:pt x="165" y="108"/>
                    <a:pt x="153" y="111"/>
                    <a:pt x="153" y="116"/>
                  </a:cubicBezTo>
                  <a:cubicBezTo>
                    <a:pt x="152" y="119"/>
                    <a:pt x="158" y="128"/>
                    <a:pt x="161" y="129"/>
                  </a:cubicBezTo>
                  <a:cubicBezTo>
                    <a:pt x="154" y="130"/>
                    <a:pt x="163" y="137"/>
                    <a:pt x="165" y="138"/>
                  </a:cubicBezTo>
                  <a:cubicBezTo>
                    <a:pt x="165" y="138"/>
                    <a:pt x="166" y="138"/>
                    <a:pt x="166" y="138"/>
                  </a:cubicBezTo>
                  <a:cubicBezTo>
                    <a:pt x="166" y="138"/>
                    <a:pt x="166" y="138"/>
                    <a:pt x="166" y="138"/>
                  </a:cubicBezTo>
                  <a:cubicBezTo>
                    <a:pt x="166" y="138"/>
                    <a:pt x="166" y="138"/>
                    <a:pt x="166" y="138"/>
                  </a:cubicBezTo>
                  <a:cubicBezTo>
                    <a:pt x="168" y="139"/>
                    <a:pt x="169" y="138"/>
                    <a:pt x="171" y="137"/>
                  </a:cubicBezTo>
                  <a:close/>
                  <a:moveTo>
                    <a:pt x="35" y="140"/>
                  </a:moveTo>
                  <a:cubicBezTo>
                    <a:pt x="35" y="140"/>
                    <a:pt x="35" y="140"/>
                    <a:pt x="35" y="140"/>
                  </a:cubicBezTo>
                  <a:cubicBezTo>
                    <a:pt x="35" y="140"/>
                    <a:pt x="35" y="140"/>
                    <a:pt x="35" y="140"/>
                  </a:cubicBezTo>
                  <a:cubicBezTo>
                    <a:pt x="35" y="140"/>
                    <a:pt x="35" y="140"/>
                    <a:pt x="35" y="140"/>
                  </a:cubicBezTo>
                  <a:close/>
                  <a:moveTo>
                    <a:pt x="166" y="138"/>
                  </a:moveTo>
                  <a:cubicBezTo>
                    <a:pt x="166" y="138"/>
                    <a:pt x="166" y="138"/>
                    <a:pt x="166" y="138"/>
                  </a:cubicBezTo>
                  <a:cubicBezTo>
                    <a:pt x="166" y="138"/>
                    <a:pt x="166" y="138"/>
                    <a:pt x="166" y="138"/>
                  </a:cubicBezTo>
                  <a:cubicBezTo>
                    <a:pt x="166" y="138"/>
                    <a:pt x="166" y="138"/>
                    <a:pt x="166" y="138"/>
                  </a:cubicBezTo>
                  <a:close/>
                  <a:moveTo>
                    <a:pt x="127" y="248"/>
                  </a:moveTo>
                  <a:cubicBezTo>
                    <a:pt x="127" y="246"/>
                    <a:pt x="126" y="248"/>
                    <a:pt x="127" y="248"/>
                  </a:cubicBezTo>
                  <a:close/>
                  <a:moveTo>
                    <a:pt x="105" y="137"/>
                  </a:moveTo>
                  <a:cubicBezTo>
                    <a:pt x="105" y="136"/>
                    <a:pt x="104" y="136"/>
                    <a:pt x="104" y="135"/>
                  </a:cubicBezTo>
                  <a:cubicBezTo>
                    <a:pt x="104" y="136"/>
                    <a:pt x="104" y="136"/>
                    <a:pt x="104" y="137"/>
                  </a:cubicBezTo>
                  <a:cubicBezTo>
                    <a:pt x="104" y="137"/>
                    <a:pt x="105" y="137"/>
                    <a:pt x="105" y="137"/>
                  </a:cubicBezTo>
                  <a:close/>
                  <a:moveTo>
                    <a:pt x="103" y="135"/>
                  </a:moveTo>
                  <a:cubicBezTo>
                    <a:pt x="103" y="135"/>
                    <a:pt x="103" y="135"/>
                    <a:pt x="104" y="135"/>
                  </a:cubicBezTo>
                  <a:cubicBezTo>
                    <a:pt x="103" y="135"/>
                    <a:pt x="103" y="135"/>
                    <a:pt x="103" y="135"/>
                  </a:cubicBezTo>
                  <a:close/>
                  <a:moveTo>
                    <a:pt x="78" y="88"/>
                  </a:moveTo>
                  <a:cubicBezTo>
                    <a:pt x="78" y="88"/>
                    <a:pt x="78" y="88"/>
                    <a:pt x="78" y="88"/>
                  </a:cubicBezTo>
                  <a:cubicBezTo>
                    <a:pt x="77" y="88"/>
                    <a:pt x="78" y="88"/>
                    <a:pt x="78" y="88"/>
                  </a:cubicBezTo>
                  <a:close/>
                  <a:moveTo>
                    <a:pt x="414" y="43"/>
                  </a:moveTo>
                  <a:cubicBezTo>
                    <a:pt x="414" y="43"/>
                    <a:pt x="414" y="43"/>
                    <a:pt x="414" y="43"/>
                  </a:cubicBezTo>
                  <a:cubicBezTo>
                    <a:pt x="414" y="43"/>
                    <a:pt x="414" y="43"/>
                    <a:pt x="414" y="43"/>
                  </a:cubicBezTo>
                  <a:close/>
                  <a:moveTo>
                    <a:pt x="113" y="59"/>
                  </a:moveTo>
                  <a:cubicBezTo>
                    <a:pt x="113" y="59"/>
                    <a:pt x="114" y="59"/>
                    <a:pt x="113" y="59"/>
                  </a:cubicBezTo>
                  <a:close/>
                  <a:moveTo>
                    <a:pt x="167" y="277"/>
                  </a:moveTo>
                  <a:cubicBezTo>
                    <a:pt x="168" y="277"/>
                    <a:pt x="166" y="274"/>
                    <a:pt x="166" y="275"/>
                  </a:cubicBezTo>
                  <a:cubicBezTo>
                    <a:pt x="166" y="275"/>
                    <a:pt x="166" y="275"/>
                    <a:pt x="166" y="275"/>
                  </a:cubicBezTo>
                  <a:cubicBezTo>
                    <a:pt x="163" y="277"/>
                    <a:pt x="163" y="282"/>
                    <a:pt x="160" y="284"/>
                  </a:cubicBezTo>
                  <a:cubicBezTo>
                    <a:pt x="155" y="287"/>
                    <a:pt x="150" y="289"/>
                    <a:pt x="153" y="296"/>
                  </a:cubicBezTo>
                  <a:cubicBezTo>
                    <a:pt x="152" y="295"/>
                    <a:pt x="153" y="298"/>
                    <a:pt x="153" y="298"/>
                  </a:cubicBezTo>
                  <a:cubicBezTo>
                    <a:pt x="152" y="299"/>
                    <a:pt x="151" y="302"/>
                    <a:pt x="150" y="303"/>
                  </a:cubicBezTo>
                  <a:cubicBezTo>
                    <a:pt x="150" y="304"/>
                    <a:pt x="150" y="310"/>
                    <a:pt x="151" y="311"/>
                  </a:cubicBezTo>
                  <a:cubicBezTo>
                    <a:pt x="158" y="319"/>
                    <a:pt x="159" y="307"/>
                    <a:pt x="162" y="304"/>
                  </a:cubicBezTo>
                  <a:cubicBezTo>
                    <a:pt x="163" y="303"/>
                    <a:pt x="169" y="285"/>
                    <a:pt x="169" y="284"/>
                  </a:cubicBezTo>
                  <a:cubicBezTo>
                    <a:pt x="169" y="284"/>
                    <a:pt x="169" y="284"/>
                    <a:pt x="169" y="284"/>
                  </a:cubicBezTo>
                  <a:cubicBezTo>
                    <a:pt x="168" y="283"/>
                    <a:pt x="168" y="279"/>
                    <a:pt x="167" y="277"/>
                  </a:cubicBezTo>
                  <a:close/>
                  <a:moveTo>
                    <a:pt x="154" y="287"/>
                  </a:moveTo>
                  <a:cubicBezTo>
                    <a:pt x="154" y="287"/>
                    <a:pt x="154" y="287"/>
                    <a:pt x="154" y="287"/>
                  </a:cubicBezTo>
                  <a:close/>
                  <a:moveTo>
                    <a:pt x="332" y="253"/>
                  </a:moveTo>
                  <a:cubicBezTo>
                    <a:pt x="333" y="253"/>
                    <a:pt x="334" y="246"/>
                    <a:pt x="335" y="245"/>
                  </a:cubicBezTo>
                  <a:cubicBezTo>
                    <a:pt x="337" y="240"/>
                    <a:pt x="335" y="242"/>
                    <a:pt x="339" y="239"/>
                  </a:cubicBezTo>
                  <a:cubicBezTo>
                    <a:pt x="340" y="239"/>
                    <a:pt x="337" y="237"/>
                    <a:pt x="337" y="236"/>
                  </a:cubicBezTo>
                  <a:cubicBezTo>
                    <a:pt x="337" y="234"/>
                    <a:pt x="337" y="226"/>
                    <a:pt x="339" y="226"/>
                  </a:cubicBezTo>
                  <a:cubicBezTo>
                    <a:pt x="336" y="224"/>
                    <a:pt x="333" y="220"/>
                    <a:pt x="331" y="225"/>
                  </a:cubicBezTo>
                  <a:cubicBezTo>
                    <a:pt x="329" y="229"/>
                    <a:pt x="319" y="237"/>
                    <a:pt x="316" y="236"/>
                  </a:cubicBezTo>
                  <a:cubicBezTo>
                    <a:pt x="315" y="236"/>
                    <a:pt x="315" y="237"/>
                    <a:pt x="315" y="237"/>
                  </a:cubicBezTo>
                  <a:cubicBezTo>
                    <a:pt x="314" y="241"/>
                    <a:pt x="315" y="247"/>
                    <a:pt x="317" y="250"/>
                  </a:cubicBezTo>
                  <a:cubicBezTo>
                    <a:pt x="321" y="252"/>
                    <a:pt x="327" y="252"/>
                    <a:pt x="331" y="252"/>
                  </a:cubicBezTo>
                  <a:cubicBezTo>
                    <a:pt x="331" y="252"/>
                    <a:pt x="332" y="253"/>
                    <a:pt x="332" y="253"/>
                  </a:cubicBezTo>
                  <a:close/>
                  <a:moveTo>
                    <a:pt x="316" y="236"/>
                  </a:moveTo>
                  <a:cubicBezTo>
                    <a:pt x="316" y="236"/>
                    <a:pt x="316" y="236"/>
                    <a:pt x="316" y="236"/>
                  </a:cubicBezTo>
                  <a:cubicBezTo>
                    <a:pt x="318" y="235"/>
                    <a:pt x="321" y="234"/>
                    <a:pt x="316" y="236"/>
                  </a:cubicBezTo>
                  <a:close/>
                  <a:moveTo>
                    <a:pt x="317" y="250"/>
                  </a:moveTo>
                  <a:cubicBezTo>
                    <a:pt x="317" y="250"/>
                    <a:pt x="317" y="250"/>
                    <a:pt x="317" y="250"/>
                  </a:cubicBezTo>
                  <a:close/>
                  <a:moveTo>
                    <a:pt x="306" y="258"/>
                  </a:moveTo>
                  <a:cubicBezTo>
                    <a:pt x="306" y="258"/>
                    <a:pt x="307" y="251"/>
                    <a:pt x="307" y="250"/>
                  </a:cubicBezTo>
                  <a:cubicBezTo>
                    <a:pt x="308" y="250"/>
                    <a:pt x="308" y="250"/>
                    <a:pt x="309" y="250"/>
                  </a:cubicBezTo>
                  <a:cubicBezTo>
                    <a:pt x="309" y="250"/>
                    <a:pt x="305" y="241"/>
                    <a:pt x="306" y="249"/>
                  </a:cubicBezTo>
                  <a:cubicBezTo>
                    <a:pt x="305" y="246"/>
                    <a:pt x="287" y="223"/>
                    <a:pt x="280" y="226"/>
                  </a:cubicBezTo>
                  <a:cubicBezTo>
                    <a:pt x="279" y="226"/>
                    <a:pt x="287" y="236"/>
                    <a:pt x="288" y="236"/>
                  </a:cubicBezTo>
                  <a:cubicBezTo>
                    <a:pt x="289" y="238"/>
                    <a:pt x="294" y="251"/>
                    <a:pt x="297" y="252"/>
                  </a:cubicBezTo>
                  <a:cubicBezTo>
                    <a:pt x="299" y="255"/>
                    <a:pt x="303" y="256"/>
                    <a:pt x="306" y="258"/>
                  </a:cubicBezTo>
                  <a:close/>
                  <a:moveTo>
                    <a:pt x="373" y="253"/>
                  </a:moveTo>
                  <a:cubicBezTo>
                    <a:pt x="373" y="253"/>
                    <a:pt x="373" y="253"/>
                    <a:pt x="373" y="253"/>
                  </a:cubicBezTo>
                  <a:close/>
                  <a:moveTo>
                    <a:pt x="384" y="265"/>
                  </a:moveTo>
                  <a:cubicBezTo>
                    <a:pt x="384" y="265"/>
                    <a:pt x="384" y="265"/>
                    <a:pt x="384" y="265"/>
                  </a:cubicBezTo>
                  <a:cubicBezTo>
                    <a:pt x="384" y="265"/>
                    <a:pt x="384" y="265"/>
                    <a:pt x="384" y="265"/>
                  </a:cubicBezTo>
                  <a:close/>
                  <a:moveTo>
                    <a:pt x="416" y="271"/>
                  </a:moveTo>
                  <a:cubicBezTo>
                    <a:pt x="415" y="269"/>
                    <a:pt x="413" y="267"/>
                    <a:pt x="411" y="267"/>
                  </a:cubicBezTo>
                  <a:cubicBezTo>
                    <a:pt x="411" y="267"/>
                    <a:pt x="408" y="261"/>
                    <a:pt x="408" y="261"/>
                  </a:cubicBezTo>
                  <a:cubicBezTo>
                    <a:pt x="408" y="258"/>
                    <a:pt x="410" y="261"/>
                    <a:pt x="408" y="258"/>
                  </a:cubicBezTo>
                  <a:cubicBezTo>
                    <a:pt x="407" y="257"/>
                    <a:pt x="404" y="253"/>
                    <a:pt x="403" y="253"/>
                  </a:cubicBezTo>
                  <a:cubicBezTo>
                    <a:pt x="400" y="252"/>
                    <a:pt x="395" y="251"/>
                    <a:pt x="393" y="249"/>
                  </a:cubicBezTo>
                  <a:cubicBezTo>
                    <a:pt x="389" y="248"/>
                    <a:pt x="386" y="244"/>
                    <a:pt x="383" y="248"/>
                  </a:cubicBezTo>
                  <a:cubicBezTo>
                    <a:pt x="378" y="249"/>
                    <a:pt x="377" y="252"/>
                    <a:pt x="377" y="244"/>
                  </a:cubicBezTo>
                  <a:cubicBezTo>
                    <a:pt x="374" y="241"/>
                    <a:pt x="370" y="245"/>
                    <a:pt x="368" y="244"/>
                  </a:cubicBezTo>
                  <a:cubicBezTo>
                    <a:pt x="367" y="245"/>
                    <a:pt x="373" y="248"/>
                    <a:pt x="374" y="248"/>
                  </a:cubicBezTo>
                  <a:cubicBezTo>
                    <a:pt x="372" y="250"/>
                    <a:pt x="371" y="249"/>
                    <a:pt x="373" y="253"/>
                  </a:cubicBezTo>
                  <a:cubicBezTo>
                    <a:pt x="374" y="254"/>
                    <a:pt x="375" y="253"/>
                    <a:pt x="375" y="252"/>
                  </a:cubicBezTo>
                  <a:cubicBezTo>
                    <a:pt x="378" y="254"/>
                    <a:pt x="382" y="254"/>
                    <a:pt x="385" y="256"/>
                  </a:cubicBezTo>
                  <a:cubicBezTo>
                    <a:pt x="385" y="256"/>
                    <a:pt x="385" y="257"/>
                    <a:pt x="385" y="257"/>
                  </a:cubicBezTo>
                  <a:cubicBezTo>
                    <a:pt x="389" y="257"/>
                    <a:pt x="385" y="264"/>
                    <a:pt x="384" y="265"/>
                  </a:cubicBezTo>
                  <a:cubicBezTo>
                    <a:pt x="386" y="265"/>
                    <a:pt x="392" y="267"/>
                    <a:pt x="392" y="267"/>
                  </a:cubicBezTo>
                  <a:cubicBezTo>
                    <a:pt x="391" y="270"/>
                    <a:pt x="404" y="264"/>
                    <a:pt x="402" y="264"/>
                  </a:cubicBezTo>
                  <a:cubicBezTo>
                    <a:pt x="406" y="264"/>
                    <a:pt x="405" y="267"/>
                    <a:pt x="408" y="269"/>
                  </a:cubicBezTo>
                  <a:cubicBezTo>
                    <a:pt x="409" y="271"/>
                    <a:pt x="416" y="271"/>
                    <a:pt x="416" y="271"/>
                  </a:cubicBezTo>
                  <a:cubicBezTo>
                    <a:pt x="416" y="271"/>
                    <a:pt x="416" y="271"/>
                    <a:pt x="416" y="271"/>
                  </a:cubicBezTo>
                  <a:close/>
                  <a:moveTo>
                    <a:pt x="45" y="86"/>
                  </a:moveTo>
                  <a:cubicBezTo>
                    <a:pt x="45" y="87"/>
                    <a:pt x="45" y="87"/>
                    <a:pt x="45" y="87"/>
                  </a:cubicBezTo>
                  <a:cubicBezTo>
                    <a:pt x="45" y="86"/>
                    <a:pt x="44" y="86"/>
                    <a:pt x="43" y="86"/>
                  </a:cubicBezTo>
                  <a:cubicBezTo>
                    <a:pt x="44" y="85"/>
                    <a:pt x="45" y="83"/>
                    <a:pt x="46" y="82"/>
                  </a:cubicBezTo>
                  <a:cubicBezTo>
                    <a:pt x="45" y="81"/>
                    <a:pt x="42" y="82"/>
                    <a:pt x="42" y="81"/>
                  </a:cubicBezTo>
                  <a:cubicBezTo>
                    <a:pt x="42" y="80"/>
                    <a:pt x="44" y="79"/>
                    <a:pt x="44" y="78"/>
                  </a:cubicBezTo>
                  <a:cubicBezTo>
                    <a:pt x="43" y="77"/>
                    <a:pt x="38" y="80"/>
                    <a:pt x="37" y="82"/>
                  </a:cubicBezTo>
                  <a:cubicBezTo>
                    <a:pt x="37" y="82"/>
                    <a:pt x="37" y="82"/>
                    <a:pt x="37" y="82"/>
                  </a:cubicBezTo>
                  <a:cubicBezTo>
                    <a:pt x="37" y="81"/>
                    <a:pt x="36" y="81"/>
                    <a:pt x="36" y="82"/>
                  </a:cubicBezTo>
                  <a:cubicBezTo>
                    <a:pt x="37" y="84"/>
                    <a:pt x="36" y="86"/>
                    <a:pt x="36" y="87"/>
                  </a:cubicBezTo>
                  <a:cubicBezTo>
                    <a:pt x="36" y="87"/>
                    <a:pt x="38" y="88"/>
                    <a:pt x="39" y="88"/>
                  </a:cubicBezTo>
                  <a:cubicBezTo>
                    <a:pt x="37" y="89"/>
                    <a:pt x="44" y="93"/>
                    <a:pt x="41" y="93"/>
                  </a:cubicBezTo>
                  <a:cubicBezTo>
                    <a:pt x="38" y="93"/>
                    <a:pt x="40" y="95"/>
                    <a:pt x="38" y="96"/>
                  </a:cubicBezTo>
                  <a:cubicBezTo>
                    <a:pt x="36" y="98"/>
                    <a:pt x="38" y="98"/>
                    <a:pt x="40" y="98"/>
                  </a:cubicBezTo>
                  <a:cubicBezTo>
                    <a:pt x="38" y="98"/>
                    <a:pt x="38" y="101"/>
                    <a:pt x="36" y="102"/>
                  </a:cubicBezTo>
                  <a:cubicBezTo>
                    <a:pt x="36" y="103"/>
                    <a:pt x="53" y="99"/>
                    <a:pt x="51" y="98"/>
                  </a:cubicBezTo>
                  <a:cubicBezTo>
                    <a:pt x="53" y="96"/>
                    <a:pt x="47" y="91"/>
                    <a:pt x="45" y="86"/>
                  </a:cubicBezTo>
                  <a:close/>
                  <a:moveTo>
                    <a:pt x="368" y="141"/>
                  </a:moveTo>
                  <a:cubicBezTo>
                    <a:pt x="369" y="140"/>
                    <a:pt x="366" y="132"/>
                    <a:pt x="365" y="132"/>
                  </a:cubicBezTo>
                  <a:cubicBezTo>
                    <a:pt x="363" y="130"/>
                    <a:pt x="362" y="128"/>
                    <a:pt x="360" y="127"/>
                  </a:cubicBezTo>
                  <a:cubicBezTo>
                    <a:pt x="362" y="127"/>
                    <a:pt x="363" y="126"/>
                    <a:pt x="365" y="128"/>
                  </a:cubicBezTo>
                  <a:cubicBezTo>
                    <a:pt x="366" y="125"/>
                    <a:pt x="365" y="127"/>
                    <a:pt x="368" y="125"/>
                  </a:cubicBezTo>
                  <a:cubicBezTo>
                    <a:pt x="368" y="125"/>
                    <a:pt x="368" y="121"/>
                    <a:pt x="368" y="121"/>
                  </a:cubicBezTo>
                  <a:cubicBezTo>
                    <a:pt x="367" y="119"/>
                    <a:pt x="367" y="124"/>
                    <a:pt x="367" y="123"/>
                  </a:cubicBezTo>
                  <a:cubicBezTo>
                    <a:pt x="365" y="123"/>
                    <a:pt x="357" y="117"/>
                    <a:pt x="356" y="118"/>
                  </a:cubicBezTo>
                  <a:cubicBezTo>
                    <a:pt x="356" y="118"/>
                    <a:pt x="358" y="124"/>
                    <a:pt x="357" y="125"/>
                  </a:cubicBezTo>
                  <a:cubicBezTo>
                    <a:pt x="359" y="128"/>
                    <a:pt x="358" y="128"/>
                    <a:pt x="361" y="128"/>
                  </a:cubicBezTo>
                  <a:cubicBezTo>
                    <a:pt x="358" y="130"/>
                    <a:pt x="365" y="137"/>
                    <a:pt x="362" y="140"/>
                  </a:cubicBezTo>
                  <a:cubicBezTo>
                    <a:pt x="361" y="140"/>
                    <a:pt x="361" y="140"/>
                    <a:pt x="360" y="141"/>
                  </a:cubicBezTo>
                  <a:cubicBezTo>
                    <a:pt x="360" y="139"/>
                    <a:pt x="359" y="140"/>
                    <a:pt x="359" y="139"/>
                  </a:cubicBezTo>
                  <a:cubicBezTo>
                    <a:pt x="356" y="142"/>
                    <a:pt x="362" y="145"/>
                    <a:pt x="354" y="144"/>
                  </a:cubicBezTo>
                  <a:cubicBezTo>
                    <a:pt x="353" y="144"/>
                    <a:pt x="347" y="150"/>
                    <a:pt x="349" y="151"/>
                  </a:cubicBezTo>
                  <a:cubicBezTo>
                    <a:pt x="348" y="150"/>
                    <a:pt x="349" y="151"/>
                    <a:pt x="349" y="151"/>
                  </a:cubicBezTo>
                  <a:cubicBezTo>
                    <a:pt x="349" y="151"/>
                    <a:pt x="351" y="154"/>
                    <a:pt x="351" y="154"/>
                  </a:cubicBezTo>
                  <a:cubicBezTo>
                    <a:pt x="351" y="155"/>
                    <a:pt x="352" y="156"/>
                    <a:pt x="353" y="156"/>
                  </a:cubicBezTo>
                  <a:cubicBezTo>
                    <a:pt x="354" y="154"/>
                    <a:pt x="354" y="154"/>
                    <a:pt x="355" y="151"/>
                  </a:cubicBezTo>
                  <a:cubicBezTo>
                    <a:pt x="356" y="153"/>
                    <a:pt x="359" y="149"/>
                    <a:pt x="358" y="148"/>
                  </a:cubicBezTo>
                  <a:cubicBezTo>
                    <a:pt x="358" y="148"/>
                    <a:pt x="358" y="148"/>
                    <a:pt x="358" y="148"/>
                  </a:cubicBezTo>
                  <a:cubicBezTo>
                    <a:pt x="359" y="148"/>
                    <a:pt x="360" y="149"/>
                    <a:pt x="361" y="150"/>
                  </a:cubicBezTo>
                  <a:cubicBezTo>
                    <a:pt x="365" y="142"/>
                    <a:pt x="369" y="151"/>
                    <a:pt x="368" y="141"/>
                  </a:cubicBezTo>
                  <a:close/>
                  <a:moveTo>
                    <a:pt x="327" y="265"/>
                  </a:moveTo>
                  <a:cubicBezTo>
                    <a:pt x="333" y="267"/>
                    <a:pt x="327" y="263"/>
                    <a:pt x="324" y="263"/>
                  </a:cubicBezTo>
                  <a:cubicBezTo>
                    <a:pt x="324" y="262"/>
                    <a:pt x="327" y="262"/>
                    <a:pt x="326" y="261"/>
                  </a:cubicBezTo>
                  <a:cubicBezTo>
                    <a:pt x="323" y="261"/>
                    <a:pt x="304" y="257"/>
                    <a:pt x="305" y="261"/>
                  </a:cubicBezTo>
                  <a:cubicBezTo>
                    <a:pt x="309" y="263"/>
                    <a:pt x="313" y="263"/>
                    <a:pt x="317" y="264"/>
                  </a:cubicBezTo>
                  <a:cubicBezTo>
                    <a:pt x="318" y="266"/>
                    <a:pt x="327" y="265"/>
                    <a:pt x="327" y="265"/>
                  </a:cubicBezTo>
                  <a:close/>
                  <a:moveTo>
                    <a:pt x="28" y="91"/>
                  </a:moveTo>
                  <a:cubicBezTo>
                    <a:pt x="29" y="93"/>
                    <a:pt x="27" y="98"/>
                    <a:pt x="28" y="98"/>
                  </a:cubicBezTo>
                  <a:cubicBezTo>
                    <a:pt x="35" y="97"/>
                    <a:pt x="35" y="95"/>
                    <a:pt x="38" y="90"/>
                  </a:cubicBezTo>
                  <a:cubicBezTo>
                    <a:pt x="39" y="89"/>
                    <a:pt x="30" y="88"/>
                    <a:pt x="28" y="91"/>
                  </a:cubicBezTo>
                  <a:close/>
                  <a:moveTo>
                    <a:pt x="354" y="212"/>
                  </a:moveTo>
                  <a:cubicBezTo>
                    <a:pt x="355" y="219"/>
                    <a:pt x="345" y="216"/>
                    <a:pt x="346" y="222"/>
                  </a:cubicBezTo>
                  <a:cubicBezTo>
                    <a:pt x="346" y="223"/>
                    <a:pt x="353" y="217"/>
                    <a:pt x="351" y="224"/>
                  </a:cubicBezTo>
                  <a:cubicBezTo>
                    <a:pt x="351" y="225"/>
                    <a:pt x="354" y="226"/>
                    <a:pt x="355" y="226"/>
                  </a:cubicBezTo>
                  <a:cubicBezTo>
                    <a:pt x="355" y="226"/>
                    <a:pt x="355" y="222"/>
                    <a:pt x="355" y="222"/>
                  </a:cubicBezTo>
                  <a:cubicBezTo>
                    <a:pt x="356" y="222"/>
                    <a:pt x="356" y="223"/>
                    <a:pt x="356" y="224"/>
                  </a:cubicBezTo>
                  <a:cubicBezTo>
                    <a:pt x="356" y="224"/>
                    <a:pt x="357" y="222"/>
                    <a:pt x="357" y="222"/>
                  </a:cubicBezTo>
                  <a:cubicBezTo>
                    <a:pt x="357" y="220"/>
                    <a:pt x="354" y="212"/>
                    <a:pt x="354" y="212"/>
                  </a:cubicBezTo>
                  <a:close/>
                  <a:moveTo>
                    <a:pt x="349" y="206"/>
                  </a:moveTo>
                  <a:cubicBezTo>
                    <a:pt x="346" y="208"/>
                    <a:pt x="349" y="208"/>
                    <a:pt x="350" y="209"/>
                  </a:cubicBezTo>
                  <a:cubicBezTo>
                    <a:pt x="350" y="208"/>
                    <a:pt x="349" y="208"/>
                    <a:pt x="349" y="206"/>
                  </a:cubicBezTo>
                  <a:cubicBezTo>
                    <a:pt x="352" y="207"/>
                    <a:pt x="347" y="200"/>
                    <a:pt x="347" y="203"/>
                  </a:cubicBezTo>
                  <a:cubicBezTo>
                    <a:pt x="347" y="201"/>
                    <a:pt x="346" y="202"/>
                    <a:pt x="345" y="202"/>
                  </a:cubicBezTo>
                  <a:cubicBezTo>
                    <a:pt x="345" y="203"/>
                    <a:pt x="344" y="204"/>
                    <a:pt x="344" y="204"/>
                  </a:cubicBezTo>
                  <a:cubicBezTo>
                    <a:pt x="345" y="204"/>
                    <a:pt x="349" y="206"/>
                    <a:pt x="349" y="206"/>
                  </a:cubicBezTo>
                  <a:close/>
                  <a:moveTo>
                    <a:pt x="339" y="190"/>
                  </a:moveTo>
                  <a:cubicBezTo>
                    <a:pt x="339" y="190"/>
                    <a:pt x="339" y="190"/>
                    <a:pt x="339" y="190"/>
                  </a:cubicBezTo>
                  <a:cubicBezTo>
                    <a:pt x="336" y="192"/>
                    <a:pt x="339" y="206"/>
                    <a:pt x="344" y="203"/>
                  </a:cubicBezTo>
                  <a:cubicBezTo>
                    <a:pt x="344" y="203"/>
                    <a:pt x="344" y="202"/>
                    <a:pt x="344" y="202"/>
                  </a:cubicBezTo>
                  <a:cubicBezTo>
                    <a:pt x="344" y="201"/>
                    <a:pt x="345" y="186"/>
                    <a:pt x="339" y="189"/>
                  </a:cubicBezTo>
                  <a:cubicBezTo>
                    <a:pt x="339" y="189"/>
                    <a:pt x="339" y="189"/>
                    <a:pt x="339" y="190"/>
                  </a:cubicBezTo>
                  <a:close/>
                  <a:moveTo>
                    <a:pt x="344" y="204"/>
                  </a:moveTo>
                  <a:cubicBezTo>
                    <a:pt x="344" y="205"/>
                    <a:pt x="344" y="204"/>
                    <a:pt x="344" y="204"/>
                  </a:cubicBezTo>
                  <a:cubicBezTo>
                    <a:pt x="344" y="204"/>
                    <a:pt x="344" y="204"/>
                    <a:pt x="344" y="204"/>
                  </a:cubicBezTo>
                  <a:close/>
                  <a:moveTo>
                    <a:pt x="345" y="202"/>
                  </a:moveTo>
                  <a:cubicBezTo>
                    <a:pt x="345" y="201"/>
                    <a:pt x="344" y="201"/>
                    <a:pt x="344" y="202"/>
                  </a:cubicBezTo>
                  <a:cubicBezTo>
                    <a:pt x="344" y="202"/>
                    <a:pt x="344" y="202"/>
                    <a:pt x="344" y="202"/>
                  </a:cubicBezTo>
                  <a:cubicBezTo>
                    <a:pt x="344" y="202"/>
                    <a:pt x="344" y="202"/>
                    <a:pt x="345" y="202"/>
                  </a:cubicBezTo>
                  <a:close/>
                  <a:moveTo>
                    <a:pt x="338" y="196"/>
                  </a:moveTo>
                  <a:cubicBezTo>
                    <a:pt x="338" y="196"/>
                    <a:pt x="338" y="196"/>
                    <a:pt x="338" y="196"/>
                  </a:cubicBezTo>
                  <a:close/>
                  <a:moveTo>
                    <a:pt x="247" y="220"/>
                  </a:moveTo>
                  <a:cubicBezTo>
                    <a:pt x="247" y="220"/>
                    <a:pt x="247" y="220"/>
                    <a:pt x="247" y="220"/>
                  </a:cubicBezTo>
                  <a:close/>
                  <a:moveTo>
                    <a:pt x="242" y="214"/>
                  </a:moveTo>
                  <a:cubicBezTo>
                    <a:pt x="241" y="215"/>
                    <a:pt x="241" y="224"/>
                    <a:pt x="243" y="225"/>
                  </a:cubicBezTo>
                  <a:cubicBezTo>
                    <a:pt x="245" y="226"/>
                    <a:pt x="249" y="222"/>
                    <a:pt x="247" y="220"/>
                  </a:cubicBezTo>
                  <a:cubicBezTo>
                    <a:pt x="246" y="218"/>
                    <a:pt x="244" y="214"/>
                    <a:pt x="242" y="214"/>
                  </a:cubicBezTo>
                  <a:close/>
                  <a:moveTo>
                    <a:pt x="355" y="237"/>
                  </a:moveTo>
                  <a:cubicBezTo>
                    <a:pt x="355" y="238"/>
                    <a:pt x="343" y="239"/>
                    <a:pt x="345" y="238"/>
                  </a:cubicBezTo>
                  <a:cubicBezTo>
                    <a:pt x="344" y="238"/>
                    <a:pt x="341" y="239"/>
                    <a:pt x="341" y="242"/>
                  </a:cubicBezTo>
                  <a:cubicBezTo>
                    <a:pt x="341" y="244"/>
                    <a:pt x="339" y="247"/>
                    <a:pt x="339" y="249"/>
                  </a:cubicBezTo>
                  <a:cubicBezTo>
                    <a:pt x="339" y="249"/>
                    <a:pt x="340" y="258"/>
                    <a:pt x="340" y="258"/>
                  </a:cubicBezTo>
                  <a:cubicBezTo>
                    <a:pt x="344" y="257"/>
                    <a:pt x="341" y="252"/>
                    <a:pt x="343" y="249"/>
                  </a:cubicBezTo>
                  <a:cubicBezTo>
                    <a:pt x="344" y="249"/>
                    <a:pt x="347" y="257"/>
                    <a:pt x="348" y="258"/>
                  </a:cubicBezTo>
                  <a:cubicBezTo>
                    <a:pt x="349" y="258"/>
                    <a:pt x="349" y="251"/>
                    <a:pt x="347" y="249"/>
                  </a:cubicBezTo>
                  <a:cubicBezTo>
                    <a:pt x="347" y="247"/>
                    <a:pt x="346" y="245"/>
                    <a:pt x="350" y="247"/>
                  </a:cubicBezTo>
                  <a:cubicBezTo>
                    <a:pt x="350" y="245"/>
                    <a:pt x="350" y="245"/>
                    <a:pt x="350" y="243"/>
                  </a:cubicBezTo>
                  <a:cubicBezTo>
                    <a:pt x="346" y="242"/>
                    <a:pt x="345" y="246"/>
                    <a:pt x="343" y="244"/>
                  </a:cubicBezTo>
                  <a:cubicBezTo>
                    <a:pt x="341" y="241"/>
                    <a:pt x="346" y="239"/>
                    <a:pt x="349" y="241"/>
                  </a:cubicBezTo>
                  <a:cubicBezTo>
                    <a:pt x="351" y="241"/>
                    <a:pt x="356" y="238"/>
                    <a:pt x="355" y="237"/>
                  </a:cubicBezTo>
                  <a:close/>
                  <a:moveTo>
                    <a:pt x="336" y="178"/>
                  </a:moveTo>
                  <a:cubicBezTo>
                    <a:pt x="336" y="178"/>
                    <a:pt x="337" y="180"/>
                    <a:pt x="338" y="180"/>
                  </a:cubicBezTo>
                  <a:cubicBezTo>
                    <a:pt x="338" y="180"/>
                    <a:pt x="338" y="180"/>
                    <a:pt x="338" y="180"/>
                  </a:cubicBezTo>
                  <a:cubicBezTo>
                    <a:pt x="339" y="179"/>
                    <a:pt x="340" y="172"/>
                    <a:pt x="339" y="171"/>
                  </a:cubicBezTo>
                  <a:cubicBezTo>
                    <a:pt x="336" y="169"/>
                    <a:pt x="335" y="177"/>
                    <a:pt x="336" y="178"/>
                  </a:cubicBezTo>
                  <a:close/>
                  <a:moveTo>
                    <a:pt x="315" y="188"/>
                  </a:moveTo>
                  <a:cubicBezTo>
                    <a:pt x="314" y="188"/>
                    <a:pt x="315" y="188"/>
                    <a:pt x="315" y="188"/>
                  </a:cubicBezTo>
                  <a:close/>
                  <a:moveTo>
                    <a:pt x="309" y="188"/>
                  </a:moveTo>
                  <a:cubicBezTo>
                    <a:pt x="312" y="191"/>
                    <a:pt x="313" y="191"/>
                    <a:pt x="315" y="188"/>
                  </a:cubicBezTo>
                  <a:cubicBezTo>
                    <a:pt x="318" y="185"/>
                    <a:pt x="309" y="184"/>
                    <a:pt x="309" y="188"/>
                  </a:cubicBezTo>
                  <a:close/>
                  <a:moveTo>
                    <a:pt x="421" y="256"/>
                  </a:moveTo>
                  <a:cubicBezTo>
                    <a:pt x="421" y="256"/>
                    <a:pt x="422" y="255"/>
                    <a:pt x="422" y="254"/>
                  </a:cubicBezTo>
                  <a:cubicBezTo>
                    <a:pt x="423" y="257"/>
                    <a:pt x="422" y="252"/>
                    <a:pt x="421" y="250"/>
                  </a:cubicBezTo>
                  <a:cubicBezTo>
                    <a:pt x="421" y="249"/>
                    <a:pt x="420" y="248"/>
                    <a:pt x="420" y="249"/>
                  </a:cubicBezTo>
                  <a:cubicBezTo>
                    <a:pt x="420" y="248"/>
                    <a:pt x="419" y="248"/>
                    <a:pt x="418" y="249"/>
                  </a:cubicBezTo>
                  <a:cubicBezTo>
                    <a:pt x="418" y="250"/>
                    <a:pt x="422" y="252"/>
                    <a:pt x="422" y="254"/>
                  </a:cubicBezTo>
                  <a:cubicBezTo>
                    <a:pt x="421" y="253"/>
                    <a:pt x="415" y="258"/>
                    <a:pt x="411" y="257"/>
                  </a:cubicBezTo>
                  <a:cubicBezTo>
                    <a:pt x="412" y="258"/>
                    <a:pt x="412" y="258"/>
                    <a:pt x="411" y="258"/>
                  </a:cubicBezTo>
                  <a:cubicBezTo>
                    <a:pt x="416" y="265"/>
                    <a:pt x="412" y="258"/>
                    <a:pt x="412" y="258"/>
                  </a:cubicBezTo>
                  <a:cubicBezTo>
                    <a:pt x="411" y="258"/>
                    <a:pt x="412" y="258"/>
                    <a:pt x="414" y="259"/>
                  </a:cubicBezTo>
                  <a:cubicBezTo>
                    <a:pt x="415" y="259"/>
                    <a:pt x="417" y="259"/>
                    <a:pt x="418" y="258"/>
                  </a:cubicBezTo>
                  <a:cubicBezTo>
                    <a:pt x="417" y="259"/>
                    <a:pt x="421" y="257"/>
                    <a:pt x="421" y="256"/>
                  </a:cubicBezTo>
                  <a:close/>
                  <a:moveTo>
                    <a:pt x="351" y="208"/>
                  </a:moveTo>
                  <a:cubicBezTo>
                    <a:pt x="351" y="208"/>
                    <a:pt x="352" y="209"/>
                    <a:pt x="351" y="208"/>
                  </a:cubicBezTo>
                  <a:close/>
                  <a:moveTo>
                    <a:pt x="351" y="208"/>
                  </a:moveTo>
                  <a:cubicBezTo>
                    <a:pt x="352" y="209"/>
                    <a:pt x="352" y="209"/>
                    <a:pt x="352" y="210"/>
                  </a:cubicBezTo>
                  <a:cubicBezTo>
                    <a:pt x="352" y="209"/>
                    <a:pt x="351" y="209"/>
                    <a:pt x="351" y="209"/>
                  </a:cubicBezTo>
                  <a:cubicBezTo>
                    <a:pt x="351" y="211"/>
                    <a:pt x="352" y="212"/>
                    <a:pt x="353" y="214"/>
                  </a:cubicBezTo>
                  <a:cubicBezTo>
                    <a:pt x="354" y="212"/>
                    <a:pt x="355" y="208"/>
                    <a:pt x="353" y="207"/>
                  </a:cubicBezTo>
                  <a:cubicBezTo>
                    <a:pt x="353" y="207"/>
                    <a:pt x="352" y="207"/>
                    <a:pt x="351" y="207"/>
                  </a:cubicBezTo>
                  <a:cubicBezTo>
                    <a:pt x="351" y="207"/>
                    <a:pt x="351" y="208"/>
                    <a:pt x="351" y="208"/>
                  </a:cubicBezTo>
                  <a:close/>
                  <a:moveTo>
                    <a:pt x="361" y="252"/>
                  </a:moveTo>
                  <a:cubicBezTo>
                    <a:pt x="361" y="252"/>
                    <a:pt x="361" y="252"/>
                    <a:pt x="361" y="252"/>
                  </a:cubicBezTo>
                  <a:cubicBezTo>
                    <a:pt x="361" y="252"/>
                    <a:pt x="361" y="252"/>
                    <a:pt x="361" y="252"/>
                  </a:cubicBezTo>
                  <a:close/>
                  <a:moveTo>
                    <a:pt x="366" y="250"/>
                  </a:moveTo>
                  <a:cubicBezTo>
                    <a:pt x="366" y="250"/>
                    <a:pt x="366" y="250"/>
                    <a:pt x="366" y="250"/>
                  </a:cubicBezTo>
                  <a:cubicBezTo>
                    <a:pt x="363" y="247"/>
                    <a:pt x="361" y="251"/>
                    <a:pt x="361" y="252"/>
                  </a:cubicBezTo>
                  <a:cubicBezTo>
                    <a:pt x="362" y="251"/>
                    <a:pt x="368" y="252"/>
                    <a:pt x="368" y="252"/>
                  </a:cubicBezTo>
                  <a:cubicBezTo>
                    <a:pt x="368" y="250"/>
                    <a:pt x="367" y="251"/>
                    <a:pt x="366" y="250"/>
                  </a:cubicBezTo>
                  <a:close/>
                  <a:moveTo>
                    <a:pt x="337" y="267"/>
                  </a:moveTo>
                  <a:cubicBezTo>
                    <a:pt x="339" y="265"/>
                    <a:pt x="338" y="266"/>
                    <a:pt x="339" y="264"/>
                  </a:cubicBezTo>
                  <a:cubicBezTo>
                    <a:pt x="338" y="265"/>
                    <a:pt x="329" y="265"/>
                    <a:pt x="331" y="267"/>
                  </a:cubicBezTo>
                  <a:cubicBezTo>
                    <a:pt x="333" y="267"/>
                    <a:pt x="335" y="266"/>
                    <a:pt x="337" y="267"/>
                  </a:cubicBezTo>
                  <a:close/>
                  <a:moveTo>
                    <a:pt x="359" y="265"/>
                  </a:moveTo>
                  <a:cubicBezTo>
                    <a:pt x="359" y="265"/>
                    <a:pt x="346" y="268"/>
                    <a:pt x="349" y="271"/>
                  </a:cubicBezTo>
                  <a:cubicBezTo>
                    <a:pt x="349" y="271"/>
                    <a:pt x="359" y="266"/>
                    <a:pt x="359" y="265"/>
                  </a:cubicBezTo>
                  <a:close/>
                  <a:moveTo>
                    <a:pt x="345" y="209"/>
                  </a:moveTo>
                  <a:cubicBezTo>
                    <a:pt x="345" y="210"/>
                    <a:pt x="345" y="211"/>
                    <a:pt x="345" y="212"/>
                  </a:cubicBezTo>
                  <a:cubicBezTo>
                    <a:pt x="347" y="211"/>
                    <a:pt x="346" y="213"/>
                    <a:pt x="347" y="213"/>
                  </a:cubicBezTo>
                  <a:cubicBezTo>
                    <a:pt x="347" y="214"/>
                    <a:pt x="346" y="215"/>
                    <a:pt x="348" y="216"/>
                  </a:cubicBezTo>
                  <a:cubicBezTo>
                    <a:pt x="349" y="215"/>
                    <a:pt x="351" y="212"/>
                    <a:pt x="350" y="210"/>
                  </a:cubicBezTo>
                  <a:cubicBezTo>
                    <a:pt x="350" y="212"/>
                    <a:pt x="344" y="208"/>
                    <a:pt x="345" y="209"/>
                  </a:cubicBezTo>
                  <a:close/>
                  <a:moveTo>
                    <a:pt x="353" y="264"/>
                  </a:moveTo>
                  <a:cubicBezTo>
                    <a:pt x="353" y="264"/>
                    <a:pt x="344" y="266"/>
                    <a:pt x="344" y="265"/>
                  </a:cubicBezTo>
                  <a:cubicBezTo>
                    <a:pt x="344" y="265"/>
                    <a:pt x="339" y="264"/>
                    <a:pt x="340" y="266"/>
                  </a:cubicBezTo>
                  <a:cubicBezTo>
                    <a:pt x="340" y="267"/>
                    <a:pt x="345" y="267"/>
                    <a:pt x="346" y="266"/>
                  </a:cubicBezTo>
                  <a:cubicBezTo>
                    <a:pt x="346" y="267"/>
                    <a:pt x="353" y="265"/>
                    <a:pt x="353" y="264"/>
                  </a:cubicBezTo>
                  <a:close/>
                  <a:moveTo>
                    <a:pt x="346" y="266"/>
                  </a:moveTo>
                  <a:cubicBezTo>
                    <a:pt x="346" y="267"/>
                    <a:pt x="346" y="266"/>
                    <a:pt x="346" y="266"/>
                  </a:cubicBezTo>
                  <a:close/>
                  <a:moveTo>
                    <a:pt x="339" y="210"/>
                  </a:moveTo>
                  <a:cubicBezTo>
                    <a:pt x="339" y="211"/>
                    <a:pt x="334" y="218"/>
                    <a:pt x="334" y="218"/>
                  </a:cubicBezTo>
                  <a:cubicBezTo>
                    <a:pt x="336" y="220"/>
                    <a:pt x="339" y="211"/>
                    <a:pt x="339" y="210"/>
                  </a:cubicBezTo>
                  <a:close/>
                  <a:moveTo>
                    <a:pt x="339" y="210"/>
                  </a:moveTo>
                  <a:cubicBezTo>
                    <a:pt x="339" y="210"/>
                    <a:pt x="339" y="210"/>
                    <a:pt x="339" y="210"/>
                  </a:cubicBezTo>
                  <a:cubicBezTo>
                    <a:pt x="339" y="210"/>
                    <a:pt x="339" y="210"/>
                    <a:pt x="339" y="210"/>
                  </a:cubicBezTo>
                  <a:close/>
                  <a:moveTo>
                    <a:pt x="341" y="205"/>
                  </a:moveTo>
                  <a:cubicBezTo>
                    <a:pt x="341" y="205"/>
                    <a:pt x="342" y="207"/>
                    <a:pt x="342" y="207"/>
                  </a:cubicBezTo>
                  <a:cubicBezTo>
                    <a:pt x="342" y="207"/>
                    <a:pt x="342" y="207"/>
                    <a:pt x="343" y="207"/>
                  </a:cubicBezTo>
                  <a:cubicBezTo>
                    <a:pt x="346" y="205"/>
                    <a:pt x="339" y="202"/>
                    <a:pt x="341" y="205"/>
                  </a:cubicBezTo>
                  <a:close/>
                  <a:moveTo>
                    <a:pt x="338" y="269"/>
                  </a:moveTo>
                  <a:cubicBezTo>
                    <a:pt x="340" y="270"/>
                    <a:pt x="342" y="271"/>
                    <a:pt x="343" y="270"/>
                  </a:cubicBezTo>
                  <a:cubicBezTo>
                    <a:pt x="341" y="268"/>
                    <a:pt x="336" y="268"/>
                    <a:pt x="338" y="269"/>
                  </a:cubicBezTo>
                  <a:close/>
                  <a:moveTo>
                    <a:pt x="359" y="251"/>
                  </a:moveTo>
                  <a:cubicBezTo>
                    <a:pt x="352" y="252"/>
                    <a:pt x="360" y="253"/>
                    <a:pt x="359" y="251"/>
                  </a:cubicBezTo>
                  <a:close/>
                  <a:moveTo>
                    <a:pt x="368" y="273"/>
                  </a:moveTo>
                  <a:cubicBezTo>
                    <a:pt x="367" y="273"/>
                    <a:pt x="366" y="273"/>
                    <a:pt x="365" y="274"/>
                  </a:cubicBezTo>
                  <a:cubicBezTo>
                    <a:pt x="365" y="276"/>
                    <a:pt x="369" y="275"/>
                    <a:pt x="368" y="273"/>
                  </a:cubicBezTo>
                  <a:close/>
                  <a:moveTo>
                    <a:pt x="416" y="268"/>
                  </a:moveTo>
                  <a:cubicBezTo>
                    <a:pt x="416" y="268"/>
                    <a:pt x="416" y="268"/>
                    <a:pt x="416" y="268"/>
                  </a:cubicBezTo>
                  <a:cubicBezTo>
                    <a:pt x="416" y="268"/>
                    <a:pt x="415" y="267"/>
                    <a:pt x="415" y="268"/>
                  </a:cubicBezTo>
                  <a:cubicBezTo>
                    <a:pt x="415" y="268"/>
                    <a:pt x="417" y="271"/>
                    <a:pt x="418" y="270"/>
                  </a:cubicBezTo>
                  <a:cubicBezTo>
                    <a:pt x="417" y="269"/>
                    <a:pt x="417" y="268"/>
                    <a:pt x="416" y="268"/>
                  </a:cubicBezTo>
                  <a:close/>
                  <a:moveTo>
                    <a:pt x="287" y="238"/>
                  </a:moveTo>
                  <a:cubicBezTo>
                    <a:pt x="287" y="238"/>
                    <a:pt x="287" y="238"/>
                    <a:pt x="287" y="238"/>
                  </a:cubicBezTo>
                  <a:close/>
                  <a:moveTo>
                    <a:pt x="285" y="237"/>
                  </a:moveTo>
                  <a:cubicBezTo>
                    <a:pt x="285" y="238"/>
                    <a:pt x="286" y="240"/>
                    <a:pt x="286" y="240"/>
                  </a:cubicBezTo>
                  <a:cubicBezTo>
                    <a:pt x="286" y="240"/>
                    <a:pt x="286" y="240"/>
                    <a:pt x="287" y="240"/>
                  </a:cubicBezTo>
                  <a:cubicBezTo>
                    <a:pt x="287" y="240"/>
                    <a:pt x="287" y="239"/>
                    <a:pt x="287" y="238"/>
                  </a:cubicBezTo>
                  <a:cubicBezTo>
                    <a:pt x="287" y="238"/>
                    <a:pt x="286" y="237"/>
                    <a:pt x="285" y="237"/>
                  </a:cubicBezTo>
                  <a:close/>
                  <a:moveTo>
                    <a:pt x="311" y="250"/>
                  </a:moveTo>
                  <a:cubicBezTo>
                    <a:pt x="311" y="251"/>
                    <a:pt x="311" y="251"/>
                    <a:pt x="312" y="251"/>
                  </a:cubicBezTo>
                  <a:cubicBezTo>
                    <a:pt x="313" y="251"/>
                    <a:pt x="313" y="249"/>
                    <a:pt x="312" y="249"/>
                  </a:cubicBezTo>
                  <a:cubicBezTo>
                    <a:pt x="312" y="249"/>
                    <a:pt x="312" y="249"/>
                    <a:pt x="312" y="249"/>
                  </a:cubicBezTo>
                  <a:cubicBezTo>
                    <a:pt x="311" y="249"/>
                    <a:pt x="311" y="249"/>
                    <a:pt x="312" y="249"/>
                  </a:cubicBezTo>
                  <a:cubicBezTo>
                    <a:pt x="311" y="249"/>
                    <a:pt x="310" y="249"/>
                    <a:pt x="311" y="250"/>
                  </a:cubicBezTo>
                  <a:close/>
                  <a:moveTo>
                    <a:pt x="368" y="243"/>
                  </a:moveTo>
                  <a:cubicBezTo>
                    <a:pt x="368" y="243"/>
                    <a:pt x="371" y="243"/>
                    <a:pt x="370" y="242"/>
                  </a:cubicBezTo>
                  <a:cubicBezTo>
                    <a:pt x="369" y="242"/>
                    <a:pt x="368" y="242"/>
                    <a:pt x="367" y="242"/>
                  </a:cubicBezTo>
                  <a:cubicBezTo>
                    <a:pt x="367" y="242"/>
                    <a:pt x="368" y="244"/>
                    <a:pt x="368" y="243"/>
                  </a:cubicBezTo>
                  <a:close/>
                  <a:moveTo>
                    <a:pt x="289" y="244"/>
                  </a:moveTo>
                  <a:cubicBezTo>
                    <a:pt x="286" y="247"/>
                    <a:pt x="292" y="246"/>
                    <a:pt x="290" y="246"/>
                  </a:cubicBezTo>
                  <a:cubicBezTo>
                    <a:pt x="290" y="245"/>
                    <a:pt x="290" y="244"/>
                    <a:pt x="289" y="244"/>
                  </a:cubicBezTo>
                  <a:close/>
                  <a:moveTo>
                    <a:pt x="377" y="257"/>
                  </a:moveTo>
                  <a:cubicBezTo>
                    <a:pt x="376" y="258"/>
                    <a:pt x="377" y="259"/>
                    <a:pt x="376" y="261"/>
                  </a:cubicBezTo>
                  <a:cubicBezTo>
                    <a:pt x="376" y="263"/>
                    <a:pt x="378" y="257"/>
                    <a:pt x="377" y="257"/>
                  </a:cubicBezTo>
                  <a:close/>
                  <a:moveTo>
                    <a:pt x="176" y="207"/>
                  </a:moveTo>
                  <a:cubicBezTo>
                    <a:pt x="178" y="208"/>
                    <a:pt x="178" y="206"/>
                    <a:pt x="179" y="206"/>
                  </a:cubicBezTo>
                  <a:cubicBezTo>
                    <a:pt x="178" y="206"/>
                    <a:pt x="176" y="206"/>
                    <a:pt x="176" y="207"/>
                  </a:cubicBezTo>
                  <a:close/>
                  <a:moveTo>
                    <a:pt x="304" y="241"/>
                  </a:moveTo>
                  <a:cubicBezTo>
                    <a:pt x="304" y="241"/>
                    <a:pt x="303" y="243"/>
                    <a:pt x="303" y="243"/>
                  </a:cubicBezTo>
                  <a:cubicBezTo>
                    <a:pt x="305" y="244"/>
                    <a:pt x="305" y="242"/>
                    <a:pt x="304" y="241"/>
                  </a:cubicBezTo>
                  <a:close/>
                  <a:moveTo>
                    <a:pt x="361" y="247"/>
                  </a:moveTo>
                  <a:cubicBezTo>
                    <a:pt x="360" y="247"/>
                    <a:pt x="361" y="247"/>
                    <a:pt x="361" y="247"/>
                  </a:cubicBezTo>
                  <a:close/>
                  <a:moveTo>
                    <a:pt x="361" y="247"/>
                  </a:moveTo>
                  <a:cubicBezTo>
                    <a:pt x="363" y="247"/>
                    <a:pt x="361" y="245"/>
                    <a:pt x="360" y="245"/>
                  </a:cubicBezTo>
                  <a:cubicBezTo>
                    <a:pt x="360" y="245"/>
                    <a:pt x="359" y="247"/>
                    <a:pt x="361" y="247"/>
                  </a:cubicBezTo>
                  <a:close/>
                  <a:moveTo>
                    <a:pt x="357" y="247"/>
                  </a:moveTo>
                  <a:cubicBezTo>
                    <a:pt x="356" y="247"/>
                    <a:pt x="352" y="245"/>
                    <a:pt x="352" y="247"/>
                  </a:cubicBezTo>
                  <a:cubicBezTo>
                    <a:pt x="353" y="249"/>
                    <a:pt x="356" y="245"/>
                    <a:pt x="356" y="248"/>
                  </a:cubicBezTo>
                  <a:cubicBezTo>
                    <a:pt x="357" y="248"/>
                    <a:pt x="357" y="247"/>
                    <a:pt x="357" y="247"/>
                  </a:cubicBezTo>
                  <a:close/>
                  <a:moveTo>
                    <a:pt x="369" y="262"/>
                  </a:moveTo>
                  <a:cubicBezTo>
                    <a:pt x="369" y="262"/>
                    <a:pt x="369" y="262"/>
                    <a:pt x="369" y="262"/>
                  </a:cubicBezTo>
                  <a:close/>
                  <a:moveTo>
                    <a:pt x="369" y="262"/>
                  </a:moveTo>
                  <a:cubicBezTo>
                    <a:pt x="368" y="263"/>
                    <a:pt x="367" y="264"/>
                    <a:pt x="367" y="265"/>
                  </a:cubicBezTo>
                  <a:cubicBezTo>
                    <a:pt x="368" y="266"/>
                    <a:pt x="371" y="262"/>
                    <a:pt x="370" y="262"/>
                  </a:cubicBezTo>
                  <a:cubicBezTo>
                    <a:pt x="370" y="261"/>
                    <a:pt x="369" y="262"/>
                    <a:pt x="369" y="262"/>
                  </a:cubicBezTo>
                  <a:close/>
                  <a:moveTo>
                    <a:pt x="383" y="247"/>
                  </a:moveTo>
                  <a:cubicBezTo>
                    <a:pt x="383" y="246"/>
                    <a:pt x="379" y="246"/>
                    <a:pt x="380" y="247"/>
                  </a:cubicBezTo>
                  <a:cubicBezTo>
                    <a:pt x="381" y="247"/>
                    <a:pt x="382" y="247"/>
                    <a:pt x="383" y="247"/>
                  </a:cubicBezTo>
                  <a:close/>
                  <a:moveTo>
                    <a:pt x="380" y="247"/>
                  </a:moveTo>
                  <a:cubicBezTo>
                    <a:pt x="380" y="247"/>
                    <a:pt x="381" y="247"/>
                    <a:pt x="380" y="247"/>
                  </a:cubicBezTo>
                  <a:close/>
                  <a:moveTo>
                    <a:pt x="273" y="204"/>
                  </a:moveTo>
                  <a:cubicBezTo>
                    <a:pt x="273" y="205"/>
                    <a:pt x="273" y="209"/>
                    <a:pt x="273" y="210"/>
                  </a:cubicBezTo>
                  <a:cubicBezTo>
                    <a:pt x="273" y="210"/>
                    <a:pt x="273" y="206"/>
                    <a:pt x="273" y="204"/>
                  </a:cubicBezTo>
                  <a:cubicBezTo>
                    <a:pt x="273" y="205"/>
                    <a:pt x="274" y="204"/>
                    <a:pt x="273" y="204"/>
                  </a:cubicBezTo>
                  <a:close/>
                  <a:moveTo>
                    <a:pt x="356" y="264"/>
                  </a:moveTo>
                  <a:cubicBezTo>
                    <a:pt x="356" y="264"/>
                    <a:pt x="358" y="264"/>
                    <a:pt x="358" y="263"/>
                  </a:cubicBezTo>
                  <a:cubicBezTo>
                    <a:pt x="357" y="262"/>
                    <a:pt x="355" y="264"/>
                    <a:pt x="356" y="264"/>
                  </a:cubicBezTo>
                  <a:cubicBezTo>
                    <a:pt x="356" y="264"/>
                    <a:pt x="355" y="264"/>
                    <a:pt x="356" y="264"/>
                  </a:cubicBezTo>
                  <a:close/>
                  <a:moveTo>
                    <a:pt x="293" y="250"/>
                  </a:moveTo>
                  <a:cubicBezTo>
                    <a:pt x="293" y="249"/>
                    <a:pt x="293" y="248"/>
                    <a:pt x="292" y="249"/>
                  </a:cubicBezTo>
                  <a:cubicBezTo>
                    <a:pt x="292" y="250"/>
                    <a:pt x="293" y="250"/>
                    <a:pt x="293" y="251"/>
                  </a:cubicBezTo>
                  <a:cubicBezTo>
                    <a:pt x="294" y="251"/>
                    <a:pt x="294" y="250"/>
                    <a:pt x="293" y="250"/>
                  </a:cubicBezTo>
                  <a:close/>
                  <a:moveTo>
                    <a:pt x="373" y="258"/>
                  </a:moveTo>
                  <a:cubicBezTo>
                    <a:pt x="373" y="258"/>
                    <a:pt x="374" y="257"/>
                    <a:pt x="374" y="256"/>
                  </a:cubicBezTo>
                  <a:cubicBezTo>
                    <a:pt x="373" y="256"/>
                    <a:pt x="371" y="260"/>
                    <a:pt x="373" y="258"/>
                  </a:cubicBezTo>
                  <a:close/>
                  <a:moveTo>
                    <a:pt x="381" y="245"/>
                  </a:moveTo>
                  <a:cubicBezTo>
                    <a:pt x="383" y="246"/>
                    <a:pt x="381" y="244"/>
                    <a:pt x="380" y="243"/>
                  </a:cubicBezTo>
                  <a:cubicBezTo>
                    <a:pt x="380" y="244"/>
                    <a:pt x="380" y="245"/>
                    <a:pt x="381" y="245"/>
                  </a:cubicBezTo>
                  <a:close/>
                  <a:moveTo>
                    <a:pt x="351" y="169"/>
                  </a:moveTo>
                  <a:cubicBezTo>
                    <a:pt x="352" y="169"/>
                    <a:pt x="353" y="168"/>
                    <a:pt x="353" y="167"/>
                  </a:cubicBezTo>
                  <a:cubicBezTo>
                    <a:pt x="351" y="167"/>
                    <a:pt x="351" y="168"/>
                    <a:pt x="351" y="169"/>
                  </a:cubicBezTo>
                  <a:close/>
                  <a:moveTo>
                    <a:pt x="417" y="248"/>
                  </a:moveTo>
                  <a:cubicBezTo>
                    <a:pt x="416" y="248"/>
                    <a:pt x="415" y="249"/>
                    <a:pt x="416" y="249"/>
                  </a:cubicBezTo>
                  <a:cubicBezTo>
                    <a:pt x="417" y="249"/>
                    <a:pt x="418" y="249"/>
                    <a:pt x="417" y="248"/>
                  </a:cubicBezTo>
                  <a:close/>
                  <a:moveTo>
                    <a:pt x="289" y="242"/>
                  </a:moveTo>
                  <a:cubicBezTo>
                    <a:pt x="288" y="240"/>
                    <a:pt x="288" y="243"/>
                    <a:pt x="288" y="243"/>
                  </a:cubicBezTo>
                  <a:cubicBezTo>
                    <a:pt x="289" y="244"/>
                    <a:pt x="289" y="243"/>
                    <a:pt x="289" y="242"/>
                  </a:cubicBezTo>
                  <a:close/>
                  <a:moveTo>
                    <a:pt x="363" y="234"/>
                  </a:moveTo>
                  <a:cubicBezTo>
                    <a:pt x="363" y="234"/>
                    <a:pt x="362" y="234"/>
                    <a:pt x="363" y="234"/>
                  </a:cubicBezTo>
                  <a:cubicBezTo>
                    <a:pt x="362" y="235"/>
                    <a:pt x="362" y="235"/>
                    <a:pt x="362" y="236"/>
                  </a:cubicBezTo>
                  <a:cubicBezTo>
                    <a:pt x="362" y="236"/>
                    <a:pt x="364" y="235"/>
                    <a:pt x="363" y="234"/>
                  </a:cubicBezTo>
                  <a:close/>
                  <a:moveTo>
                    <a:pt x="339" y="208"/>
                  </a:moveTo>
                  <a:cubicBezTo>
                    <a:pt x="339" y="208"/>
                    <a:pt x="340" y="209"/>
                    <a:pt x="340" y="209"/>
                  </a:cubicBezTo>
                  <a:cubicBezTo>
                    <a:pt x="340" y="208"/>
                    <a:pt x="340" y="208"/>
                    <a:pt x="341" y="208"/>
                  </a:cubicBezTo>
                  <a:cubicBezTo>
                    <a:pt x="341" y="207"/>
                    <a:pt x="340" y="207"/>
                    <a:pt x="339" y="208"/>
                  </a:cubicBezTo>
                  <a:cubicBezTo>
                    <a:pt x="339" y="207"/>
                    <a:pt x="339" y="207"/>
                    <a:pt x="339" y="208"/>
                  </a:cubicBezTo>
                  <a:close/>
                  <a:moveTo>
                    <a:pt x="313" y="230"/>
                  </a:moveTo>
                  <a:cubicBezTo>
                    <a:pt x="312" y="229"/>
                    <a:pt x="312" y="230"/>
                    <a:pt x="312" y="231"/>
                  </a:cubicBezTo>
                  <a:cubicBezTo>
                    <a:pt x="313" y="231"/>
                    <a:pt x="313" y="231"/>
                    <a:pt x="313" y="230"/>
                  </a:cubicBezTo>
                  <a:close/>
                  <a:moveTo>
                    <a:pt x="366" y="247"/>
                  </a:moveTo>
                  <a:cubicBezTo>
                    <a:pt x="366" y="246"/>
                    <a:pt x="366" y="247"/>
                    <a:pt x="366" y="247"/>
                  </a:cubicBezTo>
                  <a:cubicBezTo>
                    <a:pt x="366" y="247"/>
                    <a:pt x="366" y="247"/>
                    <a:pt x="366" y="247"/>
                  </a:cubicBezTo>
                  <a:cubicBezTo>
                    <a:pt x="366" y="248"/>
                    <a:pt x="366" y="249"/>
                    <a:pt x="368" y="247"/>
                  </a:cubicBezTo>
                  <a:cubicBezTo>
                    <a:pt x="368" y="246"/>
                    <a:pt x="367" y="246"/>
                    <a:pt x="366" y="247"/>
                  </a:cubicBezTo>
                  <a:close/>
                  <a:moveTo>
                    <a:pt x="283" y="234"/>
                  </a:moveTo>
                  <a:cubicBezTo>
                    <a:pt x="283" y="234"/>
                    <a:pt x="283" y="234"/>
                    <a:pt x="283" y="234"/>
                  </a:cubicBezTo>
                  <a:cubicBezTo>
                    <a:pt x="283" y="234"/>
                    <a:pt x="281" y="233"/>
                    <a:pt x="281" y="234"/>
                  </a:cubicBezTo>
                  <a:cubicBezTo>
                    <a:pt x="281" y="236"/>
                    <a:pt x="285" y="235"/>
                    <a:pt x="283" y="234"/>
                  </a:cubicBezTo>
                  <a:close/>
                  <a:moveTo>
                    <a:pt x="343" y="149"/>
                  </a:moveTo>
                  <a:cubicBezTo>
                    <a:pt x="341" y="149"/>
                    <a:pt x="341" y="149"/>
                    <a:pt x="341" y="150"/>
                  </a:cubicBezTo>
                  <a:cubicBezTo>
                    <a:pt x="343" y="149"/>
                    <a:pt x="343" y="151"/>
                    <a:pt x="343" y="149"/>
                  </a:cubicBezTo>
                  <a:close/>
                  <a:moveTo>
                    <a:pt x="348" y="271"/>
                  </a:moveTo>
                  <a:cubicBezTo>
                    <a:pt x="348" y="272"/>
                    <a:pt x="347" y="271"/>
                    <a:pt x="347" y="272"/>
                  </a:cubicBezTo>
                  <a:cubicBezTo>
                    <a:pt x="348" y="273"/>
                    <a:pt x="350" y="271"/>
                    <a:pt x="348" y="271"/>
                  </a:cubicBezTo>
                  <a:close/>
                  <a:moveTo>
                    <a:pt x="344" y="173"/>
                  </a:moveTo>
                  <a:cubicBezTo>
                    <a:pt x="344" y="173"/>
                    <a:pt x="344" y="173"/>
                    <a:pt x="344" y="173"/>
                  </a:cubicBezTo>
                  <a:close/>
                  <a:moveTo>
                    <a:pt x="345" y="174"/>
                  </a:moveTo>
                  <a:cubicBezTo>
                    <a:pt x="346" y="172"/>
                    <a:pt x="344" y="173"/>
                    <a:pt x="344" y="173"/>
                  </a:cubicBezTo>
                  <a:cubicBezTo>
                    <a:pt x="343" y="174"/>
                    <a:pt x="344" y="174"/>
                    <a:pt x="345" y="174"/>
                  </a:cubicBezTo>
                  <a:close/>
                  <a:moveTo>
                    <a:pt x="34" y="84"/>
                  </a:moveTo>
                  <a:cubicBezTo>
                    <a:pt x="35" y="83"/>
                    <a:pt x="37" y="80"/>
                    <a:pt x="37" y="80"/>
                  </a:cubicBezTo>
                  <a:cubicBezTo>
                    <a:pt x="35" y="78"/>
                    <a:pt x="34" y="84"/>
                    <a:pt x="34" y="84"/>
                  </a:cubicBezTo>
                  <a:close/>
                  <a:moveTo>
                    <a:pt x="347" y="223"/>
                  </a:moveTo>
                  <a:cubicBezTo>
                    <a:pt x="346" y="222"/>
                    <a:pt x="345" y="223"/>
                    <a:pt x="346" y="224"/>
                  </a:cubicBezTo>
                  <a:cubicBezTo>
                    <a:pt x="346" y="223"/>
                    <a:pt x="347" y="224"/>
                    <a:pt x="347" y="223"/>
                  </a:cubicBezTo>
                  <a:close/>
                  <a:moveTo>
                    <a:pt x="361" y="137"/>
                  </a:moveTo>
                  <a:cubicBezTo>
                    <a:pt x="361" y="137"/>
                    <a:pt x="361" y="137"/>
                    <a:pt x="361" y="137"/>
                  </a:cubicBezTo>
                  <a:cubicBezTo>
                    <a:pt x="360" y="138"/>
                    <a:pt x="360" y="139"/>
                    <a:pt x="361" y="139"/>
                  </a:cubicBezTo>
                  <a:cubicBezTo>
                    <a:pt x="361" y="138"/>
                    <a:pt x="362" y="137"/>
                    <a:pt x="361" y="137"/>
                  </a:cubicBezTo>
                  <a:close/>
                  <a:moveTo>
                    <a:pt x="361" y="139"/>
                  </a:moveTo>
                  <a:cubicBezTo>
                    <a:pt x="361" y="139"/>
                    <a:pt x="361" y="139"/>
                    <a:pt x="361" y="139"/>
                  </a:cubicBezTo>
                  <a:cubicBezTo>
                    <a:pt x="361" y="139"/>
                    <a:pt x="361" y="139"/>
                    <a:pt x="361" y="139"/>
                  </a:cubicBezTo>
                  <a:close/>
                  <a:moveTo>
                    <a:pt x="422" y="274"/>
                  </a:moveTo>
                  <a:cubicBezTo>
                    <a:pt x="423" y="274"/>
                    <a:pt x="422" y="274"/>
                    <a:pt x="422" y="274"/>
                  </a:cubicBezTo>
                  <a:cubicBezTo>
                    <a:pt x="424" y="275"/>
                    <a:pt x="423" y="274"/>
                    <a:pt x="422" y="273"/>
                  </a:cubicBezTo>
                  <a:cubicBezTo>
                    <a:pt x="421" y="273"/>
                    <a:pt x="422" y="274"/>
                    <a:pt x="422" y="274"/>
                  </a:cubicBezTo>
                  <a:cubicBezTo>
                    <a:pt x="422" y="274"/>
                    <a:pt x="422" y="274"/>
                    <a:pt x="422" y="274"/>
                  </a:cubicBezTo>
                  <a:close/>
                  <a:moveTo>
                    <a:pt x="347" y="148"/>
                  </a:moveTo>
                  <a:cubicBezTo>
                    <a:pt x="347" y="148"/>
                    <a:pt x="347" y="148"/>
                    <a:pt x="347" y="148"/>
                  </a:cubicBezTo>
                  <a:cubicBezTo>
                    <a:pt x="347" y="145"/>
                    <a:pt x="346" y="149"/>
                    <a:pt x="347" y="148"/>
                  </a:cubicBezTo>
                  <a:close/>
                  <a:moveTo>
                    <a:pt x="292" y="247"/>
                  </a:moveTo>
                  <a:cubicBezTo>
                    <a:pt x="292" y="248"/>
                    <a:pt x="291" y="247"/>
                    <a:pt x="292" y="248"/>
                  </a:cubicBezTo>
                  <a:cubicBezTo>
                    <a:pt x="292" y="249"/>
                    <a:pt x="292" y="248"/>
                    <a:pt x="292" y="247"/>
                  </a:cubicBezTo>
                  <a:close/>
                  <a:moveTo>
                    <a:pt x="408" y="247"/>
                  </a:moveTo>
                  <a:cubicBezTo>
                    <a:pt x="408" y="247"/>
                    <a:pt x="408" y="247"/>
                    <a:pt x="408" y="247"/>
                  </a:cubicBezTo>
                  <a:cubicBezTo>
                    <a:pt x="407" y="248"/>
                    <a:pt x="409" y="248"/>
                    <a:pt x="408" y="247"/>
                  </a:cubicBezTo>
                  <a:close/>
                  <a:moveTo>
                    <a:pt x="386" y="288"/>
                  </a:moveTo>
                  <a:cubicBezTo>
                    <a:pt x="386" y="288"/>
                    <a:pt x="385" y="289"/>
                    <a:pt x="386" y="288"/>
                  </a:cubicBezTo>
                  <a:close/>
                  <a:moveTo>
                    <a:pt x="386" y="288"/>
                  </a:moveTo>
                  <a:cubicBezTo>
                    <a:pt x="386" y="288"/>
                    <a:pt x="386" y="288"/>
                    <a:pt x="386" y="288"/>
                  </a:cubicBezTo>
                  <a:close/>
                  <a:moveTo>
                    <a:pt x="341" y="227"/>
                  </a:moveTo>
                  <a:cubicBezTo>
                    <a:pt x="342" y="226"/>
                    <a:pt x="339" y="227"/>
                    <a:pt x="341" y="227"/>
                  </a:cubicBezTo>
                  <a:close/>
                  <a:moveTo>
                    <a:pt x="333" y="220"/>
                  </a:moveTo>
                  <a:cubicBezTo>
                    <a:pt x="333" y="220"/>
                    <a:pt x="333" y="220"/>
                    <a:pt x="333" y="220"/>
                  </a:cubicBezTo>
                  <a:cubicBezTo>
                    <a:pt x="335" y="220"/>
                    <a:pt x="332" y="219"/>
                    <a:pt x="333" y="220"/>
                  </a:cubicBezTo>
                  <a:close/>
                  <a:moveTo>
                    <a:pt x="353" y="163"/>
                  </a:moveTo>
                  <a:cubicBezTo>
                    <a:pt x="353" y="164"/>
                    <a:pt x="355" y="163"/>
                    <a:pt x="353" y="163"/>
                  </a:cubicBezTo>
                  <a:close/>
                  <a:moveTo>
                    <a:pt x="375" y="114"/>
                  </a:moveTo>
                  <a:cubicBezTo>
                    <a:pt x="375" y="114"/>
                    <a:pt x="375" y="114"/>
                    <a:pt x="375" y="114"/>
                  </a:cubicBezTo>
                  <a:cubicBezTo>
                    <a:pt x="374" y="116"/>
                    <a:pt x="375" y="115"/>
                    <a:pt x="376" y="115"/>
                  </a:cubicBezTo>
                  <a:cubicBezTo>
                    <a:pt x="376" y="114"/>
                    <a:pt x="375" y="114"/>
                    <a:pt x="375" y="114"/>
                  </a:cubicBezTo>
                  <a:close/>
                  <a:moveTo>
                    <a:pt x="356" y="232"/>
                  </a:moveTo>
                  <a:cubicBezTo>
                    <a:pt x="356" y="229"/>
                    <a:pt x="354" y="234"/>
                    <a:pt x="356" y="232"/>
                  </a:cubicBezTo>
                  <a:close/>
                  <a:moveTo>
                    <a:pt x="345" y="271"/>
                  </a:moveTo>
                  <a:cubicBezTo>
                    <a:pt x="343" y="272"/>
                    <a:pt x="347" y="271"/>
                    <a:pt x="345" y="271"/>
                  </a:cubicBezTo>
                  <a:close/>
                  <a:moveTo>
                    <a:pt x="377" y="221"/>
                  </a:moveTo>
                  <a:cubicBezTo>
                    <a:pt x="378" y="218"/>
                    <a:pt x="376" y="223"/>
                    <a:pt x="377" y="221"/>
                  </a:cubicBezTo>
                  <a:close/>
                  <a:moveTo>
                    <a:pt x="347" y="207"/>
                  </a:moveTo>
                  <a:cubicBezTo>
                    <a:pt x="347" y="204"/>
                    <a:pt x="345" y="209"/>
                    <a:pt x="347" y="207"/>
                  </a:cubicBezTo>
                  <a:close/>
                  <a:moveTo>
                    <a:pt x="356" y="214"/>
                  </a:moveTo>
                  <a:cubicBezTo>
                    <a:pt x="356" y="214"/>
                    <a:pt x="355" y="213"/>
                    <a:pt x="356" y="214"/>
                  </a:cubicBezTo>
                  <a:close/>
                  <a:moveTo>
                    <a:pt x="291" y="224"/>
                  </a:moveTo>
                  <a:cubicBezTo>
                    <a:pt x="291" y="225"/>
                    <a:pt x="292" y="223"/>
                    <a:pt x="291" y="223"/>
                  </a:cubicBezTo>
                  <a:cubicBezTo>
                    <a:pt x="291" y="223"/>
                    <a:pt x="291" y="223"/>
                    <a:pt x="291" y="224"/>
                  </a:cubicBezTo>
                  <a:close/>
                  <a:moveTo>
                    <a:pt x="365" y="264"/>
                  </a:moveTo>
                  <a:cubicBezTo>
                    <a:pt x="364" y="265"/>
                    <a:pt x="366" y="264"/>
                    <a:pt x="365" y="264"/>
                  </a:cubicBezTo>
                  <a:close/>
                  <a:moveTo>
                    <a:pt x="365" y="264"/>
                  </a:moveTo>
                  <a:cubicBezTo>
                    <a:pt x="365" y="264"/>
                    <a:pt x="365" y="264"/>
                    <a:pt x="365" y="264"/>
                  </a:cubicBezTo>
                  <a:close/>
                  <a:moveTo>
                    <a:pt x="343" y="260"/>
                  </a:moveTo>
                  <a:cubicBezTo>
                    <a:pt x="343" y="259"/>
                    <a:pt x="343" y="259"/>
                    <a:pt x="343" y="258"/>
                  </a:cubicBezTo>
                  <a:cubicBezTo>
                    <a:pt x="342" y="259"/>
                    <a:pt x="342" y="259"/>
                    <a:pt x="343" y="260"/>
                  </a:cubicBezTo>
                  <a:close/>
                  <a:moveTo>
                    <a:pt x="276" y="218"/>
                  </a:moveTo>
                  <a:cubicBezTo>
                    <a:pt x="274" y="218"/>
                    <a:pt x="276" y="221"/>
                    <a:pt x="276" y="218"/>
                  </a:cubicBezTo>
                  <a:close/>
                  <a:moveTo>
                    <a:pt x="297" y="256"/>
                  </a:moveTo>
                  <a:cubicBezTo>
                    <a:pt x="296" y="256"/>
                    <a:pt x="299" y="258"/>
                    <a:pt x="297" y="256"/>
                  </a:cubicBezTo>
                  <a:close/>
                  <a:moveTo>
                    <a:pt x="364" y="241"/>
                  </a:moveTo>
                  <a:cubicBezTo>
                    <a:pt x="362" y="240"/>
                    <a:pt x="364" y="238"/>
                    <a:pt x="363" y="237"/>
                  </a:cubicBezTo>
                  <a:cubicBezTo>
                    <a:pt x="363" y="237"/>
                    <a:pt x="362" y="237"/>
                    <a:pt x="362" y="238"/>
                  </a:cubicBezTo>
                  <a:cubicBezTo>
                    <a:pt x="361" y="237"/>
                    <a:pt x="362" y="236"/>
                    <a:pt x="361" y="235"/>
                  </a:cubicBezTo>
                  <a:cubicBezTo>
                    <a:pt x="360" y="236"/>
                    <a:pt x="360" y="238"/>
                    <a:pt x="360" y="240"/>
                  </a:cubicBezTo>
                  <a:cubicBezTo>
                    <a:pt x="361" y="241"/>
                    <a:pt x="360" y="244"/>
                    <a:pt x="360" y="244"/>
                  </a:cubicBezTo>
                  <a:cubicBezTo>
                    <a:pt x="360" y="245"/>
                    <a:pt x="362" y="244"/>
                    <a:pt x="362" y="244"/>
                  </a:cubicBezTo>
                  <a:cubicBezTo>
                    <a:pt x="362" y="240"/>
                    <a:pt x="363" y="243"/>
                    <a:pt x="364" y="241"/>
                  </a:cubicBezTo>
                  <a:close/>
                  <a:moveTo>
                    <a:pt x="213" y="9"/>
                  </a:moveTo>
                  <a:cubicBezTo>
                    <a:pt x="213" y="9"/>
                    <a:pt x="213" y="9"/>
                    <a:pt x="213" y="10"/>
                  </a:cubicBezTo>
                  <a:cubicBezTo>
                    <a:pt x="213" y="9"/>
                    <a:pt x="213" y="9"/>
                    <a:pt x="213" y="9"/>
                  </a:cubicBezTo>
                  <a:close/>
                  <a:moveTo>
                    <a:pt x="358" y="229"/>
                  </a:moveTo>
                  <a:cubicBezTo>
                    <a:pt x="358" y="229"/>
                    <a:pt x="358" y="229"/>
                    <a:pt x="358" y="229"/>
                  </a:cubicBezTo>
                  <a:cubicBezTo>
                    <a:pt x="359" y="232"/>
                    <a:pt x="358" y="228"/>
                    <a:pt x="358" y="229"/>
                  </a:cubicBezTo>
                  <a:close/>
                  <a:moveTo>
                    <a:pt x="346" y="243"/>
                  </a:moveTo>
                  <a:cubicBezTo>
                    <a:pt x="346" y="243"/>
                    <a:pt x="346" y="242"/>
                    <a:pt x="346" y="243"/>
                  </a:cubicBezTo>
                  <a:close/>
                  <a:moveTo>
                    <a:pt x="346" y="243"/>
                  </a:moveTo>
                  <a:cubicBezTo>
                    <a:pt x="347" y="242"/>
                    <a:pt x="346" y="242"/>
                    <a:pt x="346" y="243"/>
                  </a:cubicBezTo>
                  <a:close/>
                  <a:moveTo>
                    <a:pt x="272" y="211"/>
                  </a:moveTo>
                  <a:cubicBezTo>
                    <a:pt x="272" y="211"/>
                    <a:pt x="272" y="211"/>
                    <a:pt x="272" y="211"/>
                  </a:cubicBezTo>
                  <a:cubicBezTo>
                    <a:pt x="272" y="211"/>
                    <a:pt x="272" y="211"/>
                    <a:pt x="272" y="211"/>
                  </a:cubicBezTo>
                  <a:close/>
                  <a:moveTo>
                    <a:pt x="272" y="211"/>
                  </a:moveTo>
                  <a:cubicBezTo>
                    <a:pt x="273" y="213"/>
                    <a:pt x="273" y="211"/>
                    <a:pt x="272" y="211"/>
                  </a:cubicBezTo>
                  <a:close/>
                  <a:moveTo>
                    <a:pt x="424" y="274"/>
                  </a:moveTo>
                  <a:cubicBezTo>
                    <a:pt x="424" y="271"/>
                    <a:pt x="422" y="275"/>
                    <a:pt x="424" y="274"/>
                  </a:cubicBezTo>
                  <a:close/>
                  <a:moveTo>
                    <a:pt x="341" y="187"/>
                  </a:moveTo>
                  <a:cubicBezTo>
                    <a:pt x="341" y="187"/>
                    <a:pt x="340" y="188"/>
                    <a:pt x="341" y="187"/>
                  </a:cubicBezTo>
                  <a:close/>
                  <a:moveTo>
                    <a:pt x="421" y="271"/>
                  </a:moveTo>
                  <a:cubicBezTo>
                    <a:pt x="421" y="270"/>
                    <a:pt x="420" y="273"/>
                    <a:pt x="421" y="271"/>
                  </a:cubicBezTo>
                  <a:close/>
                  <a:moveTo>
                    <a:pt x="314" y="246"/>
                  </a:moveTo>
                  <a:cubicBezTo>
                    <a:pt x="313" y="247"/>
                    <a:pt x="314" y="245"/>
                    <a:pt x="314" y="246"/>
                  </a:cubicBezTo>
                  <a:close/>
                  <a:moveTo>
                    <a:pt x="410" y="257"/>
                  </a:moveTo>
                  <a:cubicBezTo>
                    <a:pt x="411" y="259"/>
                    <a:pt x="410" y="256"/>
                    <a:pt x="410" y="257"/>
                  </a:cubicBezTo>
                  <a:close/>
                  <a:moveTo>
                    <a:pt x="417" y="265"/>
                  </a:moveTo>
                  <a:cubicBezTo>
                    <a:pt x="415" y="267"/>
                    <a:pt x="420" y="265"/>
                    <a:pt x="417" y="265"/>
                  </a:cubicBezTo>
                  <a:close/>
                  <a:moveTo>
                    <a:pt x="75" y="56"/>
                  </a:moveTo>
                  <a:cubicBezTo>
                    <a:pt x="75" y="57"/>
                    <a:pt x="77" y="55"/>
                    <a:pt x="75" y="56"/>
                  </a:cubicBezTo>
                  <a:close/>
                  <a:moveTo>
                    <a:pt x="292" y="215"/>
                  </a:moveTo>
                  <a:cubicBezTo>
                    <a:pt x="291" y="213"/>
                    <a:pt x="291" y="215"/>
                    <a:pt x="292" y="215"/>
                  </a:cubicBezTo>
                  <a:close/>
                  <a:moveTo>
                    <a:pt x="291" y="215"/>
                  </a:moveTo>
                  <a:cubicBezTo>
                    <a:pt x="291" y="215"/>
                    <a:pt x="291" y="215"/>
                    <a:pt x="291" y="215"/>
                  </a:cubicBezTo>
                  <a:close/>
                  <a:moveTo>
                    <a:pt x="276" y="222"/>
                  </a:moveTo>
                  <a:cubicBezTo>
                    <a:pt x="276" y="223"/>
                    <a:pt x="277" y="223"/>
                    <a:pt x="276" y="222"/>
                  </a:cubicBezTo>
                  <a:close/>
                  <a:moveTo>
                    <a:pt x="344" y="225"/>
                  </a:moveTo>
                  <a:cubicBezTo>
                    <a:pt x="346" y="226"/>
                    <a:pt x="344" y="223"/>
                    <a:pt x="344" y="225"/>
                  </a:cubicBezTo>
                  <a:close/>
                  <a:moveTo>
                    <a:pt x="286" y="235"/>
                  </a:moveTo>
                  <a:cubicBezTo>
                    <a:pt x="284" y="237"/>
                    <a:pt x="286" y="236"/>
                    <a:pt x="286" y="235"/>
                  </a:cubicBezTo>
                  <a:close/>
                  <a:moveTo>
                    <a:pt x="286" y="236"/>
                  </a:moveTo>
                  <a:cubicBezTo>
                    <a:pt x="286" y="236"/>
                    <a:pt x="286" y="235"/>
                    <a:pt x="286" y="235"/>
                  </a:cubicBezTo>
                  <a:cubicBezTo>
                    <a:pt x="286" y="236"/>
                    <a:pt x="286" y="236"/>
                    <a:pt x="286" y="236"/>
                  </a:cubicBezTo>
                  <a:close/>
                  <a:moveTo>
                    <a:pt x="361" y="264"/>
                  </a:moveTo>
                  <a:cubicBezTo>
                    <a:pt x="359" y="264"/>
                    <a:pt x="362" y="265"/>
                    <a:pt x="361" y="264"/>
                  </a:cubicBezTo>
                  <a:close/>
                  <a:moveTo>
                    <a:pt x="422" y="250"/>
                  </a:moveTo>
                  <a:cubicBezTo>
                    <a:pt x="421" y="251"/>
                    <a:pt x="424" y="250"/>
                    <a:pt x="422" y="250"/>
                  </a:cubicBezTo>
                  <a:close/>
                  <a:moveTo>
                    <a:pt x="334" y="221"/>
                  </a:moveTo>
                  <a:cubicBezTo>
                    <a:pt x="334" y="222"/>
                    <a:pt x="335" y="221"/>
                    <a:pt x="334" y="221"/>
                  </a:cubicBezTo>
                  <a:close/>
                  <a:moveTo>
                    <a:pt x="408" y="257"/>
                  </a:moveTo>
                  <a:cubicBezTo>
                    <a:pt x="409" y="256"/>
                    <a:pt x="407" y="256"/>
                    <a:pt x="408" y="257"/>
                  </a:cubicBezTo>
                  <a:close/>
                  <a:moveTo>
                    <a:pt x="378" y="244"/>
                  </a:moveTo>
                  <a:cubicBezTo>
                    <a:pt x="378" y="246"/>
                    <a:pt x="379" y="244"/>
                    <a:pt x="378" y="244"/>
                  </a:cubicBezTo>
                  <a:close/>
                  <a:moveTo>
                    <a:pt x="173" y="208"/>
                  </a:moveTo>
                  <a:cubicBezTo>
                    <a:pt x="174" y="208"/>
                    <a:pt x="174" y="207"/>
                    <a:pt x="173" y="208"/>
                  </a:cubicBezTo>
                  <a:close/>
                  <a:moveTo>
                    <a:pt x="415" y="245"/>
                  </a:moveTo>
                  <a:cubicBezTo>
                    <a:pt x="414" y="245"/>
                    <a:pt x="415" y="247"/>
                    <a:pt x="415" y="245"/>
                  </a:cubicBezTo>
                  <a:close/>
                  <a:moveTo>
                    <a:pt x="342" y="189"/>
                  </a:moveTo>
                  <a:cubicBezTo>
                    <a:pt x="342" y="189"/>
                    <a:pt x="342" y="189"/>
                    <a:pt x="342" y="189"/>
                  </a:cubicBezTo>
                  <a:cubicBezTo>
                    <a:pt x="343" y="188"/>
                    <a:pt x="342" y="188"/>
                    <a:pt x="342" y="189"/>
                  </a:cubicBezTo>
                  <a:close/>
                  <a:moveTo>
                    <a:pt x="308" y="233"/>
                  </a:moveTo>
                  <a:cubicBezTo>
                    <a:pt x="308" y="233"/>
                    <a:pt x="308" y="233"/>
                    <a:pt x="308" y="233"/>
                  </a:cubicBezTo>
                  <a:cubicBezTo>
                    <a:pt x="308" y="233"/>
                    <a:pt x="308" y="233"/>
                    <a:pt x="308" y="233"/>
                  </a:cubicBezTo>
                  <a:cubicBezTo>
                    <a:pt x="308" y="231"/>
                    <a:pt x="307" y="233"/>
                    <a:pt x="308" y="233"/>
                  </a:cubicBezTo>
                  <a:close/>
                  <a:moveTo>
                    <a:pt x="306" y="234"/>
                  </a:moveTo>
                  <a:cubicBezTo>
                    <a:pt x="307" y="233"/>
                    <a:pt x="306" y="233"/>
                    <a:pt x="306" y="234"/>
                  </a:cubicBezTo>
                  <a:close/>
                  <a:moveTo>
                    <a:pt x="314" y="234"/>
                  </a:moveTo>
                  <a:cubicBezTo>
                    <a:pt x="313" y="235"/>
                    <a:pt x="314" y="232"/>
                    <a:pt x="314" y="234"/>
                  </a:cubicBezTo>
                  <a:close/>
                  <a:moveTo>
                    <a:pt x="302" y="234"/>
                  </a:moveTo>
                  <a:cubicBezTo>
                    <a:pt x="302" y="234"/>
                    <a:pt x="302" y="233"/>
                    <a:pt x="302" y="234"/>
                  </a:cubicBezTo>
                  <a:close/>
                  <a:moveTo>
                    <a:pt x="362" y="261"/>
                  </a:moveTo>
                  <a:cubicBezTo>
                    <a:pt x="362" y="263"/>
                    <a:pt x="363" y="261"/>
                    <a:pt x="362" y="261"/>
                  </a:cubicBezTo>
                  <a:close/>
                  <a:moveTo>
                    <a:pt x="323" y="258"/>
                  </a:moveTo>
                  <a:cubicBezTo>
                    <a:pt x="323" y="258"/>
                    <a:pt x="323" y="258"/>
                    <a:pt x="323" y="258"/>
                  </a:cubicBezTo>
                  <a:cubicBezTo>
                    <a:pt x="323" y="258"/>
                    <a:pt x="323" y="258"/>
                    <a:pt x="323" y="258"/>
                  </a:cubicBezTo>
                  <a:close/>
                  <a:moveTo>
                    <a:pt x="359" y="263"/>
                  </a:moveTo>
                  <a:cubicBezTo>
                    <a:pt x="359" y="264"/>
                    <a:pt x="360" y="263"/>
                    <a:pt x="359" y="263"/>
                  </a:cubicBezTo>
                  <a:close/>
                  <a:moveTo>
                    <a:pt x="379" y="246"/>
                  </a:moveTo>
                  <a:cubicBezTo>
                    <a:pt x="379" y="246"/>
                    <a:pt x="379" y="246"/>
                    <a:pt x="380" y="246"/>
                  </a:cubicBezTo>
                  <a:cubicBezTo>
                    <a:pt x="379" y="246"/>
                    <a:pt x="379" y="246"/>
                    <a:pt x="379" y="246"/>
                  </a:cubicBezTo>
                  <a:close/>
                  <a:moveTo>
                    <a:pt x="350" y="215"/>
                  </a:moveTo>
                  <a:cubicBezTo>
                    <a:pt x="350" y="215"/>
                    <a:pt x="350" y="215"/>
                    <a:pt x="350" y="215"/>
                  </a:cubicBezTo>
                  <a:cubicBezTo>
                    <a:pt x="352" y="215"/>
                    <a:pt x="352" y="214"/>
                    <a:pt x="351" y="213"/>
                  </a:cubicBezTo>
                  <a:cubicBezTo>
                    <a:pt x="351" y="213"/>
                    <a:pt x="350" y="214"/>
                    <a:pt x="350" y="215"/>
                  </a:cubicBezTo>
                  <a:close/>
                  <a:moveTo>
                    <a:pt x="39" y="91"/>
                  </a:moveTo>
                  <a:cubicBezTo>
                    <a:pt x="39" y="91"/>
                    <a:pt x="39" y="91"/>
                    <a:pt x="40" y="91"/>
                  </a:cubicBezTo>
                  <a:cubicBezTo>
                    <a:pt x="39" y="91"/>
                    <a:pt x="39" y="91"/>
                    <a:pt x="39" y="91"/>
                  </a:cubicBezTo>
                  <a:close/>
                  <a:moveTo>
                    <a:pt x="39" y="91"/>
                  </a:moveTo>
                  <a:cubicBezTo>
                    <a:pt x="39" y="91"/>
                    <a:pt x="39" y="91"/>
                    <a:pt x="39" y="91"/>
                  </a:cubicBezTo>
                  <a:close/>
                  <a:moveTo>
                    <a:pt x="346" y="257"/>
                  </a:moveTo>
                  <a:cubicBezTo>
                    <a:pt x="346" y="256"/>
                    <a:pt x="346" y="256"/>
                    <a:pt x="346" y="257"/>
                  </a:cubicBezTo>
                  <a:close/>
                  <a:moveTo>
                    <a:pt x="5" y="210"/>
                  </a:moveTo>
                  <a:cubicBezTo>
                    <a:pt x="4" y="211"/>
                    <a:pt x="7" y="210"/>
                    <a:pt x="5" y="210"/>
                  </a:cubicBezTo>
                  <a:close/>
                  <a:moveTo>
                    <a:pt x="67" y="231"/>
                  </a:moveTo>
                  <a:cubicBezTo>
                    <a:pt x="65" y="231"/>
                    <a:pt x="67" y="233"/>
                    <a:pt x="67" y="233"/>
                  </a:cubicBezTo>
                  <a:cubicBezTo>
                    <a:pt x="67" y="232"/>
                    <a:pt x="67" y="232"/>
                    <a:pt x="67" y="231"/>
                  </a:cubicBezTo>
                  <a:close/>
                  <a:moveTo>
                    <a:pt x="354" y="158"/>
                  </a:moveTo>
                  <a:cubicBezTo>
                    <a:pt x="354" y="158"/>
                    <a:pt x="354" y="158"/>
                    <a:pt x="354" y="158"/>
                  </a:cubicBezTo>
                  <a:cubicBezTo>
                    <a:pt x="354" y="155"/>
                    <a:pt x="354" y="158"/>
                    <a:pt x="354" y="158"/>
                  </a:cubicBezTo>
                  <a:close/>
                  <a:moveTo>
                    <a:pt x="349" y="202"/>
                  </a:moveTo>
                  <a:cubicBezTo>
                    <a:pt x="349" y="203"/>
                    <a:pt x="349" y="203"/>
                    <a:pt x="350" y="204"/>
                  </a:cubicBezTo>
                  <a:cubicBezTo>
                    <a:pt x="350" y="203"/>
                    <a:pt x="350" y="202"/>
                    <a:pt x="349" y="202"/>
                  </a:cubicBezTo>
                  <a:close/>
                  <a:moveTo>
                    <a:pt x="188" y="184"/>
                  </a:moveTo>
                  <a:cubicBezTo>
                    <a:pt x="188" y="185"/>
                    <a:pt x="188" y="185"/>
                    <a:pt x="188" y="185"/>
                  </a:cubicBezTo>
                  <a:cubicBezTo>
                    <a:pt x="188" y="185"/>
                    <a:pt x="188" y="185"/>
                    <a:pt x="188" y="184"/>
                  </a:cubicBezTo>
                  <a:close/>
                  <a:moveTo>
                    <a:pt x="345" y="206"/>
                  </a:moveTo>
                  <a:cubicBezTo>
                    <a:pt x="344" y="207"/>
                    <a:pt x="344" y="208"/>
                    <a:pt x="345" y="208"/>
                  </a:cubicBezTo>
                  <a:cubicBezTo>
                    <a:pt x="345" y="207"/>
                    <a:pt x="345" y="207"/>
                    <a:pt x="345" y="206"/>
                  </a:cubicBezTo>
                  <a:cubicBezTo>
                    <a:pt x="345" y="206"/>
                    <a:pt x="345" y="206"/>
                    <a:pt x="345" y="206"/>
                  </a:cubicBezTo>
                  <a:close/>
                  <a:moveTo>
                    <a:pt x="330" y="261"/>
                  </a:moveTo>
                  <a:cubicBezTo>
                    <a:pt x="330" y="261"/>
                    <a:pt x="329" y="261"/>
                    <a:pt x="329" y="261"/>
                  </a:cubicBezTo>
                  <a:cubicBezTo>
                    <a:pt x="329" y="261"/>
                    <a:pt x="330" y="261"/>
                    <a:pt x="330" y="261"/>
                  </a:cubicBezTo>
                  <a:close/>
                  <a:moveTo>
                    <a:pt x="421" y="267"/>
                  </a:moveTo>
                  <a:cubicBezTo>
                    <a:pt x="423" y="269"/>
                    <a:pt x="420" y="265"/>
                    <a:pt x="421" y="267"/>
                  </a:cubicBezTo>
                  <a:close/>
                  <a:moveTo>
                    <a:pt x="365" y="242"/>
                  </a:moveTo>
                  <a:cubicBezTo>
                    <a:pt x="365" y="242"/>
                    <a:pt x="365" y="242"/>
                    <a:pt x="365" y="242"/>
                  </a:cubicBezTo>
                  <a:cubicBezTo>
                    <a:pt x="365" y="242"/>
                    <a:pt x="365" y="242"/>
                    <a:pt x="365" y="242"/>
                  </a:cubicBezTo>
                  <a:close/>
                  <a:moveTo>
                    <a:pt x="95" y="78"/>
                  </a:moveTo>
                  <a:cubicBezTo>
                    <a:pt x="95" y="78"/>
                    <a:pt x="95" y="78"/>
                    <a:pt x="95" y="78"/>
                  </a:cubicBezTo>
                  <a:cubicBezTo>
                    <a:pt x="95" y="78"/>
                    <a:pt x="95" y="78"/>
                    <a:pt x="95" y="78"/>
                  </a:cubicBezTo>
                  <a:cubicBezTo>
                    <a:pt x="94" y="78"/>
                    <a:pt x="93" y="80"/>
                    <a:pt x="94" y="81"/>
                  </a:cubicBezTo>
                  <a:cubicBezTo>
                    <a:pt x="95" y="81"/>
                    <a:pt x="96" y="80"/>
                    <a:pt x="96" y="79"/>
                  </a:cubicBezTo>
                  <a:cubicBezTo>
                    <a:pt x="95" y="80"/>
                    <a:pt x="96" y="78"/>
                    <a:pt x="95" y="78"/>
                  </a:cubicBezTo>
                  <a:close/>
                  <a:moveTo>
                    <a:pt x="88" y="81"/>
                  </a:moveTo>
                  <a:cubicBezTo>
                    <a:pt x="86" y="82"/>
                    <a:pt x="86" y="82"/>
                    <a:pt x="86" y="84"/>
                  </a:cubicBezTo>
                  <a:cubicBezTo>
                    <a:pt x="88" y="83"/>
                    <a:pt x="88" y="82"/>
                    <a:pt x="88" y="81"/>
                  </a:cubicBezTo>
                  <a:close/>
                  <a:moveTo>
                    <a:pt x="90" y="75"/>
                  </a:moveTo>
                  <a:cubicBezTo>
                    <a:pt x="90" y="75"/>
                    <a:pt x="89" y="74"/>
                    <a:pt x="88" y="75"/>
                  </a:cubicBezTo>
                  <a:cubicBezTo>
                    <a:pt x="89" y="75"/>
                    <a:pt x="89" y="76"/>
                    <a:pt x="90" y="75"/>
                  </a:cubicBezTo>
                  <a:close/>
                  <a:moveTo>
                    <a:pt x="80" y="89"/>
                  </a:moveTo>
                  <a:cubicBezTo>
                    <a:pt x="78" y="89"/>
                    <a:pt x="81" y="89"/>
                    <a:pt x="80" y="89"/>
                  </a:cubicBezTo>
                  <a:close/>
                  <a:moveTo>
                    <a:pt x="144" y="198"/>
                  </a:moveTo>
                  <a:cubicBezTo>
                    <a:pt x="143" y="196"/>
                    <a:pt x="142" y="199"/>
                    <a:pt x="144" y="198"/>
                  </a:cubicBezTo>
                  <a:close/>
                  <a:moveTo>
                    <a:pt x="147" y="195"/>
                  </a:moveTo>
                  <a:cubicBezTo>
                    <a:pt x="147" y="194"/>
                    <a:pt x="148" y="196"/>
                    <a:pt x="147" y="195"/>
                  </a:cubicBezTo>
                  <a:close/>
                  <a:moveTo>
                    <a:pt x="66" y="131"/>
                  </a:moveTo>
                  <a:cubicBezTo>
                    <a:pt x="66" y="132"/>
                    <a:pt x="66" y="132"/>
                    <a:pt x="66" y="131"/>
                  </a:cubicBezTo>
                  <a:cubicBezTo>
                    <a:pt x="65" y="133"/>
                    <a:pt x="69" y="132"/>
                    <a:pt x="69" y="130"/>
                  </a:cubicBezTo>
                  <a:cubicBezTo>
                    <a:pt x="69" y="129"/>
                    <a:pt x="69" y="122"/>
                    <a:pt x="68" y="122"/>
                  </a:cubicBezTo>
                  <a:cubicBezTo>
                    <a:pt x="65" y="124"/>
                    <a:pt x="67" y="129"/>
                    <a:pt x="66" y="131"/>
                  </a:cubicBezTo>
                  <a:close/>
                  <a:moveTo>
                    <a:pt x="101" y="143"/>
                  </a:moveTo>
                  <a:cubicBezTo>
                    <a:pt x="102" y="143"/>
                    <a:pt x="102" y="143"/>
                    <a:pt x="103" y="143"/>
                  </a:cubicBezTo>
                  <a:cubicBezTo>
                    <a:pt x="103" y="143"/>
                    <a:pt x="103" y="143"/>
                    <a:pt x="103" y="143"/>
                  </a:cubicBezTo>
                  <a:cubicBezTo>
                    <a:pt x="105" y="144"/>
                    <a:pt x="106" y="144"/>
                    <a:pt x="108" y="143"/>
                  </a:cubicBezTo>
                  <a:cubicBezTo>
                    <a:pt x="107" y="143"/>
                    <a:pt x="101" y="141"/>
                    <a:pt x="101" y="143"/>
                  </a:cubicBezTo>
                  <a:close/>
                  <a:moveTo>
                    <a:pt x="103" y="143"/>
                  </a:moveTo>
                  <a:cubicBezTo>
                    <a:pt x="103" y="143"/>
                    <a:pt x="103" y="143"/>
                    <a:pt x="103" y="143"/>
                  </a:cubicBezTo>
                  <a:cubicBezTo>
                    <a:pt x="103" y="143"/>
                    <a:pt x="104" y="144"/>
                    <a:pt x="103" y="143"/>
                  </a:cubicBezTo>
                  <a:close/>
                  <a:moveTo>
                    <a:pt x="124" y="145"/>
                  </a:moveTo>
                  <a:cubicBezTo>
                    <a:pt x="125" y="144"/>
                    <a:pt x="126" y="144"/>
                    <a:pt x="126" y="142"/>
                  </a:cubicBezTo>
                  <a:cubicBezTo>
                    <a:pt x="124" y="142"/>
                    <a:pt x="123" y="143"/>
                    <a:pt x="122" y="144"/>
                  </a:cubicBezTo>
                  <a:cubicBezTo>
                    <a:pt x="122" y="144"/>
                    <a:pt x="123" y="144"/>
                    <a:pt x="124" y="145"/>
                  </a:cubicBezTo>
                  <a:close/>
                  <a:moveTo>
                    <a:pt x="124" y="145"/>
                  </a:moveTo>
                  <a:cubicBezTo>
                    <a:pt x="123" y="145"/>
                    <a:pt x="125" y="144"/>
                    <a:pt x="124" y="145"/>
                  </a:cubicBezTo>
                  <a:close/>
                  <a:moveTo>
                    <a:pt x="54" y="131"/>
                  </a:moveTo>
                  <a:cubicBezTo>
                    <a:pt x="54" y="132"/>
                    <a:pt x="54" y="131"/>
                    <a:pt x="54" y="131"/>
                  </a:cubicBezTo>
                  <a:close/>
                  <a:moveTo>
                    <a:pt x="52" y="131"/>
                  </a:moveTo>
                  <a:cubicBezTo>
                    <a:pt x="53" y="132"/>
                    <a:pt x="54" y="132"/>
                    <a:pt x="54" y="131"/>
                  </a:cubicBezTo>
                  <a:cubicBezTo>
                    <a:pt x="54" y="131"/>
                    <a:pt x="54" y="131"/>
                    <a:pt x="54" y="131"/>
                  </a:cubicBezTo>
                  <a:cubicBezTo>
                    <a:pt x="55" y="130"/>
                    <a:pt x="54" y="130"/>
                    <a:pt x="52" y="131"/>
                  </a:cubicBezTo>
                  <a:close/>
                  <a:moveTo>
                    <a:pt x="105" y="138"/>
                  </a:moveTo>
                  <a:cubicBezTo>
                    <a:pt x="105" y="138"/>
                    <a:pt x="105" y="138"/>
                    <a:pt x="105" y="138"/>
                  </a:cubicBezTo>
                  <a:cubicBezTo>
                    <a:pt x="104" y="138"/>
                    <a:pt x="107" y="138"/>
                    <a:pt x="105" y="138"/>
                  </a:cubicBezTo>
                  <a:close/>
                  <a:moveTo>
                    <a:pt x="56" y="130"/>
                  </a:moveTo>
                  <a:cubicBezTo>
                    <a:pt x="56" y="130"/>
                    <a:pt x="56" y="130"/>
                    <a:pt x="56" y="130"/>
                  </a:cubicBezTo>
                  <a:cubicBezTo>
                    <a:pt x="56" y="130"/>
                    <a:pt x="56" y="130"/>
                    <a:pt x="56" y="130"/>
                  </a:cubicBezTo>
                  <a:close/>
                  <a:moveTo>
                    <a:pt x="105" y="128"/>
                  </a:moveTo>
                  <a:cubicBezTo>
                    <a:pt x="104" y="129"/>
                    <a:pt x="106" y="129"/>
                    <a:pt x="105" y="128"/>
                  </a:cubicBezTo>
                  <a:close/>
                  <a:moveTo>
                    <a:pt x="104" y="130"/>
                  </a:moveTo>
                  <a:cubicBezTo>
                    <a:pt x="103" y="130"/>
                    <a:pt x="106" y="130"/>
                    <a:pt x="104" y="130"/>
                  </a:cubicBezTo>
                  <a:close/>
                  <a:moveTo>
                    <a:pt x="107" y="136"/>
                  </a:moveTo>
                  <a:cubicBezTo>
                    <a:pt x="107" y="136"/>
                    <a:pt x="106" y="137"/>
                    <a:pt x="107" y="136"/>
                  </a:cubicBezTo>
                  <a:close/>
                  <a:moveTo>
                    <a:pt x="110" y="142"/>
                  </a:moveTo>
                  <a:cubicBezTo>
                    <a:pt x="109" y="140"/>
                    <a:pt x="110" y="143"/>
                    <a:pt x="110" y="142"/>
                  </a:cubicBezTo>
                  <a:close/>
                  <a:moveTo>
                    <a:pt x="50" y="132"/>
                  </a:moveTo>
                  <a:cubicBezTo>
                    <a:pt x="50" y="132"/>
                    <a:pt x="50" y="132"/>
                    <a:pt x="50" y="132"/>
                  </a:cubicBezTo>
                  <a:cubicBezTo>
                    <a:pt x="50" y="132"/>
                    <a:pt x="50" y="133"/>
                    <a:pt x="50" y="132"/>
                  </a:cubicBezTo>
                  <a:close/>
                  <a:moveTo>
                    <a:pt x="103" y="133"/>
                  </a:moveTo>
                  <a:cubicBezTo>
                    <a:pt x="103" y="134"/>
                    <a:pt x="103" y="132"/>
                    <a:pt x="103" y="133"/>
                  </a:cubicBezTo>
                  <a:close/>
                  <a:moveTo>
                    <a:pt x="103" y="137"/>
                  </a:moveTo>
                  <a:cubicBezTo>
                    <a:pt x="103" y="138"/>
                    <a:pt x="103" y="136"/>
                    <a:pt x="103" y="137"/>
                  </a:cubicBezTo>
                  <a:close/>
                  <a:moveTo>
                    <a:pt x="80" y="141"/>
                  </a:moveTo>
                  <a:cubicBezTo>
                    <a:pt x="80" y="141"/>
                    <a:pt x="80" y="141"/>
                    <a:pt x="80" y="141"/>
                  </a:cubicBezTo>
                  <a:cubicBezTo>
                    <a:pt x="80" y="141"/>
                    <a:pt x="79" y="140"/>
                    <a:pt x="80" y="141"/>
                  </a:cubicBezTo>
                  <a:close/>
                  <a:moveTo>
                    <a:pt x="103" y="139"/>
                  </a:moveTo>
                  <a:cubicBezTo>
                    <a:pt x="103" y="139"/>
                    <a:pt x="103" y="139"/>
                    <a:pt x="103" y="139"/>
                  </a:cubicBezTo>
                  <a:cubicBezTo>
                    <a:pt x="103" y="139"/>
                    <a:pt x="103" y="139"/>
                    <a:pt x="103" y="139"/>
                  </a:cubicBezTo>
                  <a:close/>
                  <a:moveTo>
                    <a:pt x="126" y="142"/>
                  </a:moveTo>
                  <a:cubicBezTo>
                    <a:pt x="126" y="142"/>
                    <a:pt x="126" y="142"/>
                    <a:pt x="126" y="142"/>
                  </a:cubicBezTo>
                  <a:close/>
                  <a:moveTo>
                    <a:pt x="331" y="92"/>
                  </a:moveTo>
                  <a:cubicBezTo>
                    <a:pt x="331" y="92"/>
                    <a:pt x="331" y="92"/>
                    <a:pt x="331" y="92"/>
                  </a:cubicBezTo>
                  <a:cubicBezTo>
                    <a:pt x="330" y="93"/>
                    <a:pt x="331" y="91"/>
                    <a:pt x="331" y="92"/>
                  </a:cubicBezTo>
                  <a:close/>
                  <a:moveTo>
                    <a:pt x="334" y="93"/>
                  </a:moveTo>
                  <a:cubicBezTo>
                    <a:pt x="334" y="92"/>
                    <a:pt x="334" y="92"/>
                    <a:pt x="332" y="92"/>
                  </a:cubicBezTo>
                  <a:cubicBezTo>
                    <a:pt x="332" y="93"/>
                    <a:pt x="332" y="93"/>
                    <a:pt x="334" y="93"/>
                  </a:cubicBezTo>
                  <a:close/>
                  <a:moveTo>
                    <a:pt x="347" y="123"/>
                  </a:moveTo>
                  <a:cubicBezTo>
                    <a:pt x="347" y="123"/>
                    <a:pt x="347" y="123"/>
                    <a:pt x="347" y="123"/>
                  </a:cubicBezTo>
                  <a:close/>
                  <a:moveTo>
                    <a:pt x="376" y="107"/>
                  </a:moveTo>
                  <a:cubicBezTo>
                    <a:pt x="374" y="109"/>
                    <a:pt x="378" y="107"/>
                    <a:pt x="376" y="107"/>
                  </a:cubicBezTo>
                  <a:close/>
                  <a:moveTo>
                    <a:pt x="376" y="104"/>
                  </a:moveTo>
                  <a:cubicBezTo>
                    <a:pt x="376" y="104"/>
                    <a:pt x="374" y="108"/>
                    <a:pt x="377" y="105"/>
                  </a:cubicBezTo>
                  <a:cubicBezTo>
                    <a:pt x="376" y="105"/>
                    <a:pt x="378" y="103"/>
                    <a:pt x="376" y="104"/>
                  </a:cubicBezTo>
                  <a:close/>
                  <a:moveTo>
                    <a:pt x="190" y="32"/>
                  </a:moveTo>
                  <a:cubicBezTo>
                    <a:pt x="190" y="32"/>
                    <a:pt x="190" y="32"/>
                    <a:pt x="190" y="32"/>
                  </a:cubicBezTo>
                  <a:close/>
                  <a:moveTo>
                    <a:pt x="372" y="80"/>
                  </a:moveTo>
                  <a:cubicBezTo>
                    <a:pt x="374" y="79"/>
                    <a:pt x="373" y="79"/>
                    <a:pt x="373" y="78"/>
                  </a:cubicBezTo>
                  <a:cubicBezTo>
                    <a:pt x="372" y="78"/>
                    <a:pt x="371" y="78"/>
                    <a:pt x="372" y="80"/>
                  </a:cubicBezTo>
                  <a:close/>
                  <a:moveTo>
                    <a:pt x="373" y="116"/>
                  </a:moveTo>
                  <a:cubicBezTo>
                    <a:pt x="372" y="117"/>
                    <a:pt x="373" y="119"/>
                    <a:pt x="373" y="118"/>
                  </a:cubicBezTo>
                  <a:cubicBezTo>
                    <a:pt x="374" y="117"/>
                    <a:pt x="374" y="116"/>
                    <a:pt x="373" y="116"/>
                  </a:cubicBezTo>
                  <a:close/>
                  <a:moveTo>
                    <a:pt x="373" y="118"/>
                  </a:moveTo>
                  <a:cubicBezTo>
                    <a:pt x="373" y="118"/>
                    <a:pt x="373" y="118"/>
                    <a:pt x="373" y="118"/>
                  </a:cubicBezTo>
                  <a:close/>
                  <a:moveTo>
                    <a:pt x="141" y="52"/>
                  </a:moveTo>
                  <a:cubicBezTo>
                    <a:pt x="132" y="48"/>
                    <a:pt x="143" y="56"/>
                    <a:pt x="141" y="52"/>
                  </a:cubicBezTo>
                  <a:close/>
                  <a:moveTo>
                    <a:pt x="162" y="24"/>
                  </a:moveTo>
                  <a:cubicBezTo>
                    <a:pt x="161" y="25"/>
                    <a:pt x="156" y="27"/>
                    <a:pt x="155" y="28"/>
                  </a:cubicBezTo>
                  <a:cubicBezTo>
                    <a:pt x="154" y="29"/>
                    <a:pt x="151" y="29"/>
                    <a:pt x="150" y="30"/>
                  </a:cubicBezTo>
                  <a:cubicBezTo>
                    <a:pt x="150" y="30"/>
                    <a:pt x="150" y="30"/>
                    <a:pt x="150" y="30"/>
                  </a:cubicBezTo>
                  <a:cubicBezTo>
                    <a:pt x="150" y="30"/>
                    <a:pt x="150" y="30"/>
                    <a:pt x="150" y="30"/>
                  </a:cubicBezTo>
                  <a:cubicBezTo>
                    <a:pt x="148" y="32"/>
                    <a:pt x="145" y="34"/>
                    <a:pt x="143" y="35"/>
                  </a:cubicBezTo>
                  <a:cubicBezTo>
                    <a:pt x="144" y="35"/>
                    <a:pt x="142" y="41"/>
                    <a:pt x="141" y="41"/>
                  </a:cubicBezTo>
                  <a:cubicBezTo>
                    <a:pt x="140" y="42"/>
                    <a:pt x="140" y="44"/>
                    <a:pt x="140" y="45"/>
                  </a:cubicBezTo>
                  <a:cubicBezTo>
                    <a:pt x="140" y="45"/>
                    <a:pt x="140" y="45"/>
                    <a:pt x="140" y="45"/>
                  </a:cubicBezTo>
                  <a:cubicBezTo>
                    <a:pt x="141" y="45"/>
                    <a:pt x="141" y="46"/>
                    <a:pt x="142" y="47"/>
                  </a:cubicBezTo>
                  <a:cubicBezTo>
                    <a:pt x="146" y="49"/>
                    <a:pt x="151" y="49"/>
                    <a:pt x="152" y="47"/>
                  </a:cubicBezTo>
                  <a:cubicBezTo>
                    <a:pt x="152" y="46"/>
                    <a:pt x="146" y="45"/>
                    <a:pt x="147" y="42"/>
                  </a:cubicBezTo>
                  <a:cubicBezTo>
                    <a:pt x="148" y="39"/>
                    <a:pt x="150" y="37"/>
                    <a:pt x="152" y="34"/>
                  </a:cubicBezTo>
                  <a:cubicBezTo>
                    <a:pt x="154" y="31"/>
                    <a:pt x="159" y="29"/>
                    <a:pt x="162" y="27"/>
                  </a:cubicBezTo>
                  <a:cubicBezTo>
                    <a:pt x="163" y="26"/>
                    <a:pt x="163" y="25"/>
                    <a:pt x="163" y="25"/>
                  </a:cubicBezTo>
                  <a:cubicBezTo>
                    <a:pt x="163" y="24"/>
                    <a:pt x="163" y="24"/>
                    <a:pt x="162" y="24"/>
                  </a:cubicBezTo>
                  <a:close/>
                  <a:moveTo>
                    <a:pt x="150" y="30"/>
                  </a:moveTo>
                  <a:cubicBezTo>
                    <a:pt x="150" y="30"/>
                    <a:pt x="150" y="30"/>
                    <a:pt x="150" y="30"/>
                  </a:cubicBezTo>
                  <a:cubicBezTo>
                    <a:pt x="150" y="30"/>
                    <a:pt x="150" y="30"/>
                    <a:pt x="150" y="30"/>
                  </a:cubicBezTo>
                  <a:cubicBezTo>
                    <a:pt x="150" y="30"/>
                    <a:pt x="150" y="30"/>
                    <a:pt x="150" y="30"/>
                  </a:cubicBezTo>
                  <a:close/>
                  <a:moveTo>
                    <a:pt x="370" y="123"/>
                  </a:moveTo>
                  <a:cubicBezTo>
                    <a:pt x="370" y="123"/>
                    <a:pt x="370" y="123"/>
                    <a:pt x="370" y="123"/>
                  </a:cubicBezTo>
                  <a:cubicBezTo>
                    <a:pt x="369" y="122"/>
                    <a:pt x="371" y="123"/>
                    <a:pt x="370" y="123"/>
                  </a:cubicBezTo>
                  <a:close/>
                  <a:moveTo>
                    <a:pt x="371" y="118"/>
                  </a:moveTo>
                  <a:cubicBezTo>
                    <a:pt x="371" y="119"/>
                    <a:pt x="367" y="119"/>
                    <a:pt x="369" y="121"/>
                  </a:cubicBezTo>
                  <a:cubicBezTo>
                    <a:pt x="370" y="120"/>
                    <a:pt x="371" y="119"/>
                    <a:pt x="371" y="119"/>
                  </a:cubicBezTo>
                  <a:cubicBezTo>
                    <a:pt x="371" y="119"/>
                    <a:pt x="371" y="118"/>
                    <a:pt x="371" y="11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0" name="Rectangle 82"/>
            <p:cNvSpPr>
              <a:spLocks noChangeArrowheads="1"/>
            </p:cNvSpPr>
            <p:nvPr/>
          </p:nvSpPr>
          <p:spPr bwMode="auto">
            <a:xfrm>
              <a:off x="2924175" y="482600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1" name="Rectangle 83"/>
            <p:cNvSpPr>
              <a:spLocks noChangeArrowheads="1"/>
            </p:cNvSpPr>
            <p:nvPr/>
          </p:nvSpPr>
          <p:spPr bwMode="auto">
            <a:xfrm>
              <a:off x="2951163" y="484505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2" name="Freeform 84"/>
            <p:cNvSpPr/>
            <p:nvPr/>
          </p:nvSpPr>
          <p:spPr bwMode="auto">
            <a:xfrm>
              <a:off x="3030538" y="4737100"/>
              <a:ext cx="15875" cy="9525"/>
            </a:xfrm>
            <a:custGeom>
              <a:avLst/>
              <a:gdLst>
                <a:gd name="T0" fmla="*/ 19 w 20"/>
                <a:gd name="T1" fmla="*/ 3 h 11"/>
                <a:gd name="T2" fmla="*/ 9 w 20"/>
                <a:gd name="T3" fmla="*/ 2 h 11"/>
                <a:gd name="T4" fmla="*/ 0 w 20"/>
                <a:gd name="T5" fmla="*/ 5 h 11"/>
                <a:gd name="T6" fmla="*/ 3 w 20"/>
                <a:gd name="T7" fmla="*/ 5 h 11"/>
                <a:gd name="T8" fmla="*/ 1 w 20"/>
                <a:gd name="T9" fmla="*/ 7 h 11"/>
                <a:gd name="T10" fmla="*/ 4 w 20"/>
                <a:gd name="T11" fmla="*/ 8 h 11"/>
                <a:gd name="T12" fmla="*/ 4 w 20"/>
                <a:gd name="T13" fmla="*/ 10 h 11"/>
                <a:gd name="T14" fmla="*/ 8 w 20"/>
                <a:gd name="T15" fmla="*/ 10 h 11"/>
                <a:gd name="T16" fmla="*/ 19 w 20"/>
                <a:gd name="T17" fmla="*/ 7 h 11"/>
                <a:gd name="T18" fmla="*/ 20 w 20"/>
                <a:gd name="T19" fmla="*/ 5 h 11"/>
                <a:gd name="T20" fmla="*/ 19 w 20"/>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1">
                  <a:moveTo>
                    <a:pt x="19" y="3"/>
                  </a:moveTo>
                  <a:cubicBezTo>
                    <a:pt x="14" y="1"/>
                    <a:pt x="15" y="0"/>
                    <a:pt x="9" y="2"/>
                  </a:cubicBezTo>
                  <a:cubicBezTo>
                    <a:pt x="6" y="4"/>
                    <a:pt x="1" y="0"/>
                    <a:pt x="0" y="5"/>
                  </a:cubicBezTo>
                  <a:cubicBezTo>
                    <a:pt x="0" y="5"/>
                    <a:pt x="3" y="5"/>
                    <a:pt x="3" y="5"/>
                  </a:cubicBezTo>
                  <a:cubicBezTo>
                    <a:pt x="4" y="6"/>
                    <a:pt x="1" y="7"/>
                    <a:pt x="1" y="7"/>
                  </a:cubicBezTo>
                  <a:cubicBezTo>
                    <a:pt x="4" y="8"/>
                    <a:pt x="1" y="6"/>
                    <a:pt x="4" y="8"/>
                  </a:cubicBezTo>
                  <a:cubicBezTo>
                    <a:pt x="4" y="8"/>
                    <a:pt x="4" y="9"/>
                    <a:pt x="4" y="10"/>
                  </a:cubicBezTo>
                  <a:cubicBezTo>
                    <a:pt x="5" y="10"/>
                    <a:pt x="7" y="10"/>
                    <a:pt x="8" y="10"/>
                  </a:cubicBezTo>
                  <a:cubicBezTo>
                    <a:pt x="9" y="11"/>
                    <a:pt x="17" y="9"/>
                    <a:pt x="19" y="7"/>
                  </a:cubicBezTo>
                  <a:cubicBezTo>
                    <a:pt x="18" y="7"/>
                    <a:pt x="19" y="6"/>
                    <a:pt x="20" y="5"/>
                  </a:cubicBezTo>
                  <a:cubicBezTo>
                    <a:pt x="20" y="4"/>
                    <a:pt x="20" y="4"/>
                    <a:pt x="19"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3" name="Freeform 85"/>
            <p:cNvSpPr/>
            <p:nvPr/>
          </p:nvSpPr>
          <p:spPr bwMode="auto">
            <a:xfrm>
              <a:off x="2928938" y="4819650"/>
              <a:ext cx="19050" cy="9525"/>
            </a:xfrm>
            <a:custGeom>
              <a:avLst/>
              <a:gdLst>
                <a:gd name="T0" fmla="*/ 25 w 25"/>
                <a:gd name="T1" fmla="*/ 12 h 13"/>
                <a:gd name="T2" fmla="*/ 14 w 25"/>
                <a:gd name="T3" fmla="*/ 6 h 13"/>
                <a:gd name="T4" fmla="*/ 0 w 25"/>
                <a:gd name="T5" fmla="*/ 7 h 13"/>
                <a:gd name="T6" fmla="*/ 1 w 25"/>
                <a:gd name="T7" fmla="*/ 8 h 13"/>
                <a:gd name="T8" fmla="*/ 8 w 25"/>
                <a:gd name="T9" fmla="*/ 5 h 13"/>
                <a:gd name="T10" fmla="*/ 14 w 25"/>
                <a:gd name="T11" fmla="*/ 9 h 13"/>
                <a:gd name="T12" fmla="*/ 18 w 25"/>
                <a:gd name="T13" fmla="*/ 12 h 13"/>
                <a:gd name="T14" fmla="*/ 16 w 25"/>
                <a:gd name="T15" fmla="*/ 13 h 13"/>
                <a:gd name="T16" fmla="*/ 17 w 25"/>
                <a:gd name="T17" fmla="*/ 13 h 13"/>
                <a:gd name="T18" fmla="*/ 21 w 25"/>
                <a:gd name="T19" fmla="*/ 13 h 13"/>
                <a:gd name="T20" fmla="*/ 25 w 25"/>
                <a:gd name="T21"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3">
                  <a:moveTo>
                    <a:pt x="25" y="12"/>
                  </a:moveTo>
                  <a:cubicBezTo>
                    <a:pt x="24" y="10"/>
                    <a:pt x="16" y="6"/>
                    <a:pt x="14" y="6"/>
                  </a:cubicBezTo>
                  <a:cubicBezTo>
                    <a:pt x="11" y="0"/>
                    <a:pt x="3" y="6"/>
                    <a:pt x="0" y="7"/>
                  </a:cubicBezTo>
                  <a:cubicBezTo>
                    <a:pt x="1" y="7"/>
                    <a:pt x="1" y="8"/>
                    <a:pt x="1" y="8"/>
                  </a:cubicBezTo>
                  <a:cubicBezTo>
                    <a:pt x="3" y="7"/>
                    <a:pt x="6" y="6"/>
                    <a:pt x="8" y="5"/>
                  </a:cubicBezTo>
                  <a:cubicBezTo>
                    <a:pt x="6" y="7"/>
                    <a:pt x="12" y="8"/>
                    <a:pt x="14" y="9"/>
                  </a:cubicBezTo>
                  <a:cubicBezTo>
                    <a:pt x="15" y="9"/>
                    <a:pt x="18" y="12"/>
                    <a:pt x="18" y="12"/>
                  </a:cubicBezTo>
                  <a:cubicBezTo>
                    <a:pt x="18" y="12"/>
                    <a:pt x="17" y="12"/>
                    <a:pt x="16" y="13"/>
                  </a:cubicBezTo>
                  <a:cubicBezTo>
                    <a:pt x="17" y="12"/>
                    <a:pt x="17" y="13"/>
                    <a:pt x="17" y="13"/>
                  </a:cubicBezTo>
                  <a:cubicBezTo>
                    <a:pt x="18" y="13"/>
                    <a:pt x="20" y="13"/>
                    <a:pt x="21" y="13"/>
                  </a:cubicBezTo>
                  <a:cubicBezTo>
                    <a:pt x="23" y="13"/>
                    <a:pt x="24" y="13"/>
                    <a:pt x="25"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4" name="Freeform 86"/>
            <p:cNvSpPr/>
            <p:nvPr/>
          </p:nvSpPr>
          <p:spPr bwMode="auto">
            <a:xfrm>
              <a:off x="2944813" y="4829175"/>
              <a:ext cx="0" cy="0"/>
            </a:xfrm>
            <a:custGeom>
              <a:avLst/>
              <a:gdLst>
                <a:gd name="T0" fmla="*/ 0 w 1"/>
                <a:gd name="T1" fmla="*/ 0 w 1"/>
              </a:gdLst>
              <a:ahLst/>
              <a:cxnLst>
                <a:cxn ang="0">
                  <a:pos x="T0" y="0"/>
                </a:cxn>
                <a:cxn ang="0">
                  <a:pos x="T1" y="0"/>
                </a:cxn>
              </a:cxnLst>
              <a:rect l="0" t="0" r="r" b="b"/>
              <a:pathLst>
                <a:path w="1">
                  <a:moveTo>
                    <a:pt x="0" y="0"/>
                  </a:moveTo>
                  <a:cubicBezTo>
                    <a:pt x="0" y="0"/>
                    <a:pt x="1"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5" name="Freeform 87"/>
            <p:cNvSpPr/>
            <p:nvPr/>
          </p:nvSpPr>
          <p:spPr bwMode="auto">
            <a:xfrm>
              <a:off x="2946400" y="4829175"/>
              <a:ext cx="11113" cy="4763"/>
            </a:xfrm>
            <a:custGeom>
              <a:avLst/>
              <a:gdLst>
                <a:gd name="T0" fmla="*/ 15 w 15"/>
                <a:gd name="T1" fmla="*/ 3 h 6"/>
                <a:gd name="T2" fmla="*/ 3 w 15"/>
                <a:gd name="T3" fmla="*/ 0 h 6"/>
                <a:gd name="T4" fmla="*/ 4 w 15"/>
                <a:gd name="T5" fmla="*/ 3 h 6"/>
                <a:gd name="T6" fmla="*/ 0 w 15"/>
                <a:gd name="T7" fmla="*/ 4 h 6"/>
                <a:gd name="T8" fmla="*/ 7 w 15"/>
                <a:gd name="T9" fmla="*/ 6 h 6"/>
                <a:gd name="T10" fmla="*/ 15 w 15"/>
                <a:gd name="T11" fmla="*/ 3 h 6"/>
              </a:gdLst>
              <a:ahLst/>
              <a:cxnLst>
                <a:cxn ang="0">
                  <a:pos x="T0" y="T1"/>
                </a:cxn>
                <a:cxn ang="0">
                  <a:pos x="T2" y="T3"/>
                </a:cxn>
                <a:cxn ang="0">
                  <a:pos x="T4" y="T5"/>
                </a:cxn>
                <a:cxn ang="0">
                  <a:pos x="T6" y="T7"/>
                </a:cxn>
                <a:cxn ang="0">
                  <a:pos x="T8" y="T9"/>
                </a:cxn>
                <a:cxn ang="0">
                  <a:pos x="T10" y="T11"/>
                </a:cxn>
              </a:cxnLst>
              <a:rect l="0" t="0" r="r" b="b"/>
              <a:pathLst>
                <a:path w="15" h="6">
                  <a:moveTo>
                    <a:pt x="15" y="3"/>
                  </a:moveTo>
                  <a:cubicBezTo>
                    <a:pt x="11" y="0"/>
                    <a:pt x="7" y="1"/>
                    <a:pt x="3" y="0"/>
                  </a:cubicBezTo>
                  <a:cubicBezTo>
                    <a:pt x="3" y="0"/>
                    <a:pt x="5" y="3"/>
                    <a:pt x="4" y="3"/>
                  </a:cubicBezTo>
                  <a:cubicBezTo>
                    <a:pt x="3" y="5"/>
                    <a:pt x="1" y="2"/>
                    <a:pt x="0" y="4"/>
                  </a:cubicBezTo>
                  <a:cubicBezTo>
                    <a:pt x="1" y="6"/>
                    <a:pt x="5" y="5"/>
                    <a:pt x="7" y="6"/>
                  </a:cubicBezTo>
                  <a:cubicBezTo>
                    <a:pt x="9" y="5"/>
                    <a:pt x="15" y="4"/>
                    <a:pt x="15"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6" name="Freeform 88"/>
            <p:cNvSpPr/>
            <p:nvPr/>
          </p:nvSpPr>
          <p:spPr bwMode="auto">
            <a:xfrm>
              <a:off x="2938463" y="4830763"/>
              <a:ext cx="4763" cy="3175"/>
            </a:xfrm>
            <a:custGeom>
              <a:avLst/>
              <a:gdLst>
                <a:gd name="T0" fmla="*/ 0 w 6"/>
                <a:gd name="T1" fmla="*/ 1 h 3"/>
                <a:gd name="T2" fmla="*/ 5 w 6"/>
                <a:gd name="T3" fmla="*/ 3 h 3"/>
                <a:gd name="T4" fmla="*/ 4 w 6"/>
                <a:gd name="T5" fmla="*/ 1 h 3"/>
                <a:gd name="T6" fmla="*/ 0 w 6"/>
                <a:gd name="T7" fmla="*/ 1 h 3"/>
              </a:gdLst>
              <a:ahLst/>
              <a:cxnLst>
                <a:cxn ang="0">
                  <a:pos x="T0" y="T1"/>
                </a:cxn>
                <a:cxn ang="0">
                  <a:pos x="T2" y="T3"/>
                </a:cxn>
                <a:cxn ang="0">
                  <a:pos x="T4" y="T5"/>
                </a:cxn>
                <a:cxn ang="0">
                  <a:pos x="T6" y="T7"/>
                </a:cxn>
              </a:cxnLst>
              <a:rect l="0" t="0" r="r" b="b"/>
              <a:pathLst>
                <a:path w="6" h="3">
                  <a:moveTo>
                    <a:pt x="0" y="1"/>
                  </a:moveTo>
                  <a:cubicBezTo>
                    <a:pt x="1" y="3"/>
                    <a:pt x="4" y="3"/>
                    <a:pt x="5" y="3"/>
                  </a:cubicBezTo>
                  <a:cubicBezTo>
                    <a:pt x="6" y="2"/>
                    <a:pt x="4" y="1"/>
                    <a:pt x="4" y="1"/>
                  </a:cubicBezTo>
                  <a:cubicBezTo>
                    <a:pt x="3" y="1"/>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7" name="Freeform 89"/>
            <p:cNvSpPr/>
            <p:nvPr/>
          </p:nvSpPr>
          <p:spPr bwMode="auto">
            <a:xfrm>
              <a:off x="2959100" y="4830763"/>
              <a:ext cx="3175" cy="3175"/>
            </a:xfrm>
            <a:custGeom>
              <a:avLst/>
              <a:gdLst>
                <a:gd name="T0" fmla="*/ 4 w 4"/>
                <a:gd name="T1" fmla="*/ 2 h 3"/>
                <a:gd name="T2" fmla="*/ 0 w 4"/>
                <a:gd name="T3" fmla="*/ 1 h 3"/>
                <a:gd name="T4" fmla="*/ 2 w 4"/>
                <a:gd name="T5" fmla="*/ 2 h 3"/>
                <a:gd name="T6" fmla="*/ 4 w 4"/>
                <a:gd name="T7" fmla="*/ 2 h 3"/>
              </a:gdLst>
              <a:ahLst/>
              <a:cxnLst>
                <a:cxn ang="0">
                  <a:pos x="T0" y="T1"/>
                </a:cxn>
                <a:cxn ang="0">
                  <a:pos x="T2" y="T3"/>
                </a:cxn>
                <a:cxn ang="0">
                  <a:pos x="T4" y="T5"/>
                </a:cxn>
                <a:cxn ang="0">
                  <a:pos x="T6" y="T7"/>
                </a:cxn>
              </a:cxnLst>
              <a:rect l="0" t="0" r="r" b="b"/>
              <a:pathLst>
                <a:path w="4" h="3">
                  <a:moveTo>
                    <a:pt x="4" y="2"/>
                  </a:moveTo>
                  <a:cubicBezTo>
                    <a:pt x="4" y="0"/>
                    <a:pt x="3" y="0"/>
                    <a:pt x="0" y="1"/>
                  </a:cubicBezTo>
                  <a:cubicBezTo>
                    <a:pt x="0" y="2"/>
                    <a:pt x="0" y="3"/>
                    <a:pt x="2" y="2"/>
                  </a:cubicBezTo>
                  <a:cubicBezTo>
                    <a:pt x="2" y="2"/>
                    <a:pt x="4" y="3"/>
                    <a:pt x="4"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8" name="Freeform 90"/>
            <p:cNvSpPr/>
            <p:nvPr/>
          </p:nvSpPr>
          <p:spPr bwMode="auto">
            <a:xfrm>
              <a:off x="2959100" y="4832350"/>
              <a:ext cx="1588" cy="1588"/>
            </a:xfrm>
            <a:custGeom>
              <a:avLst/>
              <a:gdLst>
                <a:gd name="T0" fmla="*/ 2 w 2"/>
                <a:gd name="T1" fmla="*/ 0 h 1"/>
                <a:gd name="T2" fmla="*/ 2 w 2"/>
                <a:gd name="T3" fmla="*/ 0 h 1"/>
              </a:gdLst>
              <a:ahLst/>
              <a:cxnLst>
                <a:cxn ang="0">
                  <a:pos x="T0" y="T1"/>
                </a:cxn>
                <a:cxn ang="0">
                  <a:pos x="T2" y="T3"/>
                </a:cxn>
              </a:cxnLst>
              <a:rect l="0" t="0" r="r" b="b"/>
              <a:pathLst>
                <a:path w="2" h="1">
                  <a:moveTo>
                    <a:pt x="2" y="0"/>
                  </a:moveTo>
                  <a:cubicBezTo>
                    <a:pt x="0" y="1"/>
                    <a:pt x="2" y="0"/>
                    <a:pt x="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9" name="Freeform 91"/>
            <p:cNvSpPr/>
            <p:nvPr/>
          </p:nvSpPr>
          <p:spPr bwMode="auto">
            <a:xfrm>
              <a:off x="2946400" y="4708525"/>
              <a:ext cx="1588" cy="4763"/>
            </a:xfrm>
            <a:custGeom>
              <a:avLst/>
              <a:gdLst>
                <a:gd name="T0" fmla="*/ 0 w 2"/>
                <a:gd name="T1" fmla="*/ 3 h 5"/>
                <a:gd name="T2" fmla="*/ 0 w 2"/>
                <a:gd name="T3" fmla="*/ 3 h 5"/>
                <a:gd name="T4" fmla="*/ 0 w 2"/>
                <a:gd name="T5" fmla="*/ 3 h 5"/>
              </a:gdLst>
              <a:ahLst/>
              <a:cxnLst>
                <a:cxn ang="0">
                  <a:pos x="T0" y="T1"/>
                </a:cxn>
                <a:cxn ang="0">
                  <a:pos x="T2" y="T3"/>
                </a:cxn>
                <a:cxn ang="0">
                  <a:pos x="T4" y="T5"/>
                </a:cxn>
              </a:cxnLst>
              <a:rect l="0" t="0" r="r" b="b"/>
              <a:pathLst>
                <a:path w="2" h="5">
                  <a:moveTo>
                    <a:pt x="0" y="3"/>
                  </a:moveTo>
                  <a:cubicBezTo>
                    <a:pt x="0" y="3"/>
                    <a:pt x="0" y="3"/>
                    <a:pt x="0" y="3"/>
                  </a:cubicBezTo>
                  <a:cubicBezTo>
                    <a:pt x="2" y="5"/>
                    <a:pt x="2" y="0"/>
                    <a:pt x="0"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0" name="Freeform 92"/>
            <p:cNvSpPr/>
            <p:nvPr/>
          </p:nvSpPr>
          <p:spPr bwMode="auto">
            <a:xfrm>
              <a:off x="2936875" y="4706938"/>
              <a:ext cx="7938" cy="4763"/>
            </a:xfrm>
            <a:custGeom>
              <a:avLst/>
              <a:gdLst>
                <a:gd name="T0" fmla="*/ 4 w 9"/>
                <a:gd name="T1" fmla="*/ 4 h 7"/>
                <a:gd name="T2" fmla="*/ 1 w 9"/>
                <a:gd name="T3" fmla="*/ 4 h 7"/>
                <a:gd name="T4" fmla="*/ 2 w 9"/>
                <a:gd name="T5" fmla="*/ 6 h 7"/>
                <a:gd name="T6" fmla="*/ 3 w 9"/>
                <a:gd name="T7" fmla="*/ 6 h 7"/>
                <a:gd name="T8" fmla="*/ 9 w 9"/>
                <a:gd name="T9" fmla="*/ 3 h 7"/>
                <a:gd name="T10" fmla="*/ 4 w 9"/>
                <a:gd name="T11" fmla="*/ 4 h 7"/>
              </a:gdLst>
              <a:ahLst/>
              <a:cxnLst>
                <a:cxn ang="0">
                  <a:pos x="T0" y="T1"/>
                </a:cxn>
                <a:cxn ang="0">
                  <a:pos x="T2" y="T3"/>
                </a:cxn>
                <a:cxn ang="0">
                  <a:pos x="T4" y="T5"/>
                </a:cxn>
                <a:cxn ang="0">
                  <a:pos x="T6" y="T7"/>
                </a:cxn>
                <a:cxn ang="0">
                  <a:pos x="T8" y="T9"/>
                </a:cxn>
                <a:cxn ang="0">
                  <a:pos x="T10" y="T11"/>
                </a:cxn>
              </a:cxnLst>
              <a:rect l="0" t="0" r="r" b="b"/>
              <a:pathLst>
                <a:path w="9" h="7">
                  <a:moveTo>
                    <a:pt x="4" y="4"/>
                  </a:moveTo>
                  <a:cubicBezTo>
                    <a:pt x="2" y="4"/>
                    <a:pt x="2" y="4"/>
                    <a:pt x="1" y="4"/>
                  </a:cubicBezTo>
                  <a:cubicBezTo>
                    <a:pt x="0" y="5"/>
                    <a:pt x="1" y="6"/>
                    <a:pt x="2" y="6"/>
                  </a:cubicBezTo>
                  <a:cubicBezTo>
                    <a:pt x="3" y="6"/>
                    <a:pt x="3" y="6"/>
                    <a:pt x="3" y="6"/>
                  </a:cubicBezTo>
                  <a:cubicBezTo>
                    <a:pt x="5" y="7"/>
                    <a:pt x="8" y="5"/>
                    <a:pt x="9" y="3"/>
                  </a:cubicBezTo>
                  <a:cubicBezTo>
                    <a:pt x="8" y="0"/>
                    <a:pt x="2" y="3"/>
                    <a:pt x="4"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1" name="Freeform 93"/>
            <p:cNvSpPr/>
            <p:nvPr/>
          </p:nvSpPr>
          <p:spPr bwMode="auto">
            <a:xfrm>
              <a:off x="2944813" y="4821238"/>
              <a:ext cx="3175" cy="1588"/>
            </a:xfrm>
            <a:custGeom>
              <a:avLst/>
              <a:gdLst>
                <a:gd name="T0" fmla="*/ 3 w 3"/>
                <a:gd name="T1" fmla="*/ 3 h 3"/>
                <a:gd name="T2" fmla="*/ 1 w 3"/>
                <a:gd name="T3" fmla="*/ 0 h 3"/>
                <a:gd name="T4" fmla="*/ 3 w 3"/>
                <a:gd name="T5" fmla="*/ 3 h 3"/>
              </a:gdLst>
              <a:ahLst/>
              <a:cxnLst>
                <a:cxn ang="0">
                  <a:pos x="T0" y="T1"/>
                </a:cxn>
                <a:cxn ang="0">
                  <a:pos x="T2" y="T3"/>
                </a:cxn>
                <a:cxn ang="0">
                  <a:pos x="T4" y="T5"/>
                </a:cxn>
              </a:cxnLst>
              <a:rect l="0" t="0" r="r" b="b"/>
              <a:pathLst>
                <a:path w="3" h="3">
                  <a:moveTo>
                    <a:pt x="3" y="3"/>
                  </a:moveTo>
                  <a:cubicBezTo>
                    <a:pt x="3" y="2"/>
                    <a:pt x="2" y="1"/>
                    <a:pt x="1" y="0"/>
                  </a:cubicBezTo>
                  <a:cubicBezTo>
                    <a:pt x="0" y="0"/>
                    <a:pt x="2" y="3"/>
                    <a:pt x="3"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2" name="Freeform 94"/>
            <p:cNvSpPr/>
            <p:nvPr/>
          </p:nvSpPr>
          <p:spPr bwMode="auto">
            <a:xfrm>
              <a:off x="2941638" y="4816475"/>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3" name="Freeform 95"/>
            <p:cNvSpPr/>
            <p:nvPr/>
          </p:nvSpPr>
          <p:spPr bwMode="auto">
            <a:xfrm>
              <a:off x="2940050" y="4814888"/>
              <a:ext cx="4763" cy="4763"/>
            </a:xfrm>
            <a:custGeom>
              <a:avLst/>
              <a:gdLst>
                <a:gd name="T0" fmla="*/ 4 w 5"/>
                <a:gd name="T1" fmla="*/ 4 h 5"/>
                <a:gd name="T2" fmla="*/ 2 w 5"/>
                <a:gd name="T3" fmla="*/ 2 h 5"/>
                <a:gd name="T4" fmla="*/ 2 w 5"/>
                <a:gd name="T5" fmla="*/ 2 h 5"/>
                <a:gd name="T6" fmla="*/ 0 w 5"/>
                <a:gd name="T7" fmla="*/ 2 h 5"/>
                <a:gd name="T8" fmla="*/ 3 w 5"/>
                <a:gd name="T9" fmla="*/ 2 h 5"/>
                <a:gd name="T10" fmla="*/ 4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4" y="4"/>
                  </a:moveTo>
                  <a:cubicBezTo>
                    <a:pt x="5" y="5"/>
                    <a:pt x="4" y="0"/>
                    <a:pt x="2" y="2"/>
                  </a:cubicBezTo>
                  <a:cubicBezTo>
                    <a:pt x="2" y="2"/>
                    <a:pt x="2" y="2"/>
                    <a:pt x="2" y="2"/>
                  </a:cubicBezTo>
                  <a:cubicBezTo>
                    <a:pt x="2" y="2"/>
                    <a:pt x="0" y="2"/>
                    <a:pt x="0" y="2"/>
                  </a:cubicBezTo>
                  <a:cubicBezTo>
                    <a:pt x="1" y="3"/>
                    <a:pt x="3" y="2"/>
                    <a:pt x="3" y="2"/>
                  </a:cubicBezTo>
                  <a:cubicBezTo>
                    <a:pt x="3" y="1"/>
                    <a:pt x="4" y="4"/>
                    <a:pt x="4"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4" name="Freeform 96"/>
            <p:cNvSpPr/>
            <p:nvPr/>
          </p:nvSpPr>
          <p:spPr bwMode="auto">
            <a:xfrm>
              <a:off x="2930525" y="4824413"/>
              <a:ext cx="1588" cy="1588"/>
            </a:xfrm>
            <a:custGeom>
              <a:avLst/>
              <a:gdLst>
                <a:gd name="T0" fmla="*/ 0 w 1"/>
                <a:gd name="T1" fmla="*/ 2 h 2"/>
                <a:gd name="T2" fmla="*/ 0 w 1"/>
                <a:gd name="T3" fmla="*/ 2 h 2"/>
                <a:gd name="T4" fmla="*/ 1 w 1"/>
                <a:gd name="T5" fmla="*/ 1 h 2"/>
                <a:gd name="T6" fmla="*/ 0 w 1"/>
                <a:gd name="T7" fmla="*/ 2 h 2"/>
              </a:gdLst>
              <a:ahLst/>
              <a:cxnLst>
                <a:cxn ang="0">
                  <a:pos x="T0" y="T1"/>
                </a:cxn>
                <a:cxn ang="0">
                  <a:pos x="T2" y="T3"/>
                </a:cxn>
                <a:cxn ang="0">
                  <a:pos x="T4" y="T5"/>
                </a:cxn>
                <a:cxn ang="0">
                  <a:pos x="T6" y="T7"/>
                </a:cxn>
              </a:cxnLst>
              <a:rect l="0" t="0" r="r" b="b"/>
              <a:pathLst>
                <a:path w="1" h="2">
                  <a:moveTo>
                    <a:pt x="0" y="2"/>
                  </a:moveTo>
                  <a:cubicBezTo>
                    <a:pt x="0" y="2"/>
                    <a:pt x="0" y="2"/>
                    <a:pt x="0" y="2"/>
                  </a:cubicBezTo>
                  <a:cubicBezTo>
                    <a:pt x="1" y="2"/>
                    <a:pt x="1" y="2"/>
                    <a:pt x="1" y="1"/>
                  </a:cubicBezTo>
                  <a:cubicBezTo>
                    <a:pt x="0" y="0"/>
                    <a:pt x="0"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5" name="Freeform 97"/>
            <p:cNvSpPr/>
            <p:nvPr/>
          </p:nvSpPr>
          <p:spPr bwMode="auto">
            <a:xfrm>
              <a:off x="2947988" y="4826000"/>
              <a:ext cx="1588" cy="1588"/>
            </a:xfrm>
            <a:custGeom>
              <a:avLst/>
              <a:gdLst>
                <a:gd name="T0" fmla="*/ 2 w 2"/>
                <a:gd name="T1" fmla="*/ 1 h 2"/>
                <a:gd name="T2" fmla="*/ 1 w 2"/>
                <a:gd name="T3" fmla="*/ 0 h 2"/>
                <a:gd name="T4" fmla="*/ 2 w 2"/>
                <a:gd name="T5" fmla="*/ 1 h 2"/>
              </a:gdLst>
              <a:ahLst/>
              <a:cxnLst>
                <a:cxn ang="0">
                  <a:pos x="T0" y="T1"/>
                </a:cxn>
                <a:cxn ang="0">
                  <a:pos x="T2" y="T3"/>
                </a:cxn>
                <a:cxn ang="0">
                  <a:pos x="T4" y="T5"/>
                </a:cxn>
              </a:cxnLst>
              <a:rect l="0" t="0" r="r" b="b"/>
              <a:pathLst>
                <a:path w="2" h="2">
                  <a:moveTo>
                    <a:pt x="2" y="1"/>
                  </a:moveTo>
                  <a:cubicBezTo>
                    <a:pt x="2" y="0"/>
                    <a:pt x="2" y="0"/>
                    <a:pt x="1" y="0"/>
                  </a:cubicBezTo>
                  <a:cubicBezTo>
                    <a:pt x="0" y="0"/>
                    <a:pt x="1" y="2"/>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6" name="Freeform 98"/>
            <p:cNvSpPr/>
            <p:nvPr/>
          </p:nvSpPr>
          <p:spPr bwMode="auto">
            <a:xfrm>
              <a:off x="2986088" y="4987925"/>
              <a:ext cx="1588" cy="1588"/>
            </a:xfrm>
            <a:custGeom>
              <a:avLst/>
              <a:gdLst>
                <a:gd name="T0" fmla="*/ 1 w 2"/>
                <a:gd name="T1" fmla="*/ 1 h 2"/>
                <a:gd name="T2" fmla="*/ 2 w 2"/>
                <a:gd name="T3" fmla="*/ 1 h 2"/>
                <a:gd name="T4" fmla="*/ 1 w 2"/>
                <a:gd name="T5" fmla="*/ 1 h 2"/>
              </a:gdLst>
              <a:ahLst/>
              <a:cxnLst>
                <a:cxn ang="0">
                  <a:pos x="T0" y="T1"/>
                </a:cxn>
                <a:cxn ang="0">
                  <a:pos x="T2" y="T3"/>
                </a:cxn>
                <a:cxn ang="0">
                  <a:pos x="T4" y="T5"/>
                </a:cxn>
              </a:cxnLst>
              <a:rect l="0" t="0" r="r" b="b"/>
              <a:pathLst>
                <a:path w="2" h="2">
                  <a:moveTo>
                    <a:pt x="1" y="1"/>
                  </a:moveTo>
                  <a:cubicBezTo>
                    <a:pt x="0" y="2"/>
                    <a:pt x="0" y="1"/>
                    <a:pt x="2" y="1"/>
                  </a:cubicBezTo>
                  <a:cubicBezTo>
                    <a:pt x="2" y="0"/>
                    <a:pt x="2"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7" name="Freeform 99"/>
            <p:cNvSpPr/>
            <p:nvPr/>
          </p:nvSpPr>
          <p:spPr bwMode="auto">
            <a:xfrm>
              <a:off x="2970213" y="4835525"/>
              <a:ext cx="1588" cy="3175"/>
            </a:xfrm>
            <a:custGeom>
              <a:avLst/>
              <a:gdLst>
                <a:gd name="T0" fmla="*/ 2 w 2"/>
                <a:gd name="T1" fmla="*/ 1 h 3"/>
                <a:gd name="T2" fmla="*/ 1 w 2"/>
                <a:gd name="T3" fmla="*/ 0 h 3"/>
                <a:gd name="T4" fmla="*/ 0 w 2"/>
                <a:gd name="T5" fmla="*/ 2 h 3"/>
                <a:gd name="T6" fmla="*/ 2 w 2"/>
                <a:gd name="T7" fmla="*/ 1 h 3"/>
              </a:gdLst>
              <a:ahLst/>
              <a:cxnLst>
                <a:cxn ang="0">
                  <a:pos x="T0" y="T1"/>
                </a:cxn>
                <a:cxn ang="0">
                  <a:pos x="T2" y="T3"/>
                </a:cxn>
                <a:cxn ang="0">
                  <a:pos x="T4" y="T5"/>
                </a:cxn>
                <a:cxn ang="0">
                  <a:pos x="T6" y="T7"/>
                </a:cxn>
              </a:cxnLst>
              <a:rect l="0" t="0" r="r" b="b"/>
              <a:pathLst>
                <a:path w="2" h="3">
                  <a:moveTo>
                    <a:pt x="2" y="1"/>
                  </a:moveTo>
                  <a:cubicBezTo>
                    <a:pt x="2" y="1"/>
                    <a:pt x="1" y="0"/>
                    <a:pt x="1" y="0"/>
                  </a:cubicBezTo>
                  <a:cubicBezTo>
                    <a:pt x="0" y="1"/>
                    <a:pt x="0" y="2"/>
                    <a:pt x="0" y="2"/>
                  </a:cubicBezTo>
                  <a:cubicBezTo>
                    <a:pt x="2" y="3"/>
                    <a:pt x="1" y="1"/>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8" name="Freeform 100"/>
            <p:cNvSpPr/>
            <p:nvPr/>
          </p:nvSpPr>
          <p:spPr bwMode="auto">
            <a:xfrm>
              <a:off x="2970213" y="4837113"/>
              <a:ext cx="0" cy="0"/>
            </a:xfrm>
            <a:custGeom>
              <a:avLst/>
              <a:gdLst>
                <a:gd name="T0" fmla="*/ 0 w 1"/>
                <a:gd name="T1" fmla="*/ 1 h 1"/>
                <a:gd name="T2" fmla="*/ 0 w 1"/>
                <a:gd name="T3" fmla="*/ 1 h 1"/>
              </a:gdLst>
              <a:ahLst/>
              <a:cxnLst>
                <a:cxn ang="0">
                  <a:pos x="T0" y="T1"/>
                </a:cxn>
                <a:cxn ang="0">
                  <a:pos x="T2" y="T3"/>
                </a:cxn>
              </a:cxnLst>
              <a:rect l="0" t="0" r="r" b="b"/>
              <a:pathLst>
                <a:path w="1" h="1">
                  <a:moveTo>
                    <a:pt x="0" y="1"/>
                  </a:moveTo>
                  <a:cubicBezTo>
                    <a:pt x="0" y="0"/>
                    <a:pt x="1" y="1"/>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9" name="Freeform 101"/>
            <p:cNvSpPr/>
            <p:nvPr/>
          </p:nvSpPr>
          <p:spPr bwMode="auto">
            <a:xfrm>
              <a:off x="2976563" y="4779963"/>
              <a:ext cx="1588" cy="1588"/>
            </a:xfrm>
            <a:custGeom>
              <a:avLst/>
              <a:gdLst>
                <a:gd name="T0" fmla="*/ 0 w 2"/>
                <a:gd name="T1" fmla="*/ 2 h 2"/>
                <a:gd name="T2" fmla="*/ 1 w 2"/>
                <a:gd name="T3" fmla="*/ 2 h 2"/>
                <a:gd name="T4" fmla="*/ 0 w 2"/>
                <a:gd name="T5" fmla="*/ 2 h 2"/>
              </a:gdLst>
              <a:ahLst/>
              <a:cxnLst>
                <a:cxn ang="0">
                  <a:pos x="T0" y="T1"/>
                </a:cxn>
                <a:cxn ang="0">
                  <a:pos x="T2" y="T3"/>
                </a:cxn>
                <a:cxn ang="0">
                  <a:pos x="T4" y="T5"/>
                </a:cxn>
              </a:cxnLst>
              <a:rect l="0" t="0" r="r" b="b"/>
              <a:pathLst>
                <a:path w="2" h="2">
                  <a:moveTo>
                    <a:pt x="0" y="2"/>
                  </a:moveTo>
                  <a:cubicBezTo>
                    <a:pt x="0" y="2"/>
                    <a:pt x="1" y="2"/>
                    <a:pt x="1" y="2"/>
                  </a:cubicBezTo>
                  <a:cubicBezTo>
                    <a:pt x="2" y="2"/>
                    <a:pt x="2"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0" name="Freeform 102"/>
            <p:cNvSpPr/>
            <p:nvPr/>
          </p:nvSpPr>
          <p:spPr bwMode="auto">
            <a:xfrm>
              <a:off x="2947988" y="4822825"/>
              <a:ext cx="1588" cy="1588"/>
            </a:xfrm>
            <a:custGeom>
              <a:avLst/>
              <a:gdLst>
                <a:gd name="T0" fmla="*/ 1 w 3"/>
                <a:gd name="T1" fmla="*/ 1 h 2"/>
                <a:gd name="T2" fmla="*/ 1 w 3"/>
                <a:gd name="T3" fmla="*/ 2 h 2"/>
                <a:gd name="T4" fmla="*/ 1 w 3"/>
                <a:gd name="T5" fmla="*/ 1 h 2"/>
              </a:gdLst>
              <a:ahLst/>
              <a:cxnLst>
                <a:cxn ang="0">
                  <a:pos x="T0" y="T1"/>
                </a:cxn>
                <a:cxn ang="0">
                  <a:pos x="T2" y="T3"/>
                </a:cxn>
                <a:cxn ang="0">
                  <a:pos x="T4" y="T5"/>
                </a:cxn>
              </a:cxnLst>
              <a:rect l="0" t="0" r="r" b="b"/>
              <a:pathLst>
                <a:path w="3" h="2">
                  <a:moveTo>
                    <a:pt x="1" y="1"/>
                  </a:moveTo>
                  <a:cubicBezTo>
                    <a:pt x="0" y="0"/>
                    <a:pt x="0" y="1"/>
                    <a:pt x="1" y="2"/>
                  </a:cubicBezTo>
                  <a:cubicBezTo>
                    <a:pt x="3" y="1"/>
                    <a:pt x="2"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1" name="Freeform 103"/>
            <p:cNvSpPr/>
            <p:nvPr/>
          </p:nvSpPr>
          <p:spPr bwMode="auto">
            <a:xfrm>
              <a:off x="2981325" y="4989513"/>
              <a:ext cx="1588" cy="1588"/>
            </a:xfrm>
            <a:custGeom>
              <a:avLst/>
              <a:gdLst>
                <a:gd name="T0" fmla="*/ 0 w 2"/>
                <a:gd name="T1" fmla="*/ 2 h 2"/>
                <a:gd name="T2" fmla="*/ 0 w 2"/>
                <a:gd name="T3" fmla="*/ 2 h 2"/>
                <a:gd name="T4" fmla="*/ 0 w 2"/>
                <a:gd name="T5" fmla="*/ 2 h 2"/>
              </a:gdLst>
              <a:ahLst/>
              <a:cxnLst>
                <a:cxn ang="0">
                  <a:pos x="T0" y="T1"/>
                </a:cxn>
                <a:cxn ang="0">
                  <a:pos x="T2" y="T3"/>
                </a:cxn>
                <a:cxn ang="0">
                  <a:pos x="T4" y="T5"/>
                </a:cxn>
              </a:cxnLst>
              <a:rect l="0" t="0" r="r" b="b"/>
              <a:pathLst>
                <a:path w="2" h="2">
                  <a:moveTo>
                    <a:pt x="0" y="2"/>
                  </a:moveTo>
                  <a:cubicBezTo>
                    <a:pt x="0" y="2"/>
                    <a:pt x="0" y="2"/>
                    <a:pt x="0" y="2"/>
                  </a:cubicBezTo>
                  <a:cubicBezTo>
                    <a:pt x="2" y="2"/>
                    <a:pt x="0"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2" name="Freeform 104"/>
            <p:cNvSpPr/>
            <p:nvPr/>
          </p:nvSpPr>
          <p:spPr bwMode="auto">
            <a:xfrm>
              <a:off x="2970213" y="4838700"/>
              <a:ext cx="1588" cy="3175"/>
            </a:xfrm>
            <a:custGeom>
              <a:avLst/>
              <a:gdLst>
                <a:gd name="T0" fmla="*/ 1 w 1"/>
                <a:gd name="T1" fmla="*/ 2 h 3"/>
                <a:gd name="T2" fmla="*/ 1 w 1"/>
                <a:gd name="T3" fmla="*/ 2 h 3"/>
                <a:gd name="T4" fmla="*/ 0 w 1"/>
                <a:gd name="T5" fmla="*/ 1 h 3"/>
                <a:gd name="T6" fmla="*/ 1 w 1"/>
                <a:gd name="T7" fmla="*/ 2 h 3"/>
              </a:gdLst>
              <a:ahLst/>
              <a:cxnLst>
                <a:cxn ang="0">
                  <a:pos x="T0" y="T1"/>
                </a:cxn>
                <a:cxn ang="0">
                  <a:pos x="T2" y="T3"/>
                </a:cxn>
                <a:cxn ang="0">
                  <a:pos x="T4" y="T5"/>
                </a:cxn>
                <a:cxn ang="0">
                  <a:pos x="T6" y="T7"/>
                </a:cxn>
              </a:cxnLst>
              <a:rect l="0" t="0" r="r" b="b"/>
              <a:pathLst>
                <a:path w="1" h="3">
                  <a:moveTo>
                    <a:pt x="1" y="2"/>
                  </a:moveTo>
                  <a:cubicBezTo>
                    <a:pt x="1" y="2"/>
                    <a:pt x="1" y="2"/>
                    <a:pt x="1" y="2"/>
                  </a:cubicBezTo>
                  <a:cubicBezTo>
                    <a:pt x="1" y="2"/>
                    <a:pt x="1" y="0"/>
                    <a:pt x="0" y="1"/>
                  </a:cubicBezTo>
                  <a:cubicBezTo>
                    <a:pt x="0" y="1"/>
                    <a:pt x="1" y="3"/>
                    <a:pt x="1"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3" name="Freeform 105"/>
            <p:cNvSpPr/>
            <p:nvPr/>
          </p:nvSpPr>
          <p:spPr bwMode="auto">
            <a:xfrm>
              <a:off x="2970213" y="4838700"/>
              <a:ext cx="0" cy="0"/>
            </a:xfrm>
            <a:custGeom>
              <a:avLst/>
              <a:gdLst>
                <a:gd name="T0" fmla="*/ 1 w 1"/>
                <a:gd name="T1" fmla="*/ 1 h 1"/>
                <a:gd name="T2" fmla="*/ 1 w 1"/>
                <a:gd name="T3" fmla="*/ 1 h 1"/>
                <a:gd name="T4" fmla="*/ 1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1" y="0"/>
                    <a:pt x="1" y="0"/>
                    <a:pt x="1" y="0"/>
                  </a:cubicBezTo>
                  <a:cubicBezTo>
                    <a:pt x="0" y="1"/>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4" name="Freeform 106"/>
            <p:cNvSpPr/>
            <p:nvPr/>
          </p:nvSpPr>
          <p:spPr bwMode="auto">
            <a:xfrm>
              <a:off x="2971800" y="4843463"/>
              <a:ext cx="3175" cy="1588"/>
            </a:xfrm>
            <a:custGeom>
              <a:avLst/>
              <a:gdLst>
                <a:gd name="T0" fmla="*/ 2 w 3"/>
                <a:gd name="T1" fmla="*/ 1 h 2"/>
                <a:gd name="T2" fmla="*/ 2 w 3"/>
                <a:gd name="T3" fmla="*/ 1 h 2"/>
              </a:gdLst>
              <a:ahLst/>
              <a:cxnLst>
                <a:cxn ang="0">
                  <a:pos x="T0" y="T1"/>
                </a:cxn>
                <a:cxn ang="0">
                  <a:pos x="T2" y="T3"/>
                </a:cxn>
              </a:cxnLst>
              <a:rect l="0" t="0" r="r" b="b"/>
              <a:pathLst>
                <a:path w="3" h="2">
                  <a:moveTo>
                    <a:pt x="2" y="1"/>
                  </a:moveTo>
                  <a:cubicBezTo>
                    <a:pt x="0" y="0"/>
                    <a:pt x="3" y="2"/>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5" name="Freeform 107"/>
            <p:cNvSpPr/>
            <p:nvPr/>
          </p:nvSpPr>
          <p:spPr bwMode="auto">
            <a:xfrm>
              <a:off x="2967038" y="4833938"/>
              <a:ext cx="1588" cy="1588"/>
            </a:xfrm>
            <a:custGeom>
              <a:avLst/>
              <a:gdLst>
                <a:gd name="T0" fmla="*/ 2 w 2"/>
                <a:gd name="T1" fmla="*/ 1 h 3"/>
                <a:gd name="T2" fmla="*/ 1 w 2"/>
                <a:gd name="T3" fmla="*/ 1 h 3"/>
                <a:gd name="T4" fmla="*/ 2 w 2"/>
                <a:gd name="T5" fmla="*/ 1 h 3"/>
              </a:gdLst>
              <a:ahLst/>
              <a:cxnLst>
                <a:cxn ang="0">
                  <a:pos x="T0" y="T1"/>
                </a:cxn>
                <a:cxn ang="0">
                  <a:pos x="T2" y="T3"/>
                </a:cxn>
                <a:cxn ang="0">
                  <a:pos x="T4" y="T5"/>
                </a:cxn>
              </a:cxnLst>
              <a:rect l="0" t="0" r="r" b="b"/>
              <a:pathLst>
                <a:path w="2" h="3">
                  <a:moveTo>
                    <a:pt x="2" y="1"/>
                  </a:moveTo>
                  <a:cubicBezTo>
                    <a:pt x="1" y="0"/>
                    <a:pt x="0" y="1"/>
                    <a:pt x="1" y="1"/>
                  </a:cubicBezTo>
                  <a:cubicBezTo>
                    <a:pt x="1" y="1"/>
                    <a:pt x="2" y="3"/>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6" name="Freeform 108"/>
            <p:cNvSpPr/>
            <p:nvPr/>
          </p:nvSpPr>
          <p:spPr bwMode="auto">
            <a:xfrm>
              <a:off x="3033713" y="4708525"/>
              <a:ext cx="1588" cy="1588"/>
            </a:xfrm>
            <a:custGeom>
              <a:avLst/>
              <a:gdLst>
                <a:gd name="T0" fmla="*/ 0 w 1"/>
                <a:gd name="T1" fmla="*/ 0 h 2"/>
                <a:gd name="T2" fmla="*/ 0 w 1"/>
                <a:gd name="T3" fmla="*/ 0 h 2"/>
              </a:gdLst>
              <a:ahLst/>
              <a:cxnLst>
                <a:cxn ang="0">
                  <a:pos x="T0" y="T1"/>
                </a:cxn>
                <a:cxn ang="0">
                  <a:pos x="T2" y="T3"/>
                </a:cxn>
              </a:cxnLst>
              <a:rect l="0" t="0" r="r" b="b"/>
              <a:pathLst>
                <a:path w="1" h="2">
                  <a:moveTo>
                    <a:pt x="0" y="0"/>
                  </a:moveTo>
                  <a:cubicBezTo>
                    <a:pt x="1" y="2"/>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7" name="Rectangle 109"/>
            <p:cNvSpPr>
              <a:spLocks noChangeArrowheads="1"/>
            </p:cNvSpPr>
            <p:nvPr/>
          </p:nvSpPr>
          <p:spPr bwMode="auto">
            <a:xfrm>
              <a:off x="3033713" y="4708525"/>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8" name="Freeform 110"/>
            <p:cNvSpPr/>
            <p:nvPr/>
          </p:nvSpPr>
          <p:spPr bwMode="auto">
            <a:xfrm>
              <a:off x="2954338" y="4845050"/>
              <a:ext cx="1588" cy="1588"/>
            </a:xfrm>
            <a:custGeom>
              <a:avLst/>
              <a:gdLst>
                <a:gd name="T0" fmla="*/ 0 w 2"/>
                <a:gd name="T1" fmla="*/ 1 h 1"/>
                <a:gd name="T2" fmla="*/ 0 w 2"/>
                <a:gd name="T3" fmla="*/ 1 h 1"/>
              </a:gdLst>
              <a:ahLst/>
              <a:cxnLst>
                <a:cxn ang="0">
                  <a:pos x="T0" y="T1"/>
                </a:cxn>
                <a:cxn ang="0">
                  <a:pos x="T2" y="T3"/>
                </a:cxn>
              </a:cxnLst>
              <a:rect l="0" t="0" r="r" b="b"/>
              <a:pathLst>
                <a:path w="2" h="1">
                  <a:moveTo>
                    <a:pt x="0" y="1"/>
                  </a:moveTo>
                  <a:cubicBezTo>
                    <a:pt x="2"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9" name="Freeform 111"/>
            <p:cNvSpPr/>
            <p:nvPr/>
          </p:nvSpPr>
          <p:spPr bwMode="auto">
            <a:xfrm>
              <a:off x="2954338" y="48466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0" name="Freeform 112"/>
            <p:cNvSpPr/>
            <p:nvPr/>
          </p:nvSpPr>
          <p:spPr bwMode="auto">
            <a:xfrm>
              <a:off x="2933700" y="4852988"/>
              <a:ext cx="3175" cy="1588"/>
            </a:xfrm>
            <a:custGeom>
              <a:avLst/>
              <a:gdLst>
                <a:gd name="T0" fmla="*/ 2 w 4"/>
                <a:gd name="T1" fmla="*/ 2 h 2"/>
                <a:gd name="T2" fmla="*/ 2 w 4"/>
                <a:gd name="T3" fmla="*/ 2 h 2"/>
              </a:gdLst>
              <a:ahLst/>
              <a:cxnLst>
                <a:cxn ang="0">
                  <a:pos x="T0" y="T1"/>
                </a:cxn>
                <a:cxn ang="0">
                  <a:pos x="T2" y="T3"/>
                </a:cxn>
              </a:cxnLst>
              <a:rect l="0" t="0" r="r" b="b"/>
              <a:pathLst>
                <a:path w="4" h="2">
                  <a:moveTo>
                    <a:pt x="2" y="2"/>
                  </a:moveTo>
                  <a:cubicBezTo>
                    <a:pt x="4" y="2"/>
                    <a:pt x="0" y="0"/>
                    <a:pt x="2"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1" name="Freeform 113"/>
            <p:cNvSpPr/>
            <p:nvPr/>
          </p:nvSpPr>
          <p:spPr bwMode="auto">
            <a:xfrm>
              <a:off x="2832100" y="4757738"/>
              <a:ext cx="3175" cy="1588"/>
            </a:xfrm>
            <a:custGeom>
              <a:avLst/>
              <a:gdLst>
                <a:gd name="T0" fmla="*/ 1 w 3"/>
                <a:gd name="T1" fmla="*/ 0 h 2"/>
                <a:gd name="T2" fmla="*/ 1 w 3"/>
                <a:gd name="T3" fmla="*/ 0 h 2"/>
              </a:gdLst>
              <a:ahLst/>
              <a:cxnLst>
                <a:cxn ang="0">
                  <a:pos x="T0" y="T1"/>
                </a:cxn>
                <a:cxn ang="0">
                  <a:pos x="T2" y="T3"/>
                </a:cxn>
              </a:cxnLst>
              <a:rect l="0" t="0" r="r" b="b"/>
              <a:pathLst>
                <a:path w="3" h="2">
                  <a:moveTo>
                    <a:pt x="1" y="0"/>
                  </a:moveTo>
                  <a:cubicBezTo>
                    <a:pt x="0" y="2"/>
                    <a:pt x="3"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2" name="Freeform 114"/>
            <p:cNvSpPr/>
            <p:nvPr/>
          </p:nvSpPr>
          <p:spPr bwMode="auto">
            <a:xfrm>
              <a:off x="2840038" y="4757738"/>
              <a:ext cx="0" cy="0"/>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1"/>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3" name="Freeform 115"/>
            <p:cNvSpPr/>
            <p:nvPr/>
          </p:nvSpPr>
          <p:spPr bwMode="auto">
            <a:xfrm>
              <a:off x="2965450" y="4832350"/>
              <a:ext cx="4763" cy="1588"/>
            </a:xfrm>
            <a:custGeom>
              <a:avLst/>
              <a:gdLst>
                <a:gd name="T0" fmla="*/ 3 w 5"/>
                <a:gd name="T1" fmla="*/ 0 h 2"/>
                <a:gd name="T2" fmla="*/ 3 w 5"/>
                <a:gd name="T3" fmla="*/ 0 h 2"/>
              </a:gdLst>
              <a:ahLst/>
              <a:cxnLst>
                <a:cxn ang="0">
                  <a:pos x="T0" y="T1"/>
                </a:cxn>
                <a:cxn ang="0">
                  <a:pos x="T2" y="T3"/>
                </a:cxn>
              </a:cxnLst>
              <a:rect l="0" t="0" r="r" b="b"/>
              <a:pathLst>
                <a:path w="5" h="2">
                  <a:moveTo>
                    <a:pt x="3" y="0"/>
                  </a:moveTo>
                  <a:cubicBezTo>
                    <a:pt x="0" y="0"/>
                    <a:pt x="5" y="2"/>
                    <a:pt x="3"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4" name="Freeform 116"/>
            <p:cNvSpPr/>
            <p:nvPr/>
          </p:nvSpPr>
          <p:spPr bwMode="auto">
            <a:xfrm>
              <a:off x="2963863" y="4833938"/>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5" name="Freeform 117"/>
            <p:cNvSpPr/>
            <p:nvPr/>
          </p:nvSpPr>
          <p:spPr bwMode="auto">
            <a:xfrm>
              <a:off x="2952750" y="4845050"/>
              <a:ext cx="1588" cy="0"/>
            </a:xfrm>
            <a:custGeom>
              <a:avLst/>
              <a:gdLst>
                <a:gd name="T0" fmla="*/ 1 w 3"/>
                <a:gd name="T1" fmla="*/ 1 h 1"/>
                <a:gd name="T2" fmla="*/ 1 w 3"/>
                <a:gd name="T3" fmla="*/ 1 h 1"/>
                <a:gd name="T4" fmla="*/ 1 w 3"/>
                <a:gd name="T5" fmla="*/ 1 h 1"/>
              </a:gdLst>
              <a:ahLst/>
              <a:cxnLst>
                <a:cxn ang="0">
                  <a:pos x="T0" y="T1"/>
                </a:cxn>
                <a:cxn ang="0">
                  <a:pos x="T2" y="T3"/>
                </a:cxn>
                <a:cxn ang="0">
                  <a:pos x="T4" y="T5"/>
                </a:cxn>
              </a:cxnLst>
              <a:rect l="0" t="0" r="r" b="b"/>
              <a:pathLst>
                <a:path w="3" h="1">
                  <a:moveTo>
                    <a:pt x="1" y="1"/>
                  </a:moveTo>
                  <a:cubicBezTo>
                    <a:pt x="1" y="1"/>
                    <a:pt x="1" y="1"/>
                    <a:pt x="1" y="1"/>
                  </a:cubicBezTo>
                  <a:cubicBezTo>
                    <a:pt x="3" y="1"/>
                    <a:pt x="0"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6" name="Freeform 118"/>
            <p:cNvSpPr/>
            <p:nvPr/>
          </p:nvSpPr>
          <p:spPr bwMode="auto">
            <a:xfrm>
              <a:off x="2955925" y="4845050"/>
              <a:ext cx="1588" cy="1588"/>
            </a:xfrm>
            <a:custGeom>
              <a:avLst/>
              <a:gdLst>
                <a:gd name="T0" fmla="*/ 0 w 1"/>
                <a:gd name="T1" fmla="*/ 1 h 3"/>
                <a:gd name="T2" fmla="*/ 0 w 1"/>
                <a:gd name="T3" fmla="*/ 1 h 3"/>
              </a:gdLst>
              <a:ahLst/>
              <a:cxnLst>
                <a:cxn ang="0">
                  <a:pos x="T0" y="T1"/>
                </a:cxn>
                <a:cxn ang="0">
                  <a:pos x="T2" y="T3"/>
                </a:cxn>
              </a:cxnLst>
              <a:rect l="0" t="0" r="r" b="b"/>
              <a:pathLst>
                <a:path w="1" h="3">
                  <a:moveTo>
                    <a:pt x="0" y="1"/>
                  </a:moveTo>
                  <a:cubicBezTo>
                    <a:pt x="0" y="3"/>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7" name="Rectangle 119"/>
            <p:cNvSpPr>
              <a:spLocks noChangeArrowheads="1"/>
            </p:cNvSpPr>
            <p:nvPr/>
          </p:nvSpPr>
          <p:spPr bwMode="auto">
            <a:xfrm>
              <a:off x="2968625" y="484505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8" name="Freeform 120"/>
            <p:cNvSpPr/>
            <p:nvPr/>
          </p:nvSpPr>
          <p:spPr bwMode="auto">
            <a:xfrm>
              <a:off x="2951163" y="4824413"/>
              <a:ext cx="1588" cy="1588"/>
            </a:xfrm>
            <a:custGeom>
              <a:avLst/>
              <a:gdLst>
                <a:gd name="T0" fmla="*/ 0 w 2"/>
                <a:gd name="T1" fmla="*/ 1 h 1"/>
                <a:gd name="T2" fmla="*/ 2 w 2"/>
                <a:gd name="T3" fmla="*/ 0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2" y="0"/>
                    <a:pt x="2" y="0"/>
                  </a:cubicBezTo>
                  <a:cubicBezTo>
                    <a:pt x="2" y="0"/>
                    <a:pt x="2" y="0"/>
                    <a:pt x="2" y="0"/>
                  </a:cubicBezTo>
                  <a:cubicBezTo>
                    <a:pt x="1"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29" name="Freeform 121"/>
            <p:cNvSpPr/>
            <p:nvPr/>
          </p:nvSpPr>
          <p:spPr bwMode="auto">
            <a:xfrm>
              <a:off x="2873375" y="4802188"/>
              <a:ext cx="1588" cy="0"/>
            </a:xfrm>
            <a:custGeom>
              <a:avLst/>
              <a:gdLst>
                <a:gd name="T0" fmla="*/ 1 w 2"/>
                <a:gd name="T1" fmla="*/ 1 w 2"/>
                <a:gd name="T2" fmla="*/ 1 w 2"/>
              </a:gdLst>
              <a:ahLst/>
              <a:cxnLst>
                <a:cxn ang="0">
                  <a:pos x="T0" y="0"/>
                </a:cxn>
                <a:cxn ang="0">
                  <a:pos x="T1" y="0"/>
                </a:cxn>
                <a:cxn ang="0">
                  <a:pos x="T2" y="0"/>
                </a:cxn>
              </a:cxnLst>
              <a:rect l="0" t="0" r="r" b="b"/>
              <a:pathLst>
                <a:path w="2">
                  <a:moveTo>
                    <a:pt x="1" y="0"/>
                  </a:moveTo>
                  <a:cubicBezTo>
                    <a:pt x="0" y="0"/>
                    <a:pt x="2" y="0"/>
                    <a:pt x="1" y="0"/>
                  </a:cubicBezTo>
                  <a:cubicBezTo>
                    <a:pt x="1"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0" name="Freeform 122"/>
            <p:cNvSpPr/>
            <p:nvPr/>
          </p:nvSpPr>
          <p:spPr bwMode="auto">
            <a:xfrm>
              <a:off x="2960688" y="4791075"/>
              <a:ext cx="1588" cy="0"/>
            </a:xfrm>
            <a:custGeom>
              <a:avLst/>
              <a:gdLst>
                <a:gd name="T0" fmla="*/ 1 w 2"/>
                <a:gd name="T1" fmla="*/ 0 w 2"/>
                <a:gd name="T2" fmla="*/ 1 w 2"/>
              </a:gdLst>
              <a:ahLst/>
              <a:cxnLst>
                <a:cxn ang="0">
                  <a:pos x="T0" y="0"/>
                </a:cxn>
                <a:cxn ang="0">
                  <a:pos x="T1" y="0"/>
                </a:cxn>
                <a:cxn ang="0">
                  <a:pos x="T2" y="0"/>
                </a:cxn>
              </a:cxnLst>
              <a:rect l="0" t="0" r="r" b="b"/>
              <a:pathLst>
                <a:path w="2">
                  <a:moveTo>
                    <a:pt x="1" y="0"/>
                  </a:moveTo>
                  <a:cubicBezTo>
                    <a:pt x="1" y="0"/>
                    <a:pt x="1" y="0"/>
                    <a:pt x="0" y="0"/>
                  </a:cubicBezTo>
                  <a:cubicBezTo>
                    <a:pt x="2"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1" name="Freeform 123"/>
            <p:cNvSpPr/>
            <p:nvPr/>
          </p:nvSpPr>
          <p:spPr bwMode="auto">
            <a:xfrm>
              <a:off x="2963863" y="4848225"/>
              <a:ext cx="1588" cy="0"/>
            </a:xfrm>
            <a:custGeom>
              <a:avLst/>
              <a:gdLst>
                <a:gd name="T0" fmla="*/ 1 w 3"/>
                <a:gd name="T1" fmla="*/ 0 h 1"/>
                <a:gd name="T2" fmla="*/ 1 w 3"/>
                <a:gd name="T3" fmla="*/ 0 h 1"/>
              </a:gdLst>
              <a:ahLst/>
              <a:cxnLst>
                <a:cxn ang="0">
                  <a:pos x="T0" y="T1"/>
                </a:cxn>
                <a:cxn ang="0">
                  <a:pos x="T2" y="T3"/>
                </a:cxn>
              </a:cxnLst>
              <a:rect l="0" t="0" r="r" b="b"/>
              <a:pathLst>
                <a:path w="3" h="1">
                  <a:moveTo>
                    <a:pt x="1" y="0"/>
                  </a:moveTo>
                  <a:cubicBezTo>
                    <a:pt x="0" y="1"/>
                    <a:pt x="3"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2" name="Freeform 124"/>
            <p:cNvSpPr/>
            <p:nvPr/>
          </p:nvSpPr>
          <p:spPr bwMode="auto">
            <a:xfrm>
              <a:off x="2952750" y="4826000"/>
              <a:ext cx="0" cy="0"/>
            </a:xfrm>
            <a:custGeom>
              <a:avLst/>
              <a:gdLst>
                <a:gd name="T0" fmla="*/ 1 w 1"/>
                <a:gd name="T1" fmla="*/ 0 h 1"/>
                <a:gd name="T2" fmla="*/ 1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0"/>
                    <a:pt x="1" y="0"/>
                  </a:cubicBezTo>
                  <a:cubicBezTo>
                    <a:pt x="1" y="0"/>
                    <a:pt x="0"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3" name="Freeform 125"/>
            <p:cNvSpPr/>
            <p:nvPr/>
          </p:nvSpPr>
          <p:spPr bwMode="auto">
            <a:xfrm>
              <a:off x="2954338" y="4746625"/>
              <a:ext cx="1588" cy="1588"/>
            </a:xfrm>
            <a:custGeom>
              <a:avLst/>
              <a:gdLst>
                <a:gd name="T0" fmla="*/ 0 w 3"/>
                <a:gd name="T1" fmla="*/ 1 h 2"/>
                <a:gd name="T2" fmla="*/ 3 w 3"/>
                <a:gd name="T3" fmla="*/ 0 h 2"/>
                <a:gd name="T4" fmla="*/ 0 w 3"/>
                <a:gd name="T5" fmla="*/ 1 h 2"/>
              </a:gdLst>
              <a:ahLst/>
              <a:cxnLst>
                <a:cxn ang="0">
                  <a:pos x="T0" y="T1"/>
                </a:cxn>
                <a:cxn ang="0">
                  <a:pos x="T2" y="T3"/>
                </a:cxn>
                <a:cxn ang="0">
                  <a:pos x="T4" y="T5"/>
                </a:cxn>
              </a:cxnLst>
              <a:rect l="0" t="0" r="r" b="b"/>
              <a:pathLst>
                <a:path w="3" h="2">
                  <a:moveTo>
                    <a:pt x="0" y="1"/>
                  </a:moveTo>
                  <a:cubicBezTo>
                    <a:pt x="1" y="2"/>
                    <a:pt x="2" y="1"/>
                    <a:pt x="3" y="0"/>
                  </a:cubicBezTo>
                  <a:cubicBezTo>
                    <a:pt x="0"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4" name="Freeform 126"/>
            <p:cNvSpPr/>
            <p:nvPr/>
          </p:nvSpPr>
          <p:spPr bwMode="auto">
            <a:xfrm>
              <a:off x="2954338" y="4759325"/>
              <a:ext cx="1588" cy="1588"/>
            </a:xfrm>
            <a:custGeom>
              <a:avLst/>
              <a:gdLst>
                <a:gd name="T0" fmla="*/ 1 w 3"/>
                <a:gd name="T1" fmla="*/ 0 h 2"/>
                <a:gd name="T2" fmla="*/ 0 w 3"/>
                <a:gd name="T3" fmla="*/ 2 h 2"/>
                <a:gd name="T4" fmla="*/ 3 w 3"/>
                <a:gd name="T5" fmla="*/ 1 h 2"/>
                <a:gd name="T6" fmla="*/ 1 w 3"/>
                <a:gd name="T7" fmla="*/ 0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0" y="0"/>
                    <a:pt x="0" y="1"/>
                    <a:pt x="0" y="2"/>
                  </a:cubicBezTo>
                  <a:cubicBezTo>
                    <a:pt x="1" y="2"/>
                    <a:pt x="2" y="1"/>
                    <a:pt x="3" y="1"/>
                  </a:cubicBezTo>
                  <a:cubicBezTo>
                    <a:pt x="2" y="0"/>
                    <a:pt x="2" y="0"/>
                    <a:pt x="1" y="0"/>
                  </a:cubicBezTo>
                  <a:cubicBezTo>
                    <a:pt x="1"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5" name="Freeform 127"/>
            <p:cNvSpPr/>
            <p:nvPr/>
          </p:nvSpPr>
          <p:spPr bwMode="auto">
            <a:xfrm>
              <a:off x="2954338" y="4759325"/>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6" name="Freeform 128"/>
            <p:cNvSpPr/>
            <p:nvPr/>
          </p:nvSpPr>
          <p:spPr bwMode="auto">
            <a:xfrm>
              <a:off x="2957513" y="4746625"/>
              <a:ext cx="1588" cy="3175"/>
            </a:xfrm>
            <a:custGeom>
              <a:avLst/>
              <a:gdLst>
                <a:gd name="T0" fmla="*/ 2 w 2"/>
                <a:gd name="T1" fmla="*/ 1 h 3"/>
                <a:gd name="T2" fmla="*/ 0 w 2"/>
                <a:gd name="T3" fmla="*/ 2 h 3"/>
                <a:gd name="T4" fmla="*/ 0 w 2"/>
                <a:gd name="T5" fmla="*/ 2 h 3"/>
                <a:gd name="T6" fmla="*/ 2 w 2"/>
                <a:gd name="T7" fmla="*/ 1 h 3"/>
              </a:gdLst>
              <a:ahLst/>
              <a:cxnLst>
                <a:cxn ang="0">
                  <a:pos x="T0" y="T1"/>
                </a:cxn>
                <a:cxn ang="0">
                  <a:pos x="T2" y="T3"/>
                </a:cxn>
                <a:cxn ang="0">
                  <a:pos x="T4" y="T5"/>
                </a:cxn>
                <a:cxn ang="0">
                  <a:pos x="T6" y="T7"/>
                </a:cxn>
              </a:cxnLst>
              <a:rect l="0" t="0" r="r" b="b"/>
              <a:pathLst>
                <a:path w="2" h="3">
                  <a:moveTo>
                    <a:pt x="2" y="1"/>
                  </a:moveTo>
                  <a:cubicBezTo>
                    <a:pt x="1" y="0"/>
                    <a:pt x="1" y="0"/>
                    <a:pt x="0" y="2"/>
                  </a:cubicBezTo>
                  <a:cubicBezTo>
                    <a:pt x="0" y="2"/>
                    <a:pt x="0" y="2"/>
                    <a:pt x="0" y="2"/>
                  </a:cubicBezTo>
                  <a:cubicBezTo>
                    <a:pt x="0" y="3"/>
                    <a:pt x="1" y="3"/>
                    <a:pt x="2"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7" name="Freeform 129"/>
            <p:cNvSpPr/>
            <p:nvPr/>
          </p:nvSpPr>
          <p:spPr bwMode="auto">
            <a:xfrm>
              <a:off x="2957513" y="4748213"/>
              <a:ext cx="0" cy="0"/>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8" name="Freeform 130"/>
            <p:cNvSpPr/>
            <p:nvPr/>
          </p:nvSpPr>
          <p:spPr bwMode="auto">
            <a:xfrm>
              <a:off x="2963863" y="4729163"/>
              <a:ext cx="1588" cy="3175"/>
            </a:xfrm>
            <a:custGeom>
              <a:avLst/>
              <a:gdLst>
                <a:gd name="T0" fmla="*/ 0 w 3"/>
                <a:gd name="T1" fmla="*/ 5 h 5"/>
                <a:gd name="T2" fmla="*/ 3 w 3"/>
                <a:gd name="T3" fmla="*/ 3 h 5"/>
                <a:gd name="T4" fmla="*/ 0 w 3"/>
                <a:gd name="T5" fmla="*/ 5 h 5"/>
              </a:gdLst>
              <a:ahLst/>
              <a:cxnLst>
                <a:cxn ang="0">
                  <a:pos x="T0" y="T1"/>
                </a:cxn>
                <a:cxn ang="0">
                  <a:pos x="T2" y="T3"/>
                </a:cxn>
                <a:cxn ang="0">
                  <a:pos x="T4" y="T5"/>
                </a:cxn>
              </a:cxnLst>
              <a:rect l="0" t="0" r="r" b="b"/>
              <a:pathLst>
                <a:path w="3" h="5">
                  <a:moveTo>
                    <a:pt x="0" y="5"/>
                  </a:moveTo>
                  <a:cubicBezTo>
                    <a:pt x="1" y="5"/>
                    <a:pt x="2" y="4"/>
                    <a:pt x="3" y="3"/>
                  </a:cubicBezTo>
                  <a:cubicBezTo>
                    <a:pt x="3" y="0"/>
                    <a:pt x="0" y="5"/>
                    <a:pt x="0" y="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9" name="Freeform 131"/>
            <p:cNvSpPr/>
            <p:nvPr/>
          </p:nvSpPr>
          <p:spPr bwMode="auto">
            <a:xfrm>
              <a:off x="2960688" y="4745038"/>
              <a:ext cx="3175" cy="0"/>
            </a:xfrm>
            <a:custGeom>
              <a:avLst/>
              <a:gdLst>
                <a:gd name="T0" fmla="*/ 1 w 5"/>
                <a:gd name="T1" fmla="*/ 1 h 1"/>
                <a:gd name="T2" fmla="*/ 1 w 5"/>
                <a:gd name="T3" fmla="*/ 1 h 1"/>
              </a:gdLst>
              <a:ahLst/>
              <a:cxnLst>
                <a:cxn ang="0">
                  <a:pos x="T0" y="T1"/>
                </a:cxn>
                <a:cxn ang="0">
                  <a:pos x="T2" y="T3"/>
                </a:cxn>
              </a:cxnLst>
              <a:rect l="0" t="0" r="r" b="b"/>
              <a:pathLst>
                <a:path w="5" h="1">
                  <a:moveTo>
                    <a:pt x="1" y="1"/>
                  </a:moveTo>
                  <a:cubicBezTo>
                    <a:pt x="5" y="0"/>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0" name="Freeform 132"/>
            <p:cNvSpPr/>
            <p:nvPr/>
          </p:nvSpPr>
          <p:spPr bwMode="auto">
            <a:xfrm>
              <a:off x="2962275" y="4745038"/>
              <a:ext cx="1588" cy="0"/>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0" y="1"/>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1" name="Freeform 133"/>
            <p:cNvSpPr/>
            <p:nvPr/>
          </p:nvSpPr>
          <p:spPr bwMode="auto">
            <a:xfrm>
              <a:off x="2971800" y="4751388"/>
              <a:ext cx="1588" cy="3175"/>
            </a:xfrm>
            <a:custGeom>
              <a:avLst/>
              <a:gdLst>
                <a:gd name="T0" fmla="*/ 0 w 2"/>
                <a:gd name="T1" fmla="*/ 2 h 3"/>
                <a:gd name="T2" fmla="*/ 0 w 2"/>
                <a:gd name="T3" fmla="*/ 2 h 3"/>
              </a:gdLst>
              <a:ahLst/>
              <a:cxnLst>
                <a:cxn ang="0">
                  <a:pos x="T0" y="T1"/>
                </a:cxn>
                <a:cxn ang="0">
                  <a:pos x="T2" y="T3"/>
                </a:cxn>
              </a:cxnLst>
              <a:rect l="0" t="0" r="r" b="b"/>
              <a:pathLst>
                <a:path w="2" h="3">
                  <a:moveTo>
                    <a:pt x="0" y="2"/>
                  </a:moveTo>
                  <a:cubicBezTo>
                    <a:pt x="2" y="3"/>
                    <a:pt x="0"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2" name="Freeform 134"/>
            <p:cNvSpPr/>
            <p:nvPr/>
          </p:nvSpPr>
          <p:spPr bwMode="auto">
            <a:xfrm>
              <a:off x="2962275" y="4743450"/>
              <a:ext cx="0" cy="1588"/>
            </a:xfrm>
            <a:custGeom>
              <a:avLst/>
              <a:gdLst>
                <a:gd name="T0" fmla="*/ 0 h 1"/>
                <a:gd name="T1" fmla="*/ 0 h 1"/>
              </a:gdLst>
              <a:ahLst/>
              <a:cxnLst>
                <a:cxn ang="0">
                  <a:pos x="0" y="T0"/>
                </a:cxn>
                <a:cxn ang="0">
                  <a:pos x="0" y="T1"/>
                </a:cxn>
              </a:cxnLst>
              <a:rect l="0" t="0" r="r" b="b"/>
              <a:pathLst>
                <a:path h="1">
                  <a:moveTo>
                    <a:pt x="0" y="0"/>
                  </a:moveTo>
                  <a:cubicBezTo>
                    <a:pt x="0" y="1"/>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3" name="Freeform 135"/>
            <p:cNvSpPr/>
            <p:nvPr/>
          </p:nvSpPr>
          <p:spPr bwMode="auto">
            <a:xfrm>
              <a:off x="2952750" y="4768850"/>
              <a:ext cx="0" cy="0"/>
            </a:xfrm>
            <a:custGeom>
              <a:avLst/>
              <a:gdLst>
                <a:gd name="T0" fmla="*/ 1 w 1"/>
                <a:gd name="T1" fmla="*/ 1 h 1"/>
                <a:gd name="T2" fmla="*/ 1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1" y="1"/>
                  </a:cubicBezTo>
                  <a:cubicBezTo>
                    <a:pt x="0" y="1"/>
                    <a:pt x="1"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4" name="Freeform 136"/>
            <p:cNvSpPr/>
            <p:nvPr/>
          </p:nvSpPr>
          <p:spPr bwMode="auto">
            <a:xfrm>
              <a:off x="2954338" y="4697413"/>
              <a:ext cx="36513" cy="22225"/>
            </a:xfrm>
            <a:custGeom>
              <a:avLst/>
              <a:gdLst>
                <a:gd name="T0" fmla="*/ 12 w 49"/>
                <a:gd name="T1" fmla="*/ 4 h 28"/>
                <a:gd name="T2" fmla="*/ 14 w 49"/>
                <a:gd name="T3" fmla="*/ 8 h 28"/>
                <a:gd name="T4" fmla="*/ 6 w 49"/>
                <a:gd name="T5" fmla="*/ 8 h 28"/>
                <a:gd name="T6" fmla="*/ 8 w 49"/>
                <a:gd name="T7" fmla="*/ 13 h 28"/>
                <a:gd name="T8" fmla="*/ 9 w 49"/>
                <a:gd name="T9" fmla="*/ 17 h 28"/>
                <a:gd name="T10" fmla="*/ 9 w 49"/>
                <a:gd name="T11" fmla="*/ 20 h 28"/>
                <a:gd name="T12" fmla="*/ 0 w 49"/>
                <a:gd name="T13" fmla="*/ 20 h 28"/>
                <a:gd name="T14" fmla="*/ 3 w 49"/>
                <a:gd name="T15" fmla="*/ 22 h 28"/>
                <a:gd name="T16" fmla="*/ 4 w 49"/>
                <a:gd name="T17" fmla="*/ 23 h 28"/>
                <a:gd name="T18" fmla="*/ 5 w 49"/>
                <a:gd name="T19" fmla="*/ 28 h 28"/>
                <a:gd name="T20" fmla="*/ 7 w 49"/>
                <a:gd name="T21" fmla="*/ 28 h 28"/>
                <a:gd name="T22" fmla="*/ 7 w 49"/>
                <a:gd name="T23" fmla="*/ 23 h 28"/>
                <a:gd name="T24" fmla="*/ 12 w 49"/>
                <a:gd name="T25" fmla="*/ 23 h 28"/>
                <a:gd name="T26" fmla="*/ 19 w 49"/>
                <a:gd name="T27" fmla="*/ 24 h 28"/>
                <a:gd name="T28" fmla="*/ 23 w 49"/>
                <a:gd name="T29" fmla="*/ 21 h 28"/>
                <a:gd name="T30" fmla="*/ 49 w 49"/>
                <a:gd name="T31" fmla="*/ 5 h 28"/>
                <a:gd name="T32" fmla="*/ 12 w 49"/>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8">
                  <a:moveTo>
                    <a:pt x="12" y="4"/>
                  </a:moveTo>
                  <a:cubicBezTo>
                    <a:pt x="12" y="6"/>
                    <a:pt x="14" y="7"/>
                    <a:pt x="14" y="8"/>
                  </a:cubicBezTo>
                  <a:cubicBezTo>
                    <a:pt x="9" y="6"/>
                    <a:pt x="11" y="6"/>
                    <a:pt x="6" y="8"/>
                  </a:cubicBezTo>
                  <a:cubicBezTo>
                    <a:pt x="1" y="11"/>
                    <a:pt x="8" y="12"/>
                    <a:pt x="8" y="13"/>
                  </a:cubicBezTo>
                  <a:cubicBezTo>
                    <a:pt x="4" y="14"/>
                    <a:pt x="8" y="16"/>
                    <a:pt x="9" y="17"/>
                  </a:cubicBezTo>
                  <a:cubicBezTo>
                    <a:pt x="14" y="19"/>
                    <a:pt x="12" y="20"/>
                    <a:pt x="9" y="20"/>
                  </a:cubicBezTo>
                  <a:cubicBezTo>
                    <a:pt x="6" y="21"/>
                    <a:pt x="0" y="20"/>
                    <a:pt x="0" y="20"/>
                  </a:cubicBezTo>
                  <a:cubicBezTo>
                    <a:pt x="0" y="23"/>
                    <a:pt x="2" y="22"/>
                    <a:pt x="3" y="22"/>
                  </a:cubicBezTo>
                  <a:cubicBezTo>
                    <a:pt x="3" y="23"/>
                    <a:pt x="4" y="23"/>
                    <a:pt x="4" y="23"/>
                  </a:cubicBezTo>
                  <a:cubicBezTo>
                    <a:pt x="5" y="25"/>
                    <a:pt x="1" y="27"/>
                    <a:pt x="5" y="28"/>
                  </a:cubicBezTo>
                  <a:cubicBezTo>
                    <a:pt x="5" y="28"/>
                    <a:pt x="6" y="28"/>
                    <a:pt x="7" y="28"/>
                  </a:cubicBezTo>
                  <a:cubicBezTo>
                    <a:pt x="7" y="27"/>
                    <a:pt x="7" y="25"/>
                    <a:pt x="7" y="23"/>
                  </a:cubicBezTo>
                  <a:cubicBezTo>
                    <a:pt x="9" y="23"/>
                    <a:pt x="10" y="23"/>
                    <a:pt x="12" y="23"/>
                  </a:cubicBezTo>
                  <a:cubicBezTo>
                    <a:pt x="15" y="23"/>
                    <a:pt x="17" y="23"/>
                    <a:pt x="19" y="24"/>
                  </a:cubicBezTo>
                  <a:cubicBezTo>
                    <a:pt x="23" y="24"/>
                    <a:pt x="23" y="21"/>
                    <a:pt x="23" y="21"/>
                  </a:cubicBezTo>
                  <a:cubicBezTo>
                    <a:pt x="20" y="19"/>
                    <a:pt x="49" y="5"/>
                    <a:pt x="49" y="5"/>
                  </a:cubicBezTo>
                  <a:cubicBezTo>
                    <a:pt x="35" y="0"/>
                    <a:pt x="25" y="1"/>
                    <a:pt x="12"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5" name="Freeform 137"/>
            <p:cNvSpPr/>
            <p:nvPr/>
          </p:nvSpPr>
          <p:spPr bwMode="auto">
            <a:xfrm>
              <a:off x="2959100" y="4716463"/>
              <a:ext cx="9525" cy="3175"/>
            </a:xfrm>
            <a:custGeom>
              <a:avLst/>
              <a:gdLst>
                <a:gd name="T0" fmla="*/ 7 w 13"/>
                <a:gd name="T1" fmla="*/ 0 h 4"/>
                <a:gd name="T2" fmla="*/ 1 w 13"/>
                <a:gd name="T3" fmla="*/ 0 h 4"/>
                <a:gd name="T4" fmla="*/ 0 w 13"/>
                <a:gd name="T5" fmla="*/ 3 h 4"/>
                <a:gd name="T6" fmla="*/ 7 w 13"/>
                <a:gd name="T7" fmla="*/ 3 h 4"/>
                <a:gd name="T8" fmla="*/ 10 w 13"/>
                <a:gd name="T9" fmla="*/ 4 h 4"/>
                <a:gd name="T10" fmla="*/ 13 w 13"/>
                <a:gd name="T11" fmla="*/ 1 h 4"/>
                <a:gd name="T12" fmla="*/ 7 w 1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7" y="0"/>
                  </a:moveTo>
                  <a:cubicBezTo>
                    <a:pt x="4" y="0"/>
                    <a:pt x="1" y="0"/>
                    <a:pt x="1" y="0"/>
                  </a:cubicBezTo>
                  <a:cubicBezTo>
                    <a:pt x="1" y="0"/>
                    <a:pt x="1" y="1"/>
                    <a:pt x="0" y="3"/>
                  </a:cubicBezTo>
                  <a:cubicBezTo>
                    <a:pt x="3" y="3"/>
                    <a:pt x="6" y="3"/>
                    <a:pt x="7" y="3"/>
                  </a:cubicBezTo>
                  <a:cubicBezTo>
                    <a:pt x="8" y="4"/>
                    <a:pt x="9" y="4"/>
                    <a:pt x="10" y="4"/>
                  </a:cubicBezTo>
                  <a:cubicBezTo>
                    <a:pt x="12" y="3"/>
                    <a:pt x="13" y="3"/>
                    <a:pt x="13" y="1"/>
                  </a:cubicBezTo>
                  <a:cubicBezTo>
                    <a:pt x="12" y="0"/>
                    <a:pt x="9" y="0"/>
                    <a:pt x="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6" name="Freeform 138"/>
            <p:cNvSpPr/>
            <p:nvPr/>
          </p:nvSpPr>
          <p:spPr bwMode="auto">
            <a:xfrm>
              <a:off x="2951163" y="4716463"/>
              <a:ext cx="3175" cy="1588"/>
            </a:xfrm>
            <a:custGeom>
              <a:avLst/>
              <a:gdLst>
                <a:gd name="T0" fmla="*/ 0 w 5"/>
                <a:gd name="T1" fmla="*/ 2 h 3"/>
                <a:gd name="T2" fmla="*/ 3 w 5"/>
                <a:gd name="T3" fmla="*/ 3 h 3"/>
                <a:gd name="T4" fmla="*/ 4 w 5"/>
                <a:gd name="T5" fmla="*/ 1 h 3"/>
                <a:gd name="T6" fmla="*/ 0 w 5"/>
                <a:gd name="T7" fmla="*/ 2 h 3"/>
              </a:gdLst>
              <a:ahLst/>
              <a:cxnLst>
                <a:cxn ang="0">
                  <a:pos x="T0" y="T1"/>
                </a:cxn>
                <a:cxn ang="0">
                  <a:pos x="T2" y="T3"/>
                </a:cxn>
                <a:cxn ang="0">
                  <a:pos x="T4" y="T5"/>
                </a:cxn>
                <a:cxn ang="0">
                  <a:pos x="T6" y="T7"/>
                </a:cxn>
              </a:cxnLst>
              <a:rect l="0" t="0" r="r" b="b"/>
              <a:pathLst>
                <a:path w="5" h="3">
                  <a:moveTo>
                    <a:pt x="0" y="2"/>
                  </a:moveTo>
                  <a:cubicBezTo>
                    <a:pt x="1" y="2"/>
                    <a:pt x="2" y="3"/>
                    <a:pt x="3" y="3"/>
                  </a:cubicBezTo>
                  <a:cubicBezTo>
                    <a:pt x="4" y="3"/>
                    <a:pt x="5" y="2"/>
                    <a:pt x="4" y="1"/>
                  </a:cubicBezTo>
                  <a:cubicBezTo>
                    <a:pt x="3" y="0"/>
                    <a:pt x="2" y="0"/>
                    <a:pt x="0"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7" name="Freeform 139"/>
            <p:cNvSpPr/>
            <p:nvPr/>
          </p:nvSpPr>
          <p:spPr bwMode="auto">
            <a:xfrm>
              <a:off x="2959100" y="4711700"/>
              <a:ext cx="1588" cy="1588"/>
            </a:xfrm>
            <a:custGeom>
              <a:avLst/>
              <a:gdLst>
                <a:gd name="T0" fmla="*/ 0 w 2"/>
                <a:gd name="T1" fmla="*/ 1 h 2"/>
                <a:gd name="T2" fmla="*/ 0 w 2"/>
                <a:gd name="T3" fmla="*/ 1 h 2"/>
                <a:gd name="T4" fmla="*/ 1 w 2"/>
                <a:gd name="T5" fmla="*/ 2 h 2"/>
                <a:gd name="T6" fmla="*/ 2 w 2"/>
                <a:gd name="T7" fmla="*/ 1 h 2"/>
                <a:gd name="T8" fmla="*/ 2 w 2"/>
                <a:gd name="T9" fmla="*/ 1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1"/>
                    <a:pt x="0" y="1"/>
                  </a:cubicBezTo>
                  <a:cubicBezTo>
                    <a:pt x="0" y="2"/>
                    <a:pt x="0" y="2"/>
                    <a:pt x="1" y="2"/>
                  </a:cubicBezTo>
                  <a:cubicBezTo>
                    <a:pt x="1" y="2"/>
                    <a:pt x="2" y="2"/>
                    <a:pt x="2" y="1"/>
                  </a:cubicBezTo>
                  <a:cubicBezTo>
                    <a:pt x="2" y="1"/>
                    <a:pt x="2" y="1"/>
                    <a:pt x="2" y="1"/>
                  </a:cubicBezTo>
                  <a:cubicBezTo>
                    <a:pt x="1"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8" name="Rectangle 140"/>
            <p:cNvSpPr>
              <a:spLocks noChangeArrowheads="1"/>
            </p:cNvSpPr>
            <p:nvPr/>
          </p:nvSpPr>
          <p:spPr bwMode="auto">
            <a:xfrm>
              <a:off x="2957513" y="471170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9" name="Freeform 141"/>
            <p:cNvSpPr/>
            <p:nvPr/>
          </p:nvSpPr>
          <p:spPr bwMode="auto">
            <a:xfrm>
              <a:off x="2954338" y="4708525"/>
              <a:ext cx="3175" cy="3175"/>
            </a:xfrm>
            <a:custGeom>
              <a:avLst/>
              <a:gdLst>
                <a:gd name="T0" fmla="*/ 2 w 4"/>
                <a:gd name="T1" fmla="*/ 3 h 5"/>
                <a:gd name="T2" fmla="*/ 3 w 4"/>
                <a:gd name="T3" fmla="*/ 1 h 5"/>
                <a:gd name="T4" fmla="*/ 2 w 4"/>
                <a:gd name="T5" fmla="*/ 0 h 5"/>
                <a:gd name="T6" fmla="*/ 0 w 4"/>
                <a:gd name="T7" fmla="*/ 0 h 5"/>
                <a:gd name="T8" fmla="*/ 0 w 4"/>
                <a:gd name="T9" fmla="*/ 3 h 5"/>
                <a:gd name="T10" fmla="*/ 4 w 4"/>
                <a:gd name="T11" fmla="*/ 4 h 5"/>
                <a:gd name="T12" fmla="*/ 2 w 4"/>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2" y="3"/>
                  </a:moveTo>
                  <a:cubicBezTo>
                    <a:pt x="4" y="3"/>
                    <a:pt x="4" y="2"/>
                    <a:pt x="3" y="1"/>
                  </a:cubicBezTo>
                  <a:cubicBezTo>
                    <a:pt x="3" y="1"/>
                    <a:pt x="2" y="0"/>
                    <a:pt x="2" y="0"/>
                  </a:cubicBezTo>
                  <a:cubicBezTo>
                    <a:pt x="1" y="0"/>
                    <a:pt x="0" y="0"/>
                    <a:pt x="0" y="0"/>
                  </a:cubicBezTo>
                  <a:cubicBezTo>
                    <a:pt x="0" y="1"/>
                    <a:pt x="0" y="2"/>
                    <a:pt x="0" y="3"/>
                  </a:cubicBezTo>
                  <a:cubicBezTo>
                    <a:pt x="1" y="4"/>
                    <a:pt x="3" y="5"/>
                    <a:pt x="4" y="4"/>
                  </a:cubicBezTo>
                  <a:cubicBezTo>
                    <a:pt x="4" y="4"/>
                    <a:pt x="3" y="4"/>
                    <a:pt x="2"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0" name="Freeform 142"/>
            <p:cNvSpPr/>
            <p:nvPr/>
          </p:nvSpPr>
          <p:spPr bwMode="auto">
            <a:xfrm>
              <a:off x="2927350" y="4708525"/>
              <a:ext cx="15875" cy="9525"/>
            </a:xfrm>
            <a:custGeom>
              <a:avLst/>
              <a:gdLst>
                <a:gd name="T0" fmla="*/ 21 w 21"/>
                <a:gd name="T1" fmla="*/ 10 h 14"/>
                <a:gd name="T2" fmla="*/ 8 w 21"/>
                <a:gd name="T3" fmla="*/ 12 h 14"/>
                <a:gd name="T4" fmla="*/ 10 w 21"/>
                <a:gd name="T5" fmla="*/ 11 h 14"/>
                <a:gd name="T6" fmla="*/ 3 w 21"/>
                <a:gd name="T7" fmla="*/ 8 h 14"/>
                <a:gd name="T8" fmla="*/ 1 w 21"/>
                <a:gd name="T9" fmla="*/ 7 h 14"/>
                <a:gd name="T10" fmla="*/ 0 w 21"/>
                <a:gd name="T11" fmla="*/ 7 h 14"/>
                <a:gd name="T12" fmla="*/ 10 w 21"/>
                <a:gd name="T13" fmla="*/ 5 h 14"/>
                <a:gd name="T14" fmla="*/ 13 w 21"/>
                <a:gd name="T15" fmla="*/ 6 h 14"/>
                <a:gd name="T16" fmla="*/ 12 w 21"/>
                <a:gd name="T17" fmla="*/ 6 h 14"/>
                <a:gd name="T18" fmla="*/ 19 w 21"/>
                <a:gd name="T19" fmla="*/ 6 h 14"/>
                <a:gd name="T20" fmla="*/ 21 w 21"/>
                <a:gd name="T2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4">
                  <a:moveTo>
                    <a:pt x="21" y="10"/>
                  </a:moveTo>
                  <a:cubicBezTo>
                    <a:pt x="19" y="12"/>
                    <a:pt x="10" y="14"/>
                    <a:pt x="8" y="12"/>
                  </a:cubicBezTo>
                  <a:cubicBezTo>
                    <a:pt x="8" y="11"/>
                    <a:pt x="9" y="11"/>
                    <a:pt x="10" y="11"/>
                  </a:cubicBezTo>
                  <a:cubicBezTo>
                    <a:pt x="9" y="10"/>
                    <a:pt x="4" y="9"/>
                    <a:pt x="3" y="8"/>
                  </a:cubicBezTo>
                  <a:cubicBezTo>
                    <a:pt x="4" y="8"/>
                    <a:pt x="1" y="7"/>
                    <a:pt x="1" y="7"/>
                  </a:cubicBezTo>
                  <a:cubicBezTo>
                    <a:pt x="1" y="7"/>
                    <a:pt x="1" y="6"/>
                    <a:pt x="0" y="7"/>
                  </a:cubicBezTo>
                  <a:cubicBezTo>
                    <a:pt x="1" y="4"/>
                    <a:pt x="11" y="0"/>
                    <a:pt x="10" y="5"/>
                  </a:cubicBezTo>
                  <a:cubicBezTo>
                    <a:pt x="11" y="6"/>
                    <a:pt x="13" y="3"/>
                    <a:pt x="13" y="6"/>
                  </a:cubicBezTo>
                  <a:cubicBezTo>
                    <a:pt x="13" y="6"/>
                    <a:pt x="12" y="6"/>
                    <a:pt x="12" y="6"/>
                  </a:cubicBezTo>
                  <a:cubicBezTo>
                    <a:pt x="11" y="13"/>
                    <a:pt x="18" y="6"/>
                    <a:pt x="19" y="6"/>
                  </a:cubicBezTo>
                  <a:cubicBezTo>
                    <a:pt x="19" y="6"/>
                    <a:pt x="20" y="10"/>
                    <a:pt x="21"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1" name="Freeform 143"/>
            <p:cNvSpPr/>
            <p:nvPr/>
          </p:nvSpPr>
          <p:spPr bwMode="auto">
            <a:xfrm>
              <a:off x="2943225" y="4714875"/>
              <a:ext cx="1588" cy="1588"/>
            </a:xfrm>
            <a:custGeom>
              <a:avLst/>
              <a:gdLst>
                <a:gd name="T0" fmla="*/ 0 w 2"/>
                <a:gd name="T1" fmla="*/ 1 h 2"/>
                <a:gd name="T2" fmla="*/ 0 w 2"/>
                <a:gd name="T3" fmla="*/ 1 h 2"/>
                <a:gd name="T4" fmla="*/ 0 w 2"/>
                <a:gd name="T5" fmla="*/ 2 h 2"/>
                <a:gd name="T6" fmla="*/ 0 w 2"/>
                <a:gd name="T7" fmla="*/ 2 h 2"/>
                <a:gd name="T8" fmla="*/ 2 w 2"/>
                <a:gd name="T9" fmla="*/ 1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1"/>
                    <a:pt x="0" y="1"/>
                  </a:cubicBezTo>
                  <a:cubicBezTo>
                    <a:pt x="0" y="2"/>
                    <a:pt x="0" y="2"/>
                    <a:pt x="0" y="2"/>
                  </a:cubicBezTo>
                  <a:cubicBezTo>
                    <a:pt x="0" y="2"/>
                    <a:pt x="0" y="2"/>
                    <a:pt x="0" y="2"/>
                  </a:cubicBezTo>
                  <a:cubicBezTo>
                    <a:pt x="1" y="2"/>
                    <a:pt x="2" y="2"/>
                    <a:pt x="2" y="1"/>
                  </a:cubicBezTo>
                  <a:cubicBezTo>
                    <a:pt x="1" y="0"/>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2" name="Freeform 144"/>
            <p:cNvSpPr/>
            <p:nvPr/>
          </p:nvSpPr>
          <p:spPr bwMode="auto">
            <a:xfrm>
              <a:off x="2944813" y="4711700"/>
              <a:ext cx="9525" cy="6350"/>
            </a:xfrm>
            <a:custGeom>
              <a:avLst/>
              <a:gdLst>
                <a:gd name="T0" fmla="*/ 6 w 12"/>
                <a:gd name="T1" fmla="*/ 3 h 8"/>
                <a:gd name="T2" fmla="*/ 6 w 12"/>
                <a:gd name="T3" fmla="*/ 4 h 8"/>
                <a:gd name="T4" fmla="*/ 5 w 12"/>
                <a:gd name="T5" fmla="*/ 3 h 8"/>
                <a:gd name="T6" fmla="*/ 4 w 12"/>
                <a:gd name="T7" fmla="*/ 4 h 8"/>
                <a:gd name="T8" fmla="*/ 2 w 12"/>
                <a:gd name="T9" fmla="*/ 2 h 8"/>
                <a:gd name="T10" fmla="*/ 2 w 12"/>
                <a:gd name="T11" fmla="*/ 4 h 8"/>
                <a:gd name="T12" fmla="*/ 5 w 12"/>
                <a:gd name="T13" fmla="*/ 7 h 8"/>
                <a:gd name="T14" fmla="*/ 6 w 12"/>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8">
                  <a:moveTo>
                    <a:pt x="6" y="3"/>
                  </a:moveTo>
                  <a:cubicBezTo>
                    <a:pt x="6" y="3"/>
                    <a:pt x="6" y="3"/>
                    <a:pt x="6" y="4"/>
                  </a:cubicBezTo>
                  <a:cubicBezTo>
                    <a:pt x="6" y="4"/>
                    <a:pt x="5" y="3"/>
                    <a:pt x="5" y="3"/>
                  </a:cubicBezTo>
                  <a:cubicBezTo>
                    <a:pt x="5" y="3"/>
                    <a:pt x="4" y="4"/>
                    <a:pt x="4" y="4"/>
                  </a:cubicBezTo>
                  <a:cubicBezTo>
                    <a:pt x="4" y="3"/>
                    <a:pt x="3" y="2"/>
                    <a:pt x="2" y="2"/>
                  </a:cubicBezTo>
                  <a:cubicBezTo>
                    <a:pt x="0" y="2"/>
                    <a:pt x="2" y="4"/>
                    <a:pt x="2" y="4"/>
                  </a:cubicBezTo>
                  <a:cubicBezTo>
                    <a:pt x="3" y="6"/>
                    <a:pt x="3" y="5"/>
                    <a:pt x="5" y="7"/>
                  </a:cubicBezTo>
                  <a:cubicBezTo>
                    <a:pt x="12" y="8"/>
                    <a:pt x="9" y="0"/>
                    <a:pt x="6"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3" name="Freeform 145"/>
            <p:cNvSpPr/>
            <p:nvPr/>
          </p:nvSpPr>
          <p:spPr bwMode="auto">
            <a:xfrm>
              <a:off x="2974975" y="4695825"/>
              <a:ext cx="65088" cy="61913"/>
            </a:xfrm>
            <a:custGeom>
              <a:avLst/>
              <a:gdLst>
                <a:gd name="T0" fmla="*/ 84 w 84"/>
                <a:gd name="T1" fmla="*/ 10 h 80"/>
                <a:gd name="T2" fmla="*/ 72 w 84"/>
                <a:gd name="T3" fmla="*/ 7 h 80"/>
                <a:gd name="T4" fmla="*/ 53 w 84"/>
                <a:gd name="T5" fmla="*/ 4 h 80"/>
                <a:gd name="T6" fmla="*/ 39 w 84"/>
                <a:gd name="T7" fmla="*/ 7 h 80"/>
                <a:gd name="T8" fmla="*/ 39 w 84"/>
                <a:gd name="T9" fmla="*/ 9 h 80"/>
                <a:gd name="T10" fmla="*/ 35 w 84"/>
                <a:gd name="T11" fmla="*/ 8 h 80"/>
                <a:gd name="T12" fmla="*/ 35 w 84"/>
                <a:gd name="T13" fmla="*/ 10 h 80"/>
                <a:gd name="T14" fmla="*/ 32 w 84"/>
                <a:gd name="T15" fmla="*/ 10 h 80"/>
                <a:gd name="T16" fmla="*/ 12 w 84"/>
                <a:gd name="T17" fmla="*/ 15 h 80"/>
                <a:gd name="T18" fmla="*/ 14 w 84"/>
                <a:gd name="T19" fmla="*/ 18 h 80"/>
                <a:gd name="T20" fmla="*/ 4 w 84"/>
                <a:gd name="T21" fmla="*/ 20 h 80"/>
                <a:gd name="T22" fmla="*/ 6 w 84"/>
                <a:gd name="T23" fmla="*/ 23 h 80"/>
                <a:gd name="T24" fmla="*/ 3 w 84"/>
                <a:gd name="T25" fmla="*/ 23 h 80"/>
                <a:gd name="T26" fmla="*/ 16 w 84"/>
                <a:gd name="T27" fmla="*/ 28 h 80"/>
                <a:gd name="T28" fmla="*/ 21 w 84"/>
                <a:gd name="T29" fmla="*/ 43 h 80"/>
                <a:gd name="T30" fmla="*/ 24 w 84"/>
                <a:gd name="T31" fmla="*/ 44 h 80"/>
                <a:gd name="T32" fmla="*/ 27 w 84"/>
                <a:gd name="T33" fmla="*/ 46 h 80"/>
                <a:gd name="T34" fmla="*/ 22 w 84"/>
                <a:gd name="T35" fmla="*/ 49 h 80"/>
                <a:gd name="T36" fmla="*/ 27 w 84"/>
                <a:gd name="T37" fmla="*/ 48 h 80"/>
                <a:gd name="T38" fmla="*/ 23 w 84"/>
                <a:gd name="T39" fmla="*/ 55 h 80"/>
                <a:gd name="T40" fmla="*/ 26 w 84"/>
                <a:gd name="T41" fmla="*/ 65 h 80"/>
                <a:gd name="T42" fmla="*/ 28 w 84"/>
                <a:gd name="T43" fmla="*/ 70 h 80"/>
                <a:gd name="T44" fmla="*/ 28 w 84"/>
                <a:gd name="T45" fmla="*/ 70 h 80"/>
                <a:gd name="T46" fmla="*/ 31 w 84"/>
                <a:gd name="T47" fmla="*/ 73 h 80"/>
                <a:gd name="T48" fmla="*/ 32 w 84"/>
                <a:gd name="T49" fmla="*/ 74 h 80"/>
                <a:gd name="T50" fmla="*/ 38 w 84"/>
                <a:gd name="T51" fmla="*/ 77 h 80"/>
                <a:gd name="T52" fmla="*/ 45 w 84"/>
                <a:gd name="T53" fmla="*/ 62 h 80"/>
                <a:gd name="T54" fmla="*/ 56 w 84"/>
                <a:gd name="T55" fmla="*/ 55 h 80"/>
                <a:gd name="T56" fmla="*/ 72 w 84"/>
                <a:gd name="T57" fmla="*/ 47 h 80"/>
                <a:gd name="T58" fmla="*/ 67 w 84"/>
                <a:gd name="T59" fmla="*/ 46 h 80"/>
                <a:gd name="T60" fmla="*/ 67 w 84"/>
                <a:gd name="T61" fmla="*/ 46 h 80"/>
                <a:gd name="T62" fmla="*/ 67 w 84"/>
                <a:gd name="T63" fmla="*/ 45 h 80"/>
                <a:gd name="T64" fmla="*/ 69 w 84"/>
                <a:gd name="T65" fmla="*/ 43 h 80"/>
                <a:gd name="T66" fmla="*/ 74 w 84"/>
                <a:gd name="T67" fmla="*/ 43 h 80"/>
                <a:gd name="T68" fmla="*/ 74 w 84"/>
                <a:gd name="T69" fmla="*/ 35 h 80"/>
                <a:gd name="T70" fmla="*/ 75 w 84"/>
                <a:gd name="T71" fmla="*/ 32 h 80"/>
                <a:gd name="T72" fmla="*/ 74 w 84"/>
                <a:gd name="T73" fmla="*/ 31 h 80"/>
                <a:gd name="T74" fmla="*/ 72 w 84"/>
                <a:gd name="T75" fmla="*/ 27 h 80"/>
                <a:gd name="T76" fmla="*/ 77 w 84"/>
                <a:gd name="T77" fmla="*/ 28 h 80"/>
                <a:gd name="T78" fmla="*/ 74 w 84"/>
                <a:gd name="T79" fmla="*/ 23 h 80"/>
                <a:gd name="T80" fmla="*/ 75 w 84"/>
                <a:gd name="T81" fmla="*/ 23 h 80"/>
                <a:gd name="T82" fmla="*/ 72 w 84"/>
                <a:gd name="T83" fmla="*/ 23 h 80"/>
                <a:gd name="T84" fmla="*/ 76 w 84"/>
                <a:gd name="T85" fmla="*/ 19 h 80"/>
                <a:gd name="T86" fmla="*/ 75 w 84"/>
                <a:gd name="T87" fmla="*/ 17 h 80"/>
                <a:gd name="T88" fmla="*/ 84 w 84"/>
                <a:gd name="T89"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 h="80">
                  <a:moveTo>
                    <a:pt x="84" y="10"/>
                  </a:moveTo>
                  <a:cubicBezTo>
                    <a:pt x="79" y="9"/>
                    <a:pt x="70" y="13"/>
                    <a:pt x="72" y="7"/>
                  </a:cubicBezTo>
                  <a:cubicBezTo>
                    <a:pt x="67" y="6"/>
                    <a:pt x="58" y="0"/>
                    <a:pt x="53" y="4"/>
                  </a:cubicBezTo>
                  <a:cubicBezTo>
                    <a:pt x="49" y="5"/>
                    <a:pt x="42" y="5"/>
                    <a:pt x="39" y="7"/>
                  </a:cubicBezTo>
                  <a:cubicBezTo>
                    <a:pt x="39" y="8"/>
                    <a:pt x="40" y="9"/>
                    <a:pt x="39" y="9"/>
                  </a:cubicBezTo>
                  <a:cubicBezTo>
                    <a:pt x="38" y="8"/>
                    <a:pt x="37" y="7"/>
                    <a:pt x="35" y="8"/>
                  </a:cubicBezTo>
                  <a:cubicBezTo>
                    <a:pt x="35" y="8"/>
                    <a:pt x="35" y="9"/>
                    <a:pt x="35" y="10"/>
                  </a:cubicBezTo>
                  <a:cubicBezTo>
                    <a:pt x="34" y="10"/>
                    <a:pt x="32" y="7"/>
                    <a:pt x="32" y="10"/>
                  </a:cubicBezTo>
                  <a:cubicBezTo>
                    <a:pt x="30" y="8"/>
                    <a:pt x="14" y="11"/>
                    <a:pt x="12" y="15"/>
                  </a:cubicBezTo>
                  <a:cubicBezTo>
                    <a:pt x="12" y="16"/>
                    <a:pt x="17" y="15"/>
                    <a:pt x="14" y="18"/>
                  </a:cubicBezTo>
                  <a:cubicBezTo>
                    <a:pt x="13" y="19"/>
                    <a:pt x="6" y="19"/>
                    <a:pt x="4" y="20"/>
                  </a:cubicBezTo>
                  <a:cubicBezTo>
                    <a:pt x="3" y="21"/>
                    <a:pt x="5" y="22"/>
                    <a:pt x="6" y="23"/>
                  </a:cubicBezTo>
                  <a:cubicBezTo>
                    <a:pt x="5" y="23"/>
                    <a:pt x="4" y="23"/>
                    <a:pt x="3" y="23"/>
                  </a:cubicBezTo>
                  <a:cubicBezTo>
                    <a:pt x="0" y="27"/>
                    <a:pt x="14" y="28"/>
                    <a:pt x="16" y="28"/>
                  </a:cubicBezTo>
                  <a:cubicBezTo>
                    <a:pt x="25" y="28"/>
                    <a:pt x="22" y="39"/>
                    <a:pt x="21" y="43"/>
                  </a:cubicBezTo>
                  <a:cubicBezTo>
                    <a:pt x="21" y="43"/>
                    <a:pt x="23" y="43"/>
                    <a:pt x="24" y="44"/>
                  </a:cubicBezTo>
                  <a:cubicBezTo>
                    <a:pt x="26" y="44"/>
                    <a:pt x="28" y="45"/>
                    <a:pt x="27" y="46"/>
                  </a:cubicBezTo>
                  <a:cubicBezTo>
                    <a:pt x="25" y="45"/>
                    <a:pt x="20" y="47"/>
                    <a:pt x="22" y="49"/>
                  </a:cubicBezTo>
                  <a:cubicBezTo>
                    <a:pt x="25" y="51"/>
                    <a:pt x="25" y="48"/>
                    <a:pt x="27" y="48"/>
                  </a:cubicBezTo>
                  <a:cubicBezTo>
                    <a:pt x="26" y="51"/>
                    <a:pt x="23" y="52"/>
                    <a:pt x="23" y="55"/>
                  </a:cubicBezTo>
                  <a:cubicBezTo>
                    <a:pt x="22" y="57"/>
                    <a:pt x="26" y="65"/>
                    <a:pt x="26" y="65"/>
                  </a:cubicBezTo>
                  <a:cubicBezTo>
                    <a:pt x="25" y="67"/>
                    <a:pt x="27" y="68"/>
                    <a:pt x="28" y="70"/>
                  </a:cubicBezTo>
                  <a:cubicBezTo>
                    <a:pt x="28" y="70"/>
                    <a:pt x="28" y="70"/>
                    <a:pt x="28" y="70"/>
                  </a:cubicBezTo>
                  <a:cubicBezTo>
                    <a:pt x="29" y="72"/>
                    <a:pt x="30" y="73"/>
                    <a:pt x="31" y="73"/>
                  </a:cubicBezTo>
                  <a:cubicBezTo>
                    <a:pt x="32" y="74"/>
                    <a:pt x="32" y="74"/>
                    <a:pt x="32" y="74"/>
                  </a:cubicBezTo>
                  <a:cubicBezTo>
                    <a:pt x="34" y="75"/>
                    <a:pt x="36" y="75"/>
                    <a:pt x="38" y="77"/>
                  </a:cubicBezTo>
                  <a:cubicBezTo>
                    <a:pt x="40" y="80"/>
                    <a:pt x="46" y="62"/>
                    <a:pt x="45" y="62"/>
                  </a:cubicBezTo>
                  <a:cubicBezTo>
                    <a:pt x="49" y="60"/>
                    <a:pt x="54" y="60"/>
                    <a:pt x="56" y="55"/>
                  </a:cubicBezTo>
                  <a:cubicBezTo>
                    <a:pt x="57" y="53"/>
                    <a:pt x="70" y="48"/>
                    <a:pt x="72" y="47"/>
                  </a:cubicBezTo>
                  <a:cubicBezTo>
                    <a:pt x="75" y="45"/>
                    <a:pt x="69" y="46"/>
                    <a:pt x="67" y="46"/>
                  </a:cubicBezTo>
                  <a:cubicBezTo>
                    <a:pt x="67" y="46"/>
                    <a:pt x="67" y="46"/>
                    <a:pt x="67" y="46"/>
                  </a:cubicBezTo>
                  <a:cubicBezTo>
                    <a:pt x="67" y="46"/>
                    <a:pt x="66" y="46"/>
                    <a:pt x="67" y="45"/>
                  </a:cubicBezTo>
                  <a:cubicBezTo>
                    <a:pt x="69" y="45"/>
                    <a:pt x="67" y="43"/>
                    <a:pt x="69" y="43"/>
                  </a:cubicBezTo>
                  <a:cubicBezTo>
                    <a:pt x="71" y="46"/>
                    <a:pt x="76" y="45"/>
                    <a:pt x="74" y="43"/>
                  </a:cubicBezTo>
                  <a:cubicBezTo>
                    <a:pt x="72" y="42"/>
                    <a:pt x="73" y="34"/>
                    <a:pt x="74" y="35"/>
                  </a:cubicBezTo>
                  <a:cubicBezTo>
                    <a:pt x="77" y="33"/>
                    <a:pt x="77" y="34"/>
                    <a:pt x="75" y="32"/>
                  </a:cubicBezTo>
                  <a:cubicBezTo>
                    <a:pt x="75" y="31"/>
                    <a:pt x="75" y="31"/>
                    <a:pt x="74" y="31"/>
                  </a:cubicBezTo>
                  <a:cubicBezTo>
                    <a:pt x="78" y="28"/>
                    <a:pt x="73" y="29"/>
                    <a:pt x="72" y="27"/>
                  </a:cubicBezTo>
                  <a:cubicBezTo>
                    <a:pt x="74" y="24"/>
                    <a:pt x="76" y="26"/>
                    <a:pt x="77" y="28"/>
                  </a:cubicBezTo>
                  <a:cubicBezTo>
                    <a:pt x="79" y="29"/>
                    <a:pt x="76" y="25"/>
                    <a:pt x="74" y="23"/>
                  </a:cubicBezTo>
                  <a:cubicBezTo>
                    <a:pt x="75" y="23"/>
                    <a:pt x="75" y="23"/>
                    <a:pt x="75" y="23"/>
                  </a:cubicBezTo>
                  <a:cubicBezTo>
                    <a:pt x="74" y="22"/>
                    <a:pt x="73" y="22"/>
                    <a:pt x="72" y="23"/>
                  </a:cubicBezTo>
                  <a:cubicBezTo>
                    <a:pt x="74" y="16"/>
                    <a:pt x="71" y="22"/>
                    <a:pt x="76" y="19"/>
                  </a:cubicBezTo>
                  <a:cubicBezTo>
                    <a:pt x="76" y="19"/>
                    <a:pt x="75" y="16"/>
                    <a:pt x="75" y="17"/>
                  </a:cubicBezTo>
                  <a:cubicBezTo>
                    <a:pt x="75" y="15"/>
                    <a:pt x="84" y="11"/>
                    <a:pt x="84" y="1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4" name="Freeform 146"/>
            <p:cNvSpPr/>
            <p:nvPr/>
          </p:nvSpPr>
          <p:spPr bwMode="auto">
            <a:xfrm>
              <a:off x="2940050" y="4730750"/>
              <a:ext cx="1588" cy="1588"/>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0" y="0"/>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5" name="Freeform 147"/>
            <p:cNvSpPr/>
            <p:nvPr/>
          </p:nvSpPr>
          <p:spPr bwMode="auto">
            <a:xfrm>
              <a:off x="2938463" y="4730750"/>
              <a:ext cx="0" cy="1588"/>
            </a:xfrm>
            <a:custGeom>
              <a:avLst/>
              <a:gdLst>
                <a:gd name="T0" fmla="*/ 1 w 1"/>
                <a:gd name="T1" fmla="*/ 1 h 1"/>
                <a:gd name="T2" fmla="*/ 1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1" y="1"/>
                  </a:cubicBezTo>
                  <a:cubicBezTo>
                    <a:pt x="0" y="0"/>
                    <a:pt x="1"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6" name="Freeform 148"/>
            <p:cNvSpPr/>
            <p:nvPr/>
          </p:nvSpPr>
          <p:spPr bwMode="auto">
            <a:xfrm>
              <a:off x="3033713" y="4718050"/>
              <a:ext cx="1588" cy="1588"/>
            </a:xfrm>
            <a:custGeom>
              <a:avLst/>
              <a:gdLst>
                <a:gd name="T0" fmla="*/ 0 w 2"/>
                <a:gd name="T1" fmla="*/ 1 h 2"/>
                <a:gd name="T2" fmla="*/ 0 w 2"/>
                <a:gd name="T3" fmla="*/ 1 h 2"/>
                <a:gd name="T4" fmla="*/ 0 w 2"/>
                <a:gd name="T5" fmla="*/ 1 h 2"/>
                <a:gd name="T6" fmla="*/ 2 w 2"/>
                <a:gd name="T7" fmla="*/ 2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0" y="1"/>
                    <a:pt x="0" y="1"/>
                    <a:pt x="0" y="1"/>
                  </a:cubicBezTo>
                  <a:cubicBezTo>
                    <a:pt x="0" y="1"/>
                    <a:pt x="0" y="1"/>
                    <a:pt x="0" y="1"/>
                  </a:cubicBezTo>
                  <a:cubicBezTo>
                    <a:pt x="0" y="2"/>
                    <a:pt x="1" y="2"/>
                    <a:pt x="2" y="2"/>
                  </a:cubicBezTo>
                  <a:cubicBezTo>
                    <a:pt x="2" y="0"/>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7" name="Freeform 149"/>
            <p:cNvSpPr/>
            <p:nvPr/>
          </p:nvSpPr>
          <p:spPr bwMode="auto">
            <a:xfrm>
              <a:off x="2941638" y="4718050"/>
              <a:ext cx="7938" cy="7938"/>
            </a:xfrm>
            <a:custGeom>
              <a:avLst/>
              <a:gdLst>
                <a:gd name="T0" fmla="*/ 9 w 10"/>
                <a:gd name="T1" fmla="*/ 1 h 10"/>
                <a:gd name="T2" fmla="*/ 4 w 10"/>
                <a:gd name="T3" fmla="*/ 5 h 10"/>
                <a:gd name="T4" fmla="*/ 2 w 10"/>
                <a:gd name="T5" fmla="*/ 4 h 10"/>
                <a:gd name="T6" fmla="*/ 5 w 10"/>
                <a:gd name="T7" fmla="*/ 9 h 10"/>
                <a:gd name="T8" fmla="*/ 10 w 10"/>
                <a:gd name="T9" fmla="*/ 3 h 10"/>
                <a:gd name="T10" fmla="*/ 9 w 10"/>
                <a:gd name="T11" fmla="*/ 1 h 10"/>
              </a:gdLst>
              <a:ahLst/>
              <a:cxnLst>
                <a:cxn ang="0">
                  <a:pos x="T0" y="T1"/>
                </a:cxn>
                <a:cxn ang="0">
                  <a:pos x="T2" y="T3"/>
                </a:cxn>
                <a:cxn ang="0">
                  <a:pos x="T4" y="T5"/>
                </a:cxn>
                <a:cxn ang="0">
                  <a:pos x="T6" y="T7"/>
                </a:cxn>
                <a:cxn ang="0">
                  <a:pos x="T8" y="T9"/>
                </a:cxn>
                <a:cxn ang="0">
                  <a:pos x="T10" y="T11"/>
                </a:cxn>
              </a:cxnLst>
              <a:rect l="0" t="0" r="r" b="b"/>
              <a:pathLst>
                <a:path w="10" h="10">
                  <a:moveTo>
                    <a:pt x="9" y="1"/>
                  </a:moveTo>
                  <a:cubicBezTo>
                    <a:pt x="5" y="0"/>
                    <a:pt x="5" y="4"/>
                    <a:pt x="4" y="5"/>
                  </a:cubicBezTo>
                  <a:cubicBezTo>
                    <a:pt x="3" y="5"/>
                    <a:pt x="2" y="4"/>
                    <a:pt x="2" y="4"/>
                  </a:cubicBezTo>
                  <a:cubicBezTo>
                    <a:pt x="0" y="4"/>
                    <a:pt x="3" y="10"/>
                    <a:pt x="5" y="9"/>
                  </a:cubicBezTo>
                  <a:cubicBezTo>
                    <a:pt x="5" y="9"/>
                    <a:pt x="9" y="3"/>
                    <a:pt x="10" y="3"/>
                  </a:cubicBezTo>
                  <a:cubicBezTo>
                    <a:pt x="10" y="3"/>
                    <a:pt x="9" y="1"/>
                    <a:pt x="9"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8" name="Freeform 150"/>
            <p:cNvSpPr/>
            <p:nvPr/>
          </p:nvSpPr>
          <p:spPr bwMode="auto">
            <a:xfrm>
              <a:off x="2949575" y="4721225"/>
              <a:ext cx="0" cy="0"/>
            </a:xfrm>
            <a:custGeom>
              <a:avLst/>
              <a:gdLst>
                <a:gd name="T0" fmla="*/ 1 w 1"/>
                <a:gd name="T1" fmla="*/ 1 w 1"/>
              </a:gdLst>
              <a:ahLst/>
              <a:cxnLst>
                <a:cxn ang="0">
                  <a:pos x="T0" y="0"/>
                </a:cxn>
                <a:cxn ang="0">
                  <a:pos x="T1" y="0"/>
                </a:cxn>
              </a:cxnLst>
              <a:rect l="0" t="0" r="r" b="b"/>
              <a:pathLst>
                <a:path w="1">
                  <a:moveTo>
                    <a:pt x="1" y="0"/>
                  </a:moveTo>
                  <a:cubicBezTo>
                    <a:pt x="0"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9" name="Freeform 151"/>
            <p:cNvSpPr/>
            <p:nvPr/>
          </p:nvSpPr>
          <p:spPr bwMode="auto">
            <a:xfrm>
              <a:off x="2994025" y="4729163"/>
              <a:ext cx="0" cy="1588"/>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1"/>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0" name="Freeform 152"/>
            <p:cNvSpPr/>
            <p:nvPr/>
          </p:nvSpPr>
          <p:spPr bwMode="auto">
            <a:xfrm>
              <a:off x="2946400" y="4706938"/>
              <a:ext cx="7938" cy="3175"/>
            </a:xfrm>
            <a:custGeom>
              <a:avLst/>
              <a:gdLst>
                <a:gd name="T0" fmla="*/ 3 w 11"/>
                <a:gd name="T1" fmla="*/ 2 h 6"/>
                <a:gd name="T2" fmla="*/ 3 w 11"/>
                <a:gd name="T3" fmla="*/ 3 h 6"/>
                <a:gd name="T4" fmla="*/ 3 w 11"/>
                <a:gd name="T5" fmla="*/ 5 h 6"/>
                <a:gd name="T6" fmla="*/ 3 w 11"/>
                <a:gd name="T7" fmla="*/ 5 h 6"/>
                <a:gd name="T8" fmla="*/ 7 w 11"/>
                <a:gd name="T9" fmla="*/ 6 h 6"/>
                <a:gd name="T10" fmla="*/ 3 w 11"/>
                <a:gd name="T11" fmla="*/ 2 h 6"/>
              </a:gdLst>
              <a:ahLst/>
              <a:cxnLst>
                <a:cxn ang="0">
                  <a:pos x="T0" y="T1"/>
                </a:cxn>
                <a:cxn ang="0">
                  <a:pos x="T2" y="T3"/>
                </a:cxn>
                <a:cxn ang="0">
                  <a:pos x="T4" y="T5"/>
                </a:cxn>
                <a:cxn ang="0">
                  <a:pos x="T6" y="T7"/>
                </a:cxn>
                <a:cxn ang="0">
                  <a:pos x="T8" y="T9"/>
                </a:cxn>
                <a:cxn ang="0">
                  <a:pos x="T10" y="T11"/>
                </a:cxn>
              </a:cxnLst>
              <a:rect l="0" t="0" r="r" b="b"/>
              <a:pathLst>
                <a:path w="11" h="6">
                  <a:moveTo>
                    <a:pt x="3" y="2"/>
                  </a:moveTo>
                  <a:cubicBezTo>
                    <a:pt x="2" y="2"/>
                    <a:pt x="3" y="3"/>
                    <a:pt x="3" y="3"/>
                  </a:cubicBezTo>
                  <a:cubicBezTo>
                    <a:pt x="3" y="3"/>
                    <a:pt x="0" y="4"/>
                    <a:pt x="3" y="5"/>
                  </a:cubicBezTo>
                  <a:cubicBezTo>
                    <a:pt x="3" y="5"/>
                    <a:pt x="3" y="5"/>
                    <a:pt x="3" y="5"/>
                  </a:cubicBezTo>
                  <a:cubicBezTo>
                    <a:pt x="4" y="5"/>
                    <a:pt x="7" y="6"/>
                    <a:pt x="7" y="6"/>
                  </a:cubicBezTo>
                  <a:cubicBezTo>
                    <a:pt x="11" y="5"/>
                    <a:pt x="5" y="0"/>
                    <a:pt x="3"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1" name="Freeform 153"/>
            <p:cNvSpPr/>
            <p:nvPr/>
          </p:nvSpPr>
          <p:spPr bwMode="auto">
            <a:xfrm>
              <a:off x="2949575" y="4710113"/>
              <a:ext cx="1588" cy="1588"/>
            </a:xfrm>
            <a:custGeom>
              <a:avLst/>
              <a:gdLst>
                <a:gd name="T0" fmla="*/ 1 w 3"/>
                <a:gd name="T1" fmla="*/ 0 h 2"/>
                <a:gd name="T2" fmla="*/ 3 w 3"/>
                <a:gd name="T3" fmla="*/ 1 h 2"/>
                <a:gd name="T4" fmla="*/ 1 w 3"/>
                <a:gd name="T5" fmla="*/ 0 h 2"/>
              </a:gdLst>
              <a:ahLst/>
              <a:cxnLst>
                <a:cxn ang="0">
                  <a:pos x="T0" y="T1"/>
                </a:cxn>
                <a:cxn ang="0">
                  <a:pos x="T2" y="T3"/>
                </a:cxn>
                <a:cxn ang="0">
                  <a:pos x="T4" y="T5"/>
                </a:cxn>
              </a:cxnLst>
              <a:rect l="0" t="0" r="r" b="b"/>
              <a:pathLst>
                <a:path w="3" h="2">
                  <a:moveTo>
                    <a:pt x="1" y="0"/>
                  </a:moveTo>
                  <a:cubicBezTo>
                    <a:pt x="0" y="1"/>
                    <a:pt x="2" y="2"/>
                    <a:pt x="3" y="1"/>
                  </a:cubicBezTo>
                  <a:cubicBezTo>
                    <a:pt x="2" y="0"/>
                    <a:pt x="1"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2" name="Freeform 154"/>
            <p:cNvSpPr/>
            <p:nvPr/>
          </p:nvSpPr>
          <p:spPr bwMode="auto">
            <a:xfrm>
              <a:off x="2871788" y="4800600"/>
              <a:ext cx="1588" cy="0"/>
            </a:xfrm>
            <a:custGeom>
              <a:avLst/>
              <a:gdLst>
                <a:gd name="T0" fmla="*/ 1 w 2"/>
                <a:gd name="T1" fmla="*/ 1 w 2"/>
              </a:gdLst>
              <a:ahLst/>
              <a:cxnLst>
                <a:cxn ang="0">
                  <a:pos x="T0" y="0"/>
                </a:cxn>
                <a:cxn ang="0">
                  <a:pos x="T1" y="0"/>
                </a:cxn>
              </a:cxnLst>
              <a:rect l="0" t="0" r="r" b="b"/>
              <a:pathLst>
                <a:path w="2">
                  <a:moveTo>
                    <a:pt x="1" y="0"/>
                  </a:moveTo>
                  <a:cubicBezTo>
                    <a:pt x="2" y="0"/>
                    <a:pt x="0"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3" name="Freeform 155"/>
            <p:cNvSpPr/>
            <p:nvPr/>
          </p:nvSpPr>
          <p:spPr bwMode="auto">
            <a:xfrm>
              <a:off x="2976563" y="4749800"/>
              <a:ext cx="1588" cy="1588"/>
            </a:xfrm>
            <a:custGeom>
              <a:avLst/>
              <a:gdLst>
                <a:gd name="T0" fmla="*/ 1 w 2"/>
                <a:gd name="T1" fmla="*/ 2 h 2"/>
                <a:gd name="T2" fmla="*/ 2 w 2"/>
                <a:gd name="T3" fmla="*/ 0 h 2"/>
                <a:gd name="T4" fmla="*/ 1 w 2"/>
                <a:gd name="T5" fmla="*/ 2 h 2"/>
              </a:gdLst>
              <a:ahLst/>
              <a:cxnLst>
                <a:cxn ang="0">
                  <a:pos x="T0" y="T1"/>
                </a:cxn>
                <a:cxn ang="0">
                  <a:pos x="T2" y="T3"/>
                </a:cxn>
                <a:cxn ang="0">
                  <a:pos x="T4" y="T5"/>
                </a:cxn>
              </a:cxnLst>
              <a:rect l="0" t="0" r="r" b="b"/>
              <a:pathLst>
                <a:path w="2" h="2">
                  <a:moveTo>
                    <a:pt x="1" y="2"/>
                  </a:moveTo>
                  <a:cubicBezTo>
                    <a:pt x="2" y="2"/>
                    <a:pt x="2" y="0"/>
                    <a:pt x="2" y="0"/>
                  </a:cubicBezTo>
                  <a:cubicBezTo>
                    <a:pt x="0" y="1"/>
                    <a:pt x="0" y="1"/>
                    <a:pt x="1" y="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4" name="Freeform 156"/>
            <p:cNvSpPr/>
            <p:nvPr/>
          </p:nvSpPr>
          <p:spPr bwMode="auto">
            <a:xfrm>
              <a:off x="2959100" y="4965700"/>
              <a:ext cx="1588" cy="1588"/>
            </a:xfrm>
            <a:custGeom>
              <a:avLst/>
              <a:gdLst>
                <a:gd name="T0" fmla="*/ 2 w 2"/>
                <a:gd name="T1" fmla="*/ 0 h 1"/>
                <a:gd name="T2" fmla="*/ 2 w 2"/>
                <a:gd name="T3" fmla="*/ 0 h 1"/>
              </a:gdLst>
              <a:ahLst/>
              <a:cxnLst>
                <a:cxn ang="0">
                  <a:pos x="T0" y="T1"/>
                </a:cxn>
                <a:cxn ang="0">
                  <a:pos x="T2" y="T3"/>
                </a:cxn>
              </a:cxnLst>
              <a:rect l="0" t="0" r="r" b="b"/>
              <a:pathLst>
                <a:path w="2" h="1">
                  <a:moveTo>
                    <a:pt x="2" y="0"/>
                  </a:moveTo>
                  <a:cubicBezTo>
                    <a:pt x="0" y="0"/>
                    <a:pt x="2" y="1"/>
                    <a:pt x="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5" name="Freeform 157"/>
            <p:cNvSpPr/>
            <p:nvPr/>
          </p:nvSpPr>
          <p:spPr bwMode="auto">
            <a:xfrm>
              <a:off x="3033713" y="4711700"/>
              <a:ext cx="1588" cy="1588"/>
            </a:xfrm>
            <a:custGeom>
              <a:avLst/>
              <a:gdLst>
                <a:gd name="T0" fmla="*/ 1 w 3"/>
                <a:gd name="T1" fmla="*/ 1 h 1"/>
                <a:gd name="T2" fmla="*/ 2 w 3"/>
                <a:gd name="T3" fmla="*/ 1 h 1"/>
                <a:gd name="T4" fmla="*/ 1 w 3"/>
                <a:gd name="T5" fmla="*/ 1 h 1"/>
              </a:gdLst>
              <a:ahLst/>
              <a:cxnLst>
                <a:cxn ang="0">
                  <a:pos x="T0" y="T1"/>
                </a:cxn>
                <a:cxn ang="0">
                  <a:pos x="T2" y="T3"/>
                </a:cxn>
                <a:cxn ang="0">
                  <a:pos x="T4" y="T5"/>
                </a:cxn>
              </a:cxnLst>
              <a:rect l="0" t="0" r="r" b="b"/>
              <a:pathLst>
                <a:path w="3" h="1">
                  <a:moveTo>
                    <a:pt x="1" y="1"/>
                  </a:moveTo>
                  <a:cubicBezTo>
                    <a:pt x="1" y="1"/>
                    <a:pt x="1" y="1"/>
                    <a:pt x="2" y="1"/>
                  </a:cubicBezTo>
                  <a:cubicBezTo>
                    <a:pt x="3" y="0"/>
                    <a:pt x="0" y="0"/>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6" name="Freeform 158"/>
            <p:cNvSpPr/>
            <p:nvPr/>
          </p:nvSpPr>
          <p:spPr bwMode="auto">
            <a:xfrm>
              <a:off x="2954338" y="4705350"/>
              <a:ext cx="1588" cy="1588"/>
            </a:xfrm>
            <a:custGeom>
              <a:avLst/>
              <a:gdLst>
                <a:gd name="T0" fmla="*/ 1 w 2"/>
                <a:gd name="T1" fmla="*/ 0 h 3"/>
                <a:gd name="T2" fmla="*/ 2 w 2"/>
                <a:gd name="T3" fmla="*/ 2 h 3"/>
                <a:gd name="T4" fmla="*/ 1 w 2"/>
                <a:gd name="T5" fmla="*/ 0 h 3"/>
              </a:gdLst>
              <a:ahLst/>
              <a:cxnLst>
                <a:cxn ang="0">
                  <a:pos x="T0" y="T1"/>
                </a:cxn>
                <a:cxn ang="0">
                  <a:pos x="T2" y="T3"/>
                </a:cxn>
                <a:cxn ang="0">
                  <a:pos x="T4" y="T5"/>
                </a:cxn>
              </a:cxnLst>
              <a:rect l="0" t="0" r="r" b="b"/>
              <a:pathLst>
                <a:path w="2" h="3">
                  <a:moveTo>
                    <a:pt x="1" y="0"/>
                  </a:moveTo>
                  <a:cubicBezTo>
                    <a:pt x="0" y="0"/>
                    <a:pt x="0" y="3"/>
                    <a:pt x="2" y="2"/>
                  </a:cubicBezTo>
                  <a:cubicBezTo>
                    <a:pt x="1" y="1"/>
                    <a:pt x="2"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7" name="Freeform 159"/>
            <p:cNvSpPr/>
            <p:nvPr/>
          </p:nvSpPr>
          <p:spPr bwMode="auto">
            <a:xfrm>
              <a:off x="2978150" y="4748213"/>
              <a:ext cx="0" cy="1588"/>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0" y="0"/>
                    <a:pt x="0" y="0"/>
                    <a:pt x="0" y="0"/>
                  </a:cubicBezTo>
                  <a:cubicBezTo>
                    <a:pt x="0" y="1"/>
                    <a:pt x="0" y="1"/>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8" name="Freeform 160"/>
            <p:cNvSpPr/>
            <p:nvPr/>
          </p:nvSpPr>
          <p:spPr bwMode="auto">
            <a:xfrm>
              <a:off x="2940050" y="4819650"/>
              <a:ext cx="1588" cy="3175"/>
            </a:xfrm>
            <a:custGeom>
              <a:avLst/>
              <a:gdLst>
                <a:gd name="T0" fmla="*/ 2 w 2"/>
                <a:gd name="T1" fmla="*/ 4 h 4"/>
                <a:gd name="T2" fmla="*/ 2 w 2"/>
                <a:gd name="T3" fmla="*/ 1 h 4"/>
                <a:gd name="T4" fmla="*/ 2 w 2"/>
                <a:gd name="T5" fmla="*/ 4 h 4"/>
              </a:gdLst>
              <a:ahLst/>
              <a:cxnLst>
                <a:cxn ang="0">
                  <a:pos x="T0" y="T1"/>
                </a:cxn>
                <a:cxn ang="0">
                  <a:pos x="T2" y="T3"/>
                </a:cxn>
                <a:cxn ang="0">
                  <a:pos x="T4" y="T5"/>
                </a:cxn>
              </a:cxnLst>
              <a:rect l="0" t="0" r="r" b="b"/>
              <a:pathLst>
                <a:path w="2" h="4">
                  <a:moveTo>
                    <a:pt x="2" y="4"/>
                  </a:moveTo>
                  <a:cubicBezTo>
                    <a:pt x="2" y="3"/>
                    <a:pt x="2" y="2"/>
                    <a:pt x="2" y="1"/>
                  </a:cubicBezTo>
                  <a:cubicBezTo>
                    <a:pt x="1" y="0"/>
                    <a:pt x="0" y="4"/>
                    <a:pt x="2"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9" name="Freeform 161"/>
            <p:cNvSpPr/>
            <p:nvPr/>
          </p:nvSpPr>
          <p:spPr bwMode="auto">
            <a:xfrm>
              <a:off x="2852738" y="4732338"/>
              <a:ext cx="1588" cy="0"/>
            </a:xfrm>
            <a:custGeom>
              <a:avLst/>
              <a:gdLst>
                <a:gd name="T0" fmla="*/ 1 w 3"/>
                <a:gd name="T1" fmla="*/ 1 w 3"/>
              </a:gdLst>
              <a:ahLst/>
              <a:cxnLst>
                <a:cxn ang="0">
                  <a:pos x="T0" y="0"/>
                </a:cxn>
                <a:cxn ang="0">
                  <a:pos x="T1" y="0"/>
                </a:cxn>
              </a:cxnLst>
              <a:rect l="0" t="0" r="r" b="b"/>
              <a:pathLst>
                <a:path w="3">
                  <a:moveTo>
                    <a:pt x="1" y="0"/>
                  </a:moveTo>
                  <a:cubicBezTo>
                    <a:pt x="3" y="0"/>
                    <a:pt x="0"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0" name="Freeform 162"/>
            <p:cNvSpPr/>
            <p:nvPr/>
          </p:nvSpPr>
          <p:spPr bwMode="auto">
            <a:xfrm>
              <a:off x="2930525" y="4854575"/>
              <a:ext cx="0" cy="1588"/>
            </a:xfrm>
            <a:custGeom>
              <a:avLst/>
              <a:gdLst>
                <a:gd name="T0" fmla="*/ 1 h 2"/>
                <a:gd name="T1" fmla="*/ 1 h 2"/>
              </a:gdLst>
              <a:ahLst/>
              <a:cxnLst>
                <a:cxn ang="0">
                  <a:pos x="0" y="T0"/>
                </a:cxn>
                <a:cxn ang="0">
                  <a:pos x="0" y="T1"/>
                </a:cxn>
              </a:cxnLst>
              <a:rect l="0" t="0" r="r" b="b"/>
              <a:pathLst>
                <a:path h="2">
                  <a:moveTo>
                    <a:pt x="0" y="1"/>
                  </a:moveTo>
                  <a:cubicBezTo>
                    <a:pt x="0" y="2"/>
                    <a:pt x="0"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1" name="Rectangle 163"/>
            <p:cNvSpPr>
              <a:spLocks noChangeArrowheads="1"/>
            </p:cNvSpPr>
            <p:nvPr/>
          </p:nvSpPr>
          <p:spPr bwMode="auto">
            <a:xfrm>
              <a:off x="2943225" y="4727575"/>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2" name="Oval 164"/>
            <p:cNvSpPr>
              <a:spLocks noChangeArrowheads="1"/>
            </p:cNvSpPr>
            <p:nvPr/>
          </p:nvSpPr>
          <p:spPr bwMode="auto">
            <a:xfrm>
              <a:off x="2943225" y="4727575"/>
              <a:ext cx="1588" cy="1588"/>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3" name="Freeform 165"/>
            <p:cNvSpPr/>
            <p:nvPr/>
          </p:nvSpPr>
          <p:spPr bwMode="auto">
            <a:xfrm>
              <a:off x="2943225" y="47275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4" name="Freeform 166"/>
            <p:cNvSpPr/>
            <p:nvPr/>
          </p:nvSpPr>
          <p:spPr bwMode="auto">
            <a:xfrm>
              <a:off x="2870200" y="4810125"/>
              <a:ext cx="0" cy="1588"/>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5" name="Freeform 167"/>
            <p:cNvSpPr/>
            <p:nvPr/>
          </p:nvSpPr>
          <p:spPr bwMode="auto">
            <a:xfrm>
              <a:off x="2878138" y="4756150"/>
              <a:ext cx="4763" cy="7938"/>
            </a:xfrm>
            <a:custGeom>
              <a:avLst/>
              <a:gdLst>
                <a:gd name="T0" fmla="*/ 6 w 6"/>
                <a:gd name="T1" fmla="*/ 5 h 10"/>
                <a:gd name="T2" fmla="*/ 3 w 6"/>
                <a:gd name="T3" fmla="*/ 10 h 10"/>
                <a:gd name="T4" fmla="*/ 4 w 6"/>
                <a:gd name="T5" fmla="*/ 8 h 10"/>
                <a:gd name="T6" fmla="*/ 6 w 6"/>
                <a:gd name="T7" fmla="*/ 5 h 10"/>
              </a:gdLst>
              <a:ahLst/>
              <a:cxnLst>
                <a:cxn ang="0">
                  <a:pos x="T0" y="T1"/>
                </a:cxn>
                <a:cxn ang="0">
                  <a:pos x="T2" y="T3"/>
                </a:cxn>
                <a:cxn ang="0">
                  <a:pos x="T4" y="T5"/>
                </a:cxn>
                <a:cxn ang="0">
                  <a:pos x="T6" y="T7"/>
                </a:cxn>
              </a:cxnLst>
              <a:rect l="0" t="0" r="r" b="b"/>
              <a:pathLst>
                <a:path w="6" h="10">
                  <a:moveTo>
                    <a:pt x="6" y="5"/>
                  </a:moveTo>
                  <a:cubicBezTo>
                    <a:pt x="3" y="0"/>
                    <a:pt x="0" y="10"/>
                    <a:pt x="3" y="10"/>
                  </a:cubicBezTo>
                  <a:cubicBezTo>
                    <a:pt x="3" y="9"/>
                    <a:pt x="3" y="8"/>
                    <a:pt x="4" y="8"/>
                  </a:cubicBezTo>
                  <a:cubicBezTo>
                    <a:pt x="4" y="7"/>
                    <a:pt x="5" y="6"/>
                    <a:pt x="6" y="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6" name="Freeform 168"/>
            <p:cNvSpPr/>
            <p:nvPr/>
          </p:nvSpPr>
          <p:spPr bwMode="auto">
            <a:xfrm>
              <a:off x="2970213" y="4841875"/>
              <a:ext cx="1588" cy="1588"/>
            </a:xfrm>
            <a:custGeom>
              <a:avLst/>
              <a:gdLst>
                <a:gd name="T0" fmla="*/ 0 w 1"/>
                <a:gd name="T1" fmla="*/ 0 h 2"/>
                <a:gd name="T2" fmla="*/ 1 w 1"/>
                <a:gd name="T3" fmla="*/ 0 h 2"/>
                <a:gd name="T4" fmla="*/ 0 w 1"/>
                <a:gd name="T5" fmla="*/ 0 h 2"/>
              </a:gdLst>
              <a:ahLst/>
              <a:cxnLst>
                <a:cxn ang="0">
                  <a:pos x="T0" y="T1"/>
                </a:cxn>
                <a:cxn ang="0">
                  <a:pos x="T2" y="T3"/>
                </a:cxn>
                <a:cxn ang="0">
                  <a:pos x="T4" y="T5"/>
                </a:cxn>
              </a:cxnLst>
              <a:rect l="0" t="0" r="r" b="b"/>
              <a:pathLst>
                <a:path w="1" h="2">
                  <a:moveTo>
                    <a:pt x="0" y="0"/>
                  </a:moveTo>
                  <a:cubicBezTo>
                    <a:pt x="0" y="2"/>
                    <a:pt x="1" y="1"/>
                    <a:pt x="1" y="0"/>
                  </a:cubicBezTo>
                  <a:cubicBezTo>
                    <a:pt x="1" y="0"/>
                    <a:pt x="1"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7" name="Rectangle 169"/>
            <p:cNvSpPr>
              <a:spLocks noChangeArrowheads="1"/>
            </p:cNvSpPr>
            <p:nvPr/>
          </p:nvSpPr>
          <p:spPr bwMode="auto">
            <a:xfrm>
              <a:off x="2959100" y="4965700"/>
              <a:ext cx="1588" cy="1588"/>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8" name="Freeform 170"/>
            <p:cNvSpPr/>
            <p:nvPr/>
          </p:nvSpPr>
          <p:spPr bwMode="auto">
            <a:xfrm>
              <a:off x="2841625" y="47561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9" name="Freeform 171"/>
            <p:cNvSpPr/>
            <p:nvPr/>
          </p:nvSpPr>
          <p:spPr bwMode="auto">
            <a:xfrm>
              <a:off x="2943225" y="48498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0" name="Freeform 172"/>
            <p:cNvSpPr/>
            <p:nvPr/>
          </p:nvSpPr>
          <p:spPr bwMode="auto">
            <a:xfrm>
              <a:off x="2924175" y="48117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1" name="Freeform 173"/>
            <p:cNvSpPr/>
            <p:nvPr/>
          </p:nvSpPr>
          <p:spPr bwMode="auto">
            <a:xfrm>
              <a:off x="2986088" y="4772025"/>
              <a:ext cx="0" cy="0"/>
            </a:xfrm>
            <a:custGeom>
              <a:avLst/>
              <a:gdLst>
                <a:gd name="T0" fmla="*/ 1 w 1"/>
                <a:gd name="T1" fmla="*/ 1 w 1"/>
              </a:gdLst>
              <a:ahLst/>
              <a:cxnLst>
                <a:cxn ang="0">
                  <a:pos x="T0" y="0"/>
                </a:cxn>
                <a:cxn ang="0">
                  <a:pos x="T1" y="0"/>
                </a:cxn>
              </a:cxnLst>
              <a:rect l="0" t="0" r="r" b="b"/>
              <a:pathLst>
                <a:path w="1">
                  <a:moveTo>
                    <a:pt x="1" y="0"/>
                  </a:moveTo>
                  <a:cubicBezTo>
                    <a:pt x="1" y="0"/>
                    <a:pt x="0"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2" name="Freeform 174"/>
            <p:cNvSpPr/>
            <p:nvPr/>
          </p:nvSpPr>
          <p:spPr bwMode="auto">
            <a:xfrm>
              <a:off x="2881313" y="4757738"/>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3" name="Freeform 175"/>
            <p:cNvSpPr/>
            <p:nvPr/>
          </p:nvSpPr>
          <p:spPr bwMode="auto">
            <a:xfrm>
              <a:off x="2962275" y="496887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4" name="Freeform 176"/>
            <p:cNvSpPr/>
            <p:nvPr/>
          </p:nvSpPr>
          <p:spPr bwMode="auto">
            <a:xfrm>
              <a:off x="2841625" y="4716463"/>
              <a:ext cx="179388" cy="274638"/>
            </a:xfrm>
            <a:custGeom>
              <a:avLst/>
              <a:gdLst>
                <a:gd name="T0" fmla="*/ 219 w 234"/>
                <a:gd name="T1" fmla="*/ 264 h 357"/>
                <a:gd name="T2" fmla="*/ 188 w 234"/>
                <a:gd name="T3" fmla="*/ 305 h 357"/>
                <a:gd name="T4" fmla="*/ 176 w 234"/>
                <a:gd name="T5" fmla="*/ 323 h 357"/>
                <a:gd name="T6" fmla="*/ 176 w 234"/>
                <a:gd name="T7" fmla="*/ 349 h 357"/>
                <a:gd name="T8" fmla="*/ 165 w 234"/>
                <a:gd name="T9" fmla="*/ 349 h 357"/>
                <a:gd name="T10" fmla="*/ 161 w 234"/>
                <a:gd name="T11" fmla="*/ 343 h 357"/>
                <a:gd name="T12" fmla="*/ 157 w 234"/>
                <a:gd name="T13" fmla="*/ 328 h 357"/>
                <a:gd name="T14" fmla="*/ 149 w 234"/>
                <a:gd name="T15" fmla="*/ 286 h 357"/>
                <a:gd name="T16" fmla="*/ 118 w 234"/>
                <a:gd name="T17" fmla="*/ 218 h 357"/>
                <a:gd name="T18" fmla="*/ 109 w 234"/>
                <a:gd name="T19" fmla="*/ 176 h 357"/>
                <a:gd name="T20" fmla="*/ 57 w 234"/>
                <a:gd name="T21" fmla="*/ 137 h 357"/>
                <a:gd name="T22" fmla="*/ 51 w 234"/>
                <a:gd name="T23" fmla="*/ 131 h 357"/>
                <a:gd name="T24" fmla="*/ 46 w 234"/>
                <a:gd name="T25" fmla="*/ 126 h 357"/>
                <a:gd name="T26" fmla="*/ 40 w 234"/>
                <a:gd name="T27" fmla="*/ 95 h 357"/>
                <a:gd name="T28" fmla="*/ 56 w 234"/>
                <a:gd name="T29" fmla="*/ 66 h 357"/>
                <a:gd name="T30" fmla="*/ 53 w 234"/>
                <a:gd name="T31" fmla="*/ 45 h 357"/>
                <a:gd name="T32" fmla="*/ 28 w 234"/>
                <a:gd name="T33" fmla="*/ 41 h 357"/>
                <a:gd name="T34" fmla="*/ 17 w 234"/>
                <a:gd name="T35" fmla="*/ 44 h 357"/>
                <a:gd name="T36" fmla="*/ 24 w 234"/>
                <a:gd name="T37" fmla="*/ 27 h 357"/>
                <a:gd name="T38" fmla="*/ 30 w 234"/>
                <a:gd name="T39" fmla="*/ 19 h 357"/>
                <a:gd name="T40" fmla="*/ 69 w 234"/>
                <a:gd name="T41" fmla="*/ 8 h 357"/>
                <a:gd name="T42" fmla="*/ 94 w 234"/>
                <a:gd name="T43" fmla="*/ 10 h 357"/>
                <a:gd name="T44" fmla="*/ 108 w 234"/>
                <a:gd name="T45" fmla="*/ 19 h 357"/>
                <a:gd name="T46" fmla="*/ 108 w 234"/>
                <a:gd name="T47" fmla="*/ 7 h 357"/>
                <a:gd name="T48" fmla="*/ 125 w 234"/>
                <a:gd name="T49" fmla="*/ 5 h 357"/>
                <a:gd name="T50" fmla="*/ 122 w 234"/>
                <a:gd name="T51" fmla="*/ 18 h 357"/>
                <a:gd name="T52" fmla="*/ 142 w 234"/>
                <a:gd name="T53" fmla="*/ 6 h 357"/>
                <a:gd name="T54" fmla="*/ 152 w 234"/>
                <a:gd name="T55" fmla="*/ 7 h 357"/>
                <a:gd name="T56" fmla="*/ 167 w 234"/>
                <a:gd name="T57" fmla="*/ 11 h 357"/>
                <a:gd name="T58" fmla="*/ 176 w 234"/>
                <a:gd name="T59" fmla="*/ 21 h 357"/>
                <a:gd name="T60" fmla="*/ 177 w 234"/>
                <a:gd name="T61" fmla="*/ 42 h 357"/>
                <a:gd name="T62" fmla="*/ 158 w 234"/>
                <a:gd name="T63" fmla="*/ 35 h 357"/>
                <a:gd name="T64" fmla="*/ 162 w 234"/>
                <a:gd name="T65" fmla="*/ 18 h 357"/>
                <a:gd name="T66" fmla="*/ 149 w 234"/>
                <a:gd name="T67" fmla="*/ 30 h 357"/>
                <a:gd name="T68" fmla="*/ 145 w 234"/>
                <a:gd name="T69" fmla="*/ 31 h 357"/>
                <a:gd name="T70" fmla="*/ 143 w 234"/>
                <a:gd name="T71" fmla="*/ 67 h 357"/>
                <a:gd name="T72" fmla="*/ 155 w 234"/>
                <a:gd name="T73" fmla="*/ 41 h 357"/>
                <a:gd name="T74" fmla="*/ 190 w 234"/>
                <a:gd name="T75" fmla="*/ 72 h 357"/>
                <a:gd name="T76" fmla="*/ 187 w 234"/>
                <a:gd name="T77" fmla="*/ 85 h 357"/>
                <a:gd name="T78" fmla="*/ 177 w 234"/>
                <a:gd name="T79" fmla="*/ 77 h 357"/>
                <a:gd name="T80" fmla="*/ 177 w 234"/>
                <a:gd name="T81" fmla="*/ 78 h 357"/>
                <a:gd name="T82" fmla="*/ 173 w 234"/>
                <a:gd name="T83" fmla="*/ 80 h 357"/>
                <a:gd name="T84" fmla="*/ 179 w 234"/>
                <a:gd name="T85" fmla="*/ 84 h 357"/>
                <a:gd name="T86" fmla="*/ 158 w 234"/>
                <a:gd name="T87" fmla="*/ 96 h 357"/>
                <a:gd name="T88" fmla="*/ 123 w 234"/>
                <a:gd name="T89" fmla="*/ 135 h 357"/>
                <a:gd name="T90" fmla="*/ 95 w 234"/>
                <a:gd name="T91" fmla="*/ 123 h 357"/>
                <a:gd name="T92" fmla="*/ 89 w 234"/>
                <a:gd name="T93" fmla="*/ 151 h 357"/>
                <a:gd name="T94" fmla="*/ 112 w 234"/>
                <a:gd name="T95" fmla="*/ 172 h 357"/>
                <a:gd name="T96" fmla="*/ 132 w 234"/>
                <a:gd name="T97" fmla="*/ 173 h 357"/>
                <a:gd name="T98" fmla="*/ 145 w 234"/>
                <a:gd name="T99" fmla="*/ 169 h 357"/>
                <a:gd name="T100" fmla="*/ 166 w 234"/>
                <a:gd name="T101" fmla="*/ 175 h 357"/>
                <a:gd name="T102" fmla="*/ 221 w 234"/>
                <a:gd name="T103" fmla="*/ 211 h 357"/>
                <a:gd name="T104" fmla="*/ 227 w 234"/>
                <a:gd name="T105" fmla="*/ 23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 h="357">
                  <a:moveTo>
                    <a:pt x="227" y="234"/>
                  </a:moveTo>
                  <a:cubicBezTo>
                    <a:pt x="226" y="236"/>
                    <a:pt x="225" y="237"/>
                    <a:pt x="224" y="239"/>
                  </a:cubicBezTo>
                  <a:cubicBezTo>
                    <a:pt x="223" y="239"/>
                    <a:pt x="224" y="239"/>
                    <a:pt x="223" y="239"/>
                  </a:cubicBezTo>
                  <a:cubicBezTo>
                    <a:pt x="221" y="243"/>
                    <a:pt x="224" y="249"/>
                    <a:pt x="222" y="254"/>
                  </a:cubicBezTo>
                  <a:cubicBezTo>
                    <a:pt x="222" y="257"/>
                    <a:pt x="219" y="261"/>
                    <a:pt x="219" y="264"/>
                  </a:cubicBezTo>
                  <a:cubicBezTo>
                    <a:pt x="220" y="268"/>
                    <a:pt x="211" y="266"/>
                    <a:pt x="210" y="269"/>
                  </a:cubicBezTo>
                  <a:cubicBezTo>
                    <a:pt x="209" y="269"/>
                    <a:pt x="208" y="270"/>
                    <a:pt x="206" y="271"/>
                  </a:cubicBezTo>
                  <a:cubicBezTo>
                    <a:pt x="203" y="274"/>
                    <a:pt x="201" y="281"/>
                    <a:pt x="201" y="285"/>
                  </a:cubicBezTo>
                  <a:cubicBezTo>
                    <a:pt x="199" y="292"/>
                    <a:pt x="192" y="306"/>
                    <a:pt x="183" y="299"/>
                  </a:cubicBezTo>
                  <a:cubicBezTo>
                    <a:pt x="183" y="300"/>
                    <a:pt x="187" y="304"/>
                    <a:pt x="188" y="305"/>
                  </a:cubicBezTo>
                  <a:cubicBezTo>
                    <a:pt x="190" y="310"/>
                    <a:pt x="179" y="315"/>
                    <a:pt x="177" y="312"/>
                  </a:cubicBezTo>
                  <a:cubicBezTo>
                    <a:pt x="177" y="313"/>
                    <a:pt x="178" y="316"/>
                    <a:pt x="179" y="317"/>
                  </a:cubicBezTo>
                  <a:cubicBezTo>
                    <a:pt x="177" y="320"/>
                    <a:pt x="174" y="316"/>
                    <a:pt x="172" y="317"/>
                  </a:cubicBezTo>
                  <a:cubicBezTo>
                    <a:pt x="172" y="319"/>
                    <a:pt x="174" y="321"/>
                    <a:pt x="176" y="320"/>
                  </a:cubicBezTo>
                  <a:cubicBezTo>
                    <a:pt x="178" y="319"/>
                    <a:pt x="176" y="325"/>
                    <a:pt x="176" y="323"/>
                  </a:cubicBezTo>
                  <a:cubicBezTo>
                    <a:pt x="175" y="325"/>
                    <a:pt x="174" y="332"/>
                    <a:pt x="172" y="332"/>
                  </a:cubicBezTo>
                  <a:cubicBezTo>
                    <a:pt x="172" y="334"/>
                    <a:pt x="176" y="333"/>
                    <a:pt x="177" y="335"/>
                  </a:cubicBezTo>
                  <a:cubicBezTo>
                    <a:pt x="178" y="338"/>
                    <a:pt x="176" y="337"/>
                    <a:pt x="175" y="339"/>
                  </a:cubicBezTo>
                  <a:cubicBezTo>
                    <a:pt x="173" y="342"/>
                    <a:pt x="175" y="346"/>
                    <a:pt x="177" y="348"/>
                  </a:cubicBezTo>
                  <a:cubicBezTo>
                    <a:pt x="175" y="350"/>
                    <a:pt x="178" y="347"/>
                    <a:pt x="176" y="349"/>
                  </a:cubicBezTo>
                  <a:cubicBezTo>
                    <a:pt x="176" y="349"/>
                    <a:pt x="186" y="354"/>
                    <a:pt x="187" y="355"/>
                  </a:cubicBezTo>
                  <a:cubicBezTo>
                    <a:pt x="189" y="357"/>
                    <a:pt x="175" y="357"/>
                    <a:pt x="176" y="356"/>
                  </a:cubicBezTo>
                  <a:cubicBezTo>
                    <a:pt x="176" y="356"/>
                    <a:pt x="170" y="354"/>
                    <a:pt x="170" y="353"/>
                  </a:cubicBezTo>
                  <a:cubicBezTo>
                    <a:pt x="170" y="354"/>
                    <a:pt x="166" y="350"/>
                    <a:pt x="164" y="350"/>
                  </a:cubicBezTo>
                  <a:cubicBezTo>
                    <a:pt x="164" y="350"/>
                    <a:pt x="165" y="349"/>
                    <a:pt x="165" y="349"/>
                  </a:cubicBezTo>
                  <a:cubicBezTo>
                    <a:pt x="165" y="349"/>
                    <a:pt x="163" y="348"/>
                    <a:pt x="162" y="347"/>
                  </a:cubicBezTo>
                  <a:cubicBezTo>
                    <a:pt x="163" y="346"/>
                    <a:pt x="163" y="348"/>
                    <a:pt x="164" y="348"/>
                  </a:cubicBezTo>
                  <a:cubicBezTo>
                    <a:pt x="164" y="348"/>
                    <a:pt x="163" y="344"/>
                    <a:pt x="163" y="345"/>
                  </a:cubicBezTo>
                  <a:cubicBezTo>
                    <a:pt x="162" y="345"/>
                    <a:pt x="163" y="347"/>
                    <a:pt x="161" y="346"/>
                  </a:cubicBezTo>
                  <a:cubicBezTo>
                    <a:pt x="161" y="345"/>
                    <a:pt x="162" y="344"/>
                    <a:pt x="161" y="343"/>
                  </a:cubicBezTo>
                  <a:cubicBezTo>
                    <a:pt x="160" y="344"/>
                    <a:pt x="158" y="343"/>
                    <a:pt x="160" y="342"/>
                  </a:cubicBezTo>
                  <a:cubicBezTo>
                    <a:pt x="158" y="342"/>
                    <a:pt x="157" y="340"/>
                    <a:pt x="158" y="339"/>
                  </a:cubicBezTo>
                  <a:cubicBezTo>
                    <a:pt x="156" y="338"/>
                    <a:pt x="160" y="334"/>
                    <a:pt x="154" y="334"/>
                  </a:cubicBezTo>
                  <a:cubicBezTo>
                    <a:pt x="154" y="333"/>
                    <a:pt x="155" y="329"/>
                    <a:pt x="154" y="327"/>
                  </a:cubicBezTo>
                  <a:cubicBezTo>
                    <a:pt x="155" y="326"/>
                    <a:pt x="157" y="327"/>
                    <a:pt x="157" y="328"/>
                  </a:cubicBezTo>
                  <a:cubicBezTo>
                    <a:pt x="157" y="327"/>
                    <a:pt x="156" y="319"/>
                    <a:pt x="155" y="320"/>
                  </a:cubicBezTo>
                  <a:cubicBezTo>
                    <a:pt x="155" y="320"/>
                    <a:pt x="155" y="323"/>
                    <a:pt x="155" y="324"/>
                  </a:cubicBezTo>
                  <a:cubicBezTo>
                    <a:pt x="155" y="324"/>
                    <a:pt x="150" y="311"/>
                    <a:pt x="150" y="309"/>
                  </a:cubicBezTo>
                  <a:cubicBezTo>
                    <a:pt x="147" y="307"/>
                    <a:pt x="153" y="293"/>
                    <a:pt x="149" y="289"/>
                  </a:cubicBezTo>
                  <a:cubicBezTo>
                    <a:pt x="149" y="289"/>
                    <a:pt x="149" y="287"/>
                    <a:pt x="149" y="286"/>
                  </a:cubicBezTo>
                  <a:cubicBezTo>
                    <a:pt x="149" y="285"/>
                    <a:pt x="149" y="285"/>
                    <a:pt x="149" y="285"/>
                  </a:cubicBezTo>
                  <a:cubicBezTo>
                    <a:pt x="149" y="280"/>
                    <a:pt x="151" y="255"/>
                    <a:pt x="145" y="253"/>
                  </a:cubicBezTo>
                  <a:cubicBezTo>
                    <a:pt x="142" y="250"/>
                    <a:pt x="138" y="248"/>
                    <a:pt x="135" y="246"/>
                  </a:cubicBezTo>
                  <a:cubicBezTo>
                    <a:pt x="131" y="239"/>
                    <a:pt x="126" y="230"/>
                    <a:pt x="122" y="224"/>
                  </a:cubicBezTo>
                  <a:cubicBezTo>
                    <a:pt x="120" y="223"/>
                    <a:pt x="118" y="219"/>
                    <a:pt x="118" y="218"/>
                  </a:cubicBezTo>
                  <a:cubicBezTo>
                    <a:pt x="117" y="213"/>
                    <a:pt x="120" y="214"/>
                    <a:pt x="120" y="211"/>
                  </a:cubicBezTo>
                  <a:cubicBezTo>
                    <a:pt x="116" y="209"/>
                    <a:pt x="118" y="203"/>
                    <a:pt x="120" y="200"/>
                  </a:cubicBezTo>
                  <a:cubicBezTo>
                    <a:pt x="125" y="193"/>
                    <a:pt x="129" y="191"/>
                    <a:pt x="124" y="180"/>
                  </a:cubicBezTo>
                  <a:cubicBezTo>
                    <a:pt x="128" y="175"/>
                    <a:pt x="118" y="182"/>
                    <a:pt x="119" y="182"/>
                  </a:cubicBezTo>
                  <a:cubicBezTo>
                    <a:pt x="116" y="182"/>
                    <a:pt x="111" y="178"/>
                    <a:pt x="109" y="176"/>
                  </a:cubicBezTo>
                  <a:cubicBezTo>
                    <a:pt x="107" y="174"/>
                    <a:pt x="105" y="169"/>
                    <a:pt x="102" y="166"/>
                  </a:cubicBezTo>
                  <a:cubicBezTo>
                    <a:pt x="95" y="166"/>
                    <a:pt x="92" y="161"/>
                    <a:pt x="87" y="158"/>
                  </a:cubicBezTo>
                  <a:cubicBezTo>
                    <a:pt x="87" y="157"/>
                    <a:pt x="84" y="158"/>
                    <a:pt x="83" y="159"/>
                  </a:cubicBezTo>
                  <a:cubicBezTo>
                    <a:pt x="77" y="159"/>
                    <a:pt x="70" y="154"/>
                    <a:pt x="66" y="151"/>
                  </a:cubicBezTo>
                  <a:cubicBezTo>
                    <a:pt x="61" y="147"/>
                    <a:pt x="61" y="141"/>
                    <a:pt x="57" y="137"/>
                  </a:cubicBezTo>
                  <a:cubicBezTo>
                    <a:pt x="56" y="135"/>
                    <a:pt x="55" y="134"/>
                    <a:pt x="55" y="134"/>
                  </a:cubicBezTo>
                  <a:cubicBezTo>
                    <a:pt x="55" y="134"/>
                    <a:pt x="55" y="134"/>
                    <a:pt x="55" y="134"/>
                  </a:cubicBezTo>
                  <a:cubicBezTo>
                    <a:pt x="56" y="133"/>
                    <a:pt x="53" y="127"/>
                    <a:pt x="52" y="126"/>
                  </a:cubicBezTo>
                  <a:cubicBezTo>
                    <a:pt x="51" y="125"/>
                    <a:pt x="52" y="117"/>
                    <a:pt x="50" y="117"/>
                  </a:cubicBezTo>
                  <a:cubicBezTo>
                    <a:pt x="48" y="117"/>
                    <a:pt x="50" y="129"/>
                    <a:pt x="51" y="131"/>
                  </a:cubicBezTo>
                  <a:cubicBezTo>
                    <a:pt x="51" y="132"/>
                    <a:pt x="53" y="145"/>
                    <a:pt x="51" y="143"/>
                  </a:cubicBezTo>
                  <a:cubicBezTo>
                    <a:pt x="51" y="141"/>
                    <a:pt x="50" y="139"/>
                    <a:pt x="48" y="138"/>
                  </a:cubicBezTo>
                  <a:cubicBezTo>
                    <a:pt x="48" y="137"/>
                    <a:pt x="48" y="133"/>
                    <a:pt x="47" y="131"/>
                  </a:cubicBezTo>
                  <a:cubicBezTo>
                    <a:pt x="47" y="131"/>
                    <a:pt x="43" y="128"/>
                    <a:pt x="44" y="127"/>
                  </a:cubicBezTo>
                  <a:cubicBezTo>
                    <a:pt x="44" y="127"/>
                    <a:pt x="46" y="126"/>
                    <a:pt x="46" y="126"/>
                  </a:cubicBezTo>
                  <a:cubicBezTo>
                    <a:pt x="46" y="126"/>
                    <a:pt x="46" y="124"/>
                    <a:pt x="46" y="124"/>
                  </a:cubicBezTo>
                  <a:cubicBezTo>
                    <a:pt x="44" y="120"/>
                    <a:pt x="47" y="115"/>
                    <a:pt x="45" y="111"/>
                  </a:cubicBezTo>
                  <a:cubicBezTo>
                    <a:pt x="45" y="109"/>
                    <a:pt x="41" y="109"/>
                    <a:pt x="40" y="108"/>
                  </a:cubicBezTo>
                  <a:cubicBezTo>
                    <a:pt x="40" y="107"/>
                    <a:pt x="41" y="105"/>
                    <a:pt x="40" y="104"/>
                  </a:cubicBezTo>
                  <a:cubicBezTo>
                    <a:pt x="39" y="102"/>
                    <a:pt x="40" y="97"/>
                    <a:pt x="40" y="95"/>
                  </a:cubicBezTo>
                  <a:cubicBezTo>
                    <a:pt x="40" y="95"/>
                    <a:pt x="43" y="91"/>
                    <a:pt x="43" y="90"/>
                  </a:cubicBezTo>
                  <a:cubicBezTo>
                    <a:pt x="45" y="88"/>
                    <a:pt x="46" y="84"/>
                    <a:pt x="49" y="82"/>
                  </a:cubicBezTo>
                  <a:cubicBezTo>
                    <a:pt x="50" y="81"/>
                    <a:pt x="52" y="78"/>
                    <a:pt x="52" y="77"/>
                  </a:cubicBezTo>
                  <a:cubicBezTo>
                    <a:pt x="53" y="76"/>
                    <a:pt x="54" y="73"/>
                    <a:pt x="54" y="72"/>
                  </a:cubicBezTo>
                  <a:cubicBezTo>
                    <a:pt x="53" y="67"/>
                    <a:pt x="50" y="66"/>
                    <a:pt x="56" y="66"/>
                  </a:cubicBezTo>
                  <a:cubicBezTo>
                    <a:pt x="52" y="64"/>
                    <a:pt x="55" y="56"/>
                    <a:pt x="56" y="55"/>
                  </a:cubicBezTo>
                  <a:cubicBezTo>
                    <a:pt x="55" y="54"/>
                    <a:pt x="55" y="54"/>
                    <a:pt x="55" y="53"/>
                  </a:cubicBezTo>
                  <a:cubicBezTo>
                    <a:pt x="54" y="55"/>
                    <a:pt x="54" y="54"/>
                    <a:pt x="53" y="55"/>
                  </a:cubicBezTo>
                  <a:cubicBezTo>
                    <a:pt x="53" y="53"/>
                    <a:pt x="52" y="48"/>
                    <a:pt x="52" y="48"/>
                  </a:cubicBezTo>
                  <a:cubicBezTo>
                    <a:pt x="52" y="47"/>
                    <a:pt x="53" y="45"/>
                    <a:pt x="53" y="45"/>
                  </a:cubicBezTo>
                  <a:cubicBezTo>
                    <a:pt x="53" y="39"/>
                    <a:pt x="45" y="40"/>
                    <a:pt x="43" y="38"/>
                  </a:cubicBezTo>
                  <a:cubicBezTo>
                    <a:pt x="40" y="37"/>
                    <a:pt x="41" y="37"/>
                    <a:pt x="38" y="39"/>
                  </a:cubicBezTo>
                  <a:cubicBezTo>
                    <a:pt x="40" y="39"/>
                    <a:pt x="39" y="38"/>
                    <a:pt x="40" y="38"/>
                  </a:cubicBezTo>
                  <a:cubicBezTo>
                    <a:pt x="40" y="41"/>
                    <a:pt x="32" y="40"/>
                    <a:pt x="30" y="41"/>
                  </a:cubicBezTo>
                  <a:cubicBezTo>
                    <a:pt x="31" y="41"/>
                    <a:pt x="30" y="41"/>
                    <a:pt x="28" y="41"/>
                  </a:cubicBezTo>
                  <a:cubicBezTo>
                    <a:pt x="28" y="41"/>
                    <a:pt x="28" y="41"/>
                    <a:pt x="28" y="41"/>
                  </a:cubicBezTo>
                  <a:cubicBezTo>
                    <a:pt x="24" y="44"/>
                    <a:pt x="10" y="49"/>
                    <a:pt x="9" y="51"/>
                  </a:cubicBezTo>
                  <a:cubicBezTo>
                    <a:pt x="10" y="51"/>
                    <a:pt x="1" y="52"/>
                    <a:pt x="0" y="52"/>
                  </a:cubicBezTo>
                  <a:cubicBezTo>
                    <a:pt x="2" y="51"/>
                    <a:pt x="12" y="49"/>
                    <a:pt x="13" y="47"/>
                  </a:cubicBezTo>
                  <a:cubicBezTo>
                    <a:pt x="15" y="46"/>
                    <a:pt x="16" y="45"/>
                    <a:pt x="17" y="44"/>
                  </a:cubicBezTo>
                  <a:cubicBezTo>
                    <a:pt x="17" y="44"/>
                    <a:pt x="17" y="43"/>
                    <a:pt x="17" y="43"/>
                  </a:cubicBezTo>
                  <a:cubicBezTo>
                    <a:pt x="16" y="42"/>
                    <a:pt x="13" y="43"/>
                    <a:pt x="11" y="42"/>
                  </a:cubicBezTo>
                  <a:cubicBezTo>
                    <a:pt x="12" y="42"/>
                    <a:pt x="13" y="40"/>
                    <a:pt x="13" y="39"/>
                  </a:cubicBezTo>
                  <a:cubicBezTo>
                    <a:pt x="11" y="38"/>
                    <a:pt x="9" y="36"/>
                    <a:pt x="11" y="33"/>
                  </a:cubicBezTo>
                  <a:cubicBezTo>
                    <a:pt x="13" y="31"/>
                    <a:pt x="24" y="26"/>
                    <a:pt x="24" y="27"/>
                  </a:cubicBezTo>
                  <a:cubicBezTo>
                    <a:pt x="24" y="26"/>
                    <a:pt x="25" y="26"/>
                    <a:pt x="25" y="25"/>
                  </a:cubicBezTo>
                  <a:cubicBezTo>
                    <a:pt x="22" y="25"/>
                    <a:pt x="19" y="26"/>
                    <a:pt x="17" y="24"/>
                  </a:cubicBezTo>
                  <a:cubicBezTo>
                    <a:pt x="17" y="22"/>
                    <a:pt x="18" y="20"/>
                    <a:pt x="21" y="20"/>
                  </a:cubicBezTo>
                  <a:cubicBezTo>
                    <a:pt x="20" y="20"/>
                    <a:pt x="23" y="19"/>
                    <a:pt x="23" y="19"/>
                  </a:cubicBezTo>
                  <a:cubicBezTo>
                    <a:pt x="26" y="17"/>
                    <a:pt x="28" y="18"/>
                    <a:pt x="30" y="19"/>
                  </a:cubicBezTo>
                  <a:cubicBezTo>
                    <a:pt x="30" y="18"/>
                    <a:pt x="30" y="16"/>
                    <a:pt x="30" y="16"/>
                  </a:cubicBezTo>
                  <a:cubicBezTo>
                    <a:pt x="31" y="14"/>
                    <a:pt x="28" y="13"/>
                    <a:pt x="29" y="12"/>
                  </a:cubicBezTo>
                  <a:cubicBezTo>
                    <a:pt x="30" y="10"/>
                    <a:pt x="36" y="10"/>
                    <a:pt x="36" y="9"/>
                  </a:cubicBezTo>
                  <a:cubicBezTo>
                    <a:pt x="44" y="4"/>
                    <a:pt x="57" y="0"/>
                    <a:pt x="64" y="6"/>
                  </a:cubicBezTo>
                  <a:cubicBezTo>
                    <a:pt x="66" y="7"/>
                    <a:pt x="68" y="8"/>
                    <a:pt x="69" y="8"/>
                  </a:cubicBezTo>
                  <a:cubicBezTo>
                    <a:pt x="70" y="8"/>
                    <a:pt x="71" y="8"/>
                    <a:pt x="72" y="8"/>
                  </a:cubicBezTo>
                  <a:cubicBezTo>
                    <a:pt x="74" y="9"/>
                    <a:pt x="76" y="12"/>
                    <a:pt x="78" y="13"/>
                  </a:cubicBezTo>
                  <a:cubicBezTo>
                    <a:pt x="78" y="13"/>
                    <a:pt x="78" y="13"/>
                    <a:pt x="78" y="13"/>
                  </a:cubicBezTo>
                  <a:cubicBezTo>
                    <a:pt x="78" y="13"/>
                    <a:pt x="79" y="13"/>
                    <a:pt x="80" y="13"/>
                  </a:cubicBezTo>
                  <a:cubicBezTo>
                    <a:pt x="81" y="12"/>
                    <a:pt x="93" y="10"/>
                    <a:pt x="94" y="10"/>
                  </a:cubicBezTo>
                  <a:cubicBezTo>
                    <a:pt x="94" y="10"/>
                    <a:pt x="94" y="13"/>
                    <a:pt x="94" y="13"/>
                  </a:cubicBezTo>
                  <a:cubicBezTo>
                    <a:pt x="95" y="13"/>
                    <a:pt x="97" y="11"/>
                    <a:pt x="97" y="12"/>
                  </a:cubicBezTo>
                  <a:cubicBezTo>
                    <a:pt x="97" y="12"/>
                    <a:pt x="97" y="14"/>
                    <a:pt x="97" y="14"/>
                  </a:cubicBezTo>
                  <a:cubicBezTo>
                    <a:pt x="100" y="12"/>
                    <a:pt x="101" y="13"/>
                    <a:pt x="103" y="15"/>
                  </a:cubicBezTo>
                  <a:cubicBezTo>
                    <a:pt x="103" y="15"/>
                    <a:pt x="114" y="18"/>
                    <a:pt x="108" y="19"/>
                  </a:cubicBezTo>
                  <a:cubicBezTo>
                    <a:pt x="111" y="21"/>
                    <a:pt x="114" y="18"/>
                    <a:pt x="116" y="22"/>
                  </a:cubicBezTo>
                  <a:cubicBezTo>
                    <a:pt x="116" y="21"/>
                    <a:pt x="116" y="20"/>
                    <a:pt x="117" y="19"/>
                  </a:cubicBezTo>
                  <a:cubicBezTo>
                    <a:pt x="113" y="16"/>
                    <a:pt x="110" y="19"/>
                    <a:pt x="107" y="14"/>
                  </a:cubicBezTo>
                  <a:cubicBezTo>
                    <a:pt x="108" y="12"/>
                    <a:pt x="111" y="12"/>
                    <a:pt x="114" y="13"/>
                  </a:cubicBezTo>
                  <a:cubicBezTo>
                    <a:pt x="111" y="12"/>
                    <a:pt x="105" y="11"/>
                    <a:pt x="108" y="7"/>
                  </a:cubicBezTo>
                  <a:cubicBezTo>
                    <a:pt x="108" y="7"/>
                    <a:pt x="108" y="7"/>
                    <a:pt x="107" y="7"/>
                  </a:cubicBezTo>
                  <a:cubicBezTo>
                    <a:pt x="104" y="11"/>
                    <a:pt x="98" y="6"/>
                    <a:pt x="100" y="5"/>
                  </a:cubicBezTo>
                  <a:cubicBezTo>
                    <a:pt x="101" y="0"/>
                    <a:pt x="113" y="0"/>
                    <a:pt x="116" y="2"/>
                  </a:cubicBezTo>
                  <a:cubicBezTo>
                    <a:pt x="118" y="4"/>
                    <a:pt x="124" y="7"/>
                    <a:pt x="124" y="9"/>
                  </a:cubicBezTo>
                  <a:cubicBezTo>
                    <a:pt x="125" y="6"/>
                    <a:pt x="126" y="5"/>
                    <a:pt x="125" y="5"/>
                  </a:cubicBezTo>
                  <a:cubicBezTo>
                    <a:pt x="125" y="4"/>
                    <a:pt x="130" y="4"/>
                    <a:pt x="131" y="5"/>
                  </a:cubicBezTo>
                  <a:cubicBezTo>
                    <a:pt x="129" y="7"/>
                    <a:pt x="125" y="12"/>
                    <a:pt x="128" y="13"/>
                  </a:cubicBezTo>
                  <a:cubicBezTo>
                    <a:pt x="128" y="11"/>
                    <a:pt x="130" y="16"/>
                    <a:pt x="130" y="16"/>
                  </a:cubicBezTo>
                  <a:cubicBezTo>
                    <a:pt x="127" y="19"/>
                    <a:pt x="126" y="21"/>
                    <a:pt x="122" y="18"/>
                  </a:cubicBezTo>
                  <a:cubicBezTo>
                    <a:pt x="122" y="18"/>
                    <a:pt x="122" y="18"/>
                    <a:pt x="122" y="18"/>
                  </a:cubicBezTo>
                  <a:cubicBezTo>
                    <a:pt x="123" y="20"/>
                    <a:pt x="131" y="25"/>
                    <a:pt x="132" y="20"/>
                  </a:cubicBezTo>
                  <a:cubicBezTo>
                    <a:pt x="132" y="20"/>
                    <a:pt x="131" y="19"/>
                    <a:pt x="131" y="19"/>
                  </a:cubicBezTo>
                  <a:cubicBezTo>
                    <a:pt x="131" y="16"/>
                    <a:pt x="136" y="17"/>
                    <a:pt x="137" y="17"/>
                  </a:cubicBezTo>
                  <a:cubicBezTo>
                    <a:pt x="136" y="16"/>
                    <a:pt x="137" y="14"/>
                    <a:pt x="137" y="13"/>
                  </a:cubicBezTo>
                  <a:cubicBezTo>
                    <a:pt x="139" y="11"/>
                    <a:pt x="141" y="9"/>
                    <a:pt x="142" y="6"/>
                  </a:cubicBezTo>
                  <a:cubicBezTo>
                    <a:pt x="146" y="0"/>
                    <a:pt x="154" y="8"/>
                    <a:pt x="145" y="9"/>
                  </a:cubicBezTo>
                  <a:cubicBezTo>
                    <a:pt x="141" y="10"/>
                    <a:pt x="144" y="18"/>
                    <a:pt x="144" y="21"/>
                  </a:cubicBezTo>
                  <a:cubicBezTo>
                    <a:pt x="147" y="16"/>
                    <a:pt x="147" y="25"/>
                    <a:pt x="147" y="25"/>
                  </a:cubicBezTo>
                  <a:cubicBezTo>
                    <a:pt x="149" y="24"/>
                    <a:pt x="151" y="21"/>
                    <a:pt x="151" y="18"/>
                  </a:cubicBezTo>
                  <a:cubicBezTo>
                    <a:pt x="146" y="15"/>
                    <a:pt x="147" y="9"/>
                    <a:pt x="152" y="7"/>
                  </a:cubicBezTo>
                  <a:cubicBezTo>
                    <a:pt x="152" y="6"/>
                    <a:pt x="153" y="5"/>
                    <a:pt x="153" y="4"/>
                  </a:cubicBezTo>
                  <a:cubicBezTo>
                    <a:pt x="153" y="4"/>
                    <a:pt x="153" y="4"/>
                    <a:pt x="153" y="4"/>
                  </a:cubicBezTo>
                  <a:cubicBezTo>
                    <a:pt x="153" y="5"/>
                    <a:pt x="153" y="6"/>
                    <a:pt x="153" y="7"/>
                  </a:cubicBezTo>
                  <a:cubicBezTo>
                    <a:pt x="154" y="6"/>
                    <a:pt x="155" y="6"/>
                    <a:pt x="156" y="6"/>
                  </a:cubicBezTo>
                  <a:cubicBezTo>
                    <a:pt x="156" y="5"/>
                    <a:pt x="171" y="11"/>
                    <a:pt x="167" y="11"/>
                  </a:cubicBezTo>
                  <a:cubicBezTo>
                    <a:pt x="167" y="11"/>
                    <a:pt x="167" y="11"/>
                    <a:pt x="167" y="11"/>
                  </a:cubicBezTo>
                  <a:cubicBezTo>
                    <a:pt x="167" y="11"/>
                    <a:pt x="167" y="11"/>
                    <a:pt x="167" y="11"/>
                  </a:cubicBezTo>
                  <a:cubicBezTo>
                    <a:pt x="169" y="13"/>
                    <a:pt x="173" y="15"/>
                    <a:pt x="175" y="16"/>
                  </a:cubicBezTo>
                  <a:cubicBezTo>
                    <a:pt x="176" y="18"/>
                    <a:pt x="176" y="18"/>
                    <a:pt x="176" y="18"/>
                  </a:cubicBezTo>
                  <a:cubicBezTo>
                    <a:pt x="177" y="18"/>
                    <a:pt x="177" y="20"/>
                    <a:pt x="176" y="21"/>
                  </a:cubicBezTo>
                  <a:cubicBezTo>
                    <a:pt x="177" y="22"/>
                    <a:pt x="175" y="25"/>
                    <a:pt x="181" y="27"/>
                  </a:cubicBezTo>
                  <a:cubicBezTo>
                    <a:pt x="182" y="28"/>
                    <a:pt x="183" y="29"/>
                    <a:pt x="185" y="30"/>
                  </a:cubicBezTo>
                  <a:cubicBezTo>
                    <a:pt x="185" y="36"/>
                    <a:pt x="178" y="36"/>
                    <a:pt x="176" y="31"/>
                  </a:cubicBezTo>
                  <a:cubicBezTo>
                    <a:pt x="172" y="30"/>
                    <a:pt x="177" y="37"/>
                    <a:pt x="177" y="37"/>
                  </a:cubicBezTo>
                  <a:cubicBezTo>
                    <a:pt x="177" y="39"/>
                    <a:pt x="177" y="41"/>
                    <a:pt x="177" y="42"/>
                  </a:cubicBezTo>
                  <a:cubicBezTo>
                    <a:pt x="176" y="42"/>
                    <a:pt x="175" y="41"/>
                    <a:pt x="174" y="40"/>
                  </a:cubicBezTo>
                  <a:cubicBezTo>
                    <a:pt x="172" y="41"/>
                    <a:pt x="176" y="43"/>
                    <a:pt x="175" y="44"/>
                  </a:cubicBezTo>
                  <a:cubicBezTo>
                    <a:pt x="173" y="45"/>
                    <a:pt x="168" y="41"/>
                    <a:pt x="167" y="40"/>
                  </a:cubicBezTo>
                  <a:cubicBezTo>
                    <a:pt x="166" y="39"/>
                    <a:pt x="166" y="37"/>
                    <a:pt x="165" y="35"/>
                  </a:cubicBezTo>
                  <a:cubicBezTo>
                    <a:pt x="164" y="36"/>
                    <a:pt x="158" y="36"/>
                    <a:pt x="158" y="35"/>
                  </a:cubicBezTo>
                  <a:cubicBezTo>
                    <a:pt x="157" y="32"/>
                    <a:pt x="170" y="32"/>
                    <a:pt x="168" y="26"/>
                  </a:cubicBezTo>
                  <a:cubicBezTo>
                    <a:pt x="167" y="26"/>
                    <a:pt x="162" y="28"/>
                    <a:pt x="162" y="27"/>
                  </a:cubicBezTo>
                  <a:cubicBezTo>
                    <a:pt x="160" y="25"/>
                    <a:pt x="163" y="23"/>
                    <a:pt x="165" y="24"/>
                  </a:cubicBezTo>
                  <a:cubicBezTo>
                    <a:pt x="164" y="23"/>
                    <a:pt x="161" y="20"/>
                    <a:pt x="164" y="21"/>
                  </a:cubicBezTo>
                  <a:cubicBezTo>
                    <a:pt x="163" y="19"/>
                    <a:pt x="163" y="18"/>
                    <a:pt x="162" y="18"/>
                  </a:cubicBezTo>
                  <a:cubicBezTo>
                    <a:pt x="162" y="21"/>
                    <a:pt x="158" y="19"/>
                    <a:pt x="158" y="19"/>
                  </a:cubicBezTo>
                  <a:cubicBezTo>
                    <a:pt x="158" y="19"/>
                    <a:pt x="158" y="19"/>
                    <a:pt x="158" y="19"/>
                  </a:cubicBezTo>
                  <a:cubicBezTo>
                    <a:pt x="158" y="19"/>
                    <a:pt x="157" y="18"/>
                    <a:pt x="156" y="19"/>
                  </a:cubicBezTo>
                  <a:cubicBezTo>
                    <a:pt x="160" y="25"/>
                    <a:pt x="150" y="28"/>
                    <a:pt x="151" y="31"/>
                  </a:cubicBezTo>
                  <a:cubicBezTo>
                    <a:pt x="150" y="31"/>
                    <a:pt x="149" y="30"/>
                    <a:pt x="149" y="30"/>
                  </a:cubicBezTo>
                  <a:cubicBezTo>
                    <a:pt x="147" y="32"/>
                    <a:pt x="153" y="35"/>
                    <a:pt x="153" y="36"/>
                  </a:cubicBezTo>
                  <a:cubicBezTo>
                    <a:pt x="152" y="36"/>
                    <a:pt x="146" y="38"/>
                    <a:pt x="145" y="38"/>
                  </a:cubicBezTo>
                  <a:cubicBezTo>
                    <a:pt x="144" y="37"/>
                    <a:pt x="144" y="37"/>
                    <a:pt x="143" y="36"/>
                  </a:cubicBezTo>
                  <a:cubicBezTo>
                    <a:pt x="143" y="35"/>
                    <a:pt x="146" y="31"/>
                    <a:pt x="147" y="30"/>
                  </a:cubicBezTo>
                  <a:cubicBezTo>
                    <a:pt x="146" y="30"/>
                    <a:pt x="146" y="30"/>
                    <a:pt x="145" y="31"/>
                  </a:cubicBezTo>
                  <a:cubicBezTo>
                    <a:pt x="143" y="34"/>
                    <a:pt x="138" y="34"/>
                    <a:pt x="136" y="36"/>
                  </a:cubicBezTo>
                  <a:cubicBezTo>
                    <a:pt x="139" y="36"/>
                    <a:pt x="130" y="42"/>
                    <a:pt x="130" y="42"/>
                  </a:cubicBezTo>
                  <a:cubicBezTo>
                    <a:pt x="125" y="46"/>
                    <a:pt x="128" y="46"/>
                    <a:pt x="128" y="50"/>
                  </a:cubicBezTo>
                  <a:cubicBezTo>
                    <a:pt x="127" y="57"/>
                    <a:pt x="148" y="57"/>
                    <a:pt x="141" y="65"/>
                  </a:cubicBezTo>
                  <a:cubicBezTo>
                    <a:pt x="142" y="65"/>
                    <a:pt x="143" y="66"/>
                    <a:pt x="143" y="67"/>
                  </a:cubicBezTo>
                  <a:cubicBezTo>
                    <a:pt x="143" y="67"/>
                    <a:pt x="141" y="66"/>
                    <a:pt x="141" y="66"/>
                  </a:cubicBezTo>
                  <a:cubicBezTo>
                    <a:pt x="142" y="68"/>
                    <a:pt x="146" y="72"/>
                    <a:pt x="146" y="67"/>
                  </a:cubicBezTo>
                  <a:cubicBezTo>
                    <a:pt x="147" y="59"/>
                    <a:pt x="146" y="63"/>
                    <a:pt x="152" y="59"/>
                  </a:cubicBezTo>
                  <a:cubicBezTo>
                    <a:pt x="156" y="55"/>
                    <a:pt x="150" y="52"/>
                    <a:pt x="153" y="49"/>
                  </a:cubicBezTo>
                  <a:cubicBezTo>
                    <a:pt x="155" y="48"/>
                    <a:pt x="155" y="43"/>
                    <a:pt x="155" y="41"/>
                  </a:cubicBezTo>
                  <a:cubicBezTo>
                    <a:pt x="156" y="36"/>
                    <a:pt x="169" y="44"/>
                    <a:pt x="169" y="47"/>
                  </a:cubicBezTo>
                  <a:cubicBezTo>
                    <a:pt x="167" y="58"/>
                    <a:pt x="173" y="48"/>
                    <a:pt x="177" y="48"/>
                  </a:cubicBezTo>
                  <a:cubicBezTo>
                    <a:pt x="181" y="51"/>
                    <a:pt x="180" y="60"/>
                    <a:pt x="184" y="63"/>
                  </a:cubicBezTo>
                  <a:cubicBezTo>
                    <a:pt x="185" y="63"/>
                    <a:pt x="186" y="64"/>
                    <a:pt x="188" y="66"/>
                  </a:cubicBezTo>
                  <a:cubicBezTo>
                    <a:pt x="189" y="67"/>
                    <a:pt x="190" y="69"/>
                    <a:pt x="190" y="72"/>
                  </a:cubicBezTo>
                  <a:cubicBezTo>
                    <a:pt x="190" y="72"/>
                    <a:pt x="189" y="72"/>
                    <a:pt x="189" y="72"/>
                  </a:cubicBezTo>
                  <a:cubicBezTo>
                    <a:pt x="191" y="72"/>
                    <a:pt x="189" y="76"/>
                    <a:pt x="190" y="77"/>
                  </a:cubicBezTo>
                  <a:cubicBezTo>
                    <a:pt x="191" y="77"/>
                    <a:pt x="198" y="80"/>
                    <a:pt x="193" y="82"/>
                  </a:cubicBezTo>
                  <a:cubicBezTo>
                    <a:pt x="194" y="83"/>
                    <a:pt x="194" y="88"/>
                    <a:pt x="192" y="83"/>
                  </a:cubicBezTo>
                  <a:cubicBezTo>
                    <a:pt x="190" y="87"/>
                    <a:pt x="190" y="85"/>
                    <a:pt x="187" y="85"/>
                  </a:cubicBezTo>
                  <a:cubicBezTo>
                    <a:pt x="187" y="84"/>
                    <a:pt x="187" y="84"/>
                    <a:pt x="188" y="84"/>
                  </a:cubicBezTo>
                  <a:cubicBezTo>
                    <a:pt x="189" y="81"/>
                    <a:pt x="183" y="84"/>
                    <a:pt x="182" y="83"/>
                  </a:cubicBezTo>
                  <a:cubicBezTo>
                    <a:pt x="181" y="82"/>
                    <a:pt x="186" y="74"/>
                    <a:pt x="188" y="73"/>
                  </a:cubicBezTo>
                  <a:cubicBezTo>
                    <a:pt x="185" y="73"/>
                    <a:pt x="184" y="75"/>
                    <a:pt x="182" y="76"/>
                  </a:cubicBezTo>
                  <a:cubicBezTo>
                    <a:pt x="180" y="76"/>
                    <a:pt x="178" y="76"/>
                    <a:pt x="177" y="77"/>
                  </a:cubicBezTo>
                  <a:cubicBezTo>
                    <a:pt x="176" y="77"/>
                    <a:pt x="175" y="77"/>
                    <a:pt x="174" y="77"/>
                  </a:cubicBezTo>
                  <a:cubicBezTo>
                    <a:pt x="174" y="77"/>
                    <a:pt x="175" y="77"/>
                    <a:pt x="175" y="77"/>
                  </a:cubicBezTo>
                  <a:cubicBezTo>
                    <a:pt x="175" y="77"/>
                    <a:pt x="176" y="77"/>
                    <a:pt x="176" y="78"/>
                  </a:cubicBezTo>
                  <a:cubicBezTo>
                    <a:pt x="176" y="78"/>
                    <a:pt x="176" y="78"/>
                    <a:pt x="176" y="78"/>
                  </a:cubicBezTo>
                  <a:cubicBezTo>
                    <a:pt x="176" y="78"/>
                    <a:pt x="177" y="78"/>
                    <a:pt x="177" y="78"/>
                  </a:cubicBezTo>
                  <a:cubicBezTo>
                    <a:pt x="178" y="80"/>
                    <a:pt x="176" y="79"/>
                    <a:pt x="175" y="79"/>
                  </a:cubicBezTo>
                  <a:cubicBezTo>
                    <a:pt x="174" y="78"/>
                    <a:pt x="173" y="77"/>
                    <a:pt x="172" y="77"/>
                  </a:cubicBezTo>
                  <a:cubicBezTo>
                    <a:pt x="172" y="77"/>
                    <a:pt x="172" y="77"/>
                    <a:pt x="172" y="77"/>
                  </a:cubicBezTo>
                  <a:cubicBezTo>
                    <a:pt x="170" y="77"/>
                    <a:pt x="167" y="78"/>
                    <a:pt x="165" y="79"/>
                  </a:cubicBezTo>
                  <a:cubicBezTo>
                    <a:pt x="167" y="79"/>
                    <a:pt x="172" y="79"/>
                    <a:pt x="173" y="80"/>
                  </a:cubicBezTo>
                  <a:cubicBezTo>
                    <a:pt x="173" y="81"/>
                    <a:pt x="173" y="81"/>
                    <a:pt x="172" y="81"/>
                  </a:cubicBezTo>
                  <a:cubicBezTo>
                    <a:pt x="172" y="82"/>
                    <a:pt x="171" y="82"/>
                    <a:pt x="170" y="82"/>
                  </a:cubicBezTo>
                  <a:cubicBezTo>
                    <a:pt x="170" y="82"/>
                    <a:pt x="170" y="82"/>
                    <a:pt x="171" y="83"/>
                  </a:cubicBezTo>
                  <a:cubicBezTo>
                    <a:pt x="172" y="84"/>
                    <a:pt x="173" y="85"/>
                    <a:pt x="176" y="85"/>
                  </a:cubicBezTo>
                  <a:cubicBezTo>
                    <a:pt x="174" y="90"/>
                    <a:pt x="177" y="85"/>
                    <a:pt x="179" y="84"/>
                  </a:cubicBezTo>
                  <a:cubicBezTo>
                    <a:pt x="184" y="88"/>
                    <a:pt x="173" y="90"/>
                    <a:pt x="170" y="91"/>
                  </a:cubicBezTo>
                  <a:cubicBezTo>
                    <a:pt x="170" y="91"/>
                    <a:pt x="164" y="95"/>
                    <a:pt x="166" y="91"/>
                  </a:cubicBezTo>
                  <a:cubicBezTo>
                    <a:pt x="166" y="91"/>
                    <a:pt x="166" y="90"/>
                    <a:pt x="167" y="90"/>
                  </a:cubicBezTo>
                  <a:cubicBezTo>
                    <a:pt x="166" y="90"/>
                    <a:pt x="164" y="90"/>
                    <a:pt x="163" y="90"/>
                  </a:cubicBezTo>
                  <a:cubicBezTo>
                    <a:pt x="159" y="91"/>
                    <a:pt x="155" y="92"/>
                    <a:pt x="158" y="96"/>
                  </a:cubicBezTo>
                  <a:cubicBezTo>
                    <a:pt x="158" y="96"/>
                    <a:pt x="158" y="96"/>
                    <a:pt x="157" y="97"/>
                  </a:cubicBezTo>
                  <a:cubicBezTo>
                    <a:pt x="147" y="97"/>
                    <a:pt x="144" y="104"/>
                    <a:pt x="140" y="112"/>
                  </a:cubicBezTo>
                  <a:cubicBezTo>
                    <a:pt x="137" y="116"/>
                    <a:pt x="129" y="116"/>
                    <a:pt x="126" y="121"/>
                  </a:cubicBezTo>
                  <a:cubicBezTo>
                    <a:pt x="127" y="121"/>
                    <a:pt x="127" y="126"/>
                    <a:pt x="126" y="125"/>
                  </a:cubicBezTo>
                  <a:cubicBezTo>
                    <a:pt x="127" y="129"/>
                    <a:pt x="128" y="134"/>
                    <a:pt x="123" y="135"/>
                  </a:cubicBezTo>
                  <a:cubicBezTo>
                    <a:pt x="118" y="133"/>
                    <a:pt x="124" y="119"/>
                    <a:pt x="116" y="123"/>
                  </a:cubicBezTo>
                  <a:cubicBezTo>
                    <a:pt x="116" y="123"/>
                    <a:pt x="114" y="122"/>
                    <a:pt x="114" y="122"/>
                  </a:cubicBezTo>
                  <a:cubicBezTo>
                    <a:pt x="113" y="121"/>
                    <a:pt x="107" y="123"/>
                    <a:pt x="106" y="123"/>
                  </a:cubicBezTo>
                  <a:cubicBezTo>
                    <a:pt x="106" y="124"/>
                    <a:pt x="107" y="124"/>
                    <a:pt x="107" y="125"/>
                  </a:cubicBezTo>
                  <a:cubicBezTo>
                    <a:pt x="105" y="126"/>
                    <a:pt x="97" y="122"/>
                    <a:pt x="95" y="123"/>
                  </a:cubicBezTo>
                  <a:cubicBezTo>
                    <a:pt x="95" y="123"/>
                    <a:pt x="92" y="125"/>
                    <a:pt x="91" y="125"/>
                  </a:cubicBezTo>
                  <a:cubicBezTo>
                    <a:pt x="91" y="125"/>
                    <a:pt x="89" y="127"/>
                    <a:pt x="88" y="127"/>
                  </a:cubicBezTo>
                  <a:cubicBezTo>
                    <a:pt x="87" y="127"/>
                    <a:pt x="87" y="128"/>
                    <a:pt x="85" y="130"/>
                  </a:cubicBezTo>
                  <a:cubicBezTo>
                    <a:pt x="86" y="137"/>
                    <a:pt x="80" y="139"/>
                    <a:pt x="84" y="146"/>
                  </a:cubicBezTo>
                  <a:cubicBezTo>
                    <a:pt x="85" y="147"/>
                    <a:pt x="86" y="153"/>
                    <a:pt x="89" y="151"/>
                  </a:cubicBezTo>
                  <a:cubicBezTo>
                    <a:pt x="91" y="152"/>
                    <a:pt x="96" y="150"/>
                    <a:pt x="97" y="148"/>
                  </a:cubicBezTo>
                  <a:cubicBezTo>
                    <a:pt x="98" y="139"/>
                    <a:pt x="112" y="143"/>
                    <a:pt x="106" y="146"/>
                  </a:cubicBezTo>
                  <a:cubicBezTo>
                    <a:pt x="104" y="148"/>
                    <a:pt x="102" y="156"/>
                    <a:pt x="101" y="158"/>
                  </a:cubicBezTo>
                  <a:cubicBezTo>
                    <a:pt x="104" y="159"/>
                    <a:pt x="111" y="156"/>
                    <a:pt x="114" y="160"/>
                  </a:cubicBezTo>
                  <a:cubicBezTo>
                    <a:pt x="116" y="162"/>
                    <a:pt x="111" y="169"/>
                    <a:pt x="112" y="172"/>
                  </a:cubicBezTo>
                  <a:cubicBezTo>
                    <a:pt x="113" y="173"/>
                    <a:pt x="116" y="179"/>
                    <a:pt x="118" y="178"/>
                  </a:cubicBezTo>
                  <a:cubicBezTo>
                    <a:pt x="120" y="178"/>
                    <a:pt x="123" y="173"/>
                    <a:pt x="126" y="177"/>
                  </a:cubicBezTo>
                  <a:cubicBezTo>
                    <a:pt x="126" y="178"/>
                    <a:pt x="127" y="178"/>
                    <a:pt x="128" y="179"/>
                  </a:cubicBezTo>
                  <a:cubicBezTo>
                    <a:pt x="129" y="178"/>
                    <a:pt x="131" y="176"/>
                    <a:pt x="132" y="175"/>
                  </a:cubicBezTo>
                  <a:cubicBezTo>
                    <a:pt x="132" y="175"/>
                    <a:pt x="132" y="173"/>
                    <a:pt x="132" y="173"/>
                  </a:cubicBezTo>
                  <a:cubicBezTo>
                    <a:pt x="133" y="171"/>
                    <a:pt x="136" y="173"/>
                    <a:pt x="138" y="171"/>
                  </a:cubicBezTo>
                  <a:cubicBezTo>
                    <a:pt x="140" y="169"/>
                    <a:pt x="145" y="167"/>
                    <a:pt x="141" y="170"/>
                  </a:cubicBezTo>
                  <a:cubicBezTo>
                    <a:pt x="141" y="170"/>
                    <a:pt x="141" y="171"/>
                    <a:pt x="141" y="171"/>
                  </a:cubicBezTo>
                  <a:cubicBezTo>
                    <a:pt x="143" y="171"/>
                    <a:pt x="144" y="171"/>
                    <a:pt x="146" y="170"/>
                  </a:cubicBezTo>
                  <a:cubicBezTo>
                    <a:pt x="145" y="170"/>
                    <a:pt x="145" y="170"/>
                    <a:pt x="145" y="169"/>
                  </a:cubicBezTo>
                  <a:cubicBezTo>
                    <a:pt x="145" y="170"/>
                    <a:pt x="155" y="173"/>
                    <a:pt x="156" y="173"/>
                  </a:cubicBezTo>
                  <a:cubicBezTo>
                    <a:pt x="157" y="174"/>
                    <a:pt x="158" y="174"/>
                    <a:pt x="159" y="174"/>
                  </a:cubicBezTo>
                  <a:cubicBezTo>
                    <a:pt x="163" y="172"/>
                    <a:pt x="163" y="174"/>
                    <a:pt x="166" y="175"/>
                  </a:cubicBezTo>
                  <a:cubicBezTo>
                    <a:pt x="166" y="173"/>
                    <a:pt x="166" y="172"/>
                    <a:pt x="168" y="172"/>
                  </a:cubicBezTo>
                  <a:cubicBezTo>
                    <a:pt x="169" y="172"/>
                    <a:pt x="168" y="175"/>
                    <a:pt x="166" y="175"/>
                  </a:cubicBezTo>
                  <a:cubicBezTo>
                    <a:pt x="173" y="177"/>
                    <a:pt x="173" y="186"/>
                    <a:pt x="181" y="186"/>
                  </a:cubicBezTo>
                  <a:cubicBezTo>
                    <a:pt x="183" y="187"/>
                    <a:pt x="187" y="187"/>
                    <a:pt x="190" y="189"/>
                  </a:cubicBezTo>
                  <a:cubicBezTo>
                    <a:pt x="191" y="190"/>
                    <a:pt x="198" y="205"/>
                    <a:pt x="198" y="205"/>
                  </a:cubicBezTo>
                  <a:cubicBezTo>
                    <a:pt x="203" y="205"/>
                    <a:pt x="205" y="204"/>
                    <a:pt x="208" y="208"/>
                  </a:cubicBezTo>
                  <a:cubicBezTo>
                    <a:pt x="211" y="211"/>
                    <a:pt x="218" y="210"/>
                    <a:pt x="221" y="211"/>
                  </a:cubicBezTo>
                  <a:cubicBezTo>
                    <a:pt x="223" y="212"/>
                    <a:pt x="230" y="217"/>
                    <a:pt x="232" y="219"/>
                  </a:cubicBezTo>
                  <a:cubicBezTo>
                    <a:pt x="232" y="219"/>
                    <a:pt x="232" y="219"/>
                    <a:pt x="232" y="219"/>
                  </a:cubicBezTo>
                  <a:cubicBezTo>
                    <a:pt x="232" y="219"/>
                    <a:pt x="232" y="219"/>
                    <a:pt x="232" y="219"/>
                  </a:cubicBezTo>
                  <a:cubicBezTo>
                    <a:pt x="232" y="219"/>
                    <a:pt x="232" y="219"/>
                    <a:pt x="232" y="219"/>
                  </a:cubicBezTo>
                  <a:cubicBezTo>
                    <a:pt x="234" y="225"/>
                    <a:pt x="231" y="230"/>
                    <a:pt x="227" y="23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5" name="Freeform 177"/>
            <p:cNvSpPr/>
            <p:nvPr/>
          </p:nvSpPr>
          <p:spPr bwMode="auto">
            <a:xfrm>
              <a:off x="2941638" y="4779963"/>
              <a:ext cx="6350" cy="4763"/>
            </a:xfrm>
            <a:custGeom>
              <a:avLst/>
              <a:gdLst>
                <a:gd name="T0" fmla="*/ 0 w 7"/>
                <a:gd name="T1" fmla="*/ 1 h 7"/>
                <a:gd name="T2" fmla="*/ 1 w 7"/>
                <a:gd name="T3" fmla="*/ 7 h 7"/>
                <a:gd name="T4" fmla="*/ 7 w 7"/>
                <a:gd name="T5" fmla="*/ 4 h 7"/>
                <a:gd name="T6" fmla="*/ 7 w 7"/>
                <a:gd name="T7" fmla="*/ 4 h 7"/>
                <a:gd name="T8" fmla="*/ 7 w 7"/>
                <a:gd name="T9" fmla="*/ 3 h 7"/>
                <a:gd name="T10" fmla="*/ 7 w 7"/>
                <a:gd name="T11" fmla="*/ 3 h 7"/>
                <a:gd name="T12" fmla="*/ 0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1"/>
                  </a:moveTo>
                  <a:cubicBezTo>
                    <a:pt x="0" y="1"/>
                    <a:pt x="2" y="7"/>
                    <a:pt x="1" y="7"/>
                  </a:cubicBezTo>
                  <a:cubicBezTo>
                    <a:pt x="5" y="6"/>
                    <a:pt x="3" y="4"/>
                    <a:pt x="7" y="4"/>
                  </a:cubicBezTo>
                  <a:cubicBezTo>
                    <a:pt x="7" y="4"/>
                    <a:pt x="7" y="4"/>
                    <a:pt x="7" y="4"/>
                  </a:cubicBezTo>
                  <a:cubicBezTo>
                    <a:pt x="7" y="4"/>
                    <a:pt x="7" y="4"/>
                    <a:pt x="7" y="3"/>
                  </a:cubicBezTo>
                  <a:cubicBezTo>
                    <a:pt x="7" y="3"/>
                    <a:pt x="7" y="3"/>
                    <a:pt x="7" y="3"/>
                  </a:cubicBezTo>
                  <a:cubicBezTo>
                    <a:pt x="6" y="1"/>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6" name="Freeform 178"/>
            <p:cNvSpPr/>
            <p:nvPr/>
          </p:nvSpPr>
          <p:spPr bwMode="auto">
            <a:xfrm>
              <a:off x="2932113" y="4775200"/>
              <a:ext cx="9525" cy="4763"/>
            </a:xfrm>
            <a:custGeom>
              <a:avLst/>
              <a:gdLst>
                <a:gd name="T0" fmla="*/ 0 w 13"/>
                <a:gd name="T1" fmla="*/ 4 h 6"/>
                <a:gd name="T2" fmla="*/ 12 w 13"/>
                <a:gd name="T3" fmla="*/ 6 h 6"/>
                <a:gd name="T4" fmla="*/ 8 w 13"/>
                <a:gd name="T5" fmla="*/ 0 h 6"/>
                <a:gd name="T6" fmla="*/ 0 w 13"/>
                <a:gd name="T7" fmla="*/ 4 h 6"/>
              </a:gdLst>
              <a:ahLst/>
              <a:cxnLst>
                <a:cxn ang="0">
                  <a:pos x="T0" y="T1"/>
                </a:cxn>
                <a:cxn ang="0">
                  <a:pos x="T2" y="T3"/>
                </a:cxn>
                <a:cxn ang="0">
                  <a:pos x="T4" y="T5"/>
                </a:cxn>
                <a:cxn ang="0">
                  <a:pos x="T6" y="T7"/>
                </a:cxn>
              </a:cxnLst>
              <a:rect l="0" t="0" r="r" b="b"/>
              <a:pathLst>
                <a:path w="13" h="6">
                  <a:moveTo>
                    <a:pt x="0" y="4"/>
                  </a:moveTo>
                  <a:cubicBezTo>
                    <a:pt x="4" y="5"/>
                    <a:pt x="9" y="1"/>
                    <a:pt x="12" y="6"/>
                  </a:cubicBezTo>
                  <a:cubicBezTo>
                    <a:pt x="13" y="3"/>
                    <a:pt x="11" y="0"/>
                    <a:pt x="8" y="0"/>
                  </a:cubicBezTo>
                  <a:cubicBezTo>
                    <a:pt x="5" y="1"/>
                    <a:pt x="2" y="3"/>
                    <a:pt x="0"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7" name="Freeform 179"/>
            <p:cNvSpPr/>
            <p:nvPr/>
          </p:nvSpPr>
          <p:spPr bwMode="auto">
            <a:xfrm>
              <a:off x="2962275" y="4968875"/>
              <a:ext cx="0" cy="0"/>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0"/>
                    <a:pt x="0" y="0"/>
                    <a:pt x="0" y="1"/>
                  </a:cubicBezTo>
                  <a:cubicBezTo>
                    <a:pt x="0" y="1"/>
                    <a:pt x="0" y="1"/>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8" name="Freeform 180"/>
            <p:cNvSpPr/>
            <p:nvPr/>
          </p:nvSpPr>
          <p:spPr bwMode="auto">
            <a:xfrm>
              <a:off x="2882900" y="4819650"/>
              <a:ext cx="1588" cy="3175"/>
            </a:xfrm>
            <a:custGeom>
              <a:avLst/>
              <a:gdLst>
                <a:gd name="T0" fmla="*/ 0 w 2"/>
                <a:gd name="T1" fmla="*/ 0 h 3"/>
                <a:gd name="T2" fmla="*/ 0 w 2"/>
                <a:gd name="T3" fmla="*/ 0 h 3"/>
              </a:gdLst>
              <a:ahLst/>
              <a:cxnLst>
                <a:cxn ang="0">
                  <a:pos x="T0" y="T1"/>
                </a:cxn>
                <a:cxn ang="0">
                  <a:pos x="T2" y="T3"/>
                </a:cxn>
              </a:cxnLst>
              <a:rect l="0" t="0" r="r" b="b"/>
              <a:pathLst>
                <a:path w="2" h="3">
                  <a:moveTo>
                    <a:pt x="0" y="0"/>
                  </a:moveTo>
                  <a:cubicBezTo>
                    <a:pt x="1" y="1"/>
                    <a:pt x="2" y="3"/>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9" name="Freeform 181"/>
            <p:cNvSpPr/>
            <p:nvPr/>
          </p:nvSpPr>
          <p:spPr bwMode="auto">
            <a:xfrm>
              <a:off x="3019425" y="4883150"/>
              <a:ext cx="0" cy="1588"/>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0" y="0"/>
                    <a:pt x="1"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0" name="Freeform 182"/>
            <p:cNvSpPr/>
            <p:nvPr/>
          </p:nvSpPr>
          <p:spPr bwMode="auto">
            <a:xfrm>
              <a:off x="2946400" y="4781550"/>
              <a:ext cx="1588" cy="1588"/>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1"/>
                    <a:pt x="1" y="0"/>
                  </a:cubicBezTo>
                  <a:cubicBezTo>
                    <a:pt x="1" y="0"/>
                    <a:pt x="0" y="1"/>
                    <a:pt x="1"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1" name="Freeform 183"/>
            <p:cNvSpPr/>
            <p:nvPr/>
          </p:nvSpPr>
          <p:spPr bwMode="auto">
            <a:xfrm>
              <a:off x="3373438" y="4960938"/>
              <a:ext cx="20638" cy="14288"/>
            </a:xfrm>
            <a:custGeom>
              <a:avLst/>
              <a:gdLst>
                <a:gd name="T0" fmla="*/ 21 w 28"/>
                <a:gd name="T1" fmla="*/ 3 h 18"/>
                <a:gd name="T2" fmla="*/ 8 w 28"/>
                <a:gd name="T3" fmla="*/ 12 h 18"/>
                <a:gd name="T4" fmla="*/ 8 w 28"/>
                <a:gd name="T5" fmla="*/ 18 h 18"/>
                <a:gd name="T6" fmla="*/ 18 w 28"/>
                <a:gd name="T7" fmla="*/ 11 h 18"/>
                <a:gd name="T8" fmla="*/ 19 w 28"/>
                <a:gd name="T9" fmla="*/ 11 h 18"/>
                <a:gd name="T10" fmla="*/ 28 w 28"/>
                <a:gd name="T11" fmla="*/ 2 h 18"/>
                <a:gd name="T12" fmla="*/ 21 w 28"/>
                <a:gd name="T13" fmla="*/ 3 h 18"/>
              </a:gdLst>
              <a:ahLst/>
              <a:cxnLst>
                <a:cxn ang="0">
                  <a:pos x="T0" y="T1"/>
                </a:cxn>
                <a:cxn ang="0">
                  <a:pos x="T2" y="T3"/>
                </a:cxn>
                <a:cxn ang="0">
                  <a:pos x="T4" y="T5"/>
                </a:cxn>
                <a:cxn ang="0">
                  <a:pos x="T6" y="T7"/>
                </a:cxn>
                <a:cxn ang="0">
                  <a:pos x="T8" y="T9"/>
                </a:cxn>
                <a:cxn ang="0">
                  <a:pos x="T10" y="T11"/>
                </a:cxn>
                <a:cxn ang="0">
                  <a:pos x="T12" y="T13"/>
                </a:cxn>
              </a:cxnLst>
              <a:rect l="0" t="0" r="r" b="b"/>
              <a:pathLst>
                <a:path w="28" h="18">
                  <a:moveTo>
                    <a:pt x="21" y="3"/>
                  </a:moveTo>
                  <a:cubicBezTo>
                    <a:pt x="18" y="6"/>
                    <a:pt x="10" y="9"/>
                    <a:pt x="8" y="12"/>
                  </a:cubicBezTo>
                  <a:cubicBezTo>
                    <a:pt x="5" y="14"/>
                    <a:pt x="0" y="18"/>
                    <a:pt x="8" y="18"/>
                  </a:cubicBezTo>
                  <a:cubicBezTo>
                    <a:pt x="12" y="18"/>
                    <a:pt x="15" y="13"/>
                    <a:pt x="18" y="11"/>
                  </a:cubicBezTo>
                  <a:cubicBezTo>
                    <a:pt x="26" y="1"/>
                    <a:pt x="18" y="11"/>
                    <a:pt x="19" y="11"/>
                  </a:cubicBezTo>
                  <a:cubicBezTo>
                    <a:pt x="22" y="8"/>
                    <a:pt x="26" y="7"/>
                    <a:pt x="28" y="2"/>
                  </a:cubicBezTo>
                  <a:cubicBezTo>
                    <a:pt x="26" y="0"/>
                    <a:pt x="22" y="1"/>
                    <a:pt x="21"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2" name="Freeform 184"/>
            <p:cNvSpPr/>
            <p:nvPr/>
          </p:nvSpPr>
          <p:spPr bwMode="auto">
            <a:xfrm>
              <a:off x="3400425" y="4951413"/>
              <a:ext cx="0" cy="1588"/>
            </a:xfrm>
            <a:custGeom>
              <a:avLst/>
              <a:gdLst>
                <a:gd name="T0" fmla="*/ 0 h 1"/>
                <a:gd name="T1" fmla="*/ 0 h 1"/>
              </a:gdLst>
              <a:ahLst/>
              <a:cxnLst>
                <a:cxn ang="0">
                  <a:pos x="0" y="T0"/>
                </a:cxn>
                <a:cxn ang="0">
                  <a:pos x="0" y="T1"/>
                </a:cxn>
              </a:cxnLst>
              <a:rect l="0" t="0" r="r" b="b"/>
              <a:pathLst>
                <a:path h="1">
                  <a:moveTo>
                    <a:pt x="0" y="0"/>
                  </a:moveTo>
                  <a:cubicBezTo>
                    <a:pt x="0" y="0"/>
                    <a:pt x="0" y="1"/>
                    <a:pt x="0"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3" name="Freeform 185"/>
            <p:cNvSpPr/>
            <p:nvPr/>
          </p:nvSpPr>
          <p:spPr bwMode="auto">
            <a:xfrm>
              <a:off x="3400425" y="4949825"/>
              <a:ext cx="0" cy="3175"/>
            </a:xfrm>
            <a:custGeom>
              <a:avLst/>
              <a:gdLst>
                <a:gd name="T0" fmla="*/ 0 w 1"/>
                <a:gd name="T1" fmla="*/ 3 h 3"/>
                <a:gd name="T2" fmla="*/ 1 w 1"/>
                <a:gd name="T3" fmla="*/ 2 h 3"/>
                <a:gd name="T4" fmla="*/ 0 w 1"/>
                <a:gd name="T5" fmla="*/ 3 h 3"/>
              </a:gdLst>
              <a:ahLst/>
              <a:cxnLst>
                <a:cxn ang="0">
                  <a:pos x="T0" y="T1"/>
                </a:cxn>
                <a:cxn ang="0">
                  <a:pos x="T2" y="T3"/>
                </a:cxn>
                <a:cxn ang="0">
                  <a:pos x="T4" y="T5"/>
                </a:cxn>
              </a:cxnLst>
              <a:rect l="0" t="0" r="r" b="b"/>
              <a:pathLst>
                <a:path w="1" h="3">
                  <a:moveTo>
                    <a:pt x="0" y="3"/>
                  </a:moveTo>
                  <a:cubicBezTo>
                    <a:pt x="0" y="2"/>
                    <a:pt x="1" y="2"/>
                    <a:pt x="1" y="2"/>
                  </a:cubicBezTo>
                  <a:cubicBezTo>
                    <a:pt x="0" y="0"/>
                    <a:pt x="0" y="1"/>
                    <a:pt x="0"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4" name="Freeform 186"/>
            <p:cNvSpPr/>
            <p:nvPr/>
          </p:nvSpPr>
          <p:spPr bwMode="auto">
            <a:xfrm>
              <a:off x="3394075" y="4946650"/>
              <a:ext cx="12700" cy="19050"/>
            </a:xfrm>
            <a:custGeom>
              <a:avLst/>
              <a:gdLst>
                <a:gd name="T0" fmla="*/ 11 w 15"/>
                <a:gd name="T1" fmla="*/ 11 h 25"/>
                <a:gd name="T2" fmla="*/ 9 w 15"/>
                <a:gd name="T3" fmla="*/ 12 h 25"/>
                <a:gd name="T4" fmla="*/ 7 w 15"/>
                <a:gd name="T5" fmla="*/ 8 h 25"/>
                <a:gd name="T6" fmla="*/ 7 w 15"/>
                <a:gd name="T7" fmla="*/ 8 h 25"/>
                <a:gd name="T8" fmla="*/ 3 w 15"/>
                <a:gd name="T9" fmla="*/ 0 h 25"/>
                <a:gd name="T10" fmla="*/ 3 w 15"/>
                <a:gd name="T11" fmla="*/ 4 h 25"/>
                <a:gd name="T12" fmla="*/ 1 w 15"/>
                <a:gd name="T13" fmla="*/ 16 h 25"/>
                <a:gd name="T14" fmla="*/ 2 w 15"/>
                <a:gd name="T15" fmla="*/ 20 h 25"/>
                <a:gd name="T16" fmla="*/ 0 w 15"/>
                <a:gd name="T17" fmla="*/ 23 h 25"/>
                <a:gd name="T18" fmla="*/ 9 w 15"/>
                <a:gd name="T19" fmla="*/ 16 h 25"/>
                <a:gd name="T20" fmla="*/ 13 w 15"/>
                <a:gd name="T21" fmla="*/ 11 h 25"/>
                <a:gd name="T22" fmla="*/ 11 w 15"/>
                <a:gd name="T23"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5">
                  <a:moveTo>
                    <a:pt x="11" y="11"/>
                  </a:moveTo>
                  <a:cubicBezTo>
                    <a:pt x="9" y="11"/>
                    <a:pt x="8" y="11"/>
                    <a:pt x="9" y="12"/>
                  </a:cubicBezTo>
                  <a:cubicBezTo>
                    <a:pt x="10" y="16"/>
                    <a:pt x="8" y="10"/>
                    <a:pt x="7" y="8"/>
                  </a:cubicBezTo>
                  <a:cubicBezTo>
                    <a:pt x="7" y="8"/>
                    <a:pt x="7" y="8"/>
                    <a:pt x="7" y="8"/>
                  </a:cubicBezTo>
                  <a:cubicBezTo>
                    <a:pt x="6" y="5"/>
                    <a:pt x="7" y="2"/>
                    <a:pt x="3" y="0"/>
                  </a:cubicBezTo>
                  <a:cubicBezTo>
                    <a:pt x="3" y="0"/>
                    <a:pt x="4" y="4"/>
                    <a:pt x="3" y="4"/>
                  </a:cubicBezTo>
                  <a:cubicBezTo>
                    <a:pt x="8" y="9"/>
                    <a:pt x="3" y="13"/>
                    <a:pt x="1" y="16"/>
                  </a:cubicBezTo>
                  <a:cubicBezTo>
                    <a:pt x="1" y="17"/>
                    <a:pt x="2" y="19"/>
                    <a:pt x="2" y="20"/>
                  </a:cubicBezTo>
                  <a:cubicBezTo>
                    <a:pt x="1" y="21"/>
                    <a:pt x="1" y="22"/>
                    <a:pt x="0" y="23"/>
                  </a:cubicBezTo>
                  <a:cubicBezTo>
                    <a:pt x="3" y="25"/>
                    <a:pt x="8" y="19"/>
                    <a:pt x="9" y="16"/>
                  </a:cubicBezTo>
                  <a:cubicBezTo>
                    <a:pt x="9" y="16"/>
                    <a:pt x="15" y="13"/>
                    <a:pt x="13" y="11"/>
                  </a:cubicBezTo>
                  <a:cubicBezTo>
                    <a:pt x="12" y="11"/>
                    <a:pt x="12" y="11"/>
                    <a:pt x="11" y="1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5" name="Freeform 187"/>
            <p:cNvSpPr/>
            <p:nvPr/>
          </p:nvSpPr>
          <p:spPr bwMode="auto">
            <a:xfrm>
              <a:off x="3375025" y="4975225"/>
              <a:ext cx="3175" cy="0"/>
            </a:xfrm>
            <a:custGeom>
              <a:avLst/>
              <a:gdLst>
                <a:gd name="T0" fmla="*/ 2 w 3"/>
                <a:gd name="T1" fmla="*/ 0 h 1"/>
                <a:gd name="T2" fmla="*/ 0 w 3"/>
                <a:gd name="T3" fmla="*/ 1 h 1"/>
                <a:gd name="T4" fmla="*/ 2 w 3"/>
                <a:gd name="T5" fmla="*/ 0 h 1"/>
              </a:gdLst>
              <a:ahLst/>
              <a:cxnLst>
                <a:cxn ang="0">
                  <a:pos x="T0" y="T1"/>
                </a:cxn>
                <a:cxn ang="0">
                  <a:pos x="T2" y="T3"/>
                </a:cxn>
                <a:cxn ang="0">
                  <a:pos x="T4" y="T5"/>
                </a:cxn>
              </a:cxnLst>
              <a:rect l="0" t="0" r="r" b="b"/>
              <a:pathLst>
                <a:path w="3" h="1">
                  <a:moveTo>
                    <a:pt x="2" y="0"/>
                  </a:moveTo>
                  <a:cubicBezTo>
                    <a:pt x="1" y="0"/>
                    <a:pt x="0" y="1"/>
                    <a:pt x="0" y="1"/>
                  </a:cubicBezTo>
                  <a:cubicBezTo>
                    <a:pt x="2" y="1"/>
                    <a:pt x="3" y="0"/>
                    <a:pt x="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6" name="Freeform 188"/>
            <p:cNvSpPr/>
            <p:nvPr/>
          </p:nvSpPr>
          <p:spPr bwMode="auto">
            <a:xfrm>
              <a:off x="3294063" y="4894263"/>
              <a:ext cx="76200" cy="65088"/>
            </a:xfrm>
            <a:custGeom>
              <a:avLst/>
              <a:gdLst>
                <a:gd name="T0" fmla="*/ 97 w 99"/>
                <a:gd name="T1" fmla="*/ 40 h 85"/>
                <a:gd name="T2" fmla="*/ 97 w 99"/>
                <a:gd name="T3" fmla="*/ 40 h 85"/>
                <a:gd name="T4" fmla="*/ 96 w 99"/>
                <a:gd name="T5" fmla="*/ 41 h 85"/>
                <a:gd name="T6" fmla="*/ 93 w 99"/>
                <a:gd name="T7" fmla="*/ 36 h 85"/>
                <a:gd name="T8" fmla="*/ 92 w 99"/>
                <a:gd name="T9" fmla="*/ 33 h 85"/>
                <a:gd name="T10" fmla="*/ 91 w 99"/>
                <a:gd name="T11" fmla="*/ 33 h 85"/>
                <a:gd name="T12" fmla="*/ 90 w 99"/>
                <a:gd name="T13" fmla="*/ 27 h 85"/>
                <a:gd name="T14" fmla="*/ 81 w 99"/>
                <a:gd name="T15" fmla="*/ 11 h 85"/>
                <a:gd name="T16" fmla="*/ 78 w 99"/>
                <a:gd name="T17" fmla="*/ 1 h 85"/>
                <a:gd name="T18" fmla="*/ 74 w 99"/>
                <a:gd name="T19" fmla="*/ 16 h 85"/>
                <a:gd name="T20" fmla="*/ 69 w 99"/>
                <a:gd name="T21" fmla="*/ 19 h 85"/>
                <a:gd name="T22" fmla="*/ 62 w 99"/>
                <a:gd name="T23" fmla="*/ 14 h 85"/>
                <a:gd name="T24" fmla="*/ 61 w 99"/>
                <a:gd name="T25" fmla="*/ 10 h 85"/>
                <a:gd name="T26" fmla="*/ 63 w 99"/>
                <a:gd name="T27" fmla="*/ 9 h 85"/>
                <a:gd name="T28" fmla="*/ 64 w 99"/>
                <a:gd name="T29" fmla="*/ 11 h 85"/>
                <a:gd name="T30" fmla="*/ 63 w 99"/>
                <a:gd name="T31" fmla="*/ 9 h 85"/>
                <a:gd name="T32" fmla="*/ 63 w 99"/>
                <a:gd name="T33" fmla="*/ 5 h 85"/>
                <a:gd name="T34" fmla="*/ 54 w 99"/>
                <a:gd name="T35" fmla="*/ 2 h 85"/>
                <a:gd name="T36" fmla="*/ 52 w 99"/>
                <a:gd name="T37" fmla="*/ 2 h 85"/>
                <a:gd name="T38" fmla="*/ 53 w 99"/>
                <a:gd name="T39" fmla="*/ 4 h 85"/>
                <a:gd name="T40" fmla="*/ 46 w 99"/>
                <a:gd name="T41" fmla="*/ 12 h 85"/>
                <a:gd name="T42" fmla="*/ 42 w 99"/>
                <a:gd name="T43" fmla="*/ 12 h 85"/>
                <a:gd name="T44" fmla="*/ 34 w 99"/>
                <a:gd name="T45" fmla="*/ 13 h 85"/>
                <a:gd name="T46" fmla="*/ 29 w 99"/>
                <a:gd name="T47" fmla="*/ 19 h 85"/>
                <a:gd name="T48" fmla="*/ 29 w 99"/>
                <a:gd name="T49" fmla="*/ 17 h 85"/>
                <a:gd name="T50" fmla="*/ 23 w 99"/>
                <a:gd name="T51" fmla="*/ 25 h 85"/>
                <a:gd name="T52" fmla="*/ 11 w 99"/>
                <a:gd name="T53" fmla="*/ 29 h 85"/>
                <a:gd name="T54" fmla="*/ 2 w 99"/>
                <a:gd name="T55" fmla="*/ 43 h 85"/>
                <a:gd name="T56" fmla="*/ 0 w 99"/>
                <a:gd name="T57" fmla="*/ 42 h 85"/>
                <a:gd name="T58" fmla="*/ 2 w 99"/>
                <a:gd name="T59" fmla="*/ 64 h 85"/>
                <a:gd name="T60" fmla="*/ 12 w 99"/>
                <a:gd name="T61" fmla="*/ 68 h 85"/>
                <a:gd name="T62" fmla="*/ 24 w 99"/>
                <a:gd name="T63" fmla="*/ 63 h 85"/>
                <a:gd name="T64" fmla="*/ 40 w 99"/>
                <a:gd name="T65" fmla="*/ 59 h 85"/>
                <a:gd name="T66" fmla="*/ 44 w 99"/>
                <a:gd name="T67" fmla="*/ 62 h 85"/>
                <a:gd name="T68" fmla="*/ 46 w 99"/>
                <a:gd name="T69" fmla="*/ 67 h 85"/>
                <a:gd name="T70" fmla="*/ 54 w 99"/>
                <a:gd name="T71" fmla="*/ 65 h 85"/>
                <a:gd name="T72" fmla="*/ 49 w 99"/>
                <a:gd name="T73" fmla="*/ 71 h 85"/>
                <a:gd name="T74" fmla="*/ 53 w 99"/>
                <a:gd name="T75" fmla="*/ 70 h 85"/>
                <a:gd name="T76" fmla="*/ 52 w 99"/>
                <a:gd name="T77" fmla="*/ 73 h 85"/>
                <a:gd name="T78" fmla="*/ 55 w 99"/>
                <a:gd name="T79" fmla="*/ 76 h 85"/>
                <a:gd name="T80" fmla="*/ 57 w 99"/>
                <a:gd name="T81" fmla="*/ 81 h 85"/>
                <a:gd name="T82" fmla="*/ 65 w 99"/>
                <a:gd name="T83" fmla="*/ 82 h 85"/>
                <a:gd name="T84" fmla="*/ 72 w 99"/>
                <a:gd name="T85" fmla="*/ 82 h 85"/>
                <a:gd name="T86" fmla="*/ 80 w 99"/>
                <a:gd name="T87" fmla="*/ 79 h 85"/>
                <a:gd name="T88" fmla="*/ 91 w 99"/>
                <a:gd name="T89" fmla="*/ 62 h 85"/>
                <a:gd name="T90" fmla="*/ 98 w 99"/>
                <a:gd name="T91" fmla="*/ 40 h 85"/>
                <a:gd name="T92" fmla="*/ 97 w 99"/>
                <a:gd name="T93" fmla="*/ 4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9" h="85">
                  <a:moveTo>
                    <a:pt x="97" y="40"/>
                  </a:moveTo>
                  <a:cubicBezTo>
                    <a:pt x="97" y="40"/>
                    <a:pt x="97" y="40"/>
                    <a:pt x="97" y="40"/>
                  </a:cubicBezTo>
                  <a:cubicBezTo>
                    <a:pt x="97" y="40"/>
                    <a:pt x="97" y="41"/>
                    <a:pt x="96" y="41"/>
                  </a:cubicBezTo>
                  <a:cubicBezTo>
                    <a:pt x="95" y="40"/>
                    <a:pt x="94" y="38"/>
                    <a:pt x="93" y="36"/>
                  </a:cubicBezTo>
                  <a:cubicBezTo>
                    <a:pt x="92" y="35"/>
                    <a:pt x="93" y="34"/>
                    <a:pt x="92" y="33"/>
                  </a:cubicBezTo>
                  <a:cubicBezTo>
                    <a:pt x="91" y="32"/>
                    <a:pt x="91" y="33"/>
                    <a:pt x="91" y="33"/>
                  </a:cubicBezTo>
                  <a:cubicBezTo>
                    <a:pt x="90" y="32"/>
                    <a:pt x="91" y="28"/>
                    <a:pt x="90" y="27"/>
                  </a:cubicBezTo>
                  <a:cubicBezTo>
                    <a:pt x="84" y="30"/>
                    <a:pt x="85" y="11"/>
                    <a:pt x="81" y="11"/>
                  </a:cubicBezTo>
                  <a:cubicBezTo>
                    <a:pt x="79" y="11"/>
                    <a:pt x="81" y="0"/>
                    <a:pt x="78" y="1"/>
                  </a:cubicBezTo>
                  <a:cubicBezTo>
                    <a:pt x="75" y="1"/>
                    <a:pt x="75" y="14"/>
                    <a:pt x="74" y="16"/>
                  </a:cubicBezTo>
                  <a:cubicBezTo>
                    <a:pt x="73" y="17"/>
                    <a:pt x="71" y="22"/>
                    <a:pt x="69" y="19"/>
                  </a:cubicBezTo>
                  <a:cubicBezTo>
                    <a:pt x="68" y="19"/>
                    <a:pt x="63" y="15"/>
                    <a:pt x="62" y="14"/>
                  </a:cubicBezTo>
                  <a:cubicBezTo>
                    <a:pt x="61" y="12"/>
                    <a:pt x="61" y="12"/>
                    <a:pt x="61" y="10"/>
                  </a:cubicBezTo>
                  <a:cubicBezTo>
                    <a:pt x="62" y="10"/>
                    <a:pt x="62" y="10"/>
                    <a:pt x="63" y="9"/>
                  </a:cubicBezTo>
                  <a:cubicBezTo>
                    <a:pt x="63" y="10"/>
                    <a:pt x="63" y="12"/>
                    <a:pt x="64" y="11"/>
                  </a:cubicBezTo>
                  <a:cubicBezTo>
                    <a:pt x="64" y="10"/>
                    <a:pt x="64" y="9"/>
                    <a:pt x="63" y="9"/>
                  </a:cubicBezTo>
                  <a:cubicBezTo>
                    <a:pt x="65" y="6"/>
                    <a:pt x="63" y="5"/>
                    <a:pt x="63" y="5"/>
                  </a:cubicBezTo>
                  <a:cubicBezTo>
                    <a:pt x="60" y="4"/>
                    <a:pt x="57" y="4"/>
                    <a:pt x="54" y="2"/>
                  </a:cubicBezTo>
                  <a:cubicBezTo>
                    <a:pt x="53" y="2"/>
                    <a:pt x="53" y="2"/>
                    <a:pt x="52" y="2"/>
                  </a:cubicBezTo>
                  <a:cubicBezTo>
                    <a:pt x="53" y="3"/>
                    <a:pt x="53" y="3"/>
                    <a:pt x="53" y="4"/>
                  </a:cubicBezTo>
                  <a:cubicBezTo>
                    <a:pt x="51" y="7"/>
                    <a:pt x="45" y="6"/>
                    <a:pt x="46" y="12"/>
                  </a:cubicBezTo>
                  <a:cubicBezTo>
                    <a:pt x="45" y="12"/>
                    <a:pt x="42" y="12"/>
                    <a:pt x="42" y="12"/>
                  </a:cubicBezTo>
                  <a:cubicBezTo>
                    <a:pt x="43" y="11"/>
                    <a:pt x="37" y="9"/>
                    <a:pt x="34" y="13"/>
                  </a:cubicBezTo>
                  <a:cubicBezTo>
                    <a:pt x="33" y="14"/>
                    <a:pt x="29" y="19"/>
                    <a:pt x="29" y="19"/>
                  </a:cubicBezTo>
                  <a:cubicBezTo>
                    <a:pt x="29" y="19"/>
                    <a:pt x="30" y="17"/>
                    <a:pt x="29" y="17"/>
                  </a:cubicBezTo>
                  <a:cubicBezTo>
                    <a:pt x="25" y="18"/>
                    <a:pt x="26" y="25"/>
                    <a:pt x="23" y="25"/>
                  </a:cubicBezTo>
                  <a:cubicBezTo>
                    <a:pt x="21" y="25"/>
                    <a:pt x="12" y="28"/>
                    <a:pt x="11" y="29"/>
                  </a:cubicBezTo>
                  <a:cubicBezTo>
                    <a:pt x="3" y="32"/>
                    <a:pt x="3" y="35"/>
                    <a:pt x="2" y="43"/>
                  </a:cubicBezTo>
                  <a:cubicBezTo>
                    <a:pt x="2" y="42"/>
                    <a:pt x="0" y="41"/>
                    <a:pt x="0" y="42"/>
                  </a:cubicBezTo>
                  <a:cubicBezTo>
                    <a:pt x="0" y="49"/>
                    <a:pt x="5" y="57"/>
                    <a:pt x="2" y="64"/>
                  </a:cubicBezTo>
                  <a:cubicBezTo>
                    <a:pt x="1" y="72"/>
                    <a:pt x="7" y="75"/>
                    <a:pt x="12" y="68"/>
                  </a:cubicBezTo>
                  <a:cubicBezTo>
                    <a:pt x="12" y="67"/>
                    <a:pt x="21" y="66"/>
                    <a:pt x="24" y="63"/>
                  </a:cubicBezTo>
                  <a:cubicBezTo>
                    <a:pt x="28" y="61"/>
                    <a:pt x="35" y="59"/>
                    <a:pt x="40" y="59"/>
                  </a:cubicBezTo>
                  <a:cubicBezTo>
                    <a:pt x="41" y="61"/>
                    <a:pt x="42" y="61"/>
                    <a:pt x="44" y="62"/>
                  </a:cubicBezTo>
                  <a:cubicBezTo>
                    <a:pt x="44" y="62"/>
                    <a:pt x="45" y="66"/>
                    <a:pt x="46" y="67"/>
                  </a:cubicBezTo>
                  <a:cubicBezTo>
                    <a:pt x="44" y="73"/>
                    <a:pt x="51" y="68"/>
                    <a:pt x="54" y="65"/>
                  </a:cubicBezTo>
                  <a:cubicBezTo>
                    <a:pt x="53" y="66"/>
                    <a:pt x="50" y="72"/>
                    <a:pt x="49" y="71"/>
                  </a:cubicBezTo>
                  <a:cubicBezTo>
                    <a:pt x="51" y="73"/>
                    <a:pt x="52" y="70"/>
                    <a:pt x="53" y="70"/>
                  </a:cubicBezTo>
                  <a:cubicBezTo>
                    <a:pt x="55" y="70"/>
                    <a:pt x="52" y="72"/>
                    <a:pt x="52" y="73"/>
                  </a:cubicBezTo>
                  <a:cubicBezTo>
                    <a:pt x="53" y="74"/>
                    <a:pt x="58" y="73"/>
                    <a:pt x="55" y="76"/>
                  </a:cubicBezTo>
                  <a:cubicBezTo>
                    <a:pt x="54" y="78"/>
                    <a:pt x="55" y="80"/>
                    <a:pt x="57" y="81"/>
                  </a:cubicBezTo>
                  <a:cubicBezTo>
                    <a:pt x="58" y="82"/>
                    <a:pt x="63" y="84"/>
                    <a:pt x="65" y="82"/>
                  </a:cubicBezTo>
                  <a:cubicBezTo>
                    <a:pt x="68" y="80"/>
                    <a:pt x="69" y="85"/>
                    <a:pt x="72" y="82"/>
                  </a:cubicBezTo>
                  <a:cubicBezTo>
                    <a:pt x="72" y="81"/>
                    <a:pt x="79" y="79"/>
                    <a:pt x="80" y="79"/>
                  </a:cubicBezTo>
                  <a:cubicBezTo>
                    <a:pt x="84" y="74"/>
                    <a:pt x="86" y="66"/>
                    <a:pt x="91" y="62"/>
                  </a:cubicBezTo>
                  <a:cubicBezTo>
                    <a:pt x="93" y="58"/>
                    <a:pt x="99" y="43"/>
                    <a:pt x="98" y="40"/>
                  </a:cubicBezTo>
                  <a:cubicBezTo>
                    <a:pt x="98" y="40"/>
                    <a:pt x="98" y="40"/>
                    <a:pt x="97" y="4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7" name="Freeform 189"/>
            <p:cNvSpPr/>
            <p:nvPr/>
          </p:nvSpPr>
          <p:spPr bwMode="auto">
            <a:xfrm>
              <a:off x="3405188" y="4970463"/>
              <a:ext cx="1588" cy="3175"/>
            </a:xfrm>
            <a:custGeom>
              <a:avLst/>
              <a:gdLst>
                <a:gd name="T0" fmla="*/ 1 w 3"/>
                <a:gd name="T1" fmla="*/ 0 h 3"/>
                <a:gd name="T2" fmla="*/ 2 w 3"/>
                <a:gd name="T3" fmla="*/ 1 h 3"/>
                <a:gd name="T4" fmla="*/ 1 w 3"/>
                <a:gd name="T5" fmla="*/ 0 h 3"/>
              </a:gdLst>
              <a:ahLst/>
              <a:cxnLst>
                <a:cxn ang="0">
                  <a:pos x="T0" y="T1"/>
                </a:cxn>
                <a:cxn ang="0">
                  <a:pos x="T2" y="T3"/>
                </a:cxn>
                <a:cxn ang="0">
                  <a:pos x="T4" y="T5"/>
                </a:cxn>
              </a:cxnLst>
              <a:rect l="0" t="0" r="r" b="b"/>
              <a:pathLst>
                <a:path w="3" h="3">
                  <a:moveTo>
                    <a:pt x="1" y="0"/>
                  </a:moveTo>
                  <a:cubicBezTo>
                    <a:pt x="0" y="3"/>
                    <a:pt x="2" y="1"/>
                    <a:pt x="2" y="1"/>
                  </a:cubicBezTo>
                  <a:cubicBezTo>
                    <a:pt x="3" y="0"/>
                    <a:pt x="2" y="0"/>
                    <a:pt x="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8" name="Freeform 190"/>
            <p:cNvSpPr/>
            <p:nvPr/>
          </p:nvSpPr>
          <p:spPr bwMode="auto">
            <a:xfrm>
              <a:off x="3341688" y="4957763"/>
              <a:ext cx="1588" cy="6350"/>
            </a:xfrm>
            <a:custGeom>
              <a:avLst/>
              <a:gdLst>
                <a:gd name="T0" fmla="*/ 0 w 2"/>
                <a:gd name="T1" fmla="*/ 4 h 8"/>
                <a:gd name="T2" fmla="*/ 0 w 2"/>
                <a:gd name="T3" fmla="*/ 4 h 8"/>
              </a:gdLst>
              <a:ahLst/>
              <a:cxnLst>
                <a:cxn ang="0">
                  <a:pos x="T0" y="T1"/>
                </a:cxn>
                <a:cxn ang="0">
                  <a:pos x="T2" y="T3"/>
                </a:cxn>
              </a:cxnLst>
              <a:rect l="0" t="0" r="r" b="b"/>
              <a:pathLst>
                <a:path w="2" h="8">
                  <a:moveTo>
                    <a:pt x="0" y="4"/>
                  </a:moveTo>
                  <a:cubicBezTo>
                    <a:pt x="0" y="8"/>
                    <a:pt x="2" y="0"/>
                    <a:pt x="0" y="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9" name="Freeform 191"/>
            <p:cNvSpPr/>
            <p:nvPr/>
          </p:nvSpPr>
          <p:spPr bwMode="auto">
            <a:xfrm>
              <a:off x="3363913" y="4981575"/>
              <a:ext cx="3175" cy="1588"/>
            </a:xfrm>
            <a:custGeom>
              <a:avLst/>
              <a:gdLst>
                <a:gd name="T0" fmla="*/ 0 w 3"/>
                <a:gd name="T1" fmla="*/ 1 h 2"/>
                <a:gd name="T2" fmla="*/ 2 w 3"/>
                <a:gd name="T3" fmla="*/ 0 h 2"/>
                <a:gd name="T4" fmla="*/ 0 w 3"/>
                <a:gd name="T5" fmla="*/ 1 h 2"/>
              </a:gdLst>
              <a:ahLst/>
              <a:cxnLst>
                <a:cxn ang="0">
                  <a:pos x="T0" y="T1"/>
                </a:cxn>
                <a:cxn ang="0">
                  <a:pos x="T2" y="T3"/>
                </a:cxn>
                <a:cxn ang="0">
                  <a:pos x="T4" y="T5"/>
                </a:cxn>
              </a:cxnLst>
              <a:rect l="0" t="0" r="r" b="b"/>
              <a:pathLst>
                <a:path w="3" h="2">
                  <a:moveTo>
                    <a:pt x="0" y="1"/>
                  </a:moveTo>
                  <a:cubicBezTo>
                    <a:pt x="3" y="2"/>
                    <a:pt x="2" y="1"/>
                    <a:pt x="2" y="0"/>
                  </a:cubicBezTo>
                  <a:cubicBezTo>
                    <a:pt x="2" y="0"/>
                    <a:pt x="1" y="1"/>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0" name="Freeform 192"/>
            <p:cNvSpPr/>
            <p:nvPr/>
          </p:nvSpPr>
          <p:spPr bwMode="auto">
            <a:xfrm>
              <a:off x="3332163" y="4949825"/>
              <a:ext cx="3175" cy="1588"/>
            </a:xfrm>
            <a:custGeom>
              <a:avLst/>
              <a:gdLst>
                <a:gd name="T0" fmla="*/ 0 w 5"/>
                <a:gd name="T1" fmla="*/ 1 h 3"/>
                <a:gd name="T2" fmla="*/ 0 w 5"/>
                <a:gd name="T3" fmla="*/ 1 h 3"/>
                <a:gd name="T4" fmla="*/ 3 w 5"/>
                <a:gd name="T5" fmla="*/ 1 h 3"/>
                <a:gd name="T6" fmla="*/ 0 w 5"/>
                <a:gd name="T7" fmla="*/ 1 h 3"/>
              </a:gdLst>
              <a:ahLst/>
              <a:cxnLst>
                <a:cxn ang="0">
                  <a:pos x="T0" y="T1"/>
                </a:cxn>
                <a:cxn ang="0">
                  <a:pos x="T2" y="T3"/>
                </a:cxn>
                <a:cxn ang="0">
                  <a:pos x="T4" y="T5"/>
                </a:cxn>
                <a:cxn ang="0">
                  <a:pos x="T6" y="T7"/>
                </a:cxn>
              </a:cxnLst>
              <a:rect l="0" t="0" r="r" b="b"/>
              <a:pathLst>
                <a:path w="5" h="3">
                  <a:moveTo>
                    <a:pt x="0" y="1"/>
                  </a:moveTo>
                  <a:cubicBezTo>
                    <a:pt x="0" y="1"/>
                    <a:pt x="0" y="1"/>
                    <a:pt x="0" y="1"/>
                  </a:cubicBezTo>
                  <a:cubicBezTo>
                    <a:pt x="2" y="2"/>
                    <a:pt x="5" y="3"/>
                    <a:pt x="3" y="1"/>
                  </a:cubicBezTo>
                  <a:cubicBezTo>
                    <a:pt x="2" y="1"/>
                    <a:pt x="1" y="0"/>
                    <a:pt x="0"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1" name="Freeform 193"/>
            <p:cNvSpPr/>
            <p:nvPr/>
          </p:nvSpPr>
          <p:spPr bwMode="auto">
            <a:xfrm>
              <a:off x="3338513" y="4962525"/>
              <a:ext cx="11113" cy="12700"/>
            </a:xfrm>
            <a:custGeom>
              <a:avLst/>
              <a:gdLst>
                <a:gd name="T0" fmla="*/ 4 w 13"/>
                <a:gd name="T1" fmla="*/ 1 h 17"/>
                <a:gd name="T2" fmla="*/ 13 w 13"/>
                <a:gd name="T3" fmla="*/ 0 h 17"/>
                <a:gd name="T4" fmla="*/ 13 w 13"/>
                <a:gd name="T5" fmla="*/ 0 h 17"/>
                <a:gd name="T6" fmla="*/ 4 w 13"/>
                <a:gd name="T7" fmla="*/ 1 h 17"/>
              </a:gdLst>
              <a:ahLst/>
              <a:cxnLst>
                <a:cxn ang="0">
                  <a:pos x="T0" y="T1"/>
                </a:cxn>
                <a:cxn ang="0">
                  <a:pos x="T2" y="T3"/>
                </a:cxn>
                <a:cxn ang="0">
                  <a:pos x="T4" y="T5"/>
                </a:cxn>
                <a:cxn ang="0">
                  <a:pos x="T6" y="T7"/>
                </a:cxn>
              </a:cxnLst>
              <a:rect l="0" t="0" r="r" b="b"/>
              <a:pathLst>
                <a:path w="13" h="17">
                  <a:moveTo>
                    <a:pt x="4" y="1"/>
                  </a:moveTo>
                  <a:cubicBezTo>
                    <a:pt x="0" y="17"/>
                    <a:pt x="13" y="2"/>
                    <a:pt x="13" y="0"/>
                  </a:cubicBezTo>
                  <a:cubicBezTo>
                    <a:pt x="13" y="0"/>
                    <a:pt x="13" y="0"/>
                    <a:pt x="13" y="0"/>
                  </a:cubicBezTo>
                  <a:cubicBezTo>
                    <a:pt x="12" y="1"/>
                    <a:pt x="5" y="1"/>
                    <a:pt x="4" y="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2" name="Freeform 194"/>
            <p:cNvSpPr/>
            <p:nvPr/>
          </p:nvSpPr>
          <p:spPr bwMode="auto">
            <a:xfrm>
              <a:off x="3349625" y="4957763"/>
              <a:ext cx="1588" cy="3175"/>
            </a:xfrm>
            <a:custGeom>
              <a:avLst/>
              <a:gdLst>
                <a:gd name="T0" fmla="*/ 0 w 1"/>
                <a:gd name="T1" fmla="*/ 3 h 4"/>
                <a:gd name="T2" fmla="*/ 1 w 1"/>
                <a:gd name="T3" fmla="*/ 4 h 4"/>
                <a:gd name="T4" fmla="*/ 1 w 1"/>
                <a:gd name="T5" fmla="*/ 2 h 4"/>
                <a:gd name="T6" fmla="*/ 0 w 1"/>
                <a:gd name="T7" fmla="*/ 3 h 4"/>
              </a:gdLst>
              <a:ahLst/>
              <a:cxnLst>
                <a:cxn ang="0">
                  <a:pos x="T0" y="T1"/>
                </a:cxn>
                <a:cxn ang="0">
                  <a:pos x="T2" y="T3"/>
                </a:cxn>
                <a:cxn ang="0">
                  <a:pos x="T4" y="T5"/>
                </a:cxn>
                <a:cxn ang="0">
                  <a:pos x="T6" y="T7"/>
                </a:cxn>
              </a:cxnLst>
              <a:rect l="0" t="0" r="r" b="b"/>
              <a:pathLst>
                <a:path w="1" h="4">
                  <a:moveTo>
                    <a:pt x="0" y="3"/>
                  </a:moveTo>
                  <a:cubicBezTo>
                    <a:pt x="0" y="4"/>
                    <a:pt x="0" y="4"/>
                    <a:pt x="1" y="4"/>
                  </a:cubicBezTo>
                  <a:cubicBezTo>
                    <a:pt x="1" y="4"/>
                    <a:pt x="1" y="2"/>
                    <a:pt x="1" y="2"/>
                  </a:cubicBezTo>
                  <a:cubicBezTo>
                    <a:pt x="0" y="0"/>
                    <a:pt x="0" y="3"/>
                    <a:pt x="0" y="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03" name="Group 204"/>
          <p:cNvGrpSpPr/>
          <p:nvPr/>
        </p:nvGrpSpPr>
        <p:grpSpPr>
          <a:xfrm>
            <a:off x="2603904" y="4395895"/>
            <a:ext cx="382588" cy="510117"/>
            <a:chOff x="3776663" y="4648200"/>
            <a:chExt cx="382588" cy="382588"/>
          </a:xfrm>
          <a:solidFill>
            <a:schemeClr val="accent1"/>
          </a:solidFill>
        </p:grpSpPr>
        <p:sp>
          <p:nvSpPr>
            <p:cNvPr id="204" name="Freeform 195"/>
            <p:cNvSpPr>
              <a:spLocks noEditPoints="1"/>
            </p:cNvSpPr>
            <p:nvPr/>
          </p:nvSpPr>
          <p:spPr bwMode="auto">
            <a:xfrm>
              <a:off x="3776663" y="4648200"/>
              <a:ext cx="382588" cy="382588"/>
            </a:xfrm>
            <a:custGeom>
              <a:avLst/>
              <a:gdLst>
                <a:gd name="T0" fmla="*/ 447 w 498"/>
                <a:gd name="T1" fmla="*/ 0 h 498"/>
                <a:gd name="T2" fmla="*/ 51 w 498"/>
                <a:gd name="T3" fmla="*/ 0 h 498"/>
                <a:gd name="T4" fmla="*/ 0 w 498"/>
                <a:gd name="T5" fmla="*/ 51 h 498"/>
                <a:gd name="T6" fmla="*/ 0 w 498"/>
                <a:gd name="T7" fmla="*/ 447 h 498"/>
                <a:gd name="T8" fmla="*/ 51 w 498"/>
                <a:gd name="T9" fmla="*/ 498 h 498"/>
                <a:gd name="T10" fmla="*/ 447 w 498"/>
                <a:gd name="T11" fmla="*/ 498 h 498"/>
                <a:gd name="T12" fmla="*/ 498 w 498"/>
                <a:gd name="T13" fmla="*/ 447 h 498"/>
                <a:gd name="T14" fmla="*/ 498 w 498"/>
                <a:gd name="T15" fmla="*/ 51 h 498"/>
                <a:gd name="T16" fmla="*/ 447 w 498"/>
                <a:gd name="T17" fmla="*/ 0 h 498"/>
                <a:gd name="T18" fmla="*/ 472 w 498"/>
                <a:gd name="T19" fmla="*/ 453 h 498"/>
                <a:gd name="T20" fmla="*/ 452 w 498"/>
                <a:gd name="T21" fmla="*/ 472 h 498"/>
                <a:gd name="T22" fmla="*/ 45 w 498"/>
                <a:gd name="T23" fmla="*/ 472 h 498"/>
                <a:gd name="T24" fmla="*/ 25 w 498"/>
                <a:gd name="T25" fmla="*/ 453 h 498"/>
                <a:gd name="T26" fmla="*/ 25 w 498"/>
                <a:gd name="T27" fmla="*/ 45 h 498"/>
                <a:gd name="T28" fmla="*/ 45 w 498"/>
                <a:gd name="T29" fmla="*/ 26 h 498"/>
                <a:gd name="T30" fmla="*/ 452 w 498"/>
                <a:gd name="T31" fmla="*/ 26 h 498"/>
                <a:gd name="T32" fmla="*/ 472 w 498"/>
                <a:gd name="T33" fmla="*/ 45 h 498"/>
                <a:gd name="T34" fmla="*/ 472 w 498"/>
                <a:gd name="T35" fmla="*/ 45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8" h="498">
                  <a:moveTo>
                    <a:pt x="447" y="0"/>
                  </a:moveTo>
                  <a:cubicBezTo>
                    <a:pt x="51" y="0"/>
                    <a:pt x="51" y="0"/>
                    <a:pt x="51" y="0"/>
                  </a:cubicBezTo>
                  <a:cubicBezTo>
                    <a:pt x="23" y="0"/>
                    <a:pt x="0" y="23"/>
                    <a:pt x="0" y="51"/>
                  </a:cubicBezTo>
                  <a:cubicBezTo>
                    <a:pt x="0" y="447"/>
                    <a:pt x="0" y="447"/>
                    <a:pt x="0" y="447"/>
                  </a:cubicBezTo>
                  <a:cubicBezTo>
                    <a:pt x="0" y="475"/>
                    <a:pt x="23" y="498"/>
                    <a:pt x="51" y="498"/>
                  </a:cubicBezTo>
                  <a:cubicBezTo>
                    <a:pt x="447" y="498"/>
                    <a:pt x="447" y="498"/>
                    <a:pt x="447" y="498"/>
                  </a:cubicBezTo>
                  <a:cubicBezTo>
                    <a:pt x="475" y="498"/>
                    <a:pt x="498" y="475"/>
                    <a:pt x="498" y="447"/>
                  </a:cubicBezTo>
                  <a:cubicBezTo>
                    <a:pt x="498" y="51"/>
                    <a:pt x="498" y="51"/>
                    <a:pt x="498" y="51"/>
                  </a:cubicBezTo>
                  <a:cubicBezTo>
                    <a:pt x="498" y="23"/>
                    <a:pt x="475" y="0"/>
                    <a:pt x="447" y="0"/>
                  </a:cubicBezTo>
                  <a:close/>
                  <a:moveTo>
                    <a:pt x="472" y="453"/>
                  </a:moveTo>
                  <a:cubicBezTo>
                    <a:pt x="472" y="464"/>
                    <a:pt x="463" y="472"/>
                    <a:pt x="452" y="472"/>
                  </a:cubicBezTo>
                  <a:cubicBezTo>
                    <a:pt x="45" y="472"/>
                    <a:pt x="45" y="472"/>
                    <a:pt x="45" y="472"/>
                  </a:cubicBezTo>
                  <a:cubicBezTo>
                    <a:pt x="34" y="472"/>
                    <a:pt x="25" y="464"/>
                    <a:pt x="25" y="453"/>
                  </a:cubicBezTo>
                  <a:cubicBezTo>
                    <a:pt x="25" y="45"/>
                    <a:pt x="25" y="45"/>
                    <a:pt x="25" y="45"/>
                  </a:cubicBezTo>
                  <a:cubicBezTo>
                    <a:pt x="25" y="35"/>
                    <a:pt x="34" y="26"/>
                    <a:pt x="45" y="26"/>
                  </a:cubicBezTo>
                  <a:cubicBezTo>
                    <a:pt x="452" y="26"/>
                    <a:pt x="452" y="26"/>
                    <a:pt x="452" y="26"/>
                  </a:cubicBezTo>
                  <a:cubicBezTo>
                    <a:pt x="463" y="26"/>
                    <a:pt x="472" y="35"/>
                    <a:pt x="472" y="45"/>
                  </a:cubicBezTo>
                  <a:lnTo>
                    <a:pt x="472" y="45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5" name="Freeform 196"/>
            <p:cNvSpPr>
              <a:spLocks noEditPoints="1"/>
            </p:cNvSpPr>
            <p:nvPr/>
          </p:nvSpPr>
          <p:spPr bwMode="auto">
            <a:xfrm>
              <a:off x="3811588" y="4849813"/>
              <a:ext cx="146050" cy="147638"/>
            </a:xfrm>
            <a:custGeom>
              <a:avLst/>
              <a:gdLst>
                <a:gd name="T0" fmla="*/ 176 w 191"/>
                <a:gd name="T1" fmla="*/ 0 h 192"/>
                <a:gd name="T2" fmla="*/ 14 w 191"/>
                <a:gd name="T3" fmla="*/ 0 h 192"/>
                <a:gd name="T4" fmla="*/ 0 w 191"/>
                <a:gd name="T5" fmla="*/ 15 h 192"/>
                <a:gd name="T6" fmla="*/ 0 w 191"/>
                <a:gd name="T7" fmla="*/ 177 h 192"/>
                <a:gd name="T8" fmla="*/ 14 w 191"/>
                <a:gd name="T9" fmla="*/ 192 h 192"/>
                <a:gd name="T10" fmla="*/ 176 w 191"/>
                <a:gd name="T11" fmla="*/ 192 h 192"/>
                <a:gd name="T12" fmla="*/ 191 w 191"/>
                <a:gd name="T13" fmla="*/ 177 h 192"/>
                <a:gd name="T14" fmla="*/ 191 w 191"/>
                <a:gd name="T15" fmla="*/ 15 h 192"/>
                <a:gd name="T16" fmla="*/ 176 w 191"/>
                <a:gd name="T17" fmla="*/ 0 h 192"/>
                <a:gd name="T18" fmla="*/ 93 w 191"/>
                <a:gd name="T19" fmla="*/ 32 h 192"/>
                <a:gd name="T20" fmla="*/ 111 w 191"/>
                <a:gd name="T21" fmla="*/ 50 h 192"/>
                <a:gd name="T22" fmla="*/ 93 w 191"/>
                <a:gd name="T23" fmla="*/ 69 h 192"/>
                <a:gd name="T24" fmla="*/ 75 w 191"/>
                <a:gd name="T25" fmla="*/ 50 h 192"/>
                <a:gd name="T26" fmla="*/ 93 w 191"/>
                <a:gd name="T27" fmla="*/ 32 h 192"/>
                <a:gd name="T28" fmla="*/ 93 w 191"/>
                <a:gd name="T29" fmla="*/ 157 h 192"/>
                <a:gd name="T30" fmla="*/ 75 w 191"/>
                <a:gd name="T31" fmla="*/ 138 h 192"/>
                <a:gd name="T32" fmla="*/ 93 w 191"/>
                <a:gd name="T33" fmla="*/ 120 h 192"/>
                <a:gd name="T34" fmla="*/ 111 w 191"/>
                <a:gd name="T35" fmla="*/ 138 h 192"/>
                <a:gd name="T36" fmla="*/ 93 w 191"/>
                <a:gd name="T37" fmla="*/ 157 h 192"/>
                <a:gd name="T38" fmla="*/ 158 w 191"/>
                <a:gd name="T39" fmla="*/ 104 h 192"/>
                <a:gd name="T40" fmla="*/ 151 w 191"/>
                <a:gd name="T41" fmla="*/ 112 h 192"/>
                <a:gd name="T42" fmla="*/ 151 w 191"/>
                <a:gd name="T43" fmla="*/ 112 h 192"/>
                <a:gd name="T44" fmla="*/ 146 w 191"/>
                <a:gd name="T45" fmla="*/ 112 h 192"/>
                <a:gd name="T46" fmla="*/ 42 w 191"/>
                <a:gd name="T47" fmla="*/ 112 h 192"/>
                <a:gd name="T48" fmla="*/ 36 w 191"/>
                <a:gd name="T49" fmla="*/ 112 h 192"/>
                <a:gd name="T50" fmla="*/ 29 w 191"/>
                <a:gd name="T51" fmla="*/ 104 h 192"/>
                <a:gd name="T52" fmla="*/ 29 w 191"/>
                <a:gd name="T53" fmla="*/ 93 h 192"/>
                <a:gd name="T54" fmla="*/ 29 w 191"/>
                <a:gd name="T55" fmla="*/ 82 h 192"/>
                <a:gd name="T56" fmla="*/ 36 w 191"/>
                <a:gd name="T57" fmla="*/ 74 h 192"/>
                <a:gd name="T58" fmla="*/ 42 w 191"/>
                <a:gd name="T59" fmla="*/ 74 h 192"/>
                <a:gd name="T60" fmla="*/ 146 w 191"/>
                <a:gd name="T61" fmla="*/ 74 h 192"/>
                <a:gd name="T62" fmla="*/ 151 w 191"/>
                <a:gd name="T63" fmla="*/ 74 h 192"/>
                <a:gd name="T64" fmla="*/ 151 w 191"/>
                <a:gd name="T65" fmla="*/ 74 h 192"/>
                <a:gd name="T66" fmla="*/ 158 w 191"/>
                <a:gd name="T67" fmla="*/ 82 h 192"/>
                <a:gd name="T68" fmla="*/ 158 w 191"/>
                <a:gd name="T69" fmla="*/ 10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192">
                  <a:moveTo>
                    <a:pt x="176" y="0"/>
                  </a:moveTo>
                  <a:cubicBezTo>
                    <a:pt x="14" y="0"/>
                    <a:pt x="14" y="0"/>
                    <a:pt x="14" y="0"/>
                  </a:cubicBezTo>
                  <a:cubicBezTo>
                    <a:pt x="6" y="0"/>
                    <a:pt x="0" y="7"/>
                    <a:pt x="0" y="15"/>
                  </a:cubicBezTo>
                  <a:cubicBezTo>
                    <a:pt x="0" y="177"/>
                    <a:pt x="0" y="177"/>
                    <a:pt x="0" y="177"/>
                  </a:cubicBezTo>
                  <a:cubicBezTo>
                    <a:pt x="0" y="185"/>
                    <a:pt x="6" y="192"/>
                    <a:pt x="14" y="192"/>
                  </a:cubicBezTo>
                  <a:cubicBezTo>
                    <a:pt x="176" y="192"/>
                    <a:pt x="176" y="192"/>
                    <a:pt x="176" y="192"/>
                  </a:cubicBezTo>
                  <a:cubicBezTo>
                    <a:pt x="184" y="192"/>
                    <a:pt x="191" y="185"/>
                    <a:pt x="191" y="177"/>
                  </a:cubicBezTo>
                  <a:cubicBezTo>
                    <a:pt x="191" y="15"/>
                    <a:pt x="191" y="15"/>
                    <a:pt x="191" y="15"/>
                  </a:cubicBezTo>
                  <a:cubicBezTo>
                    <a:pt x="191" y="7"/>
                    <a:pt x="184" y="0"/>
                    <a:pt x="176" y="0"/>
                  </a:cubicBezTo>
                  <a:close/>
                  <a:moveTo>
                    <a:pt x="93" y="32"/>
                  </a:moveTo>
                  <a:cubicBezTo>
                    <a:pt x="103" y="32"/>
                    <a:pt x="111" y="40"/>
                    <a:pt x="111" y="50"/>
                  </a:cubicBezTo>
                  <a:cubicBezTo>
                    <a:pt x="111" y="60"/>
                    <a:pt x="103" y="69"/>
                    <a:pt x="93" y="69"/>
                  </a:cubicBezTo>
                  <a:cubicBezTo>
                    <a:pt x="83" y="69"/>
                    <a:pt x="75" y="60"/>
                    <a:pt x="75" y="50"/>
                  </a:cubicBezTo>
                  <a:cubicBezTo>
                    <a:pt x="75" y="40"/>
                    <a:pt x="83" y="32"/>
                    <a:pt x="93" y="32"/>
                  </a:cubicBezTo>
                  <a:close/>
                  <a:moveTo>
                    <a:pt x="93" y="157"/>
                  </a:moveTo>
                  <a:cubicBezTo>
                    <a:pt x="83" y="157"/>
                    <a:pt x="75" y="148"/>
                    <a:pt x="75" y="138"/>
                  </a:cubicBezTo>
                  <a:cubicBezTo>
                    <a:pt x="75" y="128"/>
                    <a:pt x="83" y="120"/>
                    <a:pt x="93" y="120"/>
                  </a:cubicBezTo>
                  <a:cubicBezTo>
                    <a:pt x="103" y="120"/>
                    <a:pt x="111" y="128"/>
                    <a:pt x="111" y="138"/>
                  </a:cubicBezTo>
                  <a:cubicBezTo>
                    <a:pt x="111" y="148"/>
                    <a:pt x="103" y="157"/>
                    <a:pt x="93" y="157"/>
                  </a:cubicBezTo>
                  <a:close/>
                  <a:moveTo>
                    <a:pt x="158" y="104"/>
                  </a:moveTo>
                  <a:cubicBezTo>
                    <a:pt x="158" y="108"/>
                    <a:pt x="155" y="112"/>
                    <a:pt x="151" y="112"/>
                  </a:cubicBezTo>
                  <a:cubicBezTo>
                    <a:pt x="151" y="112"/>
                    <a:pt x="151" y="112"/>
                    <a:pt x="151" y="112"/>
                  </a:cubicBezTo>
                  <a:cubicBezTo>
                    <a:pt x="146" y="112"/>
                    <a:pt x="146" y="112"/>
                    <a:pt x="146" y="112"/>
                  </a:cubicBezTo>
                  <a:cubicBezTo>
                    <a:pt x="42" y="112"/>
                    <a:pt x="42" y="112"/>
                    <a:pt x="42" y="112"/>
                  </a:cubicBezTo>
                  <a:cubicBezTo>
                    <a:pt x="36" y="112"/>
                    <a:pt x="36" y="112"/>
                    <a:pt x="36" y="112"/>
                  </a:cubicBezTo>
                  <a:cubicBezTo>
                    <a:pt x="32" y="112"/>
                    <a:pt x="29" y="108"/>
                    <a:pt x="29" y="104"/>
                  </a:cubicBezTo>
                  <a:cubicBezTo>
                    <a:pt x="29" y="93"/>
                    <a:pt x="29" y="93"/>
                    <a:pt x="29" y="93"/>
                  </a:cubicBezTo>
                  <a:cubicBezTo>
                    <a:pt x="29" y="82"/>
                    <a:pt x="29" y="82"/>
                    <a:pt x="29" y="82"/>
                  </a:cubicBezTo>
                  <a:cubicBezTo>
                    <a:pt x="29" y="78"/>
                    <a:pt x="32" y="74"/>
                    <a:pt x="36" y="74"/>
                  </a:cubicBezTo>
                  <a:cubicBezTo>
                    <a:pt x="42" y="74"/>
                    <a:pt x="42" y="74"/>
                    <a:pt x="42" y="74"/>
                  </a:cubicBezTo>
                  <a:cubicBezTo>
                    <a:pt x="146" y="74"/>
                    <a:pt x="146" y="74"/>
                    <a:pt x="146" y="74"/>
                  </a:cubicBezTo>
                  <a:cubicBezTo>
                    <a:pt x="151" y="74"/>
                    <a:pt x="151" y="74"/>
                    <a:pt x="151" y="74"/>
                  </a:cubicBezTo>
                  <a:cubicBezTo>
                    <a:pt x="151" y="74"/>
                    <a:pt x="151" y="74"/>
                    <a:pt x="151" y="74"/>
                  </a:cubicBezTo>
                  <a:cubicBezTo>
                    <a:pt x="155" y="74"/>
                    <a:pt x="158" y="78"/>
                    <a:pt x="158" y="82"/>
                  </a:cubicBezTo>
                  <a:lnTo>
                    <a:pt x="158" y="10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6" name="Freeform 197"/>
            <p:cNvSpPr>
              <a:spLocks noEditPoints="1"/>
            </p:cNvSpPr>
            <p:nvPr/>
          </p:nvSpPr>
          <p:spPr bwMode="auto">
            <a:xfrm>
              <a:off x="3811588" y="4683125"/>
              <a:ext cx="146050" cy="146050"/>
            </a:xfrm>
            <a:custGeom>
              <a:avLst/>
              <a:gdLst>
                <a:gd name="T0" fmla="*/ 176 w 191"/>
                <a:gd name="T1" fmla="*/ 0 h 191"/>
                <a:gd name="T2" fmla="*/ 14 w 191"/>
                <a:gd name="T3" fmla="*/ 0 h 191"/>
                <a:gd name="T4" fmla="*/ 0 w 191"/>
                <a:gd name="T5" fmla="*/ 14 h 191"/>
                <a:gd name="T6" fmla="*/ 0 w 191"/>
                <a:gd name="T7" fmla="*/ 176 h 191"/>
                <a:gd name="T8" fmla="*/ 14 w 191"/>
                <a:gd name="T9" fmla="*/ 191 h 191"/>
                <a:gd name="T10" fmla="*/ 176 w 191"/>
                <a:gd name="T11" fmla="*/ 191 h 191"/>
                <a:gd name="T12" fmla="*/ 191 w 191"/>
                <a:gd name="T13" fmla="*/ 176 h 191"/>
                <a:gd name="T14" fmla="*/ 191 w 191"/>
                <a:gd name="T15" fmla="*/ 14 h 191"/>
                <a:gd name="T16" fmla="*/ 176 w 191"/>
                <a:gd name="T17" fmla="*/ 0 h 191"/>
                <a:gd name="T18" fmla="*/ 158 w 191"/>
                <a:gd name="T19" fmla="*/ 106 h 191"/>
                <a:gd name="T20" fmla="*/ 150 w 191"/>
                <a:gd name="T21" fmla="*/ 113 h 191"/>
                <a:gd name="T22" fmla="*/ 150 w 191"/>
                <a:gd name="T23" fmla="*/ 113 h 191"/>
                <a:gd name="T24" fmla="*/ 145 w 191"/>
                <a:gd name="T25" fmla="*/ 113 h 191"/>
                <a:gd name="T26" fmla="*/ 111 w 191"/>
                <a:gd name="T27" fmla="*/ 113 h 191"/>
                <a:gd name="T28" fmla="*/ 111 w 191"/>
                <a:gd name="T29" fmla="*/ 145 h 191"/>
                <a:gd name="T30" fmla="*/ 111 w 191"/>
                <a:gd name="T31" fmla="*/ 152 h 191"/>
                <a:gd name="T32" fmla="*/ 104 w 191"/>
                <a:gd name="T33" fmla="*/ 159 h 191"/>
                <a:gd name="T34" fmla="*/ 82 w 191"/>
                <a:gd name="T35" fmla="*/ 159 h 191"/>
                <a:gd name="T36" fmla="*/ 74 w 191"/>
                <a:gd name="T37" fmla="*/ 152 h 191"/>
                <a:gd name="T38" fmla="*/ 74 w 191"/>
                <a:gd name="T39" fmla="*/ 145 h 191"/>
                <a:gd name="T40" fmla="*/ 74 w 191"/>
                <a:gd name="T41" fmla="*/ 113 h 191"/>
                <a:gd name="T42" fmla="*/ 41 w 191"/>
                <a:gd name="T43" fmla="*/ 113 h 191"/>
                <a:gd name="T44" fmla="*/ 36 w 191"/>
                <a:gd name="T45" fmla="*/ 113 h 191"/>
                <a:gd name="T46" fmla="*/ 28 w 191"/>
                <a:gd name="T47" fmla="*/ 106 h 191"/>
                <a:gd name="T48" fmla="*/ 28 w 191"/>
                <a:gd name="T49" fmla="*/ 83 h 191"/>
                <a:gd name="T50" fmla="*/ 36 w 191"/>
                <a:gd name="T51" fmla="*/ 76 h 191"/>
                <a:gd name="T52" fmla="*/ 41 w 191"/>
                <a:gd name="T53" fmla="*/ 76 h 191"/>
                <a:gd name="T54" fmla="*/ 74 w 191"/>
                <a:gd name="T55" fmla="*/ 76 h 191"/>
                <a:gd name="T56" fmla="*/ 74 w 191"/>
                <a:gd name="T57" fmla="*/ 44 h 191"/>
                <a:gd name="T58" fmla="*/ 74 w 191"/>
                <a:gd name="T59" fmla="*/ 37 h 191"/>
                <a:gd name="T60" fmla="*/ 82 w 191"/>
                <a:gd name="T61" fmla="*/ 30 h 191"/>
                <a:gd name="T62" fmla="*/ 104 w 191"/>
                <a:gd name="T63" fmla="*/ 30 h 191"/>
                <a:gd name="T64" fmla="*/ 111 w 191"/>
                <a:gd name="T65" fmla="*/ 37 h 191"/>
                <a:gd name="T66" fmla="*/ 111 w 191"/>
                <a:gd name="T67" fmla="*/ 44 h 191"/>
                <a:gd name="T68" fmla="*/ 111 w 191"/>
                <a:gd name="T69" fmla="*/ 76 h 191"/>
                <a:gd name="T70" fmla="*/ 145 w 191"/>
                <a:gd name="T71" fmla="*/ 76 h 191"/>
                <a:gd name="T72" fmla="*/ 150 w 191"/>
                <a:gd name="T73" fmla="*/ 76 h 191"/>
                <a:gd name="T74" fmla="*/ 150 w 191"/>
                <a:gd name="T75" fmla="*/ 76 h 191"/>
                <a:gd name="T76" fmla="*/ 158 w 191"/>
                <a:gd name="T77" fmla="*/ 83 h 191"/>
                <a:gd name="T78" fmla="*/ 158 w 191"/>
                <a:gd name="T79" fmla="*/ 10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1" h="191">
                  <a:moveTo>
                    <a:pt x="176" y="0"/>
                  </a:moveTo>
                  <a:cubicBezTo>
                    <a:pt x="14" y="0"/>
                    <a:pt x="14" y="0"/>
                    <a:pt x="14" y="0"/>
                  </a:cubicBezTo>
                  <a:cubicBezTo>
                    <a:pt x="6" y="0"/>
                    <a:pt x="0" y="6"/>
                    <a:pt x="0" y="14"/>
                  </a:cubicBezTo>
                  <a:cubicBezTo>
                    <a:pt x="0" y="176"/>
                    <a:pt x="0" y="176"/>
                    <a:pt x="0" y="176"/>
                  </a:cubicBezTo>
                  <a:cubicBezTo>
                    <a:pt x="0" y="184"/>
                    <a:pt x="6" y="191"/>
                    <a:pt x="14" y="191"/>
                  </a:cubicBezTo>
                  <a:cubicBezTo>
                    <a:pt x="176" y="191"/>
                    <a:pt x="176" y="191"/>
                    <a:pt x="176" y="191"/>
                  </a:cubicBezTo>
                  <a:cubicBezTo>
                    <a:pt x="184" y="191"/>
                    <a:pt x="191" y="184"/>
                    <a:pt x="191" y="176"/>
                  </a:cubicBezTo>
                  <a:cubicBezTo>
                    <a:pt x="191" y="14"/>
                    <a:pt x="191" y="14"/>
                    <a:pt x="191" y="14"/>
                  </a:cubicBezTo>
                  <a:cubicBezTo>
                    <a:pt x="191" y="6"/>
                    <a:pt x="184" y="0"/>
                    <a:pt x="176" y="0"/>
                  </a:cubicBezTo>
                  <a:close/>
                  <a:moveTo>
                    <a:pt x="158" y="106"/>
                  </a:moveTo>
                  <a:cubicBezTo>
                    <a:pt x="158" y="110"/>
                    <a:pt x="154" y="113"/>
                    <a:pt x="150" y="113"/>
                  </a:cubicBezTo>
                  <a:cubicBezTo>
                    <a:pt x="150" y="113"/>
                    <a:pt x="150" y="113"/>
                    <a:pt x="150" y="113"/>
                  </a:cubicBezTo>
                  <a:cubicBezTo>
                    <a:pt x="145" y="113"/>
                    <a:pt x="145" y="113"/>
                    <a:pt x="145" y="113"/>
                  </a:cubicBezTo>
                  <a:cubicBezTo>
                    <a:pt x="111" y="113"/>
                    <a:pt x="111" y="113"/>
                    <a:pt x="111" y="113"/>
                  </a:cubicBezTo>
                  <a:cubicBezTo>
                    <a:pt x="111" y="145"/>
                    <a:pt x="111" y="145"/>
                    <a:pt x="111" y="145"/>
                  </a:cubicBezTo>
                  <a:cubicBezTo>
                    <a:pt x="111" y="152"/>
                    <a:pt x="111" y="152"/>
                    <a:pt x="111" y="152"/>
                  </a:cubicBezTo>
                  <a:cubicBezTo>
                    <a:pt x="111" y="156"/>
                    <a:pt x="108" y="159"/>
                    <a:pt x="104" y="159"/>
                  </a:cubicBezTo>
                  <a:cubicBezTo>
                    <a:pt x="82" y="159"/>
                    <a:pt x="82" y="159"/>
                    <a:pt x="82" y="159"/>
                  </a:cubicBezTo>
                  <a:cubicBezTo>
                    <a:pt x="78" y="159"/>
                    <a:pt x="74" y="156"/>
                    <a:pt x="74" y="152"/>
                  </a:cubicBezTo>
                  <a:cubicBezTo>
                    <a:pt x="74" y="145"/>
                    <a:pt x="74" y="145"/>
                    <a:pt x="74" y="145"/>
                  </a:cubicBezTo>
                  <a:cubicBezTo>
                    <a:pt x="74" y="113"/>
                    <a:pt x="74" y="113"/>
                    <a:pt x="74" y="113"/>
                  </a:cubicBezTo>
                  <a:cubicBezTo>
                    <a:pt x="41" y="113"/>
                    <a:pt x="41" y="113"/>
                    <a:pt x="41" y="113"/>
                  </a:cubicBezTo>
                  <a:cubicBezTo>
                    <a:pt x="36" y="113"/>
                    <a:pt x="36" y="113"/>
                    <a:pt x="36" y="113"/>
                  </a:cubicBezTo>
                  <a:cubicBezTo>
                    <a:pt x="32" y="113"/>
                    <a:pt x="28" y="110"/>
                    <a:pt x="28" y="106"/>
                  </a:cubicBezTo>
                  <a:cubicBezTo>
                    <a:pt x="28" y="83"/>
                    <a:pt x="28" y="83"/>
                    <a:pt x="28" y="83"/>
                  </a:cubicBezTo>
                  <a:cubicBezTo>
                    <a:pt x="28" y="79"/>
                    <a:pt x="32" y="76"/>
                    <a:pt x="36" y="76"/>
                  </a:cubicBezTo>
                  <a:cubicBezTo>
                    <a:pt x="41" y="76"/>
                    <a:pt x="41" y="76"/>
                    <a:pt x="41" y="76"/>
                  </a:cubicBezTo>
                  <a:cubicBezTo>
                    <a:pt x="74" y="76"/>
                    <a:pt x="74" y="76"/>
                    <a:pt x="74" y="76"/>
                  </a:cubicBezTo>
                  <a:cubicBezTo>
                    <a:pt x="74" y="44"/>
                    <a:pt x="74" y="44"/>
                    <a:pt x="74" y="44"/>
                  </a:cubicBezTo>
                  <a:cubicBezTo>
                    <a:pt x="74" y="37"/>
                    <a:pt x="74" y="37"/>
                    <a:pt x="74" y="37"/>
                  </a:cubicBezTo>
                  <a:cubicBezTo>
                    <a:pt x="74" y="33"/>
                    <a:pt x="78" y="30"/>
                    <a:pt x="82" y="30"/>
                  </a:cubicBezTo>
                  <a:cubicBezTo>
                    <a:pt x="104" y="30"/>
                    <a:pt x="104" y="30"/>
                    <a:pt x="104" y="30"/>
                  </a:cubicBezTo>
                  <a:cubicBezTo>
                    <a:pt x="108" y="30"/>
                    <a:pt x="111" y="33"/>
                    <a:pt x="111" y="37"/>
                  </a:cubicBezTo>
                  <a:cubicBezTo>
                    <a:pt x="111" y="44"/>
                    <a:pt x="111" y="44"/>
                    <a:pt x="111" y="44"/>
                  </a:cubicBezTo>
                  <a:cubicBezTo>
                    <a:pt x="111" y="76"/>
                    <a:pt x="111" y="76"/>
                    <a:pt x="111" y="76"/>
                  </a:cubicBezTo>
                  <a:cubicBezTo>
                    <a:pt x="145" y="76"/>
                    <a:pt x="145" y="76"/>
                    <a:pt x="145" y="76"/>
                  </a:cubicBezTo>
                  <a:cubicBezTo>
                    <a:pt x="150" y="76"/>
                    <a:pt x="150" y="76"/>
                    <a:pt x="150" y="76"/>
                  </a:cubicBezTo>
                  <a:cubicBezTo>
                    <a:pt x="150" y="76"/>
                    <a:pt x="150" y="76"/>
                    <a:pt x="150" y="76"/>
                  </a:cubicBezTo>
                  <a:cubicBezTo>
                    <a:pt x="154" y="76"/>
                    <a:pt x="158" y="79"/>
                    <a:pt x="158" y="83"/>
                  </a:cubicBezTo>
                  <a:lnTo>
                    <a:pt x="158" y="10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7" name="Freeform 198"/>
            <p:cNvSpPr>
              <a:spLocks noEditPoints="1"/>
            </p:cNvSpPr>
            <p:nvPr/>
          </p:nvSpPr>
          <p:spPr bwMode="auto">
            <a:xfrm>
              <a:off x="3978275" y="4849813"/>
              <a:ext cx="146050" cy="147638"/>
            </a:xfrm>
            <a:custGeom>
              <a:avLst/>
              <a:gdLst>
                <a:gd name="T0" fmla="*/ 177 w 191"/>
                <a:gd name="T1" fmla="*/ 0 h 192"/>
                <a:gd name="T2" fmla="*/ 15 w 191"/>
                <a:gd name="T3" fmla="*/ 0 h 192"/>
                <a:gd name="T4" fmla="*/ 0 w 191"/>
                <a:gd name="T5" fmla="*/ 15 h 192"/>
                <a:gd name="T6" fmla="*/ 0 w 191"/>
                <a:gd name="T7" fmla="*/ 177 h 192"/>
                <a:gd name="T8" fmla="*/ 15 w 191"/>
                <a:gd name="T9" fmla="*/ 192 h 192"/>
                <a:gd name="T10" fmla="*/ 177 w 191"/>
                <a:gd name="T11" fmla="*/ 192 h 192"/>
                <a:gd name="T12" fmla="*/ 191 w 191"/>
                <a:gd name="T13" fmla="*/ 177 h 192"/>
                <a:gd name="T14" fmla="*/ 191 w 191"/>
                <a:gd name="T15" fmla="*/ 15 h 192"/>
                <a:gd name="T16" fmla="*/ 177 w 191"/>
                <a:gd name="T17" fmla="*/ 0 h 192"/>
                <a:gd name="T18" fmla="*/ 154 w 191"/>
                <a:gd name="T19" fmla="*/ 140 h 192"/>
                <a:gd name="T20" fmla="*/ 138 w 191"/>
                <a:gd name="T21" fmla="*/ 156 h 192"/>
                <a:gd name="T22" fmla="*/ 128 w 191"/>
                <a:gd name="T23" fmla="*/ 156 h 192"/>
                <a:gd name="T24" fmla="*/ 128 w 191"/>
                <a:gd name="T25" fmla="*/ 156 h 192"/>
                <a:gd name="T26" fmla="*/ 128 w 191"/>
                <a:gd name="T27" fmla="*/ 156 h 192"/>
                <a:gd name="T28" fmla="*/ 101 w 191"/>
                <a:gd name="T29" fmla="*/ 128 h 192"/>
                <a:gd name="T30" fmla="*/ 73 w 191"/>
                <a:gd name="T31" fmla="*/ 156 h 192"/>
                <a:gd name="T32" fmla="*/ 63 w 191"/>
                <a:gd name="T33" fmla="*/ 156 h 192"/>
                <a:gd name="T34" fmla="*/ 47 w 191"/>
                <a:gd name="T35" fmla="*/ 140 h 192"/>
                <a:gd name="T36" fmla="*/ 47 w 191"/>
                <a:gd name="T37" fmla="*/ 130 h 192"/>
                <a:gd name="T38" fmla="*/ 53 w 191"/>
                <a:gd name="T39" fmla="*/ 124 h 192"/>
                <a:gd name="T40" fmla="*/ 74 w 191"/>
                <a:gd name="T41" fmla="*/ 102 h 192"/>
                <a:gd name="T42" fmla="*/ 51 w 191"/>
                <a:gd name="T43" fmla="*/ 78 h 192"/>
                <a:gd name="T44" fmla="*/ 47 w 191"/>
                <a:gd name="T45" fmla="*/ 75 h 192"/>
                <a:gd name="T46" fmla="*/ 47 w 191"/>
                <a:gd name="T47" fmla="*/ 64 h 192"/>
                <a:gd name="T48" fmla="*/ 63 w 191"/>
                <a:gd name="T49" fmla="*/ 48 h 192"/>
                <a:gd name="T50" fmla="*/ 73 w 191"/>
                <a:gd name="T51" fmla="*/ 48 h 192"/>
                <a:gd name="T52" fmla="*/ 101 w 191"/>
                <a:gd name="T53" fmla="*/ 76 h 192"/>
                <a:gd name="T54" fmla="*/ 117 w 191"/>
                <a:gd name="T55" fmla="*/ 59 h 192"/>
                <a:gd name="T56" fmla="*/ 128 w 191"/>
                <a:gd name="T57" fmla="*/ 48 h 192"/>
                <a:gd name="T58" fmla="*/ 138 w 191"/>
                <a:gd name="T59" fmla="*/ 48 h 192"/>
                <a:gd name="T60" fmla="*/ 154 w 191"/>
                <a:gd name="T61" fmla="*/ 64 h 192"/>
                <a:gd name="T62" fmla="*/ 154 w 191"/>
                <a:gd name="T63" fmla="*/ 75 h 192"/>
                <a:gd name="T64" fmla="*/ 144 w 191"/>
                <a:gd name="T65" fmla="*/ 85 h 192"/>
                <a:gd name="T66" fmla="*/ 144 w 191"/>
                <a:gd name="T67" fmla="*/ 85 h 192"/>
                <a:gd name="T68" fmla="*/ 127 w 191"/>
                <a:gd name="T69" fmla="*/ 102 h 192"/>
                <a:gd name="T70" fmla="*/ 151 w 191"/>
                <a:gd name="T71" fmla="*/ 126 h 192"/>
                <a:gd name="T72" fmla="*/ 151 w 191"/>
                <a:gd name="T73" fmla="*/ 126 h 192"/>
                <a:gd name="T74" fmla="*/ 154 w 191"/>
                <a:gd name="T75" fmla="*/ 130 h 192"/>
                <a:gd name="T76" fmla="*/ 154 w 191"/>
                <a:gd name="T77"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 h="192">
                  <a:moveTo>
                    <a:pt x="177" y="0"/>
                  </a:moveTo>
                  <a:cubicBezTo>
                    <a:pt x="15" y="0"/>
                    <a:pt x="15" y="0"/>
                    <a:pt x="15" y="0"/>
                  </a:cubicBezTo>
                  <a:cubicBezTo>
                    <a:pt x="7" y="0"/>
                    <a:pt x="0" y="7"/>
                    <a:pt x="0" y="15"/>
                  </a:cubicBezTo>
                  <a:cubicBezTo>
                    <a:pt x="0" y="177"/>
                    <a:pt x="0" y="177"/>
                    <a:pt x="0" y="177"/>
                  </a:cubicBezTo>
                  <a:cubicBezTo>
                    <a:pt x="0" y="185"/>
                    <a:pt x="7" y="192"/>
                    <a:pt x="15" y="192"/>
                  </a:cubicBezTo>
                  <a:cubicBezTo>
                    <a:pt x="177" y="192"/>
                    <a:pt x="177" y="192"/>
                    <a:pt x="177" y="192"/>
                  </a:cubicBezTo>
                  <a:cubicBezTo>
                    <a:pt x="185" y="192"/>
                    <a:pt x="191" y="185"/>
                    <a:pt x="191" y="177"/>
                  </a:cubicBezTo>
                  <a:cubicBezTo>
                    <a:pt x="191" y="15"/>
                    <a:pt x="191" y="15"/>
                    <a:pt x="191" y="15"/>
                  </a:cubicBezTo>
                  <a:cubicBezTo>
                    <a:pt x="191" y="7"/>
                    <a:pt x="185" y="0"/>
                    <a:pt x="177" y="0"/>
                  </a:cubicBezTo>
                  <a:close/>
                  <a:moveTo>
                    <a:pt x="154" y="140"/>
                  </a:moveTo>
                  <a:cubicBezTo>
                    <a:pt x="138" y="156"/>
                    <a:pt x="138" y="156"/>
                    <a:pt x="138" y="156"/>
                  </a:cubicBezTo>
                  <a:cubicBezTo>
                    <a:pt x="136" y="159"/>
                    <a:pt x="131" y="159"/>
                    <a:pt x="128" y="156"/>
                  </a:cubicBezTo>
                  <a:cubicBezTo>
                    <a:pt x="128" y="156"/>
                    <a:pt x="128" y="156"/>
                    <a:pt x="128" y="156"/>
                  </a:cubicBezTo>
                  <a:cubicBezTo>
                    <a:pt x="128" y="156"/>
                    <a:pt x="128" y="156"/>
                    <a:pt x="128" y="156"/>
                  </a:cubicBezTo>
                  <a:cubicBezTo>
                    <a:pt x="101" y="128"/>
                    <a:pt x="101" y="128"/>
                    <a:pt x="101" y="128"/>
                  </a:cubicBezTo>
                  <a:cubicBezTo>
                    <a:pt x="73" y="156"/>
                    <a:pt x="73" y="156"/>
                    <a:pt x="73" y="156"/>
                  </a:cubicBezTo>
                  <a:cubicBezTo>
                    <a:pt x="70" y="159"/>
                    <a:pt x="66" y="159"/>
                    <a:pt x="63" y="156"/>
                  </a:cubicBezTo>
                  <a:cubicBezTo>
                    <a:pt x="47" y="140"/>
                    <a:pt x="47" y="140"/>
                    <a:pt x="47" y="140"/>
                  </a:cubicBezTo>
                  <a:cubicBezTo>
                    <a:pt x="44" y="137"/>
                    <a:pt x="44" y="132"/>
                    <a:pt x="47" y="130"/>
                  </a:cubicBezTo>
                  <a:cubicBezTo>
                    <a:pt x="53" y="124"/>
                    <a:pt x="53" y="124"/>
                    <a:pt x="53" y="124"/>
                  </a:cubicBezTo>
                  <a:cubicBezTo>
                    <a:pt x="74" y="102"/>
                    <a:pt x="74" y="102"/>
                    <a:pt x="74" y="102"/>
                  </a:cubicBezTo>
                  <a:cubicBezTo>
                    <a:pt x="51" y="78"/>
                    <a:pt x="51" y="78"/>
                    <a:pt x="51" y="78"/>
                  </a:cubicBezTo>
                  <a:cubicBezTo>
                    <a:pt x="47" y="75"/>
                    <a:pt x="47" y="75"/>
                    <a:pt x="47" y="75"/>
                  </a:cubicBezTo>
                  <a:cubicBezTo>
                    <a:pt x="44" y="72"/>
                    <a:pt x="44" y="67"/>
                    <a:pt x="47" y="64"/>
                  </a:cubicBezTo>
                  <a:cubicBezTo>
                    <a:pt x="63" y="48"/>
                    <a:pt x="63" y="48"/>
                    <a:pt x="63" y="48"/>
                  </a:cubicBezTo>
                  <a:cubicBezTo>
                    <a:pt x="66" y="45"/>
                    <a:pt x="70" y="45"/>
                    <a:pt x="73" y="48"/>
                  </a:cubicBezTo>
                  <a:cubicBezTo>
                    <a:pt x="101" y="76"/>
                    <a:pt x="101" y="76"/>
                    <a:pt x="101" y="76"/>
                  </a:cubicBezTo>
                  <a:cubicBezTo>
                    <a:pt x="117" y="59"/>
                    <a:pt x="117" y="59"/>
                    <a:pt x="117" y="59"/>
                  </a:cubicBezTo>
                  <a:cubicBezTo>
                    <a:pt x="128" y="48"/>
                    <a:pt x="128" y="48"/>
                    <a:pt x="128" y="48"/>
                  </a:cubicBezTo>
                  <a:cubicBezTo>
                    <a:pt x="131" y="45"/>
                    <a:pt x="136" y="45"/>
                    <a:pt x="138" y="48"/>
                  </a:cubicBezTo>
                  <a:cubicBezTo>
                    <a:pt x="154" y="64"/>
                    <a:pt x="154" y="64"/>
                    <a:pt x="154" y="64"/>
                  </a:cubicBezTo>
                  <a:cubicBezTo>
                    <a:pt x="157" y="67"/>
                    <a:pt x="157" y="72"/>
                    <a:pt x="154" y="75"/>
                  </a:cubicBezTo>
                  <a:cubicBezTo>
                    <a:pt x="144" y="85"/>
                    <a:pt x="144" y="85"/>
                    <a:pt x="144" y="85"/>
                  </a:cubicBezTo>
                  <a:cubicBezTo>
                    <a:pt x="144" y="85"/>
                    <a:pt x="144" y="85"/>
                    <a:pt x="144" y="85"/>
                  </a:cubicBezTo>
                  <a:cubicBezTo>
                    <a:pt x="127" y="102"/>
                    <a:pt x="127" y="102"/>
                    <a:pt x="127" y="102"/>
                  </a:cubicBezTo>
                  <a:cubicBezTo>
                    <a:pt x="151" y="126"/>
                    <a:pt x="151" y="126"/>
                    <a:pt x="151" y="126"/>
                  </a:cubicBezTo>
                  <a:cubicBezTo>
                    <a:pt x="151" y="126"/>
                    <a:pt x="151" y="126"/>
                    <a:pt x="151" y="126"/>
                  </a:cubicBezTo>
                  <a:cubicBezTo>
                    <a:pt x="154" y="130"/>
                    <a:pt x="154" y="130"/>
                    <a:pt x="154" y="130"/>
                  </a:cubicBezTo>
                  <a:cubicBezTo>
                    <a:pt x="157" y="132"/>
                    <a:pt x="157" y="137"/>
                    <a:pt x="154" y="14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08" name="Freeform 199"/>
            <p:cNvSpPr>
              <a:spLocks noEditPoints="1"/>
            </p:cNvSpPr>
            <p:nvPr/>
          </p:nvSpPr>
          <p:spPr bwMode="auto">
            <a:xfrm>
              <a:off x="3978275" y="4683125"/>
              <a:ext cx="146050" cy="146050"/>
            </a:xfrm>
            <a:custGeom>
              <a:avLst/>
              <a:gdLst>
                <a:gd name="T0" fmla="*/ 177 w 191"/>
                <a:gd name="T1" fmla="*/ 0 h 191"/>
                <a:gd name="T2" fmla="*/ 15 w 191"/>
                <a:gd name="T3" fmla="*/ 0 h 191"/>
                <a:gd name="T4" fmla="*/ 0 w 191"/>
                <a:gd name="T5" fmla="*/ 14 h 191"/>
                <a:gd name="T6" fmla="*/ 0 w 191"/>
                <a:gd name="T7" fmla="*/ 176 h 191"/>
                <a:gd name="T8" fmla="*/ 15 w 191"/>
                <a:gd name="T9" fmla="*/ 191 h 191"/>
                <a:gd name="T10" fmla="*/ 177 w 191"/>
                <a:gd name="T11" fmla="*/ 191 h 191"/>
                <a:gd name="T12" fmla="*/ 191 w 191"/>
                <a:gd name="T13" fmla="*/ 176 h 191"/>
                <a:gd name="T14" fmla="*/ 191 w 191"/>
                <a:gd name="T15" fmla="*/ 14 h 191"/>
                <a:gd name="T16" fmla="*/ 177 w 191"/>
                <a:gd name="T17" fmla="*/ 0 h 191"/>
                <a:gd name="T18" fmla="*/ 161 w 191"/>
                <a:gd name="T19" fmla="*/ 106 h 191"/>
                <a:gd name="T20" fmla="*/ 153 w 191"/>
                <a:gd name="T21" fmla="*/ 113 h 191"/>
                <a:gd name="T22" fmla="*/ 153 w 191"/>
                <a:gd name="T23" fmla="*/ 113 h 191"/>
                <a:gd name="T24" fmla="*/ 148 w 191"/>
                <a:gd name="T25" fmla="*/ 113 h 191"/>
                <a:gd name="T26" fmla="*/ 44 w 191"/>
                <a:gd name="T27" fmla="*/ 113 h 191"/>
                <a:gd name="T28" fmla="*/ 38 w 191"/>
                <a:gd name="T29" fmla="*/ 113 h 191"/>
                <a:gd name="T30" fmla="*/ 31 w 191"/>
                <a:gd name="T31" fmla="*/ 106 h 191"/>
                <a:gd name="T32" fmla="*/ 31 w 191"/>
                <a:gd name="T33" fmla="*/ 95 h 191"/>
                <a:gd name="T34" fmla="*/ 31 w 191"/>
                <a:gd name="T35" fmla="*/ 83 h 191"/>
                <a:gd name="T36" fmla="*/ 38 w 191"/>
                <a:gd name="T37" fmla="*/ 76 h 191"/>
                <a:gd name="T38" fmla="*/ 44 w 191"/>
                <a:gd name="T39" fmla="*/ 76 h 191"/>
                <a:gd name="T40" fmla="*/ 148 w 191"/>
                <a:gd name="T41" fmla="*/ 76 h 191"/>
                <a:gd name="T42" fmla="*/ 153 w 191"/>
                <a:gd name="T43" fmla="*/ 76 h 191"/>
                <a:gd name="T44" fmla="*/ 153 w 191"/>
                <a:gd name="T45" fmla="*/ 76 h 191"/>
                <a:gd name="T46" fmla="*/ 161 w 191"/>
                <a:gd name="T47" fmla="*/ 83 h 191"/>
                <a:gd name="T48" fmla="*/ 161 w 191"/>
                <a:gd name="T49" fmla="*/ 10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1" h="191">
                  <a:moveTo>
                    <a:pt x="177" y="0"/>
                  </a:moveTo>
                  <a:cubicBezTo>
                    <a:pt x="15" y="0"/>
                    <a:pt x="15" y="0"/>
                    <a:pt x="15" y="0"/>
                  </a:cubicBezTo>
                  <a:cubicBezTo>
                    <a:pt x="7" y="0"/>
                    <a:pt x="0" y="6"/>
                    <a:pt x="0" y="14"/>
                  </a:cubicBezTo>
                  <a:cubicBezTo>
                    <a:pt x="0" y="176"/>
                    <a:pt x="0" y="176"/>
                    <a:pt x="0" y="176"/>
                  </a:cubicBezTo>
                  <a:cubicBezTo>
                    <a:pt x="0" y="184"/>
                    <a:pt x="7" y="191"/>
                    <a:pt x="15" y="191"/>
                  </a:cubicBezTo>
                  <a:cubicBezTo>
                    <a:pt x="177" y="191"/>
                    <a:pt x="177" y="191"/>
                    <a:pt x="177" y="191"/>
                  </a:cubicBezTo>
                  <a:cubicBezTo>
                    <a:pt x="185" y="191"/>
                    <a:pt x="191" y="184"/>
                    <a:pt x="191" y="176"/>
                  </a:cubicBezTo>
                  <a:cubicBezTo>
                    <a:pt x="191" y="14"/>
                    <a:pt x="191" y="14"/>
                    <a:pt x="191" y="14"/>
                  </a:cubicBezTo>
                  <a:cubicBezTo>
                    <a:pt x="191" y="6"/>
                    <a:pt x="185" y="0"/>
                    <a:pt x="177" y="0"/>
                  </a:cubicBezTo>
                  <a:close/>
                  <a:moveTo>
                    <a:pt x="161" y="106"/>
                  </a:moveTo>
                  <a:cubicBezTo>
                    <a:pt x="161" y="110"/>
                    <a:pt x="157" y="113"/>
                    <a:pt x="153" y="113"/>
                  </a:cubicBezTo>
                  <a:cubicBezTo>
                    <a:pt x="153" y="113"/>
                    <a:pt x="153" y="113"/>
                    <a:pt x="153" y="113"/>
                  </a:cubicBezTo>
                  <a:cubicBezTo>
                    <a:pt x="148" y="113"/>
                    <a:pt x="148" y="113"/>
                    <a:pt x="148" y="113"/>
                  </a:cubicBezTo>
                  <a:cubicBezTo>
                    <a:pt x="44" y="113"/>
                    <a:pt x="44" y="113"/>
                    <a:pt x="44" y="113"/>
                  </a:cubicBezTo>
                  <a:cubicBezTo>
                    <a:pt x="38" y="113"/>
                    <a:pt x="38" y="113"/>
                    <a:pt x="38" y="113"/>
                  </a:cubicBezTo>
                  <a:cubicBezTo>
                    <a:pt x="34" y="113"/>
                    <a:pt x="31" y="110"/>
                    <a:pt x="31" y="106"/>
                  </a:cubicBezTo>
                  <a:cubicBezTo>
                    <a:pt x="31" y="95"/>
                    <a:pt x="31" y="95"/>
                    <a:pt x="31" y="95"/>
                  </a:cubicBezTo>
                  <a:cubicBezTo>
                    <a:pt x="31" y="83"/>
                    <a:pt x="31" y="83"/>
                    <a:pt x="31" y="83"/>
                  </a:cubicBezTo>
                  <a:cubicBezTo>
                    <a:pt x="31" y="79"/>
                    <a:pt x="34" y="76"/>
                    <a:pt x="38" y="76"/>
                  </a:cubicBezTo>
                  <a:cubicBezTo>
                    <a:pt x="44" y="76"/>
                    <a:pt x="44" y="76"/>
                    <a:pt x="44" y="76"/>
                  </a:cubicBezTo>
                  <a:cubicBezTo>
                    <a:pt x="148" y="76"/>
                    <a:pt x="148" y="76"/>
                    <a:pt x="148" y="76"/>
                  </a:cubicBezTo>
                  <a:cubicBezTo>
                    <a:pt x="153" y="76"/>
                    <a:pt x="153" y="76"/>
                    <a:pt x="153" y="76"/>
                  </a:cubicBezTo>
                  <a:cubicBezTo>
                    <a:pt x="153" y="76"/>
                    <a:pt x="153" y="76"/>
                    <a:pt x="153" y="76"/>
                  </a:cubicBezTo>
                  <a:cubicBezTo>
                    <a:pt x="157" y="76"/>
                    <a:pt x="161" y="79"/>
                    <a:pt x="161" y="83"/>
                  </a:cubicBezTo>
                  <a:lnTo>
                    <a:pt x="161" y="10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209" name="Freeform 200"/>
          <p:cNvSpPr>
            <a:spLocks noEditPoints="1"/>
          </p:cNvSpPr>
          <p:nvPr/>
        </p:nvSpPr>
        <p:spPr bwMode="auto">
          <a:xfrm>
            <a:off x="411164" y="4387852"/>
            <a:ext cx="420687" cy="527049"/>
          </a:xfrm>
          <a:custGeom>
            <a:avLst/>
            <a:gdLst>
              <a:gd name="T0" fmla="*/ 394 w 548"/>
              <a:gd name="T1" fmla="*/ 0 h 514"/>
              <a:gd name="T2" fmla="*/ 240 w 548"/>
              <a:gd name="T3" fmla="*/ 153 h 514"/>
              <a:gd name="T4" fmla="*/ 240 w 548"/>
              <a:gd name="T5" fmla="*/ 206 h 514"/>
              <a:gd name="T6" fmla="*/ 0 w 548"/>
              <a:gd name="T7" fmla="*/ 206 h 514"/>
              <a:gd name="T8" fmla="*/ 0 w 548"/>
              <a:gd name="T9" fmla="*/ 514 h 514"/>
              <a:gd name="T10" fmla="*/ 377 w 548"/>
              <a:gd name="T11" fmla="*/ 514 h 514"/>
              <a:gd name="T12" fmla="*/ 377 w 548"/>
              <a:gd name="T13" fmla="*/ 206 h 514"/>
              <a:gd name="T14" fmla="*/ 308 w 548"/>
              <a:gd name="T15" fmla="*/ 206 h 514"/>
              <a:gd name="T16" fmla="*/ 308 w 548"/>
              <a:gd name="T17" fmla="*/ 153 h 514"/>
              <a:gd name="T18" fmla="*/ 394 w 548"/>
              <a:gd name="T19" fmla="*/ 68 h 514"/>
              <a:gd name="T20" fmla="*/ 479 w 548"/>
              <a:gd name="T21" fmla="*/ 153 h 514"/>
              <a:gd name="T22" fmla="*/ 479 w 548"/>
              <a:gd name="T23" fmla="*/ 206 h 514"/>
              <a:gd name="T24" fmla="*/ 548 w 548"/>
              <a:gd name="T25" fmla="*/ 206 h 514"/>
              <a:gd name="T26" fmla="*/ 548 w 548"/>
              <a:gd name="T27" fmla="*/ 153 h 514"/>
              <a:gd name="T28" fmla="*/ 394 w 548"/>
              <a:gd name="T29" fmla="*/ 0 h 514"/>
              <a:gd name="T30" fmla="*/ 216 w 548"/>
              <a:gd name="T31" fmla="*/ 434 h 514"/>
              <a:gd name="T32" fmla="*/ 145 w 548"/>
              <a:gd name="T33" fmla="*/ 434 h 514"/>
              <a:gd name="T34" fmla="*/ 161 w 548"/>
              <a:gd name="T35" fmla="*/ 373 h 514"/>
              <a:gd name="T36" fmla="*/ 137 w 548"/>
              <a:gd name="T37" fmla="*/ 334 h 514"/>
              <a:gd name="T38" fmla="*/ 180 w 548"/>
              <a:gd name="T39" fmla="*/ 291 h 514"/>
              <a:gd name="T40" fmla="*/ 224 w 548"/>
              <a:gd name="T41" fmla="*/ 334 h 514"/>
              <a:gd name="T42" fmla="*/ 200 w 548"/>
              <a:gd name="T43" fmla="*/ 373 h 514"/>
              <a:gd name="T44" fmla="*/ 216 w 548"/>
              <a:gd name="T45" fmla="*/ 43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8" h="514">
                <a:moveTo>
                  <a:pt x="394" y="0"/>
                </a:moveTo>
                <a:cubicBezTo>
                  <a:pt x="309" y="0"/>
                  <a:pt x="240" y="69"/>
                  <a:pt x="240" y="153"/>
                </a:cubicBezTo>
                <a:cubicBezTo>
                  <a:pt x="240" y="206"/>
                  <a:pt x="240" y="206"/>
                  <a:pt x="240" y="206"/>
                </a:cubicBezTo>
                <a:cubicBezTo>
                  <a:pt x="0" y="206"/>
                  <a:pt x="0" y="206"/>
                  <a:pt x="0" y="206"/>
                </a:cubicBezTo>
                <a:cubicBezTo>
                  <a:pt x="0" y="514"/>
                  <a:pt x="0" y="514"/>
                  <a:pt x="0" y="514"/>
                </a:cubicBezTo>
                <a:cubicBezTo>
                  <a:pt x="377" y="514"/>
                  <a:pt x="377" y="514"/>
                  <a:pt x="377" y="514"/>
                </a:cubicBezTo>
                <a:cubicBezTo>
                  <a:pt x="377" y="206"/>
                  <a:pt x="377" y="206"/>
                  <a:pt x="377" y="206"/>
                </a:cubicBezTo>
                <a:cubicBezTo>
                  <a:pt x="308" y="206"/>
                  <a:pt x="308" y="206"/>
                  <a:pt x="308" y="206"/>
                </a:cubicBezTo>
                <a:cubicBezTo>
                  <a:pt x="308" y="153"/>
                  <a:pt x="308" y="153"/>
                  <a:pt x="308" y="153"/>
                </a:cubicBezTo>
                <a:cubicBezTo>
                  <a:pt x="308" y="106"/>
                  <a:pt x="347" y="68"/>
                  <a:pt x="394" y="68"/>
                </a:cubicBezTo>
                <a:cubicBezTo>
                  <a:pt x="441" y="68"/>
                  <a:pt x="479" y="106"/>
                  <a:pt x="479" y="153"/>
                </a:cubicBezTo>
                <a:cubicBezTo>
                  <a:pt x="479" y="206"/>
                  <a:pt x="479" y="206"/>
                  <a:pt x="479" y="206"/>
                </a:cubicBezTo>
                <a:cubicBezTo>
                  <a:pt x="548" y="206"/>
                  <a:pt x="548" y="206"/>
                  <a:pt x="548" y="206"/>
                </a:cubicBezTo>
                <a:cubicBezTo>
                  <a:pt x="548" y="153"/>
                  <a:pt x="548" y="153"/>
                  <a:pt x="548" y="153"/>
                </a:cubicBezTo>
                <a:cubicBezTo>
                  <a:pt x="548" y="69"/>
                  <a:pt x="479" y="0"/>
                  <a:pt x="394" y="0"/>
                </a:cubicBezTo>
                <a:close/>
                <a:moveTo>
                  <a:pt x="216" y="434"/>
                </a:moveTo>
                <a:cubicBezTo>
                  <a:pt x="145" y="434"/>
                  <a:pt x="145" y="434"/>
                  <a:pt x="145" y="434"/>
                </a:cubicBezTo>
                <a:cubicBezTo>
                  <a:pt x="161" y="373"/>
                  <a:pt x="161" y="373"/>
                  <a:pt x="161" y="373"/>
                </a:cubicBezTo>
                <a:cubicBezTo>
                  <a:pt x="147" y="366"/>
                  <a:pt x="137" y="351"/>
                  <a:pt x="137" y="334"/>
                </a:cubicBezTo>
                <a:cubicBezTo>
                  <a:pt x="137" y="311"/>
                  <a:pt x="157" y="291"/>
                  <a:pt x="180" y="291"/>
                </a:cubicBezTo>
                <a:cubicBezTo>
                  <a:pt x="204" y="291"/>
                  <a:pt x="224" y="311"/>
                  <a:pt x="224" y="334"/>
                </a:cubicBezTo>
                <a:cubicBezTo>
                  <a:pt x="224" y="351"/>
                  <a:pt x="214" y="366"/>
                  <a:pt x="200" y="373"/>
                </a:cubicBezTo>
                <a:lnTo>
                  <a:pt x="216" y="434"/>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0" name="Freeform 201"/>
          <p:cNvSpPr>
            <a:spLocks noEditPoints="1"/>
          </p:cNvSpPr>
          <p:nvPr/>
        </p:nvSpPr>
        <p:spPr bwMode="auto">
          <a:xfrm>
            <a:off x="3278189" y="5357285"/>
            <a:ext cx="420687" cy="510116"/>
          </a:xfrm>
          <a:custGeom>
            <a:avLst/>
            <a:gdLst>
              <a:gd name="T0" fmla="*/ 484 w 548"/>
              <a:gd name="T1" fmla="*/ 63 h 498"/>
              <a:gd name="T2" fmla="*/ 476 w 548"/>
              <a:gd name="T3" fmla="*/ 52 h 498"/>
              <a:gd name="T4" fmla="*/ 354 w 548"/>
              <a:gd name="T5" fmla="*/ 0 h 498"/>
              <a:gd name="T6" fmla="*/ 132 w 548"/>
              <a:gd name="T7" fmla="*/ 52 h 498"/>
              <a:gd name="T8" fmla="*/ 63 w 548"/>
              <a:gd name="T9" fmla="*/ 60 h 498"/>
              <a:gd name="T10" fmla="*/ 58 w 548"/>
              <a:gd name="T11" fmla="*/ 63 h 498"/>
              <a:gd name="T12" fmla="*/ 0 w 548"/>
              <a:gd name="T13" fmla="*/ 423 h 498"/>
              <a:gd name="T14" fmla="*/ 42 w 548"/>
              <a:gd name="T15" fmla="*/ 479 h 498"/>
              <a:gd name="T16" fmla="*/ 100 w 548"/>
              <a:gd name="T17" fmla="*/ 498 h 498"/>
              <a:gd name="T18" fmla="*/ 433 w 548"/>
              <a:gd name="T19" fmla="*/ 481 h 498"/>
              <a:gd name="T20" fmla="*/ 490 w 548"/>
              <a:gd name="T21" fmla="*/ 498 h 498"/>
              <a:gd name="T22" fmla="*/ 506 w 548"/>
              <a:gd name="T23" fmla="*/ 479 h 498"/>
              <a:gd name="T24" fmla="*/ 548 w 548"/>
              <a:gd name="T25" fmla="*/ 121 h 498"/>
              <a:gd name="T26" fmla="*/ 192 w 548"/>
              <a:gd name="T27" fmla="*/ 29 h 498"/>
              <a:gd name="T28" fmla="*/ 384 w 548"/>
              <a:gd name="T29" fmla="*/ 52 h 498"/>
              <a:gd name="T30" fmla="*/ 371 w 548"/>
              <a:gd name="T31" fmla="*/ 60 h 498"/>
              <a:gd name="T32" fmla="*/ 177 w 548"/>
              <a:gd name="T33" fmla="*/ 63 h 498"/>
              <a:gd name="T34" fmla="*/ 169 w 548"/>
              <a:gd name="T35" fmla="*/ 52 h 498"/>
              <a:gd name="T36" fmla="*/ 192 w 548"/>
              <a:gd name="T37" fmla="*/ 29 h 498"/>
              <a:gd name="T38" fmla="*/ 82 w 548"/>
              <a:gd name="T39" fmla="*/ 402 h 498"/>
              <a:gd name="T40" fmla="*/ 82 w 548"/>
              <a:gd name="T41" fmla="*/ 376 h 498"/>
              <a:gd name="T42" fmla="*/ 479 w 548"/>
              <a:gd name="T43" fmla="*/ 389 h 498"/>
              <a:gd name="T44" fmla="*/ 466 w 548"/>
              <a:gd name="T45" fmla="*/ 324 h 498"/>
              <a:gd name="T46" fmla="*/ 69 w 548"/>
              <a:gd name="T47" fmla="*/ 311 h 498"/>
              <a:gd name="T48" fmla="*/ 466 w 548"/>
              <a:gd name="T49" fmla="*/ 298 h 498"/>
              <a:gd name="T50" fmla="*/ 466 w 548"/>
              <a:gd name="T51" fmla="*/ 324 h 498"/>
              <a:gd name="T52" fmla="*/ 82 w 548"/>
              <a:gd name="T53" fmla="*/ 246 h 498"/>
              <a:gd name="T54" fmla="*/ 82 w 548"/>
              <a:gd name="T55" fmla="*/ 220 h 498"/>
              <a:gd name="T56" fmla="*/ 479 w 548"/>
              <a:gd name="T57" fmla="*/ 233 h 498"/>
              <a:gd name="T58" fmla="*/ 466 w 548"/>
              <a:gd name="T59" fmla="*/ 168 h 498"/>
              <a:gd name="T60" fmla="*/ 69 w 548"/>
              <a:gd name="T61" fmla="*/ 155 h 498"/>
              <a:gd name="T62" fmla="*/ 466 w 548"/>
              <a:gd name="T63" fmla="*/ 142 h 498"/>
              <a:gd name="T64" fmla="*/ 466 w 548"/>
              <a:gd name="T65" fmla="*/ 16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8" h="498">
                <a:moveTo>
                  <a:pt x="490" y="63"/>
                </a:moveTo>
                <a:cubicBezTo>
                  <a:pt x="484" y="63"/>
                  <a:pt x="484" y="63"/>
                  <a:pt x="484" y="63"/>
                </a:cubicBezTo>
                <a:cubicBezTo>
                  <a:pt x="485" y="62"/>
                  <a:pt x="485" y="61"/>
                  <a:pt x="485" y="60"/>
                </a:cubicBezTo>
                <a:cubicBezTo>
                  <a:pt x="485" y="56"/>
                  <a:pt x="481" y="52"/>
                  <a:pt x="476" y="52"/>
                </a:cubicBezTo>
                <a:cubicBezTo>
                  <a:pt x="413" y="52"/>
                  <a:pt x="413" y="52"/>
                  <a:pt x="413" y="52"/>
                </a:cubicBezTo>
                <a:cubicBezTo>
                  <a:pt x="409" y="23"/>
                  <a:pt x="384" y="0"/>
                  <a:pt x="354" y="0"/>
                </a:cubicBezTo>
                <a:cubicBezTo>
                  <a:pt x="192" y="0"/>
                  <a:pt x="192" y="0"/>
                  <a:pt x="192" y="0"/>
                </a:cubicBezTo>
                <a:cubicBezTo>
                  <a:pt x="161" y="0"/>
                  <a:pt x="136" y="23"/>
                  <a:pt x="132" y="52"/>
                </a:cubicBezTo>
                <a:cubicBezTo>
                  <a:pt x="72" y="52"/>
                  <a:pt x="72" y="52"/>
                  <a:pt x="72" y="52"/>
                </a:cubicBezTo>
                <a:cubicBezTo>
                  <a:pt x="67" y="52"/>
                  <a:pt x="63" y="56"/>
                  <a:pt x="63" y="60"/>
                </a:cubicBezTo>
                <a:cubicBezTo>
                  <a:pt x="63" y="61"/>
                  <a:pt x="63" y="62"/>
                  <a:pt x="64" y="63"/>
                </a:cubicBezTo>
                <a:cubicBezTo>
                  <a:pt x="58" y="63"/>
                  <a:pt x="58" y="63"/>
                  <a:pt x="58" y="63"/>
                </a:cubicBezTo>
                <a:cubicBezTo>
                  <a:pt x="26" y="63"/>
                  <a:pt x="0" y="89"/>
                  <a:pt x="0" y="121"/>
                </a:cubicBezTo>
                <a:cubicBezTo>
                  <a:pt x="0" y="423"/>
                  <a:pt x="0" y="423"/>
                  <a:pt x="0" y="423"/>
                </a:cubicBezTo>
                <a:cubicBezTo>
                  <a:pt x="0" y="450"/>
                  <a:pt x="18" y="472"/>
                  <a:pt x="42" y="479"/>
                </a:cubicBezTo>
                <a:cubicBezTo>
                  <a:pt x="42" y="479"/>
                  <a:pt x="42" y="479"/>
                  <a:pt x="42" y="479"/>
                </a:cubicBezTo>
                <a:cubicBezTo>
                  <a:pt x="42" y="490"/>
                  <a:pt x="49" y="498"/>
                  <a:pt x="58" y="498"/>
                </a:cubicBezTo>
                <a:cubicBezTo>
                  <a:pt x="100" y="498"/>
                  <a:pt x="100" y="498"/>
                  <a:pt x="100" y="498"/>
                </a:cubicBezTo>
                <a:cubicBezTo>
                  <a:pt x="108" y="498"/>
                  <a:pt x="114" y="491"/>
                  <a:pt x="115" y="481"/>
                </a:cubicBezTo>
                <a:cubicBezTo>
                  <a:pt x="433" y="481"/>
                  <a:pt x="433" y="481"/>
                  <a:pt x="433" y="481"/>
                </a:cubicBezTo>
                <a:cubicBezTo>
                  <a:pt x="434" y="491"/>
                  <a:pt x="440" y="498"/>
                  <a:pt x="448" y="498"/>
                </a:cubicBezTo>
                <a:cubicBezTo>
                  <a:pt x="490" y="498"/>
                  <a:pt x="490" y="498"/>
                  <a:pt x="490" y="498"/>
                </a:cubicBezTo>
                <a:cubicBezTo>
                  <a:pt x="499" y="498"/>
                  <a:pt x="506" y="490"/>
                  <a:pt x="506" y="479"/>
                </a:cubicBezTo>
                <a:cubicBezTo>
                  <a:pt x="506" y="479"/>
                  <a:pt x="506" y="479"/>
                  <a:pt x="506" y="479"/>
                </a:cubicBezTo>
                <a:cubicBezTo>
                  <a:pt x="530" y="472"/>
                  <a:pt x="548" y="450"/>
                  <a:pt x="548" y="423"/>
                </a:cubicBezTo>
                <a:cubicBezTo>
                  <a:pt x="548" y="121"/>
                  <a:pt x="548" y="121"/>
                  <a:pt x="548" y="121"/>
                </a:cubicBezTo>
                <a:cubicBezTo>
                  <a:pt x="548" y="89"/>
                  <a:pt x="522" y="63"/>
                  <a:pt x="490" y="63"/>
                </a:cubicBezTo>
                <a:close/>
                <a:moveTo>
                  <a:pt x="192" y="29"/>
                </a:moveTo>
                <a:cubicBezTo>
                  <a:pt x="354" y="29"/>
                  <a:pt x="354" y="29"/>
                  <a:pt x="354" y="29"/>
                </a:cubicBezTo>
                <a:cubicBezTo>
                  <a:pt x="368" y="29"/>
                  <a:pt x="380" y="39"/>
                  <a:pt x="384" y="52"/>
                </a:cubicBezTo>
                <a:cubicBezTo>
                  <a:pt x="379" y="52"/>
                  <a:pt x="379" y="52"/>
                  <a:pt x="379" y="52"/>
                </a:cubicBezTo>
                <a:cubicBezTo>
                  <a:pt x="374" y="52"/>
                  <a:pt x="371" y="56"/>
                  <a:pt x="371" y="60"/>
                </a:cubicBezTo>
                <a:cubicBezTo>
                  <a:pt x="371" y="61"/>
                  <a:pt x="371" y="62"/>
                  <a:pt x="371" y="63"/>
                </a:cubicBezTo>
                <a:cubicBezTo>
                  <a:pt x="177" y="63"/>
                  <a:pt x="177" y="63"/>
                  <a:pt x="177" y="63"/>
                </a:cubicBezTo>
                <a:cubicBezTo>
                  <a:pt x="177" y="62"/>
                  <a:pt x="177" y="61"/>
                  <a:pt x="177" y="60"/>
                </a:cubicBezTo>
                <a:cubicBezTo>
                  <a:pt x="177" y="56"/>
                  <a:pt x="174" y="52"/>
                  <a:pt x="169" y="52"/>
                </a:cubicBezTo>
                <a:cubicBezTo>
                  <a:pt x="161" y="52"/>
                  <a:pt x="161" y="52"/>
                  <a:pt x="161" y="52"/>
                </a:cubicBezTo>
                <a:cubicBezTo>
                  <a:pt x="165" y="39"/>
                  <a:pt x="177" y="29"/>
                  <a:pt x="192" y="29"/>
                </a:cubicBezTo>
                <a:close/>
                <a:moveTo>
                  <a:pt x="466" y="402"/>
                </a:moveTo>
                <a:cubicBezTo>
                  <a:pt x="82" y="402"/>
                  <a:pt x="82" y="402"/>
                  <a:pt x="82" y="402"/>
                </a:cubicBezTo>
                <a:cubicBezTo>
                  <a:pt x="75" y="402"/>
                  <a:pt x="69" y="396"/>
                  <a:pt x="69" y="389"/>
                </a:cubicBezTo>
                <a:cubicBezTo>
                  <a:pt x="69" y="382"/>
                  <a:pt x="75" y="376"/>
                  <a:pt x="82" y="376"/>
                </a:cubicBezTo>
                <a:cubicBezTo>
                  <a:pt x="466" y="376"/>
                  <a:pt x="466" y="376"/>
                  <a:pt x="466" y="376"/>
                </a:cubicBezTo>
                <a:cubicBezTo>
                  <a:pt x="473" y="376"/>
                  <a:pt x="479" y="382"/>
                  <a:pt x="479" y="389"/>
                </a:cubicBezTo>
                <a:cubicBezTo>
                  <a:pt x="479" y="396"/>
                  <a:pt x="473" y="402"/>
                  <a:pt x="466" y="402"/>
                </a:cubicBezTo>
                <a:close/>
                <a:moveTo>
                  <a:pt x="466" y="324"/>
                </a:moveTo>
                <a:cubicBezTo>
                  <a:pt x="82" y="324"/>
                  <a:pt x="82" y="324"/>
                  <a:pt x="82" y="324"/>
                </a:cubicBezTo>
                <a:cubicBezTo>
                  <a:pt x="75" y="324"/>
                  <a:pt x="69" y="318"/>
                  <a:pt x="69" y="311"/>
                </a:cubicBezTo>
                <a:cubicBezTo>
                  <a:pt x="69" y="304"/>
                  <a:pt x="75" y="298"/>
                  <a:pt x="82" y="298"/>
                </a:cubicBezTo>
                <a:cubicBezTo>
                  <a:pt x="466" y="298"/>
                  <a:pt x="466" y="298"/>
                  <a:pt x="466" y="298"/>
                </a:cubicBezTo>
                <a:cubicBezTo>
                  <a:pt x="473" y="298"/>
                  <a:pt x="479" y="304"/>
                  <a:pt x="479" y="311"/>
                </a:cubicBezTo>
                <a:cubicBezTo>
                  <a:pt x="479" y="318"/>
                  <a:pt x="473" y="324"/>
                  <a:pt x="466" y="324"/>
                </a:cubicBezTo>
                <a:close/>
                <a:moveTo>
                  <a:pt x="466" y="246"/>
                </a:moveTo>
                <a:cubicBezTo>
                  <a:pt x="82" y="246"/>
                  <a:pt x="82" y="246"/>
                  <a:pt x="82" y="246"/>
                </a:cubicBezTo>
                <a:cubicBezTo>
                  <a:pt x="75" y="246"/>
                  <a:pt x="69" y="240"/>
                  <a:pt x="69" y="233"/>
                </a:cubicBezTo>
                <a:cubicBezTo>
                  <a:pt x="69" y="226"/>
                  <a:pt x="75" y="220"/>
                  <a:pt x="82" y="220"/>
                </a:cubicBezTo>
                <a:cubicBezTo>
                  <a:pt x="466" y="220"/>
                  <a:pt x="466" y="220"/>
                  <a:pt x="466" y="220"/>
                </a:cubicBezTo>
                <a:cubicBezTo>
                  <a:pt x="473" y="220"/>
                  <a:pt x="479" y="226"/>
                  <a:pt x="479" y="233"/>
                </a:cubicBezTo>
                <a:cubicBezTo>
                  <a:pt x="479" y="240"/>
                  <a:pt x="473" y="246"/>
                  <a:pt x="466" y="246"/>
                </a:cubicBezTo>
                <a:close/>
                <a:moveTo>
                  <a:pt x="466" y="168"/>
                </a:moveTo>
                <a:cubicBezTo>
                  <a:pt x="82" y="168"/>
                  <a:pt x="82" y="168"/>
                  <a:pt x="82" y="168"/>
                </a:cubicBezTo>
                <a:cubicBezTo>
                  <a:pt x="75" y="168"/>
                  <a:pt x="69" y="163"/>
                  <a:pt x="69" y="155"/>
                </a:cubicBezTo>
                <a:cubicBezTo>
                  <a:pt x="69" y="148"/>
                  <a:pt x="75" y="142"/>
                  <a:pt x="82" y="142"/>
                </a:cubicBezTo>
                <a:cubicBezTo>
                  <a:pt x="466" y="142"/>
                  <a:pt x="466" y="142"/>
                  <a:pt x="466" y="142"/>
                </a:cubicBezTo>
                <a:cubicBezTo>
                  <a:pt x="473" y="142"/>
                  <a:pt x="479" y="148"/>
                  <a:pt x="479" y="155"/>
                </a:cubicBezTo>
                <a:cubicBezTo>
                  <a:pt x="479" y="163"/>
                  <a:pt x="473" y="168"/>
                  <a:pt x="466" y="168"/>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1" name="Freeform 202"/>
          <p:cNvSpPr>
            <a:spLocks noEditPoints="1"/>
          </p:cNvSpPr>
          <p:nvPr/>
        </p:nvSpPr>
        <p:spPr bwMode="auto">
          <a:xfrm>
            <a:off x="398464" y="5331885"/>
            <a:ext cx="312737" cy="560916"/>
          </a:xfrm>
          <a:custGeom>
            <a:avLst/>
            <a:gdLst>
              <a:gd name="T0" fmla="*/ 369 w 406"/>
              <a:gd name="T1" fmla="*/ 216 h 548"/>
              <a:gd name="T2" fmla="*/ 369 w 406"/>
              <a:gd name="T3" fmla="*/ 164 h 548"/>
              <a:gd name="T4" fmla="*/ 203 w 406"/>
              <a:gd name="T5" fmla="*/ 0 h 548"/>
              <a:gd name="T6" fmla="*/ 37 w 406"/>
              <a:gd name="T7" fmla="*/ 164 h 548"/>
              <a:gd name="T8" fmla="*/ 37 w 406"/>
              <a:gd name="T9" fmla="*/ 216 h 548"/>
              <a:gd name="T10" fmla="*/ 0 w 406"/>
              <a:gd name="T11" fmla="*/ 216 h 548"/>
              <a:gd name="T12" fmla="*/ 0 w 406"/>
              <a:gd name="T13" fmla="*/ 548 h 548"/>
              <a:gd name="T14" fmla="*/ 406 w 406"/>
              <a:gd name="T15" fmla="*/ 548 h 548"/>
              <a:gd name="T16" fmla="*/ 406 w 406"/>
              <a:gd name="T17" fmla="*/ 216 h 548"/>
              <a:gd name="T18" fmla="*/ 369 w 406"/>
              <a:gd name="T19" fmla="*/ 216 h 548"/>
              <a:gd name="T20" fmla="*/ 241 w 406"/>
              <a:gd name="T21" fmla="*/ 462 h 548"/>
              <a:gd name="T22" fmla="*/ 165 w 406"/>
              <a:gd name="T23" fmla="*/ 462 h 548"/>
              <a:gd name="T24" fmla="*/ 182 w 406"/>
              <a:gd name="T25" fmla="*/ 397 h 548"/>
              <a:gd name="T26" fmla="*/ 157 w 406"/>
              <a:gd name="T27" fmla="*/ 356 h 548"/>
              <a:gd name="T28" fmla="*/ 203 w 406"/>
              <a:gd name="T29" fmla="*/ 310 h 548"/>
              <a:gd name="T30" fmla="*/ 249 w 406"/>
              <a:gd name="T31" fmla="*/ 356 h 548"/>
              <a:gd name="T32" fmla="*/ 224 w 406"/>
              <a:gd name="T33" fmla="*/ 397 h 548"/>
              <a:gd name="T34" fmla="*/ 241 w 406"/>
              <a:gd name="T35" fmla="*/ 462 h 548"/>
              <a:gd name="T36" fmla="*/ 295 w 406"/>
              <a:gd name="T37" fmla="*/ 216 h 548"/>
              <a:gd name="T38" fmla="*/ 111 w 406"/>
              <a:gd name="T39" fmla="*/ 216 h 548"/>
              <a:gd name="T40" fmla="*/ 111 w 406"/>
              <a:gd name="T41" fmla="*/ 164 h 548"/>
              <a:gd name="T42" fmla="*/ 203 w 406"/>
              <a:gd name="T43" fmla="*/ 74 h 548"/>
              <a:gd name="T44" fmla="*/ 295 w 406"/>
              <a:gd name="T45" fmla="*/ 164 h 548"/>
              <a:gd name="T46" fmla="*/ 295 w 406"/>
              <a:gd name="T47" fmla="*/ 21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6" h="548">
                <a:moveTo>
                  <a:pt x="369" y="216"/>
                </a:moveTo>
                <a:cubicBezTo>
                  <a:pt x="369" y="164"/>
                  <a:pt x="369" y="164"/>
                  <a:pt x="369" y="164"/>
                </a:cubicBezTo>
                <a:cubicBezTo>
                  <a:pt x="369" y="74"/>
                  <a:pt x="295" y="0"/>
                  <a:pt x="203" y="0"/>
                </a:cubicBezTo>
                <a:cubicBezTo>
                  <a:pt x="111" y="0"/>
                  <a:pt x="37" y="74"/>
                  <a:pt x="37" y="164"/>
                </a:cubicBezTo>
                <a:cubicBezTo>
                  <a:pt x="37" y="216"/>
                  <a:pt x="37" y="216"/>
                  <a:pt x="37" y="216"/>
                </a:cubicBezTo>
                <a:cubicBezTo>
                  <a:pt x="0" y="216"/>
                  <a:pt x="0" y="216"/>
                  <a:pt x="0" y="216"/>
                </a:cubicBezTo>
                <a:cubicBezTo>
                  <a:pt x="0" y="548"/>
                  <a:pt x="0" y="548"/>
                  <a:pt x="0" y="548"/>
                </a:cubicBezTo>
                <a:cubicBezTo>
                  <a:pt x="406" y="548"/>
                  <a:pt x="406" y="548"/>
                  <a:pt x="406" y="548"/>
                </a:cubicBezTo>
                <a:cubicBezTo>
                  <a:pt x="406" y="216"/>
                  <a:pt x="406" y="216"/>
                  <a:pt x="406" y="216"/>
                </a:cubicBezTo>
                <a:lnTo>
                  <a:pt x="369" y="216"/>
                </a:lnTo>
                <a:close/>
                <a:moveTo>
                  <a:pt x="241" y="462"/>
                </a:moveTo>
                <a:cubicBezTo>
                  <a:pt x="165" y="462"/>
                  <a:pt x="165" y="462"/>
                  <a:pt x="165" y="462"/>
                </a:cubicBezTo>
                <a:cubicBezTo>
                  <a:pt x="182" y="397"/>
                  <a:pt x="182" y="397"/>
                  <a:pt x="182" y="397"/>
                </a:cubicBezTo>
                <a:cubicBezTo>
                  <a:pt x="167" y="390"/>
                  <a:pt x="157" y="374"/>
                  <a:pt x="157" y="356"/>
                </a:cubicBezTo>
                <a:cubicBezTo>
                  <a:pt x="157" y="331"/>
                  <a:pt x="178" y="310"/>
                  <a:pt x="203" y="310"/>
                </a:cubicBezTo>
                <a:cubicBezTo>
                  <a:pt x="228" y="310"/>
                  <a:pt x="249" y="331"/>
                  <a:pt x="249" y="356"/>
                </a:cubicBezTo>
                <a:cubicBezTo>
                  <a:pt x="249" y="374"/>
                  <a:pt x="239" y="390"/>
                  <a:pt x="224" y="397"/>
                </a:cubicBezTo>
                <a:lnTo>
                  <a:pt x="241" y="462"/>
                </a:lnTo>
                <a:close/>
                <a:moveTo>
                  <a:pt x="295" y="216"/>
                </a:moveTo>
                <a:cubicBezTo>
                  <a:pt x="111" y="216"/>
                  <a:pt x="111" y="216"/>
                  <a:pt x="111" y="216"/>
                </a:cubicBezTo>
                <a:cubicBezTo>
                  <a:pt x="111" y="164"/>
                  <a:pt x="111" y="164"/>
                  <a:pt x="111" y="164"/>
                </a:cubicBezTo>
                <a:cubicBezTo>
                  <a:pt x="111" y="115"/>
                  <a:pt x="153" y="74"/>
                  <a:pt x="203" y="74"/>
                </a:cubicBezTo>
                <a:cubicBezTo>
                  <a:pt x="253" y="74"/>
                  <a:pt x="295" y="115"/>
                  <a:pt x="295" y="164"/>
                </a:cubicBezTo>
                <a:lnTo>
                  <a:pt x="295" y="216"/>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212" name="Group 213"/>
          <p:cNvGrpSpPr/>
          <p:nvPr/>
        </p:nvGrpSpPr>
        <p:grpSpPr>
          <a:xfrm>
            <a:off x="1838630" y="5343302"/>
            <a:ext cx="438150" cy="539751"/>
            <a:chOff x="2900363" y="5486400"/>
            <a:chExt cx="438150" cy="404813"/>
          </a:xfrm>
          <a:solidFill>
            <a:schemeClr val="accent1"/>
          </a:solidFill>
        </p:grpSpPr>
        <p:sp>
          <p:nvSpPr>
            <p:cNvPr id="213"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4"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15" name="Group 216"/>
          <p:cNvGrpSpPr/>
          <p:nvPr/>
        </p:nvGrpSpPr>
        <p:grpSpPr>
          <a:xfrm>
            <a:off x="3954292" y="1508101"/>
            <a:ext cx="449263" cy="484717"/>
            <a:chOff x="1209675" y="6354763"/>
            <a:chExt cx="449263" cy="363538"/>
          </a:xfrm>
          <a:solidFill>
            <a:schemeClr val="accent1"/>
          </a:solidFill>
        </p:grpSpPr>
        <p:sp>
          <p:nvSpPr>
            <p:cNvPr id="216"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7"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8"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19"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20" name="Group 221"/>
          <p:cNvGrpSpPr/>
          <p:nvPr/>
        </p:nvGrpSpPr>
        <p:grpSpPr>
          <a:xfrm>
            <a:off x="3986776" y="2453906"/>
            <a:ext cx="446088" cy="596900"/>
            <a:chOff x="2060575" y="6313488"/>
            <a:chExt cx="446088" cy="447675"/>
          </a:xfrm>
          <a:solidFill>
            <a:schemeClr val="accent1"/>
          </a:solidFill>
        </p:grpSpPr>
        <p:sp>
          <p:nvSpPr>
            <p:cNvPr id="221" name="Freeform 210"/>
            <p:cNvSpPr/>
            <p:nvPr/>
          </p:nvSpPr>
          <p:spPr bwMode="auto">
            <a:xfrm>
              <a:off x="2306638" y="6553200"/>
              <a:ext cx="200025" cy="188913"/>
            </a:xfrm>
            <a:custGeom>
              <a:avLst/>
              <a:gdLst>
                <a:gd name="T0" fmla="*/ 88 w 262"/>
                <a:gd name="T1" fmla="*/ 245 h 245"/>
                <a:gd name="T2" fmla="*/ 262 w 262"/>
                <a:gd name="T3" fmla="*/ 0 h 245"/>
                <a:gd name="T4" fmla="*/ 0 w 262"/>
                <a:gd name="T5" fmla="*/ 0 h 245"/>
                <a:gd name="T6" fmla="*/ 88 w 262"/>
                <a:gd name="T7" fmla="*/ 245 h 245"/>
              </a:gdLst>
              <a:ahLst/>
              <a:cxnLst>
                <a:cxn ang="0">
                  <a:pos x="T0" y="T1"/>
                </a:cxn>
                <a:cxn ang="0">
                  <a:pos x="T2" y="T3"/>
                </a:cxn>
                <a:cxn ang="0">
                  <a:pos x="T4" y="T5"/>
                </a:cxn>
                <a:cxn ang="0">
                  <a:pos x="T6" y="T7"/>
                </a:cxn>
              </a:cxnLst>
              <a:rect l="0" t="0" r="r" b="b"/>
              <a:pathLst>
                <a:path w="262" h="245">
                  <a:moveTo>
                    <a:pt x="88" y="245"/>
                  </a:moveTo>
                  <a:cubicBezTo>
                    <a:pt x="185" y="203"/>
                    <a:pt x="254" y="110"/>
                    <a:pt x="262" y="0"/>
                  </a:cubicBezTo>
                  <a:cubicBezTo>
                    <a:pt x="0" y="0"/>
                    <a:pt x="0" y="0"/>
                    <a:pt x="0" y="0"/>
                  </a:cubicBezTo>
                  <a:lnTo>
                    <a:pt x="88" y="24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2" name="Freeform 211"/>
            <p:cNvSpPr/>
            <p:nvPr/>
          </p:nvSpPr>
          <p:spPr bwMode="auto">
            <a:xfrm>
              <a:off x="2060575" y="6553200"/>
              <a:ext cx="282575" cy="207963"/>
            </a:xfrm>
            <a:custGeom>
              <a:avLst/>
              <a:gdLst>
                <a:gd name="T0" fmla="*/ 0 w 367"/>
                <a:gd name="T1" fmla="*/ 0 h 269"/>
                <a:gd name="T2" fmla="*/ 291 w 367"/>
                <a:gd name="T3" fmla="*/ 269 h 269"/>
                <a:gd name="T4" fmla="*/ 367 w 367"/>
                <a:gd name="T5" fmla="*/ 259 h 269"/>
                <a:gd name="T6" fmla="*/ 274 w 367"/>
                <a:gd name="T7" fmla="*/ 0 h 269"/>
                <a:gd name="T8" fmla="*/ 0 w 367"/>
                <a:gd name="T9" fmla="*/ 0 h 269"/>
              </a:gdLst>
              <a:ahLst/>
              <a:cxnLst>
                <a:cxn ang="0">
                  <a:pos x="T0" y="T1"/>
                </a:cxn>
                <a:cxn ang="0">
                  <a:pos x="T2" y="T3"/>
                </a:cxn>
                <a:cxn ang="0">
                  <a:pos x="T4" y="T5"/>
                </a:cxn>
                <a:cxn ang="0">
                  <a:pos x="T6" y="T7"/>
                </a:cxn>
                <a:cxn ang="0">
                  <a:pos x="T8" y="T9"/>
                </a:cxn>
              </a:cxnLst>
              <a:rect l="0" t="0" r="r" b="b"/>
              <a:pathLst>
                <a:path w="367" h="269">
                  <a:moveTo>
                    <a:pt x="0" y="0"/>
                  </a:moveTo>
                  <a:cubicBezTo>
                    <a:pt x="12" y="151"/>
                    <a:pt x="137" y="269"/>
                    <a:pt x="291" y="269"/>
                  </a:cubicBezTo>
                  <a:cubicBezTo>
                    <a:pt x="317" y="269"/>
                    <a:pt x="342" y="265"/>
                    <a:pt x="367" y="259"/>
                  </a:cubicBezTo>
                  <a:cubicBezTo>
                    <a:pt x="274" y="0"/>
                    <a:pt x="274" y="0"/>
                    <a:pt x="274"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3" name="Freeform 212"/>
            <p:cNvSpPr/>
            <p:nvPr/>
          </p:nvSpPr>
          <p:spPr bwMode="auto">
            <a:xfrm>
              <a:off x="2060575" y="6361113"/>
              <a:ext cx="188913" cy="158750"/>
            </a:xfrm>
            <a:custGeom>
              <a:avLst/>
              <a:gdLst>
                <a:gd name="T0" fmla="*/ 110 w 245"/>
                <a:gd name="T1" fmla="*/ 0 h 206"/>
                <a:gd name="T2" fmla="*/ 0 w 245"/>
                <a:gd name="T3" fmla="*/ 206 h 206"/>
                <a:gd name="T4" fmla="*/ 245 w 245"/>
                <a:gd name="T5" fmla="*/ 206 h 206"/>
                <a:gd name="T6" fmla="*/ 110 w 245"/>
                <a:gd name="T7" fmla="*/ 0 h 206"/>
              </a:gdLst>
              <a:ahLst/>
              <a:cxnLst>
                <a:cxn ang="0">
                  <a:pos x="T0" y="T1"/>
                </a:cxn>
                <a:cxn ang="0">
                  <a:pos x="T2" y="T3"/>
                </a:cxn>
                <a:cxn ang="0">
                  <a:pos x="T4" y="T5"/>
                </a:cxn>
                <a:cxn ang="0">
                  <a:pos x="T6" y="T7"/>
                </a:cxn>
              </a:cxnLst>
              <a:rect l="0" t="0" r="r" b="b"/>
              <a:pathLst>
                <a:path w="245" h="206">
                  <a:moveTo>
                    <a:pt x="110" y="0"/>
                  </a:moveTo>
                  <a:cubicBezTo>
                    <a:pt x="48" y="49"/>
                    <a:pt x="7" y="122"/>
                    <a:pt x="0" y="206"/>
                  </a:cubicBezTo>
                  <a:cubicBezTo>
                    <a:pt x="245" y="206"/>
                    <a:pt x="245" y="206"/>
                    <a:pt x="245" y="206"/>
                  </a:cubicBezTo>
                  <a:lnTo>
                    <a:pt x="11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4" name="Freeform 213"/>
            <p:cNvSpPr/>
            <p:nvPr/>
          </p:nvSpPr>
          <p:spPr bwMode="auto">
            <a:xfrm>
              <a:off x="2173288" y="6313488"/>
              <a:ext cx="93663" cy="173038"/>
            </a:xfrm>
            <a:custGeom>
              <a:avLst/>
              <a:gdLst>
                <a:gd name="T0" fmla="*/ 123 w 123"/>
                <a:gd name="T1" fmla="*/ 0 h 225"/>
                <a:gd name="T2" fmla="*/ 0 w 123"/>
                <a:gd name="T3" fmla="*/ 37 h 225"/>
                <a:gd name="T4" fmla="*/ 123 w 123"/>
                <a:gd name="T5" fmla="*/ 225 h 225"/>
                <a:gd name="T6" fmla="*/ 123 w 123"/>
                <a:gd name="T7" fmla="*/ 0 h 225"/>
              </a:gdLst>
              <a:ahLst/>
              <a:cxnLst>
                <a:cxn ang="0">
                  <a:pos x="T0" y="T1"/>
                </a:cxn>
                <a:cxn ang="0">
                  <a:pos x="T2" y="T3"/>
                </a:cxn>
                <a:cxn ang="0">
                  <a:pos x="T4" y="T5"/>
                </a:cxn>
                <a:cxn ang="0">
                  <a:pos x="T6" y="T7"/>
                </a:cxn>
              </a:cxnLst>
              <a:rect l="0" t="0" r="r" b="b"/>
              <a:pathLst>
                <a:path w="123" h="225">
                  <a:moveTo>
                    <a:pt x="123" y="0"/>
                  </a:moveTo>
                  <a:cubicBezTo>
                    <a:pt x="79" y="3"/>
                    <a:pt x="37" y="16"/>
                    <a:pt x="0" y="37"/>
                  </a:cubicBezTo>
                  <a:cubicBezTo>
                    <a:pt x="123" y="225"/>
                    <a:pt x="123" y="225"/>
                    <a:pt x="123" y="225"/>
                  </a:cubicBezTo>
                  <a:lnTo>
                    <a:pt x="123"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5" name="Freeform 214"/>
            <p:cNvSpPr/>
            <p:nvPr/>
          </p:nvSpPr>
          <p:spPr bwMode="auto">
            <a:xfrm>
              <a:off x="2300288" y="6313488"/>
              <a:ext cx="206375" cy="206375"/>
            </a:xfrm>
            <a:custGeom>
              <a:avLst/>
              <a:gdLst>
                <a:gd name="T0" fmla="*/ 269 w 269"/>
                <a:gd name="T1" fmla="*/ 268 h 268"/>
                <a:gd name="T2" fmla="*/ 0 w 269"/>
                <a:gd name="T3" fmla="*/ 268 h 268"/>
                <a:gd name="T4" fmla="*/ 0 w 269"/>
                <a:gd name="T5" fmla="*/ 0 h 268"/>
                <a:gd name="T6" fmla="*/ 269 w 269"/>
                <a:gd name="T7" fmla="*/ 268 h 268"/>
              </a:gdLst>
              <a:ahLst/>
              <a:cxnLst>
                <a:cxn ang="0">
                  <a:pos x="T0" y="T1"/>
                </a:cxn>
                <a:cxn ang="0">
                  <a:pos x="T2" y="T3"/>
                </a:cxn>
                <a:cxn ang="0">
                  <a:pos x="T4" y="T5"/>
                </a:cxn>
                <a:cxn ang="0">
                  <a:pos x="T6" y="T7"/>
                </a:cxn>
              </a:cxnLst>
              <a:rect l="0" t="0" r="r" b="b"/>
              <a:pathLst>
                <a:path w="269" h="268">
                  <a:moveTo>
                    <a:pt x="269" y="268"/>
                  </a:moveTo>
                  <a:cubicBezTo>
                    <a:pt x="0" y="268"/>
                    <a:pt x="0" y="268"/>
                    <a:pt x="0" y="268"/>
                  </a:cubicBezTo>
                  <a:cubicBezTo>
                    <a:pt x="0" y="0"/>
                    <a:pt x="0" y="0"/>
                    <a:pt x="0" y="0"/>
                  </a:cubicBezTo>
                  <a:cubicBezTo>
                    <a:pt x="144" y="10"/>
                    <a:pt x="258" y="124"/>
                    <a:pt x="269" y="26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26" name="Group 227"/>
          <p:cNvGrpSpPr/>
          <p:nvPr/>
        </p:nvGrpSpPr>
        <p:grpSpPr>
          <a:xfrm>
            <a:off x="4064564" y="3458013"/>
            <a:ext cx="368300" cy="543984"/>
            <a:chOff x="2947988" y="6332538"/>
            <a:chExt cx="368300" cy="407988"/>
          </a:xfrm>
          <a:solidFill>
            <a:schemeClr val="accent1"/>
          </a:solidFill>
        </p:grpSpPr>
        <p:sp>
          <p:nvSpPr>
            <p:cNvPr id="227" name="Freeform 215"/>
            <p:cNvSpPr>
              <a:spLocks noEditPoints="1"/>
            </p:cNvSpPr>
            <p:nvPr/>
          </p:nvSpPr>
          <p:spPr bwMode="auto">
            <a:xfrm>
              <a:off x="2965450" y="6446838"/>
              <a:ext cx="334963" cy="293688"/>
            </a:xfrm>
            <a:custGeom>
              <a:avLst/>
              <a:gdLst>
                <a:gd name="T0" fmla="*/ 410 w 436"/>
                <a:gd name="T1" fmla="*/ 0 h 382"/>
                <a:gd name="T2" fmla="*/ 25 w 436"/>
                <a:gd name="T3" fmla="*/ 0 h 382"/>
                <a:gd name="T4" fmla="*/ 1 w 436"/>
                <a:gd name="T5" fmla="*/ 27 h 382"/>
                <a:gd name="T6" fmla="*/ 25 w 436"/>
                <a:gd name="T7" fmla="*/ 355 h 382"/>
                <a:gd name="T8" fmla="*/ 55 w 436"/>
                <a:gd name="T9" fmla="*/ 382 h 382"/>
                <a:gd name="T10" fmla="*/ 378 w 436"/>
                <a:gd name="T11" fmla="*/ 382 h 382"/>
                <a:gd name="T12" fmla="*/ 408 w 436"/>
                <a:gd name="T13" fmla="*/ 355 h 382"/>
                <a:gd name="T14" fmla="*/ 434 w 436"/>
                <a:gd name="T15" fmla="*/ 27 h 382"/>
                <a:gd name="T16" fmla="*/ 410 w 436"/>
                <a:gd name="T17" fmla="*/ 0 h 382"/>
                <a:gd name="T18" fmla="*/ 126 w 436"/>
                <a:gd name="T19" fmla="*/ 334 h 382"/>
                <a:gd name="T20" fmla="*/ 100 w 436"/>
                <a:gd name="T21" fmla="*/ 334 h 382"/>
                <a:gd name="T22" fmla="*/ 90 w 436"/>
                <a:gd name="T23" fmla="*/ 326 h 382"/>
                <a:gd name="T24" fmla="*/ 78 w 436"/>
                <a:gd name="T25" fmla="*/ 61 h 382"/>
                <a:gd name="T26" fmla="*/ 86 w 436"/>
                <a:gd name="T27" fmla="*/ 52 h 382"/>
                <a:gd name="T28" fmla="*/ 124 w 436"/>
                <a:gd name="T29" fmla="*/ 51 h 382"/>
                <a:gd name="T30" fmla="*/ 133 w 436"/>
                <a:gd name="T31" fmla="*/ 59 h 382"/>
                <a:gd name="T32" fmla="*/ 134 w 436"/>
                <a:gd name="T33" fmla="*/ 325 h 382"/>
                <a:gd name="T34" fmla="*/ 126 w 436"/>
                <a:gd name="T35" fmla="*/ 334 h 382"/>
                <a:gd name="T36" fmla="*/ 253 w 436"/>
                <a:gd name="T37" fmla="*/ 325 h 382"/>
                <a:gd name="T38" fmla="*/ 245 w 436"/>
                <a:gd name="T39" fmla="*/ 333 h 382"/>
                <a:gd name="T40" fmla="*/ 200 w 436"/>
                <a:gd name="T41" fmla="*/ 333 h 382"/>
                <a:gd name="T42" fmla="*/ 191 w 436"/>
                <a:gd name="T43" fmla="*/ 325 h 382"/>
                <a:gd name="T44" fmla="*/ 191 w 436"/>
                <a:gd name="T45" fmla="*/ 60 h 382"/>
                <a:gd name="T46" fmla="*/ 200 w 436"/>
                <a:gd name="T47" fmla="*/ 51 h 382"/>
                <a:gd name="T48" fmla="*/ 245 w 436"/>
                <a:gd name="T49" fmla="*/ 51 h 382"/>
                <a:gd name="T50" fmla="*/ 253 w 436"/>
                <a:gd name="T51" fmla="*/ 60 h 382"/>
                <a:gd name="T52" fmla="*/ 253 w 436"/>
                <a:gd name="T53" fmla="*/ 325 h 382"/>
                <a:gd name="T54" fmla="*/ 354 w 436"/>
                <a:gd name="T55" fmla="*/ 326 h 382"/>
                <a:gd name="T56" fmla="*/ 345 w 436"/>
                <a:gd name="T57" fmla="*/ 334 h 382"/>
                <a:gd name="T58" fmla="*/ 320 w 436"/>
                <a:gd name="T59" fmla="*/ 334 h 382"/>
                <a:gd name="T60" fmla="*/ 312 w 436"/>
                <a:gd name="T61" fmla="*/ 325 h 382"/>
                <a:gd name="T62" fmla="*/ 312 w 436"/>
                <a:gd name="T63" fmla="*/ 59 h 382"/>
                <a:gd name="T64" fmla="*/ 321 w 436"/>
                <a:gd name="T65" fmla="*/ 51 h 382"/>
                <a:gd name="T66" fmla="*/ 358 w 436"/>
                <a:gd name="T67" fmla="*/ 52 h 382"/>
                <a:gd name="T68" fmla="*/ 366 w 436"/>
                <a:gd name="T69" fmla="*/ 61 h 382"/>
                <a:gd name="T70" fmla="*/ 354 w 436"/>
                <a:gd name="T71" fmla="*/ 32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6" h="382">
                  <a:moveTo>
                    <a:pt x="410" y="0"/>
                  </a:moveTo>
                  <a:cubicBezTo>
                    <a:pt x="25" y="0"/>
                    <a:pt x="25" y="0"/>
                    <a:pt x="25" y="0"/>
                  </a:cubicBezTo>
                  <a:cubicBezTo>
                    <a:pt x="11" y="0"/>
                    <a:pt x="0" y="12"/>
                    <a:pt x="1" y="27"/>
                  </a:cubicBezTo>
                  <a:cubicBezTo>
                    <a:pt x="25" y="355"/>
                    <a:pt x="25" y="355"/>
                    <a:pt x="25" y="355"/>
                  </a:cubicBezTo>
                  <a:cubicBezTo>
                    <a:pt x="27" y="369"/>
                    <a:pt x="40" y="382"/>
                    <a:pt x="55" y="382"/>
                  </a:cubicBezTo>
                  <a:cubicBezTo>
                    <a:pt x="378" y="382"/>
                    <a:pt x="378" y="382"/>
                    <a:pt x="378" y="382"/>
                  </a:cubicBezTo>
                  <a:cubicBezTo>
                    <a:pt x="393" y="382"/>
                    <a:pt x="406" y="369"/>
                    <a:pt x="408" y="355"/>
                  </a:cubicBezTo>
                  <a:cubicBezTo>
                    <a:pt x="434" y="27"/>
                    <a:pt x="434" y="27"/>
                    <a:pt x="434" y="27"/>
                  </a:cubicBezTo>
                  <a:cubicBezTo>
                    <a:pt x="436" y="12"/>
                    <a:pt x="425" y="0"/>
                    <a:pt x="410" y="0"/>
                  </a:cubicBezTo>
                  <a:close/>
                  <a:moveTo>
                    <a:pt x="126" y="334"/>
                  </a:moveTo>
                  <a:cubicBezTo>
                    <a:pt x="100" y="334"/>
                    <a:pt x="100" y="334"/>
                    <a:pt x="100" y="334"/>
                  </a:cubicBezTo>
                  <a:cubicBezTo>
                    <a:pt x="95" y="334"/>
                    <a:pt x="91" y="330"/>
                    <a:pt x="90" y="326"/>
                  </a:cubicBezTo>
                  <a:cubicBezTo>
                    <a:pt x="78" y="61"/>
                    <a:pt x="78" y="61"/>
                    <a:pt x="78" y="61"/>
                  </a:cubicBezTo>
                  <a:cubicBezTo>
                    <a:pt x="78" y="56"/>
                    <a:pt x="82" y="52"/>
                    <a:pt x="86" y="52"/>
                  </a:cubicBezTo>
                  <a:cubicBezTo>
                    <a:pt x="124" y="51"/>
                    <a:pt x="124" y="51"/>
                    <a:pt x="124" y="51"/>
                  </a:cubicBezTo>
                  <a:cubicBezTo>
                    <a:pt x="128" y="50"/>
                    <a:pt x="133" y="54"/>
                    <a:pt x="133" y="59"/>
                  </a:cubicBezTo>
                  <a:cubicBezTo>
                    <a:pt x="134" y="325"/>
                    <a:pt x="134" y="325"/>
                    <a:pt x="134" y="325"/>
                  </a:cubicBezTo>
                  <a:cubicBezTo>
                    <a:pt x="135" y="330"/>
                    <a:pt x="131" y="334"/>
                    <a:pt x="126" y="334"/>
                  </a:cubicBezTo>
                  <a:close/>
                  <a:moveTo>
                    <a:pt x="253" y="325"/>
                  </a:moveTo>
                  <a:cubicBezTo>
                    <a:pt x="253" y="329"/>
                    <a:pt x="250" y="333"/>
                    <a:pt x="245" y="333"/>
                  </a:cubicBezTo>
                  <a:cubicBezTo>
                    <a:pt x="200" y="333"/>
                    <a:pt x="200" y="333"/>
                    <a:pt x="200" y="333"/>
                  </a:cubicBezTo>
                  <a:cubicBezTo>
                    <a:pt x="195" y="333"/>
                    <a:pt x="191" y="329"/>
                    <a:pt x="191" y="325"/>
                  </a:cubicBezTo>
                  <a:cubicBezTo>
                    <a:pt x="191" y="60"/>
                    <a:pt x="191" y="60"/>
                    <a:pt x="191" y="60"/>
                  </a:cubicBezTo>
                  <a:cubicBezTo>
                    <a:pt x="191" y="55"/>
                    <a:pt x="195" y="51"/>
                    <a:pt x="200" y="51"/>
                  </a:cubicBezTo>
                  <a:cubicBezTo>
                    <a:pt x="245" y="51"/>
                    <a:pt x="245" y="51"/>
                    <a:pt x="245" y="51"/>
                  </a:cubicBezTo>
                  <a:cubicBezTo>
                    <a:pt x="250" y="51"/>
                    <a:pt x="253" y="55"/>
                    <a:pt x="253" y="60"/>
                  </a:cubicBezTo>
                  <a:lnTo>
                    <a:pt x="253" y="325"/>
                  </a:lnTo>
                  <a:close/>
                  <a:moveTo>
                    <a:pt x="354" y="326"/>
                  </a:moveTo>
                  <a:cubicBezTo>
                    <a:pt x="354" y="330"/>
                    <a:pt x="350" y="334"/>
                    <a:pt x="345" y="334"/>
                  </a:cubicBezTo>
                  <a:cubicBezTo>
                    <a:pt x="320" y="334"/>
                    <a:pt x="320" y="334"/>
                    <a:pt x="320" y="334"/>
                  </a:cubicBezTo>
                  <a:cubicBezTo>
                    <a:pt x="315" y="334"/>
                    <a:pt x="311" y="330"/>
                    <a:pt x="312" y="325"/>
                  </a:cubicBezTo>
                  <a:cubicBezTo>
                    <a:pt x="312" y="59"/>
                    <a:pt x="312" y="59"/>
                    <a:pt x="312" y="59"/>
                  </a:cubicBezTo>
                  <a:cubicBezTo>
                    <a:pt x="312" y="54"/>
                    <a:pt x="316" y="50"/>
                    <a:pt x="321" y="51"/>
                  </a:cubicBezTo>
                  <a:cubicBezTo>
                    <a:pt x="358" y="52"/>
                    <a:pt x="358" y="52"/>
                    <a:pt x="358" y="52"/>
                  </a:cubicBezTo>
                  <a:cubicBezTo>
                    <a:pt x="363" y="52"/>
                    <a:pt x="367" y="56"/>
                    <a:pt x="366" y="61"/>
                  </a:cubicBezTo>
                  <a:lnTo>
                    <a:pt x="354" y="326"/>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8" name="Freeform 216"/>
            <p:cNvSpPr/>
            <p:nvPr/>
          </p:nvSpPr>
          <p:spPr bwMode="auto">
            <a:xfrm>
              <a:off x="2947988" y="6369050"/>
              <a:ext cx="368300" cy="53975"/>
            </a:xfrm>
            <a:custGeom>
              <a:avLst/>
              <a:gdLst>
                <a:gd name="T0" fmla="*/ 480 w 480"/>
                <a:gd name="T1" fmla="*/ 14 h 70"/>
                <a:gd name="T2" fmla="*/ 480 w 480"/>
                <a:gd name="T3" fmla="*/ 56 h 70"/>
                <a:gd name="T4" fmla="*/ 466 w 480"/>
                <a:gd name="T5" fmla="*/ 70 h 70"/>
                <a:gd name="T6" fmla="*/ 14 w 480"/>
                <a:gd name="T7" fmla="*/ 70 h 70"/>
                <a:gd name="T8" fmla="*/ 0 w 480"/>
                <a:gd name="T9" fmla="*/ 56 h 70"/>
                <a:gd name="T10" fmla="*/ 0 w 480"/>
                <a:gd name="T11" fmla="*/ 14 h 70"/>
                <a:gd name="T12" fmla="*/ 14 w 480"/>
                <a:gd name="T13" fmla="*/ 0 h 70"/>
                <a:gd name="T14" fmla="*/ 118 w 480"/>
                <a:gd name="T15" fmla="*/ 0 h 70"/>
                <a:gd name="T16" fmla="*/ 118 w 480"/>
                <a:gd name="T17" fmla="*/ 20 h 70"/>
                <a:gd name="T18" fmla="*/ 122 w 480"/>
                <a:gd name="T19" fmla="*/ 30 h 70"/>
                <a:gd name="T20" fmla="*/ 132 w 480"/>
                <a:gd name="T21" fmla="*/ 34 h 70"/>
                <a:gd name="T22" fmla="*/ 174 w 480"/>
                <a:gd name="T23" fmla="*/ 34 h 70"/>
                <a:gd name="T24" fmla="*/ 184 w 480"/>
                <a:gd name="T25" fmla="*/ 30 h 70"/>
                <a:gd name="T26" fmla="*/ 188 w 480"/>
                <a:gd name="T27" fmla="*/ 20 h 70"/>
                <a:gd name="T28" fmla="*/ 188 w 480"/>
                <a:gd name="T29" fmla="*/ 0 h 70"/>
                <a:gd name="T30" fmla="*/ 292 w 480"/>
                <a:gd name="T31" fmla="*/ 0 h 70"/>
                <a:gd name="T32" fmla="*/ 292 w 480"/>
                <a:gd name="T33" fmla="*/ 20 h 70"/>
                <a:gd name="T34" fmla="*/ 296 w 480"/>
                <a:gd name="T35" fmla="*/ 30 h 70"/>
                <a:gd name="T36" fmla="*/ 305 w 480"/>
                <a:gd name="T37" fmla="*/ 34 h 70"/>
                <a:gd name="T38" fmla="*/ 347 w 480"/>
                <a:gd name="T39" fmla="*/ 34 h 70"/>
                <a:gd name="T40" fmla="*/ 357 w 480"/>
                <a:gd name="T41" fmla="*/ 30 h 70"/>
                <a:gd name="T42" fmla="*/ 361 w 480"/>
                <a:gd name="T43" fmla="*/ 20 h 70"/>
                <a:gd name="T44" fmla="*/ 361 w 480"/>
                <a:gd name="T45" fmla="*/ 0 h 70"/>
                <a:gd name="T46" fmla="*/ 466 w 480"/>
                <a:gd name="T47" fmla="*/ 0 h 70"/>
                <a:gd name="T48" fmla="*/ 480 w 480"/>
                <a:gd name="T49"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0" h="70">
                  <a:moveTo>
                    <a:pt x="480" y="14"/>
                  </a:moveTo>
                  <a:cubicBezTo>
                    <a:pt x="480" y="56"/>
                    <a:pt x="480" y="56"/>
                    <a:pt x="480" y="56"/>
                  </a:cubicBezTo>
                  <a:cubicBezTo>
                    <a:pt x="480" y="64"/>
                    <a:pt x="473" y="70"/>
                    <a:pt x="466" y="70"/>
                  </a:cubicBezTo>
                  <a:cubicBezTo>
                    <a:pt x="14" y="70"/>
                    <a:pt x="14" y="70"/>
                    <a:pt x="14" y="70"/>
                  </a:cubicBezTo>
                  <a:cubicBezTo>
                    <a:pt x="6" y="70"/>
                    <a:pt x="0" y="64"/>
                    <a:pt x="0" y="56"/>
                  </a:cubicBezTo>
                  <a:cubicBezTo>
                    <a:pt x="0" y="14"/>
                    <a:pt x="0" y="14"/>
                    <a:pt x="0" y="14"/>
                  </a:cubicBezTo>
                  <a:cubicBezTo>
                    <a:pt x="0" y="6"/>
                    <a:pt x="6" y="0"/>
                    <a:pt x="14" y="0"/>
                  </a:cubicBezTo>
                  <a:cubicBezTo>
                    <a:pt x="118" y="0"/>
                    <a:pt x="118" y="0"/>
                    <a:pt x="118" y="0"/>
                  </a:cubicBezTo>
                  <a:cubicBezTo>
                    <a:pt x="118" y="20"/>
                    <a:pt x="118" y="20"/>
                    <a:pt x="118" y="20"/>
                  </a:cubicBezTo>
                  <a:cubicBezTo>
                    <a:pt x="118" y="24"/>
                    <a:pt x="120" y="27"/>
                    <a:pt x="122" y="30"/>
                  </a:cubicBezTo>
                  <a:cubicBezTo>
                    <a:pt x="125" y="32"/>
                    <a:pt x="129" y="34"/>
                    <a:pt x="132" y="34"/>
                  </a:cubicBezTo>
                  <a:cubicBezTo>
                    <a:pt x="174" y="34"/>
                    <a:pt x="174" y="34"/>
                    <a:pt x="174" y="34"/>
                  </a:cubicBezTo>
                  <a:cubicBezTo>
                    <a:pt x="178" y="34"/>
                    <a:pt x="181" y="32"/>
                    <a:pt x="184" y="30"/>
                  </a:cubicBezTo>
                  <a:cubicBezTo>
                    <a:pt x="186" y="27"/>
                    <a:pt x="188" y="24"/>
                    <a:pt x="188" y="20"/>
                  </a:cubicBezTo>
                  <a:cubicBezTo>
                    <a:pt x="188" y="0"/>
                    <a:pt x="188" y="0"/>
                    <a:pt x="188" y="0"/>
                  </a:cubicBezTo>
                  <a:cubicBezTo>
                    <a:pt x="292" y="0"/>
                    <a:pt x="292" y="0"/>
                    <a:pt x="292" y="0"/>
                  </a:cubicBezTo>
                  <a:cubicBezTo>
                    <a:pt x="292" y="20"/>
                    <a:pt x="292" y="20"/>
                    <a:pt x="292" y="20"/>
                  </a:cubicBezTo>
                  <a:cubicBezTo>
                    <a:pt x="292" y="24"/>
                    <a:pt x="293" y="27"/>
                    <a:pt x="296" y="30"/>
                  </a:cubicBezTo>
                  <a:cubicBezTo>
                    <a:pt x="298" y="32"/>
                    <a:pt x="302" y="34"/>
                    <a:pt x="305" y="34"/>
                  </a:cubicBezTo>
                  <a:cubicBezTo>
                    <a:pt x="347" y="34"/>
                    <a:pt x="347" y="34"/>
                    <a:pt x="347" y="34"/>
                  </a:cubicBezTo>
                  <a:cubicBezTo>
                    <a:pt x="351" y="34"/>
                    <a:pt x="355" y="32"/>
                    <a:pt x="357" y="30"/>
                  </a:cubicBezTo>
                  <a:cubicBezTo>
                    <a:pt x="360" y="27"/>
                    <a:pt x="361" y="24"/>
                    <a:pt x="361" y="20"/>
                  </a:cubicBezTo>
                  <a:cubicBezTo>
                    <a:pt x="361" y="0"/>
                    <a:pt x="361" y="0"/>
                    <a:pt x="361" y="0"/>
                  </a:cubicBezTo>
                  <a:cubicBezTo>
                    <a:pt x="466" y="0"/>
                    <a:pt x="466" y="0"/>
                    <a:pt x="466" y="0"/>
                  </a:cubicBezTo>
                  <a:cubicBezTo>
                    <a:pt x="473" y="0"/>
                    <a:pt x="480" y="6"/>
                    <a:pt x="480" y="1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9" name="Freeform 217"/>
            <p:cNvSpPr/>
            <p:nvPr/>
          </p:nvSpPr>
          <p:spPr bwMode="auto">
            <a:xfrm>
              <a:off x="3049588" y="6332538"/>
              <a:ext cx="165100" cy="52388"/>
            </a:xfrm>
            <a:custGeom>
              <a:avLst/>
              <a:gdLst>
                <a:gd name="T0" fmla="*/ 0 w 215"/>
                <a:gd name="T1" fmla="*/ 57 h 68"/>
                <a:gd name="T2" fmla="*/ 0 w 215"/>
                <a:gd name="T3" fmla="*/ 11 h 68"/>
                <a:gd name="T4" fmla="*/ 11 w 215"/>
                <a:gd name="T5" fmla="*/ 0 h 68"/>
                <a:gd name="T6" fmla="*/ 204 w 215"/>
                <a:gd name="T7" fmla="*/ 0 h 68"/>
                <a:gd name="T8" fmla="*/ 215 w 215"/>
                <a:gd name="T9" fmla="*/ 11 h 68"/>
                <a:gd name="T10" fmla="*/ 215 w 215"/>
                <a:gd name="T11" fmla="*/ 57 h 68"/>
                <a:gd name="T12" fmla="*/ 204 w 215"/>
                <a:gd name="T13" fmla="*/ 68 h 68"/>
                <a:gd name="T14" fmla="*/ 185 w 215"/>
                <a:gd name="T15" fmla="*/ 68 h 68"/>
                <a:gd name="T16" fmla="*/ 174 w 215"/>
                <a:gd name="T17" fmla="*/ 57 h 68"/>
                <a:gd name="T18" fmla="*/ 174 w 215"/>
                <a:gd name="T19" fmla="*/ 40 h 68"/>
                <a:gd name="T20" fmla="*/ 163 w 215"/>
                <a:gd name="T21" fmla="*/ 29 h 68"/>
                <a:gd name="T22" fmla="*/ 53 w 215"/>
                <a:gd name="T23" fmla="*/ 29 h 68"/>
                <a:gd name="T24" fmla="*/ 42 w 215"/>
                <a:gd name="T25" fmla="*/ 40 h 68"/>
                <a:gd name="T26" fmla="*/ 42 w 215"/>
                <a:gd name="T27" fmla="*/ 57 h 68"/>
                <a:gd name="T28" fmla="*/ 31 w 215"/>
                <a:gd name="T29" fmla="*/ 68 h 68"/>
                <a:gd name="T30" fmla="*/ 11 w 215"/>
                <a:gd name="T31" fmla="*/ 68 h 68"/>
                <a:gd name="T32" fmla="*/ 0 w 215"/>
                <a:gd name="T3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68">
                  <a:moveTo>
                    <a:pt x="0" y="57"/>
                  </a:moveTo>
                  <a:cubicBezTo>
                    <a:pt x="0" y="11"/>
                    <a:pt x="0" y="11"/>
                    <a:pt x="0" y="11"/>
                  </a:cubicBezTo>
                  <a:cubicBezTo>
                    <a:pt x="0" y="5"/>
                    <a:pt x="5" y="0"/>
                    <a:pt x="11" y="0"/>
                  </a:cubicBezTo>
                  <a:cubicBezTo>
                    <a:pt x="204" y="0"/>
                    <a:pt x="204" y="0"/>
                    <a:pt x="204" y="0"/>
                  </a:cubicBezTo>
                  <a:cubicBezTo>
                    <a:pt x="210" y="0"/>
                    <a:pt x="215" y="5"/>
                    <a:pt x="215" y="11"/>
                  </a:cubicBezTo>
                  <a:cubicBezTo>
                    <a:pt x="215" y="57"/>
                    <a:pt x="215" y="57"/>
                    <a:pt x="215" y="57"/>
                  </a:cubicBezTo>
                  <a:cubicBezTo>
                    <a:pt x="215" y="63"/>
                    <a:pt x="210" y="68"/>
                    <a:pt x="204" y="68"/>
                  </a:cubicBezTo>
                  <a:cubicBezTo>
                    <a:pt x="185" y="68"/>
                    <a:pt x="185" y="68"/>
                    <a:pt x="185" y="68"/>
                  </a:cubicBezTo>
                  <a:cubicBezTo>
                    <a:pt x="179" y="68"/>
                    <a:pt x="174" y="63"/>
                    <a:pt x="174" y="57"/>
                  </a:cubicBezTo>
                  <a:cubicBezTo>
                    <a:pt x="174" y="40"/>
                    <a:pt x="174" y="40"/>
                    <a:pt x="174" y="40"/>
                  </a:cubicBezTo>
                  <a:cubicBezTo>
                    <a:pt x="174" y="34"/>
                    <a:pt x="169" y="29"/>
                    <a:pt x="163" y="29"/>
                  </a:cubicBezTo>
                  <a:cubicBezTo>
                    <a:pt x="53" y="29"/>
                    <a:pt x="53" y="29"/>
                    <a:pt x="53" y="29"/>
                  </a:cubicBezTo>
                  <a:cubicBezTo>
                    <a:pt x="47" y="29"/>
                    <a:pt x="42" y="34"/>
                    <a:pt x="42" y="40"/>
                  </a:cubicBezTo>
                  <a:cubicBezTo>
                    <a:pt x="42" y="57"/>
                    <a:pt x="42" y="57"/>
                    <a:pt x="42" y="57"/>
                  </a:cubicBezTo>
                  <a:cubicBezTo>
                    <a:pt x="42" y="63"/>
                    <a:pt x="37" y="68"/>
                    <a:pt x="31" y="68"/>
                  </a:cubicBezTo>
                  <a:cubicBezTo>
                    <a:pt x="11" y="68"/>
                    <a:pt x="11" y="68"/>
                    <a:pt x="11" y="68"/>
                  </a:cubicBezTo>
                  <a:cubicBezTo>
                    <a:pt x="5" y="68"/>
                    <a:pt x="0" y="63"/>
                    <a:pt x="0" y="5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30" name="Group 231"/>
          <p:cNvGrpSpPr/>
          <p:nvPr/>
        </p:nvGrpSpPr>
        <p:grpSpPr>
          <a:xfrm>
            <a:off x="4012176" y="5312412"/>
            <a:ext cx="420688" cy="628651"/>
            <a:chOff x="4608513" y="6291263"/>
            <a:chExt cx="420688" cy="471488"/>
          </a:xfrm>
          <a:solidFill>
            <a:schemeClr val="accent1"/>
          </a:solidFill>
        </p:grpSpPr>
        <p:sp>
          <p:nvSpPr>
            <p:cNvPr id="231" name="Freeform 218"/>
            <p:cNvSpPr/>
            <p:nvPr/>
          </p:nvSpPr>
          <p:spPr bwMode="auto">
            <a:xfrm>
              <a:off x="4908550" y="6627813"/>
              <a:ext cx="80963" cy="84138"/>
            </a:xfrm>
            <a:custGeom>
              <a:avLst/>
              <a:gdLst>
                <a:gd name="T0" fmla="*/ 13 w 105"/>
                <a:gd name="T1" fmla="*/ 20 h 108"/>
                <a:gd name="T2" fmla="*/ 27 w 105"/>
                <a:gd name="T3" fmla="*/ 9 h 108"/>
                <a:gd name="T4" fmla="*/ 65 w 105"/>
                <a:gd name="T5" fmla="*/ 13 h 108"/>
                <a:gd name="T6" fmla="*/ 105 w 105"/>
                <a:gd name="T7" fmla="*/ 64 h 108"/>
                <a:gd name="T8" fmla="*/ 49 w 105"/>
                <a:gd name="T9" fmla="*/ 108 h 108"/>
                <a:gd name="T10" fmla="*/ 9 w 105"/>
                <a:gd name="T11" fmla="*/ 57 h 108"/>
                <a:gd name="T12" fmla="*/ 13 w 105"/>
                <a:gd name="T13" fmla="*/ 20 h 108"/>
              </a:gdLst>
              <a:ahLst/>
              <a:cxnLst>
                <a:cxn ang="0">
                  <a:pos x="T0" y="T1"/>
                </a:cxn>
                <a:cxn ang="0">
                  <a:pos x="T2" y="T3"/>
                </a:cxn>
                <a:cxn ang="0">
                  <a:pos x="T4" y="T5"/>
                </a:cxn>
                <a:cxn ang="0">
                  <a:pos x="T6" y="T7"/>
                </a:cxn>
                <a:cxn ang="0">
                  <a:pos x="T8" y="T9"/>
                </a:cxn>
                <a:cxn ang="0">
                  <a:pos x="T10" y="T11"/>
                </a:cxn>
                <a:cxn ang="0">
                  <a:pos x="T12" y="T13"/>
                </a:cxn>
              </a:cxnLst>
              <a:rect l="0" t="0" r="r" b="b"/>
              <a:pathLst>
                <a:path w="105" h="108">
                  <a:moveTo>
                    <a:pt x="13" y="20"/>
                  </a:moveTo>
                  <a:cubicBezTo>
                    <a:pt x="27" y="9"/>
                    <a:pt x="27" y="9"/>
                    <a:pt x="27" y="9"/>
                  </a:cubicBezTo>
                  <a:cubicBezTo>
                    <a:pt x="39" y="0"/>
                    <a:pt x="56" y="2"/>
                    <a:pt x="65" y="13"/>
                  </a:cubicBezTo>
                  <a:cubicBezTo>
                    <a:pt x="105" y="64"/>
                    <a:pt x="105" y="64"/>
                    <a:pt x="105" y="64"/>
                  </a:cubicBezTo>
                  <a:cubicBezTo>
                    <a:pt x="49" y="108"/>
                    <a:pt x="49" y="108"/>
                    <a:pt x="49" y="108"/>
                  </a:cubicBezTo>
                  <a:cubicBezTo>
                    <a:pt x="9" y="57"/>
                    <a:pt x="9" y="57"/>
                    <a:pt x="9" y="57"/>
                  </a:cubicBezTo>
                  <a:cubicBezTo>
                    <a:pt x="0" y="46"/>
                    <a:pt x="2" y="29"/>
                    <a:pt x="13" y="2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2" name="Freeform 219"/>
            <p:cNvSpPr>
              <a:spLocks noEditPoints="1"/>
            </p:cNvSpPr>
            <p:nvPr/>
          </p:nvSpPr>
          <p:spPr bwMode="auto">
            <a:xfrm>
              <a:off x="4608513" y="6291263"/>
              <a:ext cx="403225" cy="401638"/>
            </a:xfrm>
            <a:custGeom>
              <a:avLst/>
              <a:gdLst>
                <a:gd name="T0" fmla="*/ 445 w 524"/>
                <a:gd name="T1" fmla="*/ 119 h 523"/>
                <a:gd name="T2" fmla="*/ 119 w 524"/>
                <a:gd name="T3" fmla="*/ 79 h 523"/>
                <a:gd name="T4" fmla="*/ 79 w 524"/>
                <a:gd name="T5" fmla="*/ 404 h 523"/>
                <a:gd name="T6" fmla="*/ 405 w 524"/>
                <a:gd name="T7" fmla="*/ 444 h 523"/>
                <a:gd name="T8" fmla="*/ 445 w 524"/>
                <a:gd name="T9" fmla="*/ 119 h 523"/>
                <a:gd name="T10" fmla="*/ 373 w 524"/>
                <a:gd name="T11" fmla="*/ 404 h 523"/>
                <a:gd name="T12" fmla="*/ 119 w 524"/>
                <a:gd name="T13" fmla="*/ 373 h 523"/>
                <a:gd name="T14" fmla="*/ 151 w 524"/>
                <a:gd name="T15" fmla="*/ 119 h 523"/>
                <a:gd name="T16" fmla="*/ 404 w 524"/>
                <a:gd name="T17" fmla="*/ 150 h 523"/>
                <a:gd name="T18" fmla="*/ 373 w 524"/>
                <a:gd name="T19" fmla="*/ 40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3">
                  <a:moveTo>
                    <a:pt x="445" y="119"/>
                  </a:moveTo>
                  <a:cubicBezTo>
                    <a:pt x="366" y="18"/>
                    <a:pt x="220" y="0"/>
                    <a:pt x="119" y="79"/>
                  </a:cubicBezTo>
                  <a:cubicBezTo>
                    <a:pt x="18" y="157"/>
                    <a:pt x="0" y="303"/>
                    <a:pt x="79" y="404"/>
                  </a:cubicBezTo>
                  <a:cubicBezTo>
                    <a:pt x="158" y="505"/>
                    <a:pt x="304" y="523"/>
                    <a:pt x="405" y="444"/>
                  </a:cubicBezTo>
                  <a:cubicBezTo>
                    <a:pt x="506" y="366"/>
                    <a:pt x="524" y="220"/>
                    <a:pt x="445" y="119"/>
                  </a:cubicBezTo>
                  <a:close/>
                  <a:moveTo>
                    <a:pt x="373" y="404"/>
                  </a:moveTo>
                  <a:cubicBezTo>
                    <a:pt x="294" y="465"/>
                    <a:pt x="181" y="451"/>
                    <a:pt x="119" y="373"/>
                  </a:cubicBezTo>
                  <a:cubicBezTo>
                    <a:pt x="58" y="294"/>
                    <a:pt x="72" y="180"/>
                    <a:pt x="151" y="119"/>
                  </a:cubicBezTo>
                  <a:cubicBezTo>
                    <a:pt x="229" y="58"/>
                    <a:pt x="343" y="72"/>
                    <a:pt x="404" y="150"/>
                  </a:cubicBezTo>
                  <a:cubicBezTo>
                    <a:pt x="466" y="229"/>
                    <a:pt x="452" y="343"/>
                    <a:pt x="373" y="40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3" name="Freeform 220"/>
            <p:cNvSpPr/>
            <p:nvPr/>
          </p:nvSpPr>
          <p:spPr bwMode="auto">
            <a:xfrm>
              <a:off x="4957763" y="6691313"/>
              <a:ext cx="71438" cy="71438"/>
            </a:xfrm>
            <a:custGeom>
              <a:avLst/>
              <a:gdLst>
                <a:gd name="T0" fmla="*/ 78 w 92"/>
                <a:gd name="T1" fmla="*/ 72 h 92"/>
                <a:gd name="T2" fmla="*/ 64 w 92"/>
                <a:gd name="T3" fmla="*/ 83 h 92"/>
                <a:gd name="T4" fmla="*/ 27 w 92"/>
                <a:gd name="T5" fmla="*/ 78 h 92"/>
                <a:gd name="T6" fmla="*/ 0 w 92"/>
                <a:gd name="T7" fmla="*/ 44 h 92"/>
                <a:gd name="T8" fmla="*/ 56 w 92"/>
                <a:gd name="T9" fmla="*/ 0 h 92"/>
                <a:gd name="T10" fmla="*/ 83 w 92"/>
                <a:gd name="T11" fmla="*/ 34 h 92"/>
                <a:gd name="T12" fmla="*/ 78 w 92"/>
                <a:gd name="T13" fmla="*/ 72 h 92"/>
              </a:gdLst>
              <a:ahLst/>
              <a:cxnLst>
                <a:cxn ang="0">
                  <a:pos x="T0" y="T1"/>
                </a:cxn>
                <a:cxn ang="0">
                  <a:pos x="T2" y="T3"/>
                </a:cxn>
                <a:cxn ang="0">
                  <a:pos x="T4" y="T5"/>
                </a:cxn>
                <a:cxn ang="0">
                  <a:pos x="T6" y="T7"/>
                </a:cxn>
                <a:cxn ang="0">
                  <a:pos x="T8" y="T9"/>
                </a:cxn>
                <a:cxn ang="0">
                  <a:pos x="T10" y="T11"/>
                </a:cxn>
                <a:cxn ang="0">
                  <a:pos x="T12" y="T13"/>
                </a:cxn>
              </a:cxnLst>
              <a:rect l="0" t="0" r="r" b="b"/>
              <a:pathLst>
                <a:path w="92" h="92">
                  <a:moveTo>
                    <a:pt x="78" y="72"/>
                  </a:moveTo>
                  <a:cubicBezTo>
                    <a:pt x="64" y="83"/>
                    <a:pt x="64" y="83"/>
                    <a:pt x="64" y="83"/>
                  </a:cubicBezTo>
                  <a:cubicBezTo>
                    <a:pt x="53" y="92"/>
                    <a:pt x="36" y="90"/>
                    <a:pt x="27" y="78"/>
                  </a:cubicBezTo>
                  <a:cubicBezTo>
                    <a:pt x="0" y="44"/>
                    <a:pt x="0" y="44"/>
                    <a:pt x="0" y="44"/>
                  </a:cubicBezTo>
                  <a:cubicBezTo>
                    <a:pt x="56" y="0"/>
                    <a:pt x="56" y="0"/>
                    <a:pt x="56" y="0"/>
                  </a:cubicBezTo>
                  <a:cubicBezTo>
                    <a:pt x="83" y="34"/>
                    <a:pt x="83" y="34"/>
                    <a:pt x="83" y="34"/>
                  </a:cubicBezTo>
                  <a:cubicBezTo>
                    <a:pt x="92" y="46"/>
                    <a:pt x="90" y="63"/>
                    <a:pt x="78" y="7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34" name="Group 235"/>
          <p:cNvGrpSpPr/>
          <p:nvPr/>
        </p:nvGrpSpPr>
        <p:grpSpPr>
          <a:xfrm>
            <a:off x="1118551" y="1474235"/>
            <a:ext cx="409575" cy="560917"/>
            <a:chOff x="2044700" y="2119313"/>
            <a:chExt cx="409575" cy="420688"/>
          </a:xfrm>
          <a:solidFill>
            <a:schemeClr val="accent1"/>
          </a:solidFill>
        </p:grpSpPr>
        <p:sp>
          <p:nvSpPr>
            <p:cNvPr id="235" name="Freeform 221"/>
            <p:cNvSpPr>
              <a:spLocks noEditPoints="1"/>
            </p:cNvSpPr>
            <p:nvPr/>
          </p:nvSpPr>
          <p:spPr bwMode="auto">
            <a:xfrm>
              <a:off x="2044700" y="2268538"/>
              <a:ext cx="409575" cy="271463"/>
            </a:xfrm>
            <a:custGeom>
              <a:avLst/>
              <a:gdLst>
                <a:gd name="T0" fmla="*/ 0 w 533"/>
                <a:gd name="T1" fmla="*/ 0 h 355"/>
                <a:gd name="T2" fmla="*/ 0 w 533"/>
                <a:gd name="T3" fmla="*/ 2 h 355"/>
                <a:gd name="T4" fmla="*/ 0 w 533"/>
                <a:gd name="T5" fmla="*/ 333 h 355"/>
                <a:gd name="T6" fmla="*/ 0 w 533"/>
                <a:gd name="T7" fmla="*/ 333 h 355"/>
                <a:gd name="T8" fmla="*/ 21 w 533"/>
                <a:gd name="T9" fmla="*/ 355 h 355"/>
                <a:gd name="T10" fmla="*/ 512 w 533"/>
                <a:gd name="T11" fmla="*/ 355 h 355"/>
                <a:gd name="T12" fmla="*/ 533 w 533"/>
                <a:gd name="T13" fmla="*/ 333 h 355"/>
                <a:gd name="T14" fmla="*/ 533 w 533"/>
                <a:gd name="T15" fmla="*/ 2 h 355"/>
                <a:gd name="T16" fmla="*/ 532 w 533"/>
                <a:gd name="T17" fmla="*/ 0 h 355"/>
                <a:gd name="T18" fmla="*/ 0 w 533"/>
                <a:gd name="T19" fmla="*/ 0 h 355"/>
                <a:gd name="T20" fmla="*/ 492 w 533"/>
                <a:gd name="T21" fmla="*/ 307 h 355"/>
                <a:gd name="T22" fmla="*/ 484 w 533"/>
                <a:gd name="T23" fmla="*/ 316 h 355"/>
                <a:gd name="T24" fmla="*/ 47 w 533"/>
                <a:gd name="T25" fmla="*/ 316 h 355"/>
                <a:gd name="T26" fmla="*/ 39 w 533"/>
                <a:gd name="T27" fmla="*/ 307 h 355"/>
                <a:gd name="T28" fmla="*/ 39 w 533"/>
                <a:gd name="T29" fmla="*/ 31 h 355"/>
                <a:gd name="T30" fmla="*/ 492 w 533"/>
                <a:gd name="T31" fmla="*/ 31 h 355"/>
                <a:gd name="T32" fmla="*/ 492 w 533"/>
                <a:gd name="T33" fmla="*/ 30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3" h="355">
                  <a:moveTo>
                    <a:pt x="0" y="0"/>
                  </a:moveTo>
                  <a:cubicBezTo>
                    <a:pt x="0" y="0"/>
                    <a:pt x="0" y="1"/>
                    <a:pt x="0" y="2"/>
                  </a:cubicBezTo>
                  <a:cubicBezTo>
                    <a:pt x="0" y="333"/>
                    <a:pt x="0" y="333"/>
                    <a:pt x="0" y="333"/>
                  </a:cubicBezTo>
                  <a:cubicBezTo>
                    <a:pt x="0" y="333"/>
                    <a:pt x="0" y="333"/>
                    <a:pt x="0" y="333"/>
                  </a:cubicBezTo>
                  <a:cubicBezTo>
                    <a:pt x="0" y="345"/>
                    <a:pt x="9" y="355"/>
                    <a:pt x="21" y="355"/>
                  </a:cubicBezTo>
                  <a:cubicBezTo>
                    <a:pt x="512" y="355"/>
                    <a:pt x="512" y="355"/>
                    <a:pt x="512" y="355"/>
                  </a:cubicBezTo>
                  <a:cubicBezTo>
                    <a:pt x="523" y="355"/>
                    <a:pt x="533" y="345"/>
                    <a:pt x="533" y="333"/>
                  </a:cubicBezTo>
                  <a:cubicBezTo>
                    <a:pt x="533" y="2"/>
                    <a:pt x="533" y="2"/>
                    <a:pt x="533" y="2"/>
                  </a:cubicBezTo>
                  <a:cubicBezTo>
                    <a:pt x="533" y="1"/>
                    <a:pt x="533" y="0"/>
                    <a:pt x="532" y="0"/>
                  </a:cubicBezTo>
                  <a:lnTo>
                    <a:pt x="0" y="0"/>
                  </a:lnTo>
                  <a:close/>
                  <a:moveTo>
                    <a:pt x="492" y="307"/>
                  </a:moveTo>
                  <a:cubicBezTo>
                    <a:pt x="492" y="312"/>
                    <a:pt x="489" y="316"/>
                    <a:pt x="484" y="316"/>
                  </a:cubicBezTo>
                  <a:cubicBezTo>
                    <a:pt x="47" y="316"/>
                    <a:pt x="47" y="316"/>
                    <a:pt x="47" y="316"/>
                  </a:cubicBezTo>
                  <a:cubicBezTo>
                    <a:pt x="43" y="316"/>
                    <a:pt x="39" y="312"/>
                    <a:pt x="39" y="307"/>
                  </a:cubicBezTo>
                  <a:cubicBezTo>
                    <a:pt x="39" y="31"/>
                    <a:pt x="39" y="31"/>
                    <a:pt x="39" y="31"/>
                  </a:cubicBezTo>
                  <a:cubicBezTo>
                    <a:pt x="492" y="31"/>
                    <a:pt x="492" y="31"/>
                    <a:pt x="492" y="31"/>
                  </a:cubicBezTo>
                  <a:lnTo>
                    <a:pt x="492" y="30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6" name="Freeform 222"/>
            <p:cNvSpPr/>
            <p:nvPr/>
          </p:nvSpPr>
          <p:spPr bwMode="auto">
            <a:xfrm>
              <a:off x="2044700" y="2154238"/>
              <a:ext cx="409575" cy="87313"/>
            </a:xfrm>
            <a:custGeom>
              <a:avLst/>
              <a:gdLst>
                <a:gd name="T0" fmla="*/ 533 w 533"/>
                <a:gd name="T1" fmla="*/ 21 h 112"/>
                <a:gd name="T2" fmla="*/ 533 w 533"/>
                <a:gd name="T3" fmla="*/ 112 h 112"/>
                <a:gd name="T4" fmla="*/ 0 w 533"/>
                <a:gd name="T5" fmla="*/ 112 h 112"/>
                <a:gd name="T6" fmla="*/ 0 w 533"/>
                <a:gd name="T7" fmla="*/ 21 h 112"/>
                <a:gd name="T8" fmla="*/ 21 w 533"/>
                <a:gd name="T9" fmla="*/ 0 h 112"/>
                <a:gd name="T10" fmla="*/ 83 w 533"/>
                <a:gd name="T11" fmla="*/ 0 h 112"/>
                <a:gd name="T12" fmla="*/ 83 w 533"/>
                <a:gd name="T13" fmla="*/ 41 h 112"/>
                <a:gd name="T14" fmla="*/ 108 w 533"/>
                <a:gd name="T15" fmla="*/ 65 h 112"/>
                <a:gd name="T16" fmla="*/ 136 w 533"/>
                <a:gd name="T17" fmla="*/ 65 h 112"/>
                <a:gd name="T18" fmla="*/ 161 w 533"/>
                <a:gd name="T19" fmla="*/ 41 h 112"/>
                <a:gd name="T20" fmla="*/ 161 w 533"/>
                <a:gd name="T21" fmla="*/ 0 h 112"/>
                <a:gd name="T22" fmla="*/ 373 w 533"/>
                <a:gd name="T23" fmla="*/ 0 h 112"/>
                <a:gd name="T24" fmla="*/ 373 w 533"/>
                <a:gd name="T25" fmla="*/ 41 h 112"/>
                <a:gd name="T26" fmla="*/ 398 w 533"/>
                <a:gd name="T27" fmla="*/ 65 h 112"/>
                <a:gd name="T28" fmla="*/ 426 w 533"/>
                <a:gd name="T29" fmla="*/ 65 h 112"/>
                <a:gd name="T30" fmla="*/ 450 w 533"/>
                <a:gd name="T31" fmla="*/ 41 h 112"/>
                <a:gd name="T32" fmla="*/ 450 w 533"/>
                <a:gd name="T33" fmla="*/ 0 h 112"/>
                <a:gd name="T34" fmla="*/ 512 w 533"/>
                <a:gd name="T35" fmla="*/ 0 h 112"/>
                <a:gd name="T36" fmla="*/ 533 w 533"/>
                <a:gd name="T37" fmla="*/ 2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112">
                  <a:moveTo>
                    <a:pt x="533" y="21"/>
                  </a:moveTo>
                  <a:cubicBezTo>
                    <a:pt x="533" y="112"/>
                    <a:pt x="533" y="112"/>
                    <a:pt x="533" y="112"/>
                  </a:cubicBezTo>
                  <a:cubicBezTo>
                    <a:pt x="0" y="112"/>
                    <a:pt x="0" y="112"/>
                    <a:pt x="0" y="112"/>
                  </a:cubicBezTo>
                  <a:cubicBezTo>
                    <a:pt x="0" y="21"/>
                    <a:pt x="0" y="21"/>
                    <a:pt x="0" y="21"/>
                  </a:cubicBezTo>
                  <a:cubicBezTo>
                    <a:pt x="0" y="9"/>
                    <a:pt x="9" y="0"/>
                    <a:pt x="21" y="0"/>
                  </a:cubicBezTo>
                  <a:cubicBezTo>
                    <a:pt x="83" y="0"/>
                    <a:pt x="83" y="0"/>
                    <a:pt x="83" y="0"/>
                  </a:cubicBezTo>
                  <a:cubicBezTo>
                    <a:pt x="83" y="41"/>
                    <a:pt x="83" y="41"/>
                    <a:pt x="83" y="41"/>
                  </a:cubicBezTo>
                  <a:cubicBezTo>
                    <a:pt x="83" y="54"/>
                    <a:pt x="95" y="65"/>
                    <a:pt x="108" y="65"/>
                  </a:cubicBezTo>
                  <a:cubicBezTo>
                    <a:pt x="136" y="65"/>
                    <a:pt x="136" y="65"/>
                    <a:pt x="136" y="65"/>
                  </a:cubicBezTo>
                  <a:cubicBezTo>
                    <a:pt x="150" y="65"/>
                    <a:pt x="161" y="54"/>
                    <a:pt x="161" y="41"/>
                  </a:cubicBezTo>
                  <a:cubicBezTo>
                    <a:pt x="161" y="0"/>
                    <a:pt x="161" y="0"/>
                    <a:pt x="161" y="0"/>
                  </a:cubicBezTo>
                  <a:cubicBezTo>
                    <a:pt x="373" y="0"/>
                    <a:pt x="373" y="0"/>
                    <a:pt x="373" y="0"/>
                  </a:cubicBezTo>
                  <a:cubicBezTo>
                    <a:pt x="373" y="41"/>
                    <a:pt x="373" y="41"/>
                    <a:pt x="373" y="41"/>
                  </a:cubicBezTo>
                  <a:cubicBezTo>
                    <a:pt x="373" y="54"/>
                    <a:pt x="384" y="65"/>
                    <a:pt x="398" y="65"/>
                  </a:cubicBezTo>
                  <a:cubicBezTo>
                    <a:pt x="426" y="65"/>
                    <a:pt x="426" y="65"/>
                    <a:pt x="426" y="65"/>
                  </a:cubicBezTo>
                  <a:cubicBezTo>
                    <a:pt x="439" y="65"/>
                    <a:pt x="450" y="54"/>
                    <a:pt x="450" y="41"/>
                  </a:cubicBezTo>
                  <a:cubicBezTo>
                    <a:pt x="450" y="0"/>
                    <a:pt x="450" y="0"/>
                    <a:pt x="450" y="0"/>
                  </a:cubicBezTo>
                  <a:cubicBezTo>
                    <a:pt x="512" y="0"/>
                    <a:pt x="512" y="0"/>
                    <a:pt x="512" y="0"/>
                  </a:cubicBezTo>
                  <a:cubicBezTo>
                    <a:pt x="523" y="0"/>
                    <a:pt x="533" y="9"/>
                    <a:pt x="533" y="2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7" name="Freeform 223"/>
            <p:cNvSpPr>
              <a:spLocks noEditPoints="1"/>
            </p:cNvSpPr>
            <p:nvPr/>
          </p:nvSpPr>
          <p:spPr bwMode="auto">
            <a:xfrm>
              <a:off x="2257425" y="2320925"/>
              <a:ext cx="111125" cy="153988"/>
            </a:xfrm>
            <a:custGeom>
              <a:avLst/>
              <a:gdLst>
                <a:gd name="T0" fmla="*/ 74 w 146"/>
                <a:gd name="T1" fmla="*/ 0 h 201"/>
                <a:gd name="T2" fmla="*/ 0 w 146"/>
                <a:gd name="T3" fmla="*/ 100 h 201"/>
                <a:gd name="T4" fmla="*/ 73 w 146"/>
                <a:gd name="T5" fmla="*/ 201 h 201"/>
                <a:gd name="T6" fmla="*/ 146 w 146"/>
                <a:gd name="T7" fmla="*/ 99 h 201"/>
                <a:gd name="T8" fmla="*/ 74 w 146"/>
                <a:gd name="T9" fmla="*/ 0 h 201"/>
                <a:gd name="T10" fmla="*/ 74 w 146"/>
                <a:gd name="T11" fmla="*/ 166 h 201"/>
                <a:gd name="T12" fmla="*/ 46 w 146"/>
                <a:gd name="T13" fmla="*/ 100 h 201"/>
                <a:gd name="T14" fmla="*/ 73 w 146"/>
                <a:gd name="T15" fmla="*/ 34 h 201"/>
                <a:gd name="T16" fmla="*/ 101 w 146"/>
                <a:gd name="T17" fmla="*/ 100 h 201"/>
                <a:gd name="T18" fmla="*/ 74 w 146"/>
                <a:gd name="T19" fmla="*/ 16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201">
                  <a:moveTo>
                    <a:pt x="74" y="0"/>
                  </a:moveTo>
                  <a:cubicBezTo>
                    <a:pt x="24" y="0"/>
                    <a:pt x="0" y="44"/>
                    <a:pt x="0" y="100"/>
                  </a:cubicBezTo>
                  <a:cubicBezTo>
                    <a:pt x="0" y="155"/>
                    <a:pt x="22" y="201"/>
                    <a:pt x="73" y="201"/>
                  </a:cubicBezTo>
                  <a:cubicBezTo>
                    <a:pt x="122" y="201"/>
                    <a:pt x="146" y="159"/>
                    <a:pt x="146" y="99"/>
                  </a:cubicBezTo>
                  <a:cubicBezTo>
                    <a:pt x="146" y="46"/>
                    <a:pt x="126" y="0"/>
                    <a:pt x="74" y="0"/>
                  </a:cubicBezTo>
                  <a:close/>
                  <a:moveTo>
                    <a:pt x="74" y="166"/>
                  </a:moveTo>
                  <a:cubicBezTo>
                    <a:pt x="56" y="166"/>
                    <a:pt x="45" y="145"/>
                    <a:pt x="46" y="100"/>
                  </a:cubicBezTo>
                  <a:cubicBezTo>
                    <a:pt x="45" y="55"/>
                    <a:pt x="57" y="34"/>
                    <a:pt x="73" y="34"/>
                  </a:cubicBezTo>
                  <a:cubicBezTo>
                    <a:pt x="92" y="34"/>
                    <a:pt x="101" y="57"/>
                    <a:pt x="101" y="100"/>
                  </a:cubicBezTo>
                  <a:cubicBezTo>
                    <a:pt x="101" y="144"/>
                    <a:pt x="91" y="166"/>
                    <a:pt x="74" y="16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8" name="Freeform 224"/>
            <p:cNvSpPr/>
            <p:nvPr/>
          </p:nvSpPr>
          <p:spPr bwMode="auto">
            <a:xfrm>
              <a:off x="2132013" y="2320925"/>
              <a:ext cx="104775" cy="150813"/>
            </a:xfrm>
            <a:custGeom>
              <a:avLst/>
              <a:gdLst>
                <a:gd name="T0" fmla="*/ 138 w 138"/>
                <a:gd name="T1" fmla="*/ 197 h 197"/>
                <a:gd name="T2" fmla="*/ 0 w 138"/>
                <a:gd name="T3" fmla="*/ 197 h 197"/>
                <a:gd name="T4" fmla="*/ 0 w 138"/>
                <a:gd name="T5" fmla="*/ 170 h 197"/>
                <a:gd name="T6" fmla="*/ 25 w 138"/>
                <a:gd name="T7" fmla="*/ 147 h 197"/>
                <a:gd name="T8" fmla="*/ 89 w 138"/>
                <a:gd name="T9" fmla="*/ 65 h 197"/>
                <a:gd name="T10" fmla="*/ 57 w 138"/>
                <a:gd name="T11" fmla="*/ 36 h 197"/>
                <a:gd name="T12" fmla="*/ 15 w 138"/>
                <a:gd name="T13" fmla="*/ 52 h 197"/>
                <a:gd name="T14" fmla="*/ 3 w 138"/>
                <a:gd name="T15" fmla="*/ 20 h 197"/>
                <a:gd name="T16" fmla="*/ 66 w 138"/>
                <a:gd name="T17" fmla="*/ 0 h 197"/>
                <a:gd name="T18" fmla="*/ 134 w 138"/>
                <a:gd name="T19" fmla="*/ 61 h 197"/>
                <a:gd name="T20" fmla="*/ 83 w 138"/>
                <a:gd name="T21" fmla="*/ 144 h 197"/>
                <a:gd name="T22" fmla="*/ 65 w 138"/>
                <a:gd name="T23" fmla="*/ 159 h 197"/>
                <a:gd name="T24" fmla="*/ 65 w 138"/>
                <a:gd name="T25" fmla="*/ 160 h 197"/>
                <a:gd name="T26" fmla="*/ 138 w 138"/>
                <a:gd name="T27" fmla="*/ 160 h 197"/>
                <a:gd name="T28" fmla="*/ 138 w 138"/>
                <a:gd name="T29"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97">
                  <a:moveTo>
                    <a:pt x="138" y="197"/>
                  </a:moveTo>
                  <a:cubicBezTo>
                    <a:pt x="0" y="197"/>
                    <a:pt x="0" y="197"/>
                    <a:pt x="0" y="197"/>
                  </a:cubicBezTo>
                  <a:cubicBezTo>
                    <a:pt x="0" y="170"/>
                    <a:pt x="0" y="170"/>
                    <a:pt x="0" y="170"/>
                  </a:cubicBezTo>
                  <a:cubicBezTo>
                    <a:pt x="25" y="147"/>
                    <a:pt x="25" y="147"/>
                    <a:pt x="25" y="147"/>
                  </a:cubicBezTo>
                  <a:cubicBezTo>
                    <a:pt x="68" y="109"/>
                    <a:pt x="88" y="87"/>
                    <a:pt x="89" y="65"/>
                  </a:cubicBezTo>
                  <a:cubicBezTo>
                    <a:pt x="89" y="49"/>
                    <a:pt x="79" y="36"/>
                    <a:pt x="57" y="36"/>
                  </a:cubicBezTo>
                  <a:cubicBezTo>
                    <a:pt x="40" y="36"/>
                    <a:pt x="26" y="45"/>
                    <a:pt x="15" y="52"/>
                  </a:cubicBezTo>
                  <a:cubicBezTo>
                    <a:pt x="3" y="20"/>
                    <a:pt x="3" y="20"/>
                    <a:pt x="3" y="20"/>
                  </a:cubicBezTo>
                  <a:cubicBezTo>
                    <a:pt x="17" y="9"/>
                    <a:pt x="40" y="0"/>
                    <a:pt x="66" y="0"/>
                  </a:cubicBezTo>
                  <a:cubicBezTo>
                    <a:pt x="110" y="0"/>
                    <a:pt x="134" y="25"/>
                    <a:pt x="134" y="61"/>
                  </a:cubicBezTo>
                  <a:cubicBezTo>
                    <a:pt x="134" y="93"/>
                    <a:pt x="111" y="119"/>
                    <a:pt x="83" y="144"/>
                  </a:cubicBezTo>
                  <a:cubicBezTo>
                    <a:pt x="65" y="159"/>
                    <a:pt x="65" y="159"/>
                    <a:pt x="65" y="159"/>
                  </a:cubicBezTo>
                  <a:cubicBezTo>
                    <a:pt x="65" y="160"/>
                    <a:pt x="65" y="160"/>
                    <a:pt x="65" y="160"/>
                  </a:cubicBezTo>
                  <a:cubicBezTo>
                    <a:pt x="138" y="160"/>
                    <a:pt x="138" y="160"/>
                    <a:pt x="138" y="160"/>
                  </a:cubicBezTo>
                  <a:lnTo>
                    <a:pt x="138" y="19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9" name="Freeform 225"/>
            <p:cNvSpPr/>
            <p:nvPr/>
          </p:nvSpPr>
          <p:spPr bwMode="auto">
            <a:xfrm>
              <a:off x="2124075" y="2119313"/>
              <a:ext cx="30163" cy="71438"/>
            </a:xfrm>
            <a:custGeom>
              <a:avLst/>
              <a:gdLst>
                <a:gd name="T0" fmla="*/ 0 w 39"/>
                <a:gd name="T1" fmla="*/ 80 h 92"/>
                <a:gd name="T2" fmla="*/ 0 w 39"/>
                <a:gd name="T3" fmla="*/ 13 h 92"/>
                <a:gd name="T4" fmla="*/ 12 w 39"/>
                <a:gd name="T5" fmla="*/ 0 h 92"/>
                <a:gd name="T6" fmla="*/ 26 w 39"/>
                <a:gd name="T7" fmla="*/ 0 h 92"/>
                <a:gd name="T8" fmla="*/ 39 w 39"/>
                <a:gd name="T9" fmla="*/ 13 h 92"/>
                <a:gd name="T10" fmla="*/ 39 w 39"/>
                <a:gd name="T11" fmla="*/ 80 h 92"/>
                <a:gd name="T12" fmla="*/ 26 w 39"/>
                <a:gd name="T13" fmla="*/ 92 h 92"/>
                <a:gd name="T14" fmla="*/ 12 w 39"/>
                <a:gd name="T15" fmla="*/ 92 h 92"/>
                <a:gd name="T16" fmla="*/ 0 w 39"/>
                <a:gd name="T17" fmla="*/ 8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2">
                  <a:moveTo>
                    <a:pt x="0" y="80"/>
                  </a:moveTo>
                  <a:cubicBezTo>
                    <a:pt x="0" y="13"/>
                    <a:pt x="0" y="13"/>
                    <a:pt x="0" y="13"/>
                  </a:cubicBezTo>
                  <a:cubicBezTo>
                    <a:pt x="0" y="6"/>
                    <a:pt x="5" y="0"/>
                    <a:pt x="12" y="0"/>
                  </a:cubicBezTo>
                  <a:cubicBezTo>
                    <a:pt x="26" y="0"/>
                    <a:pt x="26" y="0"/>
                    <a:pt x="26" y="0"/>
                  </a:cubicBezTo>
                  <a:cubicBezTo>
                    <a:pt x="33" y="0"/>
                    <a:pt x="39" y="6"/>
                    <a:pt x="39" y="13"/>
                  </a:cubicBezTo>
                  <a:cubicBezTo>
                    <a:pt x="39" y="80"/>
                    <a:pt x="39" y="80"/>
                    <a:pt x="39" y="80"/>
                  </a:cubicBezTo>
                  <a:cubicBezTo>
                    <a:pt x="39" y="87"/>
                    <a:pt x="33" y="92"/>
                    <a:pt x="26" y="92"/>
                  </a:cubicBezTo>
                  <a:cubicBezTo>
                    <a:pt x="12" y="92"/>
                    <a:pt x="12" y="92"/>
                    <a:pt x="12" y="92"/>
                  </a:cubicBezTo>
                  <a:cubicBezTo>
                    <a:pt x="5" y="92"/>
                    <a:pt x="0" y="87"/>
                    <a:pt x="0" y="8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0" name="Freeform 226"/>
            <p:cNvSpPr/>
            <p:nvPr/>
          </p:nvSpPr>
          <p:spPr bwMode="auto">
            <a:xfrm>
              <a:off x="2346325" y="2119313"/>
              <a:ext cx="30163" cy="71438"/>
            </a:xfrm>
            <a:custGeom>
              <a:avLst/>
              <a:gdLst>
                <a:gd name="T0" fmla="*/ 0 w 39"/>
                <a:gd name="T1" fmla="*/ 80 h 92"/>
                <a:gd name="T2" fmla="*/ 0 w 39"/>
                <a:gd name="T3" fmla="*/ 13 h 92"/>
                <a:gd name="T4" fmla="*/ 13 w 39"/>
                <a:gd name="T5" fmla="*/ 0 h 92"/>
                <a:gd name="T6" fmla="*/ 27 w 39"/>
                <a:gd name="T7" fmla="*/ 0 h 92"/>
                <a:gd name="T8" fmla="*/ 39 w 39"/>
                <a:gd name="T9" fmla="*/ 13 h 92"/>
                <a:gd name="T10" fmla="*/ 39 w 39"/>
                <a:gd name="T11" fmla="*/ 80 h 92"/>
                <a:gd name="T12" fmla="*/ 27 w 39"/>
                <a:gd name="T13" fmla="*/ 92 h 92"/>
                <a:gd name="T14" fmla="*/ 13 w 39"/>
                <a:gd name="T15" fmla="*/ 92 h 92"/>
                <a:gd name="T16" fmla="*/ 0 w 39"/>
                <a:gd name="T17" fmla="*/ 8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2">
                  <a:moveTo>
                    <a:pt x="0" y="80"/>
                  </a:moveTo>
                  <a:cubicBezTo>
                    <a:pt x="0" y="13"/>
                    <a:pt x="0" y="13"/>
                    <a:pt x="0" y="13"/>
                  </a:cubicBezTo>
                  <a:cubicBezTo>
                    <a:pt x="0" y="6"/>
                    <a:pt x="6" y="0"/>
                    <a:pt x="13" y="0"/>
                  </a:cubicBezTo>
                  <a:cubicBezTo>
                    <a:pt x="27" y="0"/>
                    <a:pt x="27" y="0"/>
                    <a:pt x="27" y="0"/>
                  </a:cubicBezTo>
                  <a:cubicBezTo>
                    <a:pt x="34" y="0"/>
                    <a:pt x="39" y="6"/>
                    <a:pt x="39" y="13"/>
                  </a:cubicBezTo>
                  <a:cubicBezTo>
                    <a:pt x="39" y="80"/>
                    <a:pt x="39" y="80"/>
                    <a:pt x="39" y="80"/>
                  </a:cubicBezTo>
                  <a:cubicBezTo>
                    <a:pt x="39" y="87"/>
                    <a:pt x="34" y="92"/>
                    <a:pt x="27" y="92"/>
                  </a:cubicBezTo>
                  <a:cubicBezTo>
                    <a:pt x="13" y="92"/>
                    <a:pt x="13" y="92"/>
                    <a:pt x="13" y="92"/>
                  </a:cubicBezTo>
                  <a:cubicBezTo>
                    <a:pt x="6" y="92"/>
                    <a:pt x="0" y="87"/>
                    <a:pt x="0" y="8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41" name="Group 242"/>
          <p:cNvGrpSpPr/>
          <p:nvPr/>
        </p:nvGrpSpPr>
        <p:grpSpPr>
          <a:xfrm>
            <a:off x="1838631" y="2469663"/>
            <a:ext cx="447675" cy="455084"/>
            <a:chOff x="2908300" y="2946400"/>
            <a:chExt cx="447675" cy="341313"/>
          </a:xfrm>
          <a:solidFill>
            <a:schemeClr val="accent1"/>
          </a:solidFill>
        </p:grpSpPr>
        <p:sp>
          <p:nvSpPr>
            <p:cNvPr id="242"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3"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44" name="Group 245"/>
          <p:cNvGrpSpPr/>
          <p:nvPr/>
        </p:nvGrpSpPr>
        <p:grpSpPr>
          <a:xfrm>
            <a:off x="4009796" y="4395895"/>
            <a:ext cx="446087" cy="552451"/>
            <a:chOff x="3767138" y="6329363"/>
            <a:chExt cx="446087" cy="414338"/>
          </a:xfrm>
          <a:solidFill>
            <a:schemeClr val="accent1"/>
          </a:solidFill>
        </p:grpSpPr>
        <p:sp>
          <p:nvSpPr>
            <p:cNvPr id="245" name="Freeform 229"/>
            <p:cNvSpPr/>
            <p:nvPr/>
          </p:nvSpPr>
          <p:spPr bwMode="auto">
            <a:xfrm>
              <a:off x="3767138" y="6329363"/>
              <a:ext cx="382588" cy="414338"/>
            </a:xfrm>
            <a:custGeom>
              <a:avLst/>
              <a:gdLst>
                <a:gd name="T0" fmla="*/ 476 w 497"/>
                <a:gd name="T1" fmla="*/ 422 h 538"/>
                <a:gd name="T2" fmla="*/ 497 w 497"/>
                <a:gd name="T3" fmla="*/ 440 h 538"/>
                <a:gd name="T4" fmla="*/ 497 w 497"/>
                <a:gd name="T5" fmla="*/ 470 h 538"/>
                <a:gd name="T6" fmla="*/ 430 w 497"/>
                <a:gd name="T7" fmla="*/ 538 h 538"/>
                <a:gd name="T8" fmla="*/ 67 w 497"/>
                <a:gd name="T9" fmla="*/ 538 h 538"/>
                <a:gd name="T10" fmla="*/ 0 w 497"/>
                <a:gd name="T11" fmla="*/ 470 h 538"/>
                <a:gd name="T12" fmla="*/ 0 w 497"/>
                <a:gd name="T13" fmla="*/ 125 h 538"/>
                <a:gd name="T14" fmla="*/ 0 w 497"/>
                <a:gd name="T15" fmla="*/ 125 h 538"/>
                <a:gd name="T16" fmla="*/ 5 w 497"/>
                <a:gd name="T17" fmla="*/ 113 h 538"/>
                <a:gd name="T18" fmla="*/ 107 w 497"/>
                <a:gd name="T19" fmla="*/ 6 h 538"/>
                <a:gd name="T20" fmla="*/ 120 w 497"/>
                <a:gd name="T21" fmla="*/ 0 h 538"/>
                <a:gd name="T22" fmla="*/ 120 w 497"/>
                <a:gd name="T23" fmla="*/ 0 h 538"/>
                <a:gd name="T24" fmla="*/ 430 w 497"/>
                <a:gd name="T25" fmla="*/ 0 h 538"/>
                <a:gd name="T26" fmla="*/ 497 w 497"/>
                <a:gd name="T27" fmla="*/ 68 h 538"/>
                <a:gd name="T28" fmla="*/ 497 w 497"/>
                <a:gd name="T29" fmla="*/ 137 h 538"/>
                <a:gd name="T30" fmla="*/ 475 w 497"/>
                <a:gd name="T31" fmla="*/ 134 h 538"/>
                <a:gd name="T32" fmla="*/ 462 w 497"/>
                <a:gd name="T33" fmla="*/ 135 h 538"/>
                <a:gd name="T34" fmla="*/ 462 w 497"/>
                <a:gd name="T35" fmla="*/ 68 h 538"/>
                <a:gd name="T36" fmla="*/ 430 w 497"/>
                <a:gd name="T37" fmla="*/ 35 h 538"/>
                <a:gd name="T38" fmla="*/ 137 w 497"/>
                <a:gd name="T39" fmla="*/ 35 h 538"/>
                <a:gd name="T40" fmla="*/ 137 w 497"/>
                <a:gd name="T41" fmla="*/ 75 h 538"/>
                <a:gd name="T42" fmla="*/ 70 w 497"/>
                <a:gd name="T43" fmla="*/ 143 h 538"/>
                <a:gd name="T44" fmla="*/ 35 w 497"/>
                <a:gd name="T45" fmla="*/ 143 h 538"/>
                <a:gd name="T46" fmla="*/ 35 w 497"/>
                <a:gd name="T47" fmla="*/ 470 h 538"/>
                <a:gd name="T48" fmla="*/ 67 w 497"/>
                <a:gd name="T49" fmla="*/ 503 h 538"/>
                <a:gd name="T50" fmla="*/ 430 w 497"/>
                <a:gd name="T51" fmla="*/ 503 h 538"/>
                <a:gd name="T52" fmla="*/ 462 w 497"/>
                <a:gd name="T53" fmla="*/ 470 h 538"/>
                <a:gd name="T54" fmla="*/ 462 w 497"/>
                <a:gd name="T55" fmla="*/ 433 h 538"/>
                <a:gd name="T56" fmla="*/ 476 w 497"/>
                <a:gd name="T57" fmla="*/ 422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7" h="538">
                  <a:moveTo>
                    <a:pt x="476" y="422"/>
                  </a:moveTo>
                  <a:cubicBezTo>
                    <a:pt x="497" y="440"/>
                    <a:pt x="497" y="440"/>
                    <a:pt x="497" y="440"/>
                  </a:cubicBezTo>
                  <a:cubicBezTo>
                    <a:pt x="497" y="470"/>
                    <a:pt x="497" y="470"/>
                    <a:pt x="497" y="470"/>
                  </a:cubicBezTo>
                  <a:cubicBezTo>
                    <a:pt x="497" y="507"/>
                    <a:pt x="467" y="538"/>
                    <a:pt x="430" y="538"/>
                  </a:cubicBezTo>
                  <a:cubicBezTo>
                    <a:pt x="67" y="538"/>
                    <a:pt x="67" y="538"/>
                    <a:pt x="67" y="538"/>
                  </a:cubicBezTo>
                  <a:cubicBezTo>
                    <a:pt x="30" y="538"/>
                    <a:pt x="0" y="507"/>
                    <a:pt x="0" y="470"/>
                  </a:cubicBezTo>
                  <a:cubicBezTo>
                    <a:pt x="0" y="125"/>
                    <a:pt x="0" y="125"/>
                    <a:pt x="0" y="125"/>
                  </a:cubicBezTo>
                  <a:cubicBezTo>
                    <a:pt x="0" y="125"/>
                    <a:pt x="0" y="125"/>
                    <a:pt x="0" y="125"/>
                  </a:cubicBezTo>
                  <a:cubicBezTo>
                    <a:pt x="0" y="121"/>
                    <a:pt x="2" y="117"/>
                    <a:pt x="5" y="113"/>
                  </a:cubicBezTo>
                  <a:cubicBezTo>
                    <a:pt x="107" y="6"/>
                    <a:pt x="107" y="6"/>
                    <a:pt x="107" y="6"/>
                  </a:cubicBezTo>
                  <a:cubicBezTo>
                    <a:pt x="111" y="2"/>
                    <a:pt x="115" y="0"/>
                    <a:pt x="120" y="0"/>
                  </a:cubicBezTo>
                  <a:cubicBezTo>
                    <a:pt x="120" y="0"/>
                    <a:pt x="120" y="0"/>
                    <a:pt x="120" y="0"/>
                  </a:cubicBezTo>
                  <a:cubicBezTo>
                    <a:pt x="430" y="0"/>
                    <a:pt x="430" y="0"/>
                    <a:pt x="430" y="0"/>
                  </a:cubicBezTo>
                  <a:cubicBezTo>
                    <a:pt x="467" y="0"/>
                    <a:pt x="497" y="31"/>
                    <a:pt x="497" y="68"/>
                  </a:cubicBezTo>
                  <a:cubicBezTo>
                    <a:pt x="497" y="137"/>
                    <a:pt x="497" y="137"/>
                    <a:pt x="497" y="137"/>
                  </a:cubicBezTo>
                  <a:cubicBezTo>
                    <a:pt x="490" y="135"/>
                    <a:pt x="483" y="134"/>
                    <a:pt x="475" y="134"/>
                  </a:cubicBezTo>
                  <a:cubicBezTo>
                    <a:pt x="471" y="134"/>
                    <a:pt x="467" y="135"/>
                    <a:pt x="462" y="135"/>
                  </a:cubicBezTo>
                  <a:cubicBezTo>
                    <a:pt x="462" y="68"/>
                    <a:pt x="462" y="68"/>
                    <a:pt x="462" y="68"/>
                  </a:cubicBezTo>
                  <a:cubicBezTo>
                    <a:pt x="462" y="50"/>
                    <a:pt x="448" y="35"/>
                    <a:pt x="430" y="35"/>
                  </a:cubicBezTo>
                  <a:cubicBezTo>
                    <a:pt x="137" y="35"/>
                    <a:pt x="137" y="35"/>
                    <a:pt x="137" y="35"/>
                  </a:cubicBezTo>
                  <a:cubicBezTo>
                    <a:pt x="137" y="75"/>
                    <a:pt x="137" y="75"/>
                    <a:pt x="137" y="75"/>
                  </a:cubicBezTo>
                  <a:cubicBezTo>
                    <a:pt x="137" y="113"/>
                    <a:pt x="107" y="143"/>
                    <a:pt x="70" y="143"/>
                  </a:cubicBezTo>
                  <a:cubicBezTo>
                    <a:pt x="35" y="143"/>
                    <a:pt x="35" y="143"/>
                    <a:pt x="35" y="143"/>
                  </a:cubicBezTo>
                  <a:cubicBezTo>
                    <a:pt x="35" y="470"/>
                    <a:pt x="35" y="470"/>
                    <a:pt x="35" y="470"/>
                  </a:cubicBezTo>
                  <a:cubicBezTo>
                    <a:pt x="35" y="488"/>
                    <a:pt x="50" y="503"/>
                    <a:pt x="67" y="503"/>
                  </a:cubicBezTo>
                  <a:cubicBezTo>
                    <a:pt x="430" y="503"/>
                    <a:pt x="430" y="503"/>
                    <a:pt x="430" y="503"/>
                  </a:cubicBezTo>
                  <a:cubicBezTo>
                    <a:pt x="448" y="503"/>
                    <a:pt x="462" y="488"/>
                    <a:pt x="462" y="470"/>
                  </a:cubicBezTo>
                  <a:cubicBezTo>
                    <a:pt x="462" y="433"/>
                    <a:pt x="462" y="433"/>
                    <a:pt x="462" y="433"/>
                  </a:cubicBezTo>
                  <a:lnTo>
                    <a:pt x="476" y="422"/>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6" name="Freeform 230"/>
            <p:cNvSpPr/>
            <p:nvPr/>
          </p:nvSpPr>
          <p:spPr bwMode="auto">
            <a:xfrm>
              <a:off x="3844925" y="6446838"/>
              <a:ext cx="187325" cy="22225"/>
            </a:xfrm>
            <a:custGeom>
              <a:avLst/>
              <a:gdLst>
                <a:gd name="T0" fmla="*/ 229 w 243"/>
                <a:gd name="T1" fmla="*/ 0 h 28"/>
                <a:gd name="T2" fmla="*/ 14 w 243"/>
                <a:gd name="T3" fmla="*/ 0 h 28"/>
                <a:gd name="T4" fmla="*/ 0 w 243"/>
                <a:gd name="T5" fmla="*/ 14 h 28"/>
                <a:gd name="T6" fmla="*/ 14 w 243"/>
                <a:gd name="T7" fmla="*/ 28 h 28"/>
                <a:gd name="T8" fmla="*/ 229 w 243"/>
                <a:gd name="T9" fmla="*/ 28 h 28"/>
                <a:gd name="T10" fmla="*/ 243 w 243"/>
                <a:gd name="T11" fmla="*/ 14 h 28"/>
                <a:gd name="T12" fmla="*/ 229 w 24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229" y="0"/>
                  </a:moveTo>
                  <a:cubicBezTo>
                    <a:pt x="14" y="0"/>
                    <a:pt x="14" y="0"/>
                    <a:pt x="14" y="0"/>
                  </a:cubicBezTo>
                  <a:cubicBezTo>
                    <a:pt x="6" y="0"/>
                    <a:pt x="0" y="6"/>
                    <a:pt x="0" y="14"/>
                  </a:cubicBezTo>
                  <a:cubicBezTo>
                    <a:pt x="0" y="22"/>
                    <a:pt x="6" y="28"/>
                    <a:pt x="14" y="28"/>
                  </a:cubicBezTo>
                  <a:cubicBezTo>
                    <a:pt x="229" y="28"/>
                    <a:pt x="229" y="28"/>
                    <a:pt x="229" y="28"/>
                  </a:cubicBezTo>
                  <a:cubicBezTo>
                    <a:pt x="237" y="28"/>
                    <a:pt x="243" y="22"/>
                    <a:pt x="243" y="14"/>
                  </a:cubicBezTo>
                  <a:cubicBezTo>
                    <a:pt x="243" y="6"/>
                    <a:pt x="237" y="0"/>
                    <a:pt x="22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7" name="Freeform 231"/>
            <p:cNvSpPr/>
            <p:nvPr/>
          </p:nvSpPr>
          <p:spPr bwMode="auto">
            <a:xfrm>
              <a:off x="3844925" y="6497638"/>
              <a:ext cx="187325" cy="22225"/>
            </a:xfrm>
            <a:custGeom>
              <a:avLst/>
              <a:gdLst>
                <a:gd name="T0" fmla="*/ 14 w 243"/>
                <a:gd name="T1" fmla="*/ 29 h 29"/>
                <a:gd name="T2" fmla="*/ 229 w 243"/>
                <a:gd name="T3" fmla="*/ 29 h 29"/>
                <a:gd name="T4" fmla="*/ 243 w 243"/>
                <a:gd name="T5" fmla="*/ 15 h 29"/>
                <a:gd name="T6" fmla="*/ 229 w 243"/>
                <a:gd name="T7" fmla="*/ 0 h 29"/>
                <a:gd name="T8" fmla="*/ 14 w 243"/>
                <a:gd name="T9" fmla="*/ 0 h 29"/>
                <a:gd name="T10" fmla="*/ 0 w 243"/>
                <a:gd name="T11" fmla="*/ 15 h 29"/>
                <a:gd name="T12" fmla="*/ 14 w 243"/>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243" h="29">
                  <a:moveTo>
                    <a:pt x="14" y="29"/>
                  </a:moveTo>
                  <a:cubicBezTo>
                    <a:pt x="229" y="29"/>
                    <a:pt x="229" y="29"/>
                    <a:pt x="229" y="29"/>
                  </a:cubicBezTo>
                  <a:cubicBezTo>
                    <a:pt x="237" y="29"/>
                    <a:pt x="243" y="22"/>
                    <a:pt x="243" y="15"/>
                  </a:cubicBezTo>
                  <a:cubicBezTo>
                    <a:pt x="243" y="7"/>
                    <a:pt x="237" y="0"/>
                    <a:pt x="229" y="0"/>
                  </a:cubicBezTo>
                  <a:cubicBezTo>
                    <a:pt x="14" y="0"/>
                    <a:pt x="14" y="0"/>
                    <a:pt x="14" y="0"/>
                  </a:cubicBezTo>
                  <a:cubicBezTo>
                    <a:pt x="6" y="0"/>
                    <a:pt x="0" y="7"/>
                    <a:pt x="0" y="15"/>
                  </a:cubicBezTo>
                  <a:cubicBezTo>
                    <a:pt x="0" y="22"/>
                    <a:pt x="6" y="29"/>
                    <a:pt x="14" y="2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8" name="Freeform 232"/>
            <p:cNvSpPr/>
            <p:nvPr/>
          </p:nvSpPr>
          <p:spPr bwMode="auto">
            <a:xfrm>
              <a:off x="3844925" y="6550025"/>
              <a:ext cx="187325" cy="22225"/>
            </a:xfrm>
            <a:custGeom>
              <a:avLst/>
              <a:gdLst>
                <a:gd name="T0" fmla="*/ 14 w 243"/>
                <a:gd name="T1" fmla="*/ 28 h 28"/>
                <a:gd name="T2" fmla="*/ 229 w 243"/>
                <a:gd name="T3" fmla="*/ 28 h 28"/>
                <a:gd name="T4" fmla="*/ 243 w 243"/>
                <a:gd name="T5" fmla="*/ 14 h 28"/>
                <a:gd name="T6" fmla="*/ 229 w 243"/>
                <a:gd name="T7" fmla="*/ 0 h 28"/>
                <a:gd name="T8" fmla="*/ 14 w 243"/>
                <a:gd name="T9" fmla="*/ 0 h 28"/>
                <a:gd name="T10" fmla="*/ 0 w 243"/>
                <a:gd name="T11" fmla="*/ 14 h 28"/>
                <a:gd name="T12" fmla="*/ 14 w 243"/>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243" h="28">
                  <a:moveTo>
                    <a:pt x="14" y="28"/>
                  </a:moveTo>
                  <a:cubicBezTo>
                    <a:pt x="229" y="28"/>
                    <a:pt x="229" y="28"/>
                    <a:pt x="229" y="28"/>
                  </a:cubicBezTo>
                  <a:cubicBezTo>
                    <a:pt x="237" y="28"/>
                    <a:pt x="243" y="22"/>
                    <a:pt x="243" y="14"/>
                  </a:cubicBezTo>
                  <a:cubicBezTo>
                    <a:pt x="243" y="6"/>
                    <a:pt x="237" y="0"/>
                    <a:pt x="229" y="0"/>
                  </a:cubicBezTo>
                  <a:cubicBezTo>
                    <a:pt x="14" y="0"/>
                    <a:pt x="14" y="0"/>
                    <a:pt x="14" y="0"/>
                  </a:cubicBezTo>
                  <a:cubicBezTo>
                    <a:pt x="6" y="0"/>
                    <a:pt x="0" y="6"/>
                    <a:pt x="0" y="14"/>
                  </a:cubicBezTo>
                  <a:cubicBezTo>
                    <a:pt x="0" y="22"/>
                    <a:pt x="6" y="28"/>
                    <a:pt x="14" y="2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9" name="Freeform 233"/>
            <p:cNvSpPr/>
            <p:nvPr/>
          </p:nvSpPr>
          <p:spPr bwMode="auto">
            <a:xfrm>
              <a:off x="3844925" y="6602413"/>
              <a:ext cx="225425" cy="22225"/>
            </a:xfrm>
            <a:custGeom>
              <a:avLst/>
              <a:gdLst>
                <a:gd name="T0" fmla="*/ 279 w 293"/>
                <a:gd name="T1" fmla="*/ 0 h 29"/>
                <a:gd name="T2" fmla="*/ 14 w 293"/>
                <a:gd name="T3" fmla="*/ 0 h 29"/>
                <a:gd name="T4" fmla="*/ 0 w 293"/>
                <a:gd name="T5" fmla="*/ 15 h 29"/>
                <a:gd name="T6" fmla="*/ 14 w 293"/>
                <a:gd name="T7" fmla="*/ 29 h 29"/>
                <a:gd name="T8" fmla="*/ 279 w 293"/>
                <a:gd name="T9" fmla="*/ 29 h 29"/>
                <a:gd name="T10" fmla="*/ 293 w 293"/>
                <a:gd name="T11" fmla="*/ 15 h 29"/>
                <a:gd name="T12" fmla="*/ 279 w 293"/>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93" h="29">
                  <a:moveTo>
                    <a:pt x="279" y="0"/>
                  </a:moveTo>
                  <a:cubicBezTo>
                    <a:pt x="14" y="0"/>
                    <a:pt x="14" y="0"/>
                    <a:pt x="14" y="0"/>
                  </a:cubicBezTo>
                  <a:cubicBezTo>
                    <a:pt x="6" y="0"/>
                    <a:pt x="0" y="7"/>
                    <a:pt x="0" y="15"/>
                  </a:cubicBezTo>
                  <a:cubicBezTo>
                    <a:pt x="0" y="22"/>
                    <a:pt x="6" y="29"/>
                    <a:pt x="14" y="29"/>
                  </a:cubicBezTo>
                  <a:cubicBezTo>
                    <a:pt x="279" y="29"/>
                    <a:pt x="279" y="29"/>
                    <a:pt x="279" y="29"/>
                  </a:cubicBezTo>
                  <a:cubicBezTo>
                    <a:pt x="287" y="29"/>
                    <a:pt x="293" y="22"/>
                    <a:pt x="293" y="15"/>
                  </a:cubicBezTo>
                  <a:cubicBezTo>
                    <a:pt x="293" y="7"/>
                    <a:pt x="287" y="0"/>
                    <a:pt x="27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0" name="Freeform 234"/>
            <p:cNvSpPr/>
            <p:nvPr/>
          </p:nvSpPr>
          <p:spPr bwMode="auto">
            <a:xfrm>
              <a:off x="3844925" y="6654800"/>
              <a:ext cx="225425" cy="20638"/>
            </a:xfrm>
            <a:custGeom>
              <a:avLst/>
              <a:gdLst>
                <a:gd name="T0" fmla="*/ 279 w 293"/>
                <a:gd name="T1" fmla="*/ 0 h 28"/>
                <a:gd name="T2" fmla="*/ 14 w 293"/>
                <a:gd name="T3" fmla="*/ 0 h 28"/>
                <a:gd name="T4" fmla="*/ 0 w 293"/>
                <a:gd name="T5" fmla="*/ 14 h 28"/>
                <a:gd name="T6" fmla="*/ 14 w 293"/>
                <a:gd name="T7" fmla="*/ 28 h 28"/>
                <a:gd name="T8" fmla="*/ 279 w 293"/>
                <a:gd name="T9" fmla="*/ 28 h 28"/>
                <a:gd name="T10" fmla="*/ 293 w 293"/>
                <a:gd name="T11" fmla="*/ 14 h 28"/>
                <a:gd name="T12" fmla="*/ 279 w 29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93" h="28">
                  <a:moveTo>
                    <a:pt x="279" y="0"/>
                  </a:moveTo>
                  <a:cubicBezTo>
                    <a:pt x="14" y="0"/>
                    <a:pt x="14" y="0"/>
                    <a:pt x="14" y="0"/>
                  </a:cubicBezTo>
                  <a:cubicBezTo>
                    <a:pt x="6" y="0"/>
                    <a:pt x="0" y="6"/>
                    <a:pt x="0" y="14"/>
                  </a:cubicBezTo>
                  <a:cubicBezTo>
                    <a:pt x="0" y="22"/>
                    <a:pt x="6" y="28"/>
                    <a:pt x="14" y="28"/>
                  </a:cubicBezTo>
                  <a:cubicBezTo>
                    <a:pt x="279" y="28"/>
                    <a:pt x="279" y="28"/>
                    <a:pt x="279" y="28"/>
                  </a:cubicBezTo>
                  <a:cubicBezTo>
                    <a:pt x="287" y="28"/>
                    <a:pt x="293" y="22"/>
                    <a:pt x="293" y="14"/>
                  </a:cubicBezTo>
                  <a:cubicBezTo>
                    <a:pt x="293" y="6"/>
                    <a:pt x="287" y="0"/>
                    <a:pt x="279"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1" name="Freeform 235"/>
            <p:cNvSpPr>
              <a:spLocks noEditPoints="1"/>
            </p:cNvSpPr>
            <p:nvPr/>
          </p:nvSpPr>
          <p:spPr bwMode="auto">
            <a:xfrm>
              <a:off x="4051300" y="6445250"/>
              <a:ext cx="161925" cy="227013"/>
            </a:xfrm>
            <a:custGeom>
              <a:avLst/>
              <a:gdLst>
                <a:gd name="T0" fmla="*/ 105 w 211"/>
                <a:gd name="T1" fmla="*/ 0 h 296"/>
                <a:gd name="T2" fmla="*/ 0 w 211"/>
                <a:gd name="T3" fmla="*/ 106 h 296"/>
                <a:gd name="T4" fmla="*/ 52 w 211"/>
                <a:gd name="T5" fmla="*/ 197 h 296"/>
                <a:gd name="T6" fmla="*/ 52 w 211"/>
                <a:gd name="T7" fmla="*/ 296 h 296"/>
                <a:gd name="T8" fmla="*/ 106 w 211"/>
                <a:gd name="T9" fmla="*/ 254 h 296"/>
                <a:gd name="T10" fmla="*/ 159 w 211"/>
                <a:gd name="T11" fmla="*/ 296 h 296"/>
                <a:gd name="T12" fmla="*/ 159 w 211"/>
                <a:gd name="T13" fmla="*/ 197 h 296"/>
                <a:gd name="T14" fmla="*/ 211 w 211"/>
                <a:gd name="T15" fmla="*/ 106 h 296"/>
                <a:gd name="T16" fmla="*/ 105 w 211"/>
                <a:gd name="T17" fmla="*/ 0 h 296"/>
                <a:gd name="T18" fmla="*/ 105 w 211"/>
                <a:gd name="T19" fmla="*/ 196 h 296"/>
                <a:gd name="T20" fmla="*/ 15 w 211"/>
                <a:gd name="T21" fmla="*/ 106 h 296"/>
                <a:gd name="T22" fmla="*/ 105 w 211"/>
                <a:gd name="T23" fmla="*/ 16 h 296"/>
                <a:gd name="T24" fmla="*/ 195 w 211"/>
                <a:gd name="T25" fmla="*/ 106 h 296"/>
                <a:gd name="T26" fmla="*/ 105 w 211"/>
                <a:gd name="T27" fmla="*/ 1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96">
                  <a:moveTo>
                    <a:pt x="105" y="0"/>
                  </a:moveTo>
                  <a:cubicBezTo>
                    <a:pt x="47" y="0"/>
                    <a:pt x="0" y="48"/>
                    <a:pt x="0" y="106"/>
                  </a:cubicBezTo>
                  <a:cubicBezTo>
                    <a:pt x="0" y="145"/>
                    <a:pt x="21" y="179"/>
                    <a:pt x="52" y="197"/>
                  </a:cubicBezTo>
                  <a:cubicBezTo>
                    <a:pt x="52" y="296"/>
                    <a:pt x="52" y="296"/>
                    <a:pt x="52" y="296"/>
                  </a:cubicBezTo>
                  <a:cubicBezTo>
                    <a:pt x="106" y="254"/>
                    <a:pt x="106" y="254"/>
                    <a:pt x="106" y="254"/>
                  </a:cubicBezTo>
                  <a:cubicBezTo>
                    <a:pt x="159" y="296"/>
                    <a:pt x="159" y="296"/>
                    <a:pt x="159" y="296"/>
                  </a:cubicBezTo>
                  <a:cubicBezTo>
                    <a:pt x="159" y="197"/>
                    <a:pt x="159" y="197"/>
                    <a:pt x="159" y="197"/>
                  </a:cubicBezTo>
                  <a:cubicBezTo>
                    <a:pt x="190" y="179"/>
                    <a:pt x="211" y="145"/>
                    <a:pt x="211" y="106"/>
                  </a:cubicBezTo>
                  <a:cubicBezTo>
                    <a:pt x="211" y="48"/>
                    <a:pt x="164" y="0"/>
                    <a:pt x="105" y="0"/>
                  </a:cubicBezTo>
                  <a:close/>
                  <a:moveTo>
                    <a:pt x="105" y="196"/>
                  </a:moveTo>
                  <a:cubicBezTo>
                    <a:pt x="56" y="196"/>
                    <a:pt x="16" y="156"/>
                    <a:pt x="15" y="106"/>
                  </a:cubicBezTo>
                  <a:cubicBezTo>
                    <a:pt x="16" y="56"/>
                    <a:pt x="56" y="16"/>
                    <a:pt x="105" y="16"/>
                  </a:cubicBezTo>
                  <a:cubicBezTo>
                    <a:pt x="155" y="16"/>
                    <a:pt x="195" y="56"/>
                    <a:pt x="195" y="106"/>
                  </a:cubicBezTo>
                  <a:cubicBezTo>
                    <a:pt x="195" y="156"/>
                    <a:pt x="155" y="196"/>
                    <a:pt x="105" y="19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52" name="Group 253"/>
          <p:cNvGrpSpPr/>
          <p:nvPr/>
        </p:nvGrpSpPr>
        <p:grpSpPr>
          <a:xfrm>
            <a:off x="1118551" y="5375052"/>
            <a:ext cx="479425" cy="476251"/>
            <a:chOff x="2044700" y="5510213"/>
            <a:chExt cx="479425" cy="357188"/>
          </a:xfrm>
          <a:solidFill>
            <a:schemeClr val="accent1"/>
          </a:solidFill>
        </p:grpSpPr>
        <p:sp>
          <p:nvSpPr>
            <p:cNvPr id="253" name="Freeform 236"/>
            <p:cNvSpPr>
              <a:spLocks noEditPoints="1"/>
            </p:cNvSpPr>
            <p:nvPr/>
          </p:nvSpPr>
          <p:spPr bwMode="auto">
            <a:xfrm>
              <a:off x="2044700" y="5510213"/>
              <a:ext cx="479425" cy="357188"/>
            </a:xfrm>
            <a:custGeom>
              <a:avLst/>
              <a:gdLst>
                <a:gd name="T0" fmla="*/ 614 w 624"/>
                <a:gd name="T1" fmla="*/ 355 h 464"/>
                <a:gd name="T2" fmla="*/ 535 w 624"/>
                <a:gd name="T3" fmla="*/ 461 h 464"/>
                <a:gd name="T4" fmla="*/ 519 w 624"/>
                <a:gd name="T5" fmla="*/ 464 h 464"/>
                <a:gd name="T6" fmla="*/ 65 w 624"/>
                <a:gd name="T7" fmla="*/ 464 h 464"/>
                <a:gd name="T8" fmla="*/ 0 w 624"/>
                <a:gd name="T9" fmla="*/ 399 h 464"/>
                <a:gd name="T10" fmla="*/ 0 w 624"/>
                <a:gd name="T11" fmla="*/ 394 h 464"/>
                <a:gd name="T12" fmla="*/ 0 w 624"/>
                <a:gd name="T13" fmla="*/ 124 h 464"/>
                <a:gd name="T14" fmla="*/ 0 w 624"/>
                <a:gd name="T15" fmla="*/ 59 h 464"/>
                <a:gd name="T16" fmla="*/ 4 w 624"/>
                <a:gd name="T17" fmla="*/ 48 h 464"/>
                <a:gd name="T18" fmla="*/ 15 w 624"/>
                <a:gd name="T19" fmla="*/ 44 h 464"/>
                <a:gd name="T20" fmla="*/ 37 w 624"/>
                <a:gd name="T21" fmla="*/ 44 h 464"/>
                <a:gd name="T22" fmla="*/ 75 w 624"/>
                <a:gd name="T23" fmla="*/ 0 h 464"/>
                <a:gd name="T24" fmla="*/ 579 w 624"/>
                <a:gd name="T25" fmla="*/ 0 h 464"/>
                <a:gd name="T26" fmla="*/ 614 w 624"/>
                <a:gd name="T27" fmla="*/ 32 h 464"/>
                <a:gd name="T28" fmla="*/ 614 w 624"/>
                <a:gd name="T29" fmla="*/ 355 h 464"/>
                <a:gd name="T30" fmla="*/ 554 w 624"/>
                <a:gd name="T31" fmla="*/ 74 h 464"/>
                <a:gd name="T32" fmla="*/ 30 w 624"/>
                <a:gd name="T33" fmla="*/ 74 h 464"/>
                <a:gd name="T34" fmla="*/ 30 w 624"/>
                <a:gd name="T35" fmla="*/ 124 h 464"/>
                <a:gd name="T36" fmla="*/ 30 w 624"/>
                <a:gd name="T37" fmla="*/ 394 h 464"/>
                <a:gd name="T38" fmla="*/ 30 w 624"/>
                <a:gd name="T39" fmla="*/ 399 h 464"/>
                <a:gd name="T40" fmla="*/ 65 w 624"/>
                <a:gd name="T41" fmla="*/ 434 h 464"/>
                <a:gd name="T42" fmla="*/ 519 w 624"/>
                <a:gd name="T43" fmla="*/ 434 h 464"/>
                <a:gd name="T44" fmla="*/ 554 w 624"/>
                <a:gd name="T45" fmla="*/ 399 h 464"/>
                <a:gd name="T46" fmla="*/ 554 w 624"/>
                <a:gd name="T47" fmla="*/ 394 h 464"/>
                <a:gd name="T48" fmla="*/ 554 w 624"/>
                <a:gd name="T49" fmla="*/ 124 h 464"/>
                <a:gd name="T50" fmla="*/ 554 w 624"/>
                <a:gd name="T51" fmla="*/ 7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464">
                  <a:moveTo>
                    <a:pt x="614" y="355"/>
                  </a:moveTo>
                  <a:cubicBezTo>
                    <a:pt x="613" y="377"/>
                    <a:pt x="624" y="460"/>
                    <a:pt x="535" y="461"/>
                  </a:cubicBezTo>
                  <a:cubicBezTo>
                    <a:pt x="530" y="463"/>
                    <a:pt x="525" y="464"/>
                    <a:pt x="519" y="464"/>
                  </a:cubicBezTo>
                  <a:cubicBezTo>
                    <a:pt x="65" y="464"/>
                    <a:pt x="65" y="464"/>
                    <a:pt x="65" y="464"/>
                  </a:cubicBezTo>
                  <a:cubicBezTo>
                    <a:pt x="29" y="464"/>
                    <a:pt x="0" y="435"/>
                    <a:pt x="0" y="399"/>
                  </a:cubicBezTo>
                  <a:cubicBezTo>
                    <a:pt x="0" y="394"/>
                    <a:pt x="0" y="394"/>
                    <a:pt x="0" y="394"/>
                  </a:cubicBezTo>
                  <a:cubicBezTo>
                    <a:pt x="0" y="124"/>
                    <a:pt x="0" y="124"/>
                    <a:pt x="0" y="124"/>
                  </a:cubicBezTo>
                  <a:cubicBezTo>
                    <a:pt x="0" y="59"/>
                    <a:pt x="0" y="59"/>
                    <a:pt x="0" y="59"/>
                  </a:cubicBezTo>
                  <a:cubicBezTo>
                    <a:pt x="0" y="55"/>
                    <a:pt x="2" y="51"/>
                    <a:pt x="4" y="48"/>
                  </a:cubicBezTo>
                  <a:cubicBezTo>
                    <a:pt x="7" y="46"/>
                    <a:pt x="11" y="44"/>
                    <a:pt x="15" y="44"/>
                  </a:cubicBezTo>
                  <a:cubicBezTo>
                    <a:pt x="37" y="44"/>
                    <a:pt x="37" y="44"/>
                    <a:pt x="37" y="44"/>
                  </a:cubicBezTo>
                  <a:cubicBezTo>
                    <a:pt x="90" y="35"/>
                    <a:pt x="75" y="0"/>
                    <a:pt x="75" y="0"/>
                  </a:cubicBezTo>
                  <a:cubicBezTo>
                    <a:pt x="579" y="0"/>
                    <a:pt x="579" y="0"/>
                    <a:pt x="579" y="0"/>
                  </a:cubicBezTo>
                  <a:cubicBezTo>
                    <a:pt x="598" y="0"/>
                    <a:pt x="614" y="8"/>
                    <a:pt x="614" y="32"/>
                  </a:cubicBezTo>
                  <a:lnTo>
                    <a:pt x="614" y="355"/>
                  </a:lnTo>
                  <a:close/>
                  <a:moveTo>
                    <a:pt x="554" y="74"/>
                  </a:moveTo>
                  <a:cubicBezTo>
                    <a:pt x="30" y="74"/>
                    <a:pt x="30" y="74"/>
                    <a:pt x="30" y="74"/>
                  </a:cubicBezTo>
                  <a:cubicBezTo>
                    <a:pt x="30" y="124"/>
                    <a:pt x="30" y="124"/>
                    <a:pt x="30" y="124"/>
                  </a:cubicBezTo>
                  <a:cubicBezTo>
                    <a:pt x="30" y="394"/>
                    <a:pt x="30" y="394"/>
                    <a:pt x="30" y="394"/>
                  </a:cubicBezTo>
                  <a:cubicBezTo>
                    <a:pt x="30" y="399"/>
                    <a:pt x="30" y="399"/>
                    <a:pt x="30" y="399"/>
                  </a:cubicBezTo>
                  <a:cubicBezTo>
                    <a:pt x="30" y="418"/>
                    <a:pt x="46" y="434"/>
                    <a:pt x="65" y="434"/>
                  </a:cubicBezTo>
                  <a:cubicBezTo>
                    <a:pt x="519" y="434"/>
                    <a:pt x="519" y="434"/>
                    <a:pt x="519" y="434"/>
                  </a:cubicBezTo>
                  <a:cubicBezTo>
                    <a:pt x="538" y="434"/>
                    <a:pt x="554" y="418"/>
                    <a:pt x="554" y="399"/>
                  </a:cubicBezTo>
                  <a:cubicBezTo>
                    <a:pt x="554" y="394"/>
                    <a:pt x="554" y="394"/>
                    <a:pt x="554" y="394"/>
                  </a:cubicBezTo>
                  <a:cubicBezTo>
                    <a:pt x="554" y="124"/>
                    <a:pt x="554" y="124"/>
                    <a:pt x="554" y="124"/>
                  </a:cubicBezTo>
                  <a:lnTo>
                    <a:pt x="554" y="7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4" name="Freeform 237"/>
            <p:cNvSpPr/>
            <p:nvPr/>
          </p:nvSpPr>
          <p:spPr bwMode="auto">
            <a:xfrm>
              <a:off x="2271713" y="5668963"/>
              <a:ext cx="176213" cy="17463"/>
            </a:xfrm>
            <a:custGeom>
              <a:avLst/>
              <a:gdLst>
                <a:gd name="T0" fmla="*/ 0 w 229"/>
                <a:gd name="T1" fmla="*/ 12 h 24"/>
                <a:gd name="T2" fmla="*/ 12 w 229"/>
                <a:gd name="T3" fmla="*/ 0 h 24"/>
                <a:gd name="T4" fmla="*/ 217 w 229"/>
                <a:gd name="T5" fmla="*/ 0 h 24"/>
                <a:gd name="T6" fmla="*/ 229 w 229"/>
                <a:gd name="T7" fmla="*/ 12 h 24"/>
                <a:gd name="T8" fmla="*/ 217 w 229"/>
                <a:gd name="T9" fmla="*/ 24 h 24"/>
                <a:gd name="T10" fmla="*/ 12 w 229"/>
                <a:gd name="T11" fmla="*/ 24 h 24"/>
                <a:gd name="T12" fmla="*/ 0 w 229"/>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229" h="24">
                  <a:moveTo>
                    <a:pt x="0" y="12"/>
                  </a:moveTo>
                  <a:cubicBezTo>
                    <a:pt x="0" y="5"/>
                    <a:pt x="5" y="0"/>
                    <a:pt x="12" y="0"/>
                  </a:cubicBezTo>
                  <a:cubicBezTo>
                    <a:pt x="217" y="0"/>
                    <a:pt x="217" y="0"/>
                    <a:pt x="217" y="0"/>
                  </a:cubicBezTo>
                  <a:cubicBezTo>
                    <a:pt x="224" y="0"/>
                    <a:pt x="229" y="5"/>
                    <a:pt x="229" y="12"/>
                  </a:cubicBezTo>
                  <a:cubicBezTo>
                    <a:pt x="229" y="18"/>
                    <a:pt x="224" y="24"/>
                    <a:pt x="217" y="24"/>
                  </a:cubicBezTo>
                  <a:cubicBezTo>
                    <a:pt x="12" y="24"/>
                    <a:pt x="12" y="24"/>
                    <a:pt x="12" y="24"/>
                  </a:cubicBezTo>
                  <a:cubicBezTo>
                    <a:pt x="5" y="24"/>
                    <a:pt x="0" y="18"/>
                    <a:pt x="0"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5" name="Freeform 238"/>
            <p:cNvSpPr/>
            <p:nvPr/>
          </p:nvSpPr>
          <p:spPr bwMode="auto">
            <a:xfrm>
              <a:off x="2271713" y="5749925"/>
              <a:ext cx="176213" cy="19050"/>
            </a:xfrm>
            <a:custGeom>
              <a:avLst/>
              <a:gdLst>
                <a:gd name="T0" fmla="*/ 12 w 229"/>
                <a:gd name="T1" fmla="*/ 24 h 24"/>
                <a:gd name="T2" fmla="*/ 217 w 229"/>
                <a:gd name="T3" fmla="*/ 24 h 24"/>
                <a:gd name="T4" fmla="*/ 229 w 229"/>
                <a:gd name="T5" fmla="*/ 12 h 24"/>
                <a:gd name="T6" fmla="*/ 217 w 229"/>
                <a:gd name="T7" fmla="*/ 0 h 24"/>
                <a:gd name="T8" fmla="*/ 12 w 229"/>
                <a:gd name="T9" fmla="*/ 0 h 24"/>
                <a:gd name="T10" fmla="*/ 0 w 229"/>
                <a:gd name="T11" fmla="*/ 12 h 24"/>
                <a:gd name="T12" fmla="*/ 12 w 22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29" h="24">
                  <a:moveTo>
                    <a:pt x="12" y="24"/>
                  </a:moveTo>
                  <a:cubicBezTo>
                    <a:pt x="217" y="24"/>
                    <a:pt x="217" y="24"/>
                    <a:pt x="217" y="24"/>
                  </a:cubicBezTo>
                  <a:cubicBezTo>
                    <a:pt x="224" y="24"/>
                    <a:pt x="229" y="18"/>
                    <a:pt x="229" y="12"/>
                  </a:cubicBezTo>
                  <a:cubicBezTo>
                    <a:pt x="229" y="5"/>
                    <a:pt x="224" y="0"/>
                    <a:pt x="217" y="0"/>
                  </a:cubicBezTo>
                  <a:cubicBezTo>
                    <a:pt x="12" y="0"/>
                    <a:pt x="12" y="0"/>
                    <a:pt x="12" y="0"/>
                  </a:cubicBezTo>
                  <a:cubicBezTo>
                    <a:pt x="5" y="0"/>
                    <a:pt x="0" y="5"/>
                    <a:pt x="0" y="12"/>
                  </a:cubicBezTo>
                  <a:cubicBezTo>
                    <a:pt x="0" y="18"/>
                    <a:pt x="5" y="24"/>
                    <a:pt x="12" y="2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6" name="Freeform 239"/>
            <p:cNvSpPr/>
            <p:nvPr/>
          </p:nvSpPr>
          <p:spPr bwMode="auto">
            <a:xfrm>
              <a:off x="2271713" y="5708650"/>
              <a:ext cx="176213" cy="19050"/>
            </a:xfrm>
            <a:custGeom>
              <a:avLst/>
              <a:gdLst>
                <a:gd name="T0" fmla="*/ 12 w 229"/>
                <a:gd name="T1" fmla="*/ 24 h 24"/>
                <a:gd name="T2" fmla="*/ 217 w 229"/>
                <a:gd name="T3" fmla="*/ 24 h 24"/>
                <a:gd name="T4" fmla="*/ 229 w 229"/>
                <a:gd name="T5" fmla="*/ 12 h 24"/>
                <a:gd name="T6" fmla="*/ 217 w 229"/>
                <a:gd name="T7" fmla="*/ 0 h 24"/>
                <a:gd name="T8" fmla="*/ 12 w 229"/>
                <a:gd name="T9" fmla="*/ 0 h 24"/>
                <a:gd name="T10" fmla="*/ 0 w 229"/>
                <a:gd name="T11" fmla="*/ 12 h 24"/>
                <a:gd name="T12" fmla="*/ 12 w 22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29" h="24">
                  <a:moveTo>
                    <a:pt x="12" y="24"/>
                  </a:moveTo>
                  <a:cubicBezTo>
                    <a:pt x="217" y="24"/>
                    <a:pt x="217" y="24"/>
                    <a:pt x="217" y="24"/>
                  </a:cubicBezTo>
                  <a:cubicBezTo>
                    <a:pt x="224" y="24"/>
                    <a:pt x="229" y="19"/>
                    <a:pt x="229" y="12"/>
                  </a:cubicBezTo>
                  <a:cubicBezTo>
                    <a:pt x="229" y="6"/>
                    <a:pt x="224" y="0"/>
                    <a:pt x="217" y="0"/>
                  </a:cubicBezTo>
                  <a:cubicBezTo>
                    <a:pt x="12" y="0"/>
                    <a:pt x="12" y="0"/>
                    <a:pt x="12" y="0"/>
                  </a:cubicBezTo>
                  <a:cubicBezTo>
                    <a:pt x="5" y="0"/>
                    <a:pt x="0" y="6"/>
                    <a:pt x="0" y="12"/>
                  </a:cubicBezTo>
                  <a:cubicBezTo>
                    <a:pt x="0" y="19"/>
                    <a:pt x="5" y="24"/>
                    <a:pt x="12" y="2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57" name="Freeform 240"/>
            <p:cNvSpPr>
              <a:spLocks noEditPoints="1"/>
            </p:cNvSpPr>
            <p:nvPr/>
          </p:nvSpPr>
          <p:spPr bwMode="auto">
            <a:xfrm>
              <a:off x="2093913" y="5654675"/>
              <a:ext cx="150813" cy="168275"/>
            </a:xfrm>
            <a:custGeom>
              <a:avLst/>
              <a:gdLst>
                <a:gd name="T0" fmla="*/ 0 w 196"/>
                <a:gd name="T1" fmla="*/ 0 h 218"/>
                <a:gd name="T2" fmla="*/ 0 w 196"/>
                <a:gd name="T3" fmla="*/ 218 h 218"/>
                <a:gd name="T4" fmla="*/ 196 w 196"/>
                <a:gd name="T5" fmla="*/ 218 h 218"/>
                <a:gd name="T6" fmla="*/ 196 w 196"/>
                <a:gd name="T7" fmla="*/ 0 h 218"/>
                <a:gd name="T8" fmla="*/ 0 w 196"/>
                <a:gd name="T9" fmla="*/ 0 h 218"/>
                <a:gd name="T10" fmla="*/ 7 w 196"/>
                <a:gd name="T11" fmla="*/ 208 h 218"/>
                <a:gd name="T12" fmla="*/ 13 w 196"/>
                <a:gd name="T13" fmla="*/ 181 h 218"/>
                <a:gd name="T14" fmla="*/ 27 w 196"/>
                <a:gd name="T15" fmla="*/ 162 h 218"/>
                <a:gd name="T16" fmla="*/ 63 w 196"/>
                <a:gd name="T17" fmla="*/ 145 h 218"/>
                <a:gd name="T18" fmla="*/ 79 w 196"/>
                <a:gd name="T19" fmla="*/ 133 h 218"/>
                <a:gd name="T20" fmla="*/ 79 w 196"/>
                <a:gd name="T21" fmla="*/ 133 h 218"/>
                <a:gd name="T22" fmla="*/ 79 w 196"/>
                <a:gd name="T23" fmla="*/ 128 h 218"/>
                <a:gd name="T24" fmla="*/ 67 w 196"/>
                <a:gd name="T25" fmla="*/ 110 h 218"/>
                <a:gd name="T26" fmla="*/ 63 w 196"/>
                <a:gd name="T27" fmla="*/ 75 h 218"/>
                <a:gd name="T28" fmla="*/ 78 w 196"/>
                <a:gd name="T29" fmla="*/ 50 h 218"/>
                <a:gd name="T30" fmla="*/ 121 w 196"/>
                <a:gd name="T31" fmla="*/ 48 h 218"/>
                <a:gd name="T32" fmla="*/ 137 w 196"/>
                <a:gd name="T33" fmla="*/ 56 h 218"/>
                <a:gd name="T34" fmla="*/ 139 w 196"/>
                <a:gd name="T35" fmla="*/ 76 h 218"/>
                <a:gd name="T36" fmla="*/ 133 w 196"/>
                <a:gd name="T37" fmla="*/ 93 h 218"/>
                <a:gd name="T38" fmla="*/ 132 w 196"/>
                <a:gd name="T39" fmla="*/ 112 h 218"/>
                <a:gd name="T40" fmla="*/ 123 w 196"/>
                <a:gd name="T41" fmla="*/ 132 h 218"/>
                <a:gd name="T42" fmla="*/ 123 w 196"/>
                <a:gd name="T43" fmla="*/ 133 h 218"/>
                <a:gd name="T44" fmla="*/ 123 w 196"/>
                <a:gd name="T45" fmla="*/ 133 h 218"/>
                <a:gd name="T46" fmla="*/ 145 w 196"/>
                <a:gd name="T47" fmla="*/ 150 h 218"/>
                <a:gd name="T48" fmla="*/ 177 w 196"/>
                <a:gd name="T49" fmla="*/ 178 h 218"/>
                <a:gd name="T50" fmla="*/ 183 w 196"/>
                <a:gd name="T51" fmla="*/ 209 h 218"/>
                <a:gd name="T52" fmla="*/ 7 w 196"/>
                <a:gd name="T53" fmla="*/ 20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6" h="218">
                  <a:moveTo>
                    <a:pt x="0" y="0"/>
                  </a:moveTo>
                  <a:cubicBezTo>
                    <a:pt x="0" y="218"/>
                    <a:pt x="0" y="218"/>
                    <a:pt x="0" y="218"/>
                  </a:cubicBezTo>
                  <a:cubicBezTo>
                    <a:pt x="196" y="218"/>
                    <a:pt x="196" y="218"/>
                    <a:pt x="196" y="218"/>
                  </a:cubicBezTo>
                  <a:cubicBezTo>
                    <a:pt x="196" y="0"/>
                    <a:pt x="196" y="0"/>
                    <a:pt x="196" y="0"/>
                  </a:cubicBezTo>
                  <a:lnTo>
                    <a:pt x="0" y="0"/>
                  </a:lnTo>
                  <a:close/>
                  <a:moveTo>
                    <a:pt x="7" y="208"/>
                  </a:moveTo>
                  <a:cubicBezTo>
                    <a:pt x="7" y="208"/>
                    <a:pt x="11" y="189"/>
                    <a:pt x="13" y="181"/>
                  </a:cubicBezTo>
                  <a:cubicBezTo>
                    <a:pt x="15" y="173"/>
                    <a:pt x="14" y="169"/>
                    <a:pt x="27" y="162"/>
                  </a:cubicBezTo>
                  <a:cubicBezTo>
                    <a:pt x="40" y="155"/>
                    <a:pt x="61" y="147"/>
                    <a:pt x="63" y="145"/>
                  </a:cubicBezTo>
                  <a:cubicBezTo>
                    <a:pt x="65" y="143"/>
                    <a:pt x="77" y="135"/>
                    <a:pt x="79" y="133"/>
                  </a:cubicBezTo>
                  <a:cubicBezTo>
                    <a:pt x="79" y="133"/>
                    <a:pt x="79" y="133"/>
                    <a:pt x="79" y="133"/>
                  </a:cubicBezTo>
                  <a:cubicBezTo>
                    <a:pt x="79" y="132"/>
                    <a:pt x="79" y="130"/>
                    <a:pt x="79" y="128"/>
                  </a:cubicBezTo>
                  <a:cubicBezTo>
                    <a:pt x="77" y="122"/>
                    <a:pt x="70" y="115"/>
                    <a:pt x="67" y="110"/>
                  </a:cubicBezTo>
                  <a:cubicBezTo>
                    <a:pt x="63" y="104"/>
                    <a:pt x="62" y="90"/>
                    <a:pt x="63" y="75"/>
                  </a:cubicBezTo>
                  <a:cubicBezTo>
                    <a:pt x="64" y="60"/>
                    <a:pt x="78" y="50"/>
                    <a:pt x="78" y="50"/>
                  </a:cubicBezTo>
                  <a:cubicBezTo>
                    <a:pt x="103" y="36"/>
                    <a:pt x="114" y="45"/>
                    <a:pt x="121" y="48"/>
                  </a:cubicBezTo>
                  <a:cubicBezTo>
                    <a:pt x="128" y="50"/>
                    <a:pt x="136" y="52"/>
                    <a:pt x="137" y="56"/>
                  </a:cubicBezTo>
                  <a:cubicBezTo>
                    <a:pt x="138" y="61"/>
                    <a:pt x="139" y="71"/>
                    <a:pt x="139" y="76"/>
                  </a:cubicBezTo>
                  <a:cubicBezTo>
                    <a:pt x="139" y="82"/>
                    <a:pt x="134" y="91"/>
                    <a:pt x="133" y="93"/>
                  </a:cubicBezTo>
                  <a:cubicBezTo>
                    <a:pt x="133" y="100"/>
                    <a:pt x="132" y="110"/>
                    <a:pt x="132" y="112"/>
                  </a:cubicBezTo>
                  <a:cubicBezTo>
                    <a:pt x="131" y="117"/>
                    <a:pt x="127" y="125"/>
                    <a:pt x="123" y="132"/>
                  </a:cubicBezTo>
                  <a:cubicBezTo>
                    <a:pt x="123" y="132"/>
                    <a:pt x="123" y="132"/>
                    <a:pt x="123" y="133"/>
                  </a:cubicBezTo>
                  <a:cubicBezTo>
                    <a:pt x="123" y="133"/>
                    <a:pt x="123" y="133"/>
                    <a:pt x="123" y="133"/>
                  </a:cubicBezTo>
                  <a:cubicBezTo>
                    <a:pt x="123" y="133"/>
                    <a:pt x="121" y="138"/>
                    <a:pt x="145" y="150"/>
                  </a:cubicBezTo>
                  <a:cubicBezTo>
                    <a:pt x="168" y="162"/>
                    <a:pt x="175" y="171"/>
                    <a:pt x="177" y="178"/>
                  </a:cubicBezTo>
                  <a:cubicBezTo>
                    <a:pt x="179" y="186"/>
                    <a:pt x="183" y="209"/>
                    <a:pt x="183" y="209"/>
                  </a:cubicBezTo>
                  <a:lnTo>
                    <a:pt x="7" y="20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58" name="Group 259"/>
          <p:cNvGrpSpPr/>
          <p:nvPr/>
        </p:nvGrpSpPr>
        <p:grpSpPr>
          <a:xfrm>
            <a:off x="3321900" y="4404361"/>
            <a:ext cx="388938" cy="594784"/>
            <a:chOff x="4638675" y="4654550"/>
            <a:chExt cx="388938" cy="446088"/>
          </a:xfrm>
          <a:solidFill>
            <a:schemeClr val="accent1"/>
          </a:solidFill>
        </p:grpSpPr>
        <p:sp>
          <p:nvSpPr>
            <p:cNvPr id="259" name="Freeform 241"/>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0" name="Freeform 242"/>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1" name="Freeform 243"/>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62" name="Group 263"/>
          <p:cNvGrpSpPr/>
          <p:nvPr/>
        </p:nvGrpSpPr>
        <p:grpSpPr>
          <a:xfrm>
            <a:off x="1118551" y="4372612"/>
            <a:ext cx="417513" cy="552451"/>
            <a:chOff x="2097088" y="4630738"/>
            <a:chExt cx="417513" cy="414338"/>
          </a:xfrm>
          <a:solidFill>
            <a:schemeClr val="accent1"/>
          </a:solidFill>
        </p:grpSpPr>
        <p:sp>
          <p:nvSpPr>
            <p:cNvPr id="263" name="Freeform 244"/>
            <p:cNvSpPr>
              <a:spLocks noEditPoints="1"/>
            </p:cNvSpPr>
            <p:nvPr/>
          </p:nvSpPr>
          <p:spPr bwMode="auto">
            <a:xfrm>
              <a:off x="2097088" y="4630738"/>
              <a:ext cx="417513" cy="320675"/>
            </a:xfrm>
            <a:custGeom>
              <a:avLst/>
              <a:gdLst>
                <a:gd name="T0" fmla="*/ 312 w 543"/>
                <a:gd name="T1" fmla="*/ 241 h 417"/>
                <a:gd name="T2" fmla="*/ 306 w 543"/>
                <a:gd name="T3" fmla="*/ 229 h 417"/>
                <a:gd name="T4" fmla="*/ 283 w 543"/>
                <a:gd name="T5" fmla="*/ 222 h 417"/>
                <a:gd name="T6" fmla="*/ 283 w 543"/>
                <a:gd name="T7" fmla="*/ 260 h 417"/>
                <a:gd name="T8" fmla="*/ 304 w 543"/>
                <a:gd name="T9" fmla="*/ 255 h 417"/>
                <a:gd name="T10" fmla="*/ 312 w 543"/>
                <a:gd name="T11" fmla="*/ 241 h 417"/>
                <a:gd name="T12" fmla="*/ 256 w 543"/>
                <a:gd name="T13" fmla="*/ 173 h 417"/>
                <a:gd name="T14" fmla="*/ 256 w 543"/>
                <a:gd name="T15" fmla="*/ 138 h 417"/>
                <a:gd name="T16" fmla="*/ 237 w 543"/>
                <a:gd name="T17" fmla="*/ 143 h 417"/>
                <a:gd name="T18" fmla="*/ 229 w 543"/>
                <a:gd name="T19" fmla="*/ 155 h 417"/>
                <a:gd name="T20" fmla="*/ 234 w 543"/>
                <a:gd name="T21" fmla="*/ 166 h 417"/>
                <a:gd name="T22" fmla="*/ 256 w 543"/>
                <a:gd name="T23" fmla="*/ 173 h 417"/>
                <a:gd name="T24" fmla="*/ 0 w 543"/>
                <a:gd name="T25" fmla="*/ 210 h 417"/>
                <a:gd name="T26" fmla="*/ 271 w 543"/>
                <a:gd name="T27" fmla="*/ 1 h 417"/>
                <a:gd name="T28" fmla="*/ 543 w 543"/>
                <a:gd name="T29" fmla="*/ 208 h 417"/>
                <a:gd name="T30" fmla="*/ 271 w 543"/>
                <a:gd name="T31" fmla="*/ 417 h 417"/>
                <a:gd name="T32" fmla="*/ 0 w 543"/>
                <a:gd name="T33" fmla="*/ 210 h 417"/>
                <a:gd name="T34" fmla="*/ 161 w 543"/>
                <a:gd name="T35" fmla="*/ 157 h 417"/>
                <a:gd name="T36" fmla="*/ 167 w 543"/>
                <a:gd name="T37" fmla="*/ 182 h 417"/>
                <a:gd name="T38" fmla="*/ 184 w 543"/>
                <a:gd name="T39" fmla="*/ 198 h 417"/>
                <a:gd name="T40" fmla="*/ 209 w 543"/>
                <a:gd name="T41" fmla="*/ 209 h 417"/>
                <a:gd name="T42" fmla="*/ 237 w 543"/>
                <a:gd name="T43" fmla="*/ 216 h 417"/>
                <a:gd name="T44" fmla="*/ 255 w 543"/>
                <a:gd name="T45" fmla="*/ 219 h 417"/>
                <a:gd name="T46" fmla="*/ 255 w 543"/>
                <a:gd name="T47" fmla="*/ 261 h 417"/>
                <a:gd name="T48" fmla="*/ 206 w 543"/>
                <a:gd name="T49" fmla="*/ 254 h 417"/>
                <a:gd name="T50" fmla="*/ 172 w 543"/>
                <a:gd name="T51" fmla="*/ 244 h 417"/>
                <a:gd name="T52" fmla="*/ 166 w 543"/>
                <a:gd name="T53" fmla="*/ 244 h 417"/>
                <a:gd name="T54" fmla="*/ 166 w 543"/>
                <a:gd name="T55" fmla="*/ 287 h 417"/>
                <a:gd name="T56" fmla="*/ 207 w 543"/>
                <a:gd name="T57" fmla="*/ 297 h 417"/>
                <a:gd name="T58" fmla="*/ 254 w 543"/>
                <a:gd name="T59" fmla="*/ 300 h 417"/>
                <a:gd name="T60" fmla="*/ 254 w 543"/>
                <a:gd name="T61" fmla="*/ 354 h 417"/>
                <a:gd name="T62" fmla="*/ 286 w 543"/>
                <a:gd name="T63" fmla="*/ 354 h 417"/>
                <a:gd name="T64" fmla="*/ 286 w 543"/>
                <a:gd name="T65" fmla="*/ 300 h 417"/>
                <a:gd name="T66" fmla="*/ 326 w 543"/>
                <a:gd name="T67" fmla="*/ 293 h 417"/>
                <a:gd name="T68" fmla="*/ 356 w 543"/>
                <a:gd name="T69" fmla="*/ 279 h 417"/>
                <a:gd name="T70" fmla="*/ 375 w 543"/>
                <a:gd name="T71" fmla="*/ 259 h 417"/>
                <a:gd name="T72" fmla="*/ 382 w 543"/>
                <a:gd name="T73" fmla="*/ 235 h 417"/>
                <a:gd name="T74" fmla="*/ 362 w 543"/>
                <a:gd name="T75" fmla="*/ 198 h 417"/>
                <a:gd name="T76" fmla="*/ 302 w 543"/>
                <a:gd name="T77" fmla="*/ 178 h 417"/>
                <a:gd name="T78" fmla="*/ 285 w 543"/>
                <a:gd name="T79" fmla="*/ 176 h 417"/>
                <a:gd name="T80" fmla="*/ 285 w 543"/>
                <a:gd name="T81" fmla="*/ 138 h 417"/>
                <a:gd name="T82" fmla="*/ 324 w 543"/>
                <a:gd name="T83" fmla="*/ 142 h 417"/>
                <a:gd name="T84" fmla="*/ 355 w 543"/>
                <a:gd name="T85" fmla="*/ 153 h 417"/>
                <a:gd name="T86" fmla="*/ 361 w 543"/>
                <a:gd name="T87" fmla="*/ 153 h 417"/>
                <a:gd name="T88" fmla="*/ 361 w 543"/>
                <a:gd name="T89" fmla="*/ 109 h 417"/>
                <a:gd name="T90" fmla="*/ 326 w 543"/>
                <a:gd name="T91" fmla="*/ 102 h 417"/>
                <a:gd name="T92" fmla="*/ 286 w 543"/>
                <a:gd name="T93" fmla="*/ 98 h 417"/>
                <a:gd name="T94" fmla="*/ 286 w 543"/>
                <a:gd name="T95" fmla="*/ 64 h 417"/>
                <a:gd name="T96" fmla="*/ 254 w 543"/>
                <a:gd name="T97" fmla="*/ 64 h 417"/>
                <a:gd name="T98" fmla="*/ 254 w 543"/>
                <a:gd name="T99" fmla="*/ 99 h 417"/>
                <a:gd name="T100" fmla="*/ 186 w 543"/>
                <a:gd name="T101" fmla="*/ 118 h 417"/>
                <a:gd name="T102" fmla="*/ 161 w 543"/>
                <a:gd name="T103" fmla="*/ 15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3" h="417">
                  <a:moveTo>
                    <a:pt x="312" y="241"/>
                  </a:moveTo>
                  <a:cubicBezTo>
                    <a:pt x="312" y="236"/>
                    <a:pt x="310" y="232"/>
                    <a:pt x="306" y="229"/>
                  </a:cubicBezTo>
                  <a:cubicBezTo>
                    <a:pt x="301" y="226"/>
                    <a:pt x="294" y="224"/>
                    <a:pt x="283" y="222"/>
                  </a:cubicBezTo>
                  <a:cubicBezTo>
                    <a:pt x="283" y="260"/>
                    <a:pt x="283" y="260"/>
                    <a:pt x="283" y="260"/>
                  </a:cubicBezTo>
                  <a:cubicBezTo>
                    <a:pt x="292" y="260"/>
                    <a:pt x="299" y="258"/>
                    <a:pt x="304" y="255"/>
                  </a:cubicBezTo>
                  <a:cubicBezTo>
                    <a:pt x="310" y="252"/>
                    <a:pt x="312" y="248"/>
                    <a:pt x="312" y="241"/>
                  </a:cubicBezTo>
                  <a:close/>
                  <a:moveTo>
                    <a:pt x="256" y="173"/>
                  </a:moveTo>
                  <a:cubicBezTo>
                    <a:pt x="256" y="138"/>
                    <a:pt x="256" y="138"/>
                    <a:pt x="256" y="138"/>
                  </a:cubicBezTo>
                  <a:cubicBezTo>
                    <a:pt x="249" y="138"/>
                    <a:pt x="243" y="140"/>
                    <a:pt x="237" y="143"/>
                  </a:cubicBezTo>
                  <a:cubicBezTo>
                    <a:pt x="232" y="146"/>
                    <a:pt x="229" y="150"/>
                    <a:pt x="229" y="155"/>
                  </a:cubicBezTo>
                  <a:cubicBezTo>
                    <a:pt x="229" y="159"/>
                    <a:pt x="231" y="163"/>
                    <a:pt x="234" y="166"/>
                  </a:cubicBezTo>
                  <a:cubicBezTo>
                    <a:pt x="237" y="168"/>
                    <a:pt x="244" y="171"/>
                    <a:pt x="256" y="173"/>
                  </a:cubicBezTo>
                  <a:close/>
                  <a:moveTo>
                    <a:pt x="0" y="210"/>
                  </a:moveTo>
                  <a:cubicBezTo>
                    <a:pt x="0" y="95"/>
                    <a:pt x="122" y="2"/>
                    <a:pt x="271" y="1"/>
                  </a:cubicBezTo>
                  <a:cubicBezTo>
                    <a:pt x="421" y="0"/>
                    <a:pt x="543" y="92"/>
                    <a:pt x="543" y="208"/>
                  </a:cubicBezTo>
                  <a:cubicBezTo>
                    <a:pt x="543" y="323"/>
                    <a:pt x="421" y="417"/>
                    <a:pt x="271" y="417"/>
                  </a:cubicBezTo>
                  <a:cubicBezTo>
                    <a:pt x="122" y="417"/>
                    <a:pt x="0" y="324"/>
                    <a:pt x="0" y="210"/>
                  </a:cubicBezTo>
                  <a:close/>
                  <a:moveTo>
                    <a:pt x="161" y="157"/>
                  </a:moveTo>
                  <a:cubicBezTo>
                    <a:pt x="161" y="167"/>
                    <a:pt x="163" y="175"/>
                    <a:pt x="167" y="182"/>
                  </a:cubicBezTo>
                  <a:cubicBezTo>
                    <a:pt x="171" y="188"/>
                    <a:pt x="177" y="194"/>
                    <a:pt x="184" y="198"/>
                  </a:cubicBezTo>
                  <a:cubicBezTo>
                    <a:pt x="191" y="203"/>
                    <a:pt x="200" y="207"/>
                    <a:pt x="209" y="209"/>
                  </a:cubicBezTo>
                  <a:cubicBezTo>
                    <a:pt x="218" y="212"/>
                    <a:pt x="227" y="214"/>
                    <a:pt x="237" y="216"/>
                  </a:cubicBezTo>
                  <a:cubicBezTo>
                    <a:pt x="255" y="219"/>
                    <a:pt x="255" y="219"/>
                    <a:pt x="255" y="219"/>
                  </a:cubicBezTo>
                  <a:cubicBezTo>
                    <a:pt x="255" y="261"/>
                    <a:pt x="255" y="261"/>
                    <a:pt x="255" y="261"/>
                  </a:cubicBezTo>
                  <a:cubicBezTo>
                    <a:pt x="239" y="260"/>
                    <a:pt x="222" y="258"/>
                    <a:pt x="206" y="254"/>
                  </a:cubicBezTo>
                  <a:cubicBezTo>
                    <a:pt x="190" y="250"/>
                    <a:pt x="179" y="247"/>
                    <a:pt x="172" y="244"/>
                  </a:cubicBezTo>
                  <a:cubicBezTo>
                    <a:pt x="166" y="244"/>
                    <a:pt x="166" y="244"/>
                    <a:pt x="166" y="244"/>
                  </a:cubicBezTo>
                  <a:cubicBezTo>
                    <a:pt x="166" y="287"/>
                    <a:pt x="166" y="287"/>
                    <a:pt x="166" y="287"/>
                  </a:cubicBezTo>
                  <a:cubicBezTo>
                    <a:pt x="176" y="291"/>
                    <a:pt x="190" y="294"/>
                    <a:pt x="207" y="297"/>
                  </a:cubicBezTo>
                  <a:cubicBezTo>
                    <a:pt x="224" y="299"/>
                    <a:pt x="240" y="300"/>
                    <a:pt x="254" y="300"/>
                  </a:cubicBezTo>
                  <a:cubicBezTo>
                    <a:pt x="254" y="354"/>
                    <a:pt x="254" y="354"/>
                    <a:pt x="254" y="354"/>
                  </a:cubicBezTo>
                  <a:cubicBezTo>
                    <a:pt x="286" y="354"/>
                    <a:pt x="286" y="354"/>
                    <a:pt x="286" y="354"/>
                  </a:cubicBezTo>
                  <a:cubicBezTo>
                    <a:pt x="286" y="300"/>
                    <a:pt x="286" y="300"/>
                    <a:pt x="286" y="300"/>
                  </a:cubicBezTo>
                  <a:cubicBezTo>
                    <a:pt x="301" y="299"/>
                    <a:pt x="314" y="297"/>
                    <a:pt x="326" y="293"/>
                  </a:cubicBezTo>
                  <a:cubicBezTo>
                    <a:pt x="338" y="289"/>
                    <a:pt x="348" y="285"/>
                    <a:pt x="356" y="279"/>
                  </a:cubicBezTo>
                  <a:cubicBezTo>
                    <a:pt x="364" y="273"/>
                    <a:pt x="370" y="267"/>
                    <a:pt x="375" y="259"/>
                  </a:cubicBezTo>
                  <a:cubicBezTo>
                    <a:pt x="379" y="252"/>
                    <a:pt x="382" y="244"/>
                    <a:pt x="382" y="235"/>
                  </a:cubicBezTo>
                  <a:cubicBezTo>
                    <a:pt x="382" y="219"/>
                    <a:pt x="375" y="206"/>
                    <a:pt x="362" y="198"/>
                  </a:cubicBezTo>
                  <a:cubicBezTo>
                    <a:pt x="349" y="189"/>
                    <a:pt x="329" y="183"/>
                    <a:pt x="302" y="178"/>
                  </a:cubicBezTo>
                  <a:cubicBezTo>
                    <a:pt x="285" y="176"/>
                    <a:pt x="285" y="176"/>
                    <a:pt x="285" y="176"/>
                  </a:cubicBezTo>
                  <a:cubicBezTo>
                    <a:pt x="285" y="138"/>
                    <a:pt x="285" y="138"/>
                    <a:pt x="285" y="138"/>
                  </a:cubicBezTo>
                  <a:cubicBezTo>
                    <a:pt x="299" y="138"/>
                    <a:pt x="312" y="140"/>
                    <a:pt x="324" y="142"/>
                  </a:cubicBezTo>
                  <a:cubicBezTo>
                    <a:pt x="335" y="145"/>
                    <a:pt x="345" y="148"/>
                    <a:pt x="355" y="153"/>
                  </a:cubicBezTo>
                  <a:cubicBezTo>
                    <a:pt x="361" y="153"/>
                    <a:pt x="361" y="153"/>
                    <a:pt x="361" y="153"/>
                  </a:cubicBezTo>
                  <a:cubicBezTo>
                    <a:pt x="361" y="109"/>
                    <a:pt x="361" y="109"/>
                    <a:pt x="361" y="109"/>
                  </a:cubicBezTo>
                  <a:cubicBezTo>
                    <a:pt x="353" y="107"/>
                    <a:pt x="341" y="104"/>
                    <a:pt x="326" y="102"/>
                  </a:cubicBezTo>
                  <a:cubicBezTo>
                    <a:pt x="311" y="100"/>
                    <a:pt x="298" y="99"/>
                    <a:pt x="286" y="98"/>
                  </a:cubicBezTo>
                  <a:cubicBezTo>
                    <a:pt x="286" y="64"/>
                    <a:pt x="286" y="64"/>
                    <a:pt x="286" y="64"/>
                  </a:cubicBezTo>
                  <a:cubicBezTo>
                    <a:pt x="254" y="64"/>
                    <a:pt x="254" y="64"/>
                    <a:pt x="254" y="64"/>
                  </a:cubicBezTo>
                  <a:cubicBezTo>
                    <a:pt x="254" y="99"/>
                    <a:pt x="254" y="99"/>
                    <a:pt x="254" y="99"/>
                  </a:cubicBezTo>
                  <a:cubicBezTo>
                    <a:pt x="225" y="101"/>
                    <a:pt x="202" y="108"/>
                    <a:pt x="186" y="118"/>
                  </a:cubicBezTo>
                  <a:cubicBezTo>
                    <a:pt x="169" y="129"/>
                    <a:pt x="161" y="142"/>
                    <a:pt x="161" y="15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4" name="Freeform 245"/>
            <p:cNvSpPr/>
            <p:nvPr/>
          </p:nvSpPr>
          <p:spPr bwMode="auto">
            <a:xfrm>
              <a:off x="2097088" y="4811713"/>
              <a:ext cx="417513" cy="168275"/>
            </a:xfrm>
            <a:custGeom>
              <a:avLst/>
              <a:gdLst>
                <a:gd name="T0" fmla="*/ 542 w 543"/>
                <a:gd name="T1" fmla="*/ 0 h 219"/>
                <a:gd name="T2" fmla="*/ 543 w 543"/>
                <a:gd name="T3" fmla="*/ 10 h 219"/>
                <a:gd name="T4" fmla="*/ 271 w 543"/>
                <a:gd name="T5" fmla="*/ 219 h 219"/>
                <a:gd name="T6" fmla="*/ 0 w 543"/>
                <a:gd name="T7" fmla="*/ 12 h 219"/>
                <a:gd name="T8" fmla="*/ 0 w 543"/>
                <a:gd name="T9" fmla="*/ 2 h 219"/>
                <a:gd name="T10" fmla="*/ 271 w 543"/>
                <a:gd name="T11" fmla="*/ 201 h 219"/>
                <a:gd name="T12" fmla="*/ 542 w 543"/>
                <a:gd name="T13" fmla="*/ 0 h 219"/>
              </a:gdLst>
              <a:ahLst/>
              <a:cxnLst>
                <a:cxn ang="0">
                  <a:pos x="T0" y="T1"/>
                </a:cxn>
                <a:cxn ang="0">
                  <a:pos x="T2" y="T3"/>
                </a:cxn>
                <a:cxn ang="0">
                  <a:pos x="T4" y="T5"/>
                </a:cxn>
                <a:cxn ang="0">
                  <a:pos x="T6" y="T7"/>
                </a:cxn>
                <a:cxn ang="0">
                  <a:pos x="T8" y="T9"/>
                </a:cxn>
                <a:cxn ang="0">
                  <a:pos x="T10" y="T11"/>
                </a:cxn>
                <a:cxn ang="0">
                  <a:pos x="T12" y="T13"/>
                </a:cxn>
              </a:cxnLst>
              <a:rect l="0" t="0" r="r" b="b"/>
              <a:pathLst>
                <a:path w="543" h="219">
                  <a:moveTo>
                    <a:pt x="542" y="0"/>
                  </a:moveTo>
                  <a:cubicBezTo>
                    <a:pt x="542" y="4"/>
                    <a:pt x="543" y="7"/>
                    <a:pt x="543" y="10"/>
                  </a:cubicBezTo>
                  <a:cubicBezTo>
                    <a:pt x="543" y="125"/>
                    <a:pt x="421" y="219"/>
                    <a:pt x="271" y="219"/>
                  </a:cubicBezTo>
                  <a:cubicBezTo>
                    <a:pt x="122" y="219"/>
                    <a:pt x="0" y="126"/>
                    <a:pt x="0" y="12"/>
                  </a:cubicBezTo>
                  <a:cubicBezTo>
                    <a:pt x="0" y="9"/>
                    <a:pt x="0" y="5"/>
                    <a:pt x="0" y="2"/>
                  </a:cubicBezTo>
                  <a:cubicBezTo>
                    <a:pt x="7" y="113"/>
                    <a:pt x="126" y="201"/>
                    <a:pt x="271" y="201"/>
                  </a:cubicBezTo>
                  <a:cubicBezTo>
                    <a:pt x="417" y="201"/>
                    <a:pt x="536" y="112"/>
                    <a:pt x="542"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5" name="Freeform 246"/>
            <p:cNvSpPr/>
            <p:nvPr/>
          </p:nvSpPr>
          <p:spPr bwMode="auto">
            <a:xfrm>
              <a:off x="2097088" y="4845050"/>
              <a:ext cx="417513" cy="166688"/>
            </a:xfrm>
            <a:custGeom>
              <a:avLst/>
              <a:gdLst>
                <a:gd name="T0" fmla="*/ 271 w 543"/>
                <a:gd name="T1" fmla="*/ 200 h 218"/>
                <a:gd name="T2" fmla="*/ 0 w 543"/>
                <a:gd name="T3" fmla="*/ 2 h 218"/>
                <a:gd name="T4" fmla="*/ 0 w 543"/>
                <a:gd name="T5" fmla="*/ 11 h 218"/>
                <a:gd name="T6" fmla="*/ 271 w 543"/>
                <a:gd name="T7" fmla="*/ 218 h 218"/>
                <a:gd name="T8" fmla="*/ 543 w 543"/>
                <a:gd name="T9" fmla="*/ 9 h 218"/>
                <a:gd name="T10" fmla="*/ 542 w 543"/>
                <a:gd name="T11" fmla="*/ 0 h 218"/>
                <a:gd name="T12" fmla="*/ 271 w 543"/>
                <a:gd name="T13" fmla="*/ 200 h 218"/>
              </a:gdLst>
              <a:ahLst/>
              <a:cxnLst>
                <a:cxn ang="0">
                  <a:pos x="T0" y="T1"/>
                </a:cxn>
                <a:cxn ang="0">
                  <a:pos x="T2" y="T3"/>
                </a:cxn>
                <a:cxn ang="0">
                  <a:pos x="T4" y="T5"/>
                </a:cxn>
                <a:cxn ang="0">
                  <a:pos x="T6" y="T7"/>
                </a:cxn>
                <a:cxn ang="0">
                  <a:pos x="T8" y="T9"/>
                </a:cxn>
                <a:cxn ang="0">
                  <a:pos x="T10" y="T11"/>
                </a:cxn>
                <a:cxn ang="0">
                  <a:pos x="T12" y="T13"/>
                </a:cxn>
              </a:cxnLst>
              <a:rect l="0" t="0" r="r" b="b"/>
              <a:pathLst>
                <a:path w="543" h="218">
                  <a:moveTo>
                    <a:pt x="271" y="200"/>
                  </a:moveTo>
                  <a:cubicBezTo>
                    <a:pt x="126" y="200"/>
                    <a:pt x="7" y="112"/>
                    <a:pt x="0" y="2"/>
                  </a:cubicBezTo>
                  <a:cubicBezTo>
                    <a:pt x="0" y="5"/>
                    <a:pt x="0" y="8"/>
                    <a:pt x="0" y="11"/>
                  </a:cubicBezTo>
                  <a:cubicBezTo>
                    <a:pt x="0" y="126"/>
                    <a:pt x="122" y="218"/>
                    <a:pt x="271" y="218"/>
                  </a:cubicBezTo>
                  <a:cubicBezTo>
                    <a:pt x="421" y="218"/>
                    <a:pt x="543" y="125"/>
                    <a:pt x="543" y="9"/>
                  </a:cubicBezTo>
                  <a:cubicBezTo>
                    <a:pt x="543" y="6"/>
                    <a:pt x="542" y="3"/>
                    <a:pt x="542" y="0"/>
                  </a:cubicBezTo>
                  <a:cubicBezTo>
                    <a:pt x="536" y="111"/>
                    <a:pt x="417" y="200"/>
                    <a:pt x="271" y="20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6" name="Freeform 247"/>
            <p:cNvSpPr/>
            <p:nvPr/>
          </p:nvSpPr>
          <p:spPr bwMode="auto">
            <a:xfrm>
              <a:off x="2097088" y="4878388"/>
              <a:ext cx="417513" cy="166688"/>
            </a:xfrm>
            <a:custGeom>
              <a:avLst/>
              <a:gdLst>
                <a:gd name="T0" fmla="*/ 271 w 543"/>
                <a:gd name="T1" fmla="*/ 200 h 218"/>
                <a:gd name="T2" fmla="*/ 0 w 543"/>
                <a:gd name="T3" fmla="*/ 1 h 218"/>
                <a:gd name="T4" fmla="*/ 0 w 543"/>
                <a:gd name="T5" fmla="*/ 11 h 218"/>
                <a:gd name="T6" fmla="*/ 271 w 543"/>
                <a:gd name="T7" fmla="*/ 218 h 218"/>
                <a:gd name="T8" fmla="*/ 543 w 543"/>
                <a:gd name="T9" fmla="*/ 9 h 218"/>
                <a:gd name="T10" fmla="*/ 542 w 543"/>
                <a:gd name="T11" fmla="*/ 0 h 218"/>
                <a:gd name="T12" fmla="*/ 271 w 543"/>
                <a:gd name="T13" fmla="*/ 200 h 218"/>
              </a:gdLst>
              <a:ahLst/>
              <a:cxnLst>
                <a:cxn ang="0">
                  <a:pos x="T0" y="T1"/>
                </a:cxn>
                <a:cxn ang="0">
                  <a:pos x="T2" y="T3"/>
                </a:cxn>
                <a:cxn ang="0">
                  <a:pos x="T4" y="T5"/>
                </a:cxn>
                <a:cxn ang="0">
                  <a:pos x="T6" y="T7"/>
                </a:cxn>
                <a:cxn ang="0">
                  <a:pos x="T8" y="T9"/>
                </a:cxn>
                <a:cxn ang="0">
                  <a:pos x="T10" y="T11"/>
                </a:cxn>
                <a:cxn ang="0">
                  <a:pos x="T12" y="T13"/>
                </a:cxn>
              </a:cxnLst>
              <a:rect l="0" t="0" r="r" b="b"/>
              <a:pathLst>
                <a:path w="543" h="218">
                  <a:moveTo>
                    <a:pt x="271" y="200"/>
                  </a:moveTo>
                  <a:cubicBezTo>
                    <a:pt x="126" y="200"/>
                    <a:pt x="7" y="112"/>
                    <a:pt x="0" y="1"/>
                  </a:cubicBezTo>
                  <a:cubicBezTo>
                    <a:pt x="0" y="5"/>
                    <a:pt x="0" y="8"/>
                    <a:pt x="0" y="11"/>
                  </a:cubicBezTo>
                  <a:cubicBezTo>
                    <a:pt x="0" y="125"/>
                    <a:pt x="122" y="218"/>
                    <a:pt x="271" y="218"/>
                  </a:cubicBezTo>
                  <a:cubicBezTo>
                    <a:pt x="421" y="218"/>
                    <a:pt x="543" y="124"/>
                    <a:pt x="543" y="9"/>
                  </a:cubicBezTo>
                  <a:cubicBezTo>
                    <a:pt x="543" y="6"/>
                    <a:pt x="542" y="3"/>
                    <a:pt x="542" y="0"/>
                  </a:cubicBezTo>
                  <a:cubicBezTo>
                    <a:pt x="536" y="111"/>
                    <a:pt x="417" y="200"/>
                    <a:pt x="271" y="20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67" name="Group 268"/>
          <p:cNvGrpSpPr/>
          <p:nvPr/>
        </p:nvGrpSpPr>
        <p:grpSpPr>
          <a:xfrm>
            <a:off x="2630719" y="5343302"/>
            <a:ext cx="307975" cy="651933"/>
            <a:chOff x="3824288" y="5486400"/>
            <a:chExt cx="307975" cy="488950"/>
          </a:xfrm>
          <a:solidFill>
            <a:schemeClr val="accent1"/>
          </a:solidFill>
        </p:grpSpPr>
        <p:sp>
          <p:nvSpPr>
            <p:cNvPr id="268"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69"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0"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1"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2"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73" name="Group 274"/>
          <p:cNvGrpSpPr/>
          <p:nvPr/>
        </p:nvGrpSpPr>
        <p:grpSpPr>
          <a:xfrm>
            <a:off x="1838631" y="1459417"/>
            <a:ext cx="430213" cy="569384"/>
            <a:chOff x="2936875" y="2108200"/>
            <a:chExt cx="430213" cy="427038"/>
          </a:xfrm>
          <a:solidFill>
            <a:schemeClr val="accent1"/>
          </a:solidFill>
        </p:grpSpPr>
        <p:sp>
          <p:nvSpPr>
            <p:cNvPr id="274" name="Freeform 253"/>
            <p:cNvSpPr/>
            <p:nvPr/>
          </p:nvSpPr>
          <p:spPr bwMode="auto">
            <a:xfrm>
              <a:off x="3036888" y="2108200"/>
              <a:ext cx="223838" cy="93663"/>
            </a:xfrm>
            <a:custGeom>
              <a:avLst/>
              <a:gdLst>
                <a:gd name="T0" fmla="*/ 6 w 292"/>
                <a:gd name="T1" fmla="*/ 34 h 122"/>
                <a:gd name="T2" fmla="*/ 13 w 292"/>
                <a:gd name="T3" fmla="*/ 23 h 122"/>
                <a:gd name="T4" fmla="*/ 51 w 292"/>
                <a:gd name="T5" fmla="*/ 36 h 122"/>
                <a:gd name="T6" fmla="*/ 74 w 292"/>
                <a:gd name="T7" fmla="*/ 0 h 122"/>
                <a:gd name="T8" fmla="*/ 133 w 292"/>
                <a:gd name="T9" fmla="*/ 33 h 122"/>
                <a:gd name="T10" fmla="*/ 174 w 292"/>
                <a:gd name="T11" fmla="*/ 7 h 122"/>
                <a:gd name="T12" fmla="*/ 279 w 292"/>
                <a:gd name="T13" fmla="*/ 23 h 122"/>
                <a:gd name="T14" fmla="*/ 287 w 292"/>
                <a:gd name="T15" fmla="*/ 34 h 122"/>
                <a:gd name="T16" fmla="*/ 167 w 292"/>
                <a:gd name="T17" fmla="*/ 122 h 122"/>
                <a:gd name="T18" fmla="*/ 125 w 292"/>
                <a:gd name="T19" fmla="*/ 122 h 122"/>
                <a:gd name="T20" fmla="*/ 6 w 292"/>
                <a:gd name="T21" fmla="*/ 3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2" h="122">
                  <a:moveTo>
                    <a:pt x="6" y="34"/>
                  </a:moveTo>
                  <a:cubicBezTo>
                    <a:pt x="0" y="21"/>
                    <a:pt x="10" y="23"/>
                    <a:pt x="13" y="23"/>
                  </a:cubicBezTo>
                  <a:cubicBezTo>
                    <a:pt x="22" y="23"/>
                    <a:pt x="43" y="36"/>
                    <a:pt x="51" y="36"/>
                  </a:cubicBezTo>
                  <a:cubicBezTo>
                    <a:pt x="64" y="36"/>
                    <a:pt x="62" y="0"/>
                    <a:pt x="74" y="0"/>
                  </a:cubicBezTo>
                  <a:cubicBezTo>
                    <a:pt x="89" y="0"/>
                    <a:pt x="117" y="33"/>
                    <a:pt x="133" y="33"/>
                  </a:cubicBezTo>
                  <a:cubicBezTo>
                    <a:pt x="151" y="33"/>
                    <a:pt x="155" y="7"/>
                    <a:pt x="174" y="7"/>
                  </a:cubicBezTo>
                  <a:cubicBezTo>
                    <a:pt x="186" y="7"/>
                    <a:pt x="195" y="53"/>
                    <a:pt x="279" y="23"/>
                  </a:cubicBezTo>
                  <a:cubicBezTo>
                    <a:pt x="282" y="22"/>
                    <a:pt x="292" y="21"/>
                    <a:pt x="287" y="34"/>
                  </a:cubicBezTo>
                  <a:cubicBezTo>
                    <a:pt x="287" y="34"/>
                    <a:pt x="238" y="118"/>
                    <a:pt x="167" y="122"/>
                  </a:cubicBezTo>
                  <a:cubicBezTo>
                    <a:pt x="125" y="122"/>
                    <a:pt x="125" y="122"/>
                    <a:pt x="125" y="122"/>
                  </a:cubicBezTo>
                  <a:cubicBezTo>
                    <a:pt x="55" y="118"/>
                    <a:pt x="6" y="34"/>
                    <a:pt x="6" y="3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5" name="Freeform 254"/>
            <p:cNvSpPr>
              <a:spLocks noEditPoints="1"/>
            </p:cNvSpPr>
            <p:nvPr/>
          </p:nvSpPr>
          <p:spPr bwMode="auto">
            <a:xfrm>
              <a:off x="2936875" y="2193925"/>
              <a:ext cx="430213" cy="341313"/>
            </a:xfrm>
            <a:custGeom>
              <a:avLst/>
              <a:gdLst>
                <a:gd name="T0" fmla="*/ 518 w 559"/>
                <a:gd name="T1" fmla="*/ 284 h 444"/>
                <a:gd name="T2" fmla="*/ 336 w 559"/>
                <a:gd name="T3" fmla="*/ 36 h 444"/>
                <a:gd name="T4" fmla="*/ 307 w 559"/>
                <a:gd name="T5" fmla="*/ 28 h 444"/>
                <a:gd name="T6" fmla="*/ 287 w 559"/>
                <a:gd name="T7" fmla="*/ 26 h 444"/>
                <a:gd name="T8" fmla="*/ 41 w 559"/>
                <a:gd name="T9" fmla="*/ 285 h 444"/>
                <a:gd name="T10" fmla="*/ 55 w 559"/>
                <a:gd name="T11" fmla="*/ 440 h 444"/>
                <a:gd name="T12" fmla="*/ 132 w 559"/>
                <a:gd name="T13" fmla="*/ 442 h 444"/>
                <a:gd name="T14" fmla="*/ 477 w 559"/>
                <a:gd name="T15" fmla="*/ 442 h 444"/>
                <a:gd name="T16" fmla="*/ 488 w 559"/>
                <a:gd name="T17" fmla="*/ 440 h 444"/>
                <a:gd name="T18" fmla="*/ 504 w 559"/>
                <a:gd name="T19" fmla="*/ 439 h 444"/>
                <a:gd name="T20" fmla="*/ 518 w 559"/>
                <a:gd name="T21" fmla="*/ 284 h 444"/>
                <a:gd name="T22" fmla="*/ 294 w 559"/>
                <a:gd name="T23" fmla="*/ 327 h 444"/>
                <a:gd name="T24" fmla="*/ 294 w 559"/>
                <a:gd name="T25" fmla="*/ 356 h 444"/>
                <a:gd name="T26" fmla="*/ 266 w 559"/>
                <a:gd name="T27" fmla="*/ 356 h 444"/>
                <a:gd name="T28" fmla="*/ 266 w 559"/>
                <a:gd name="T29" fmla="*/ 329 h 444"/>
                <a:gd name="T30" fmla="*/ 217 w 559"/>
                <a:gd name="T31" fmla="*/ 317 h 444"/>
                <a:gd name="T32" fmla="*/ 226 w 559"/>
                <a:gd name="T33" fmla="*/ 284 h 444"/>
                <a:gd name="T34" fmla="*/ 273 w 559"/>
                <a:gd name="T35" fmla="*/ 296 h 444"/>
                <a:gd name="T36" fmla="*/ 301 w 559"/>
                <a:gd name="T37" fmla="*/ 279 h 444"/>
                <a:gd name="T38" fmla="*/ 270 w 559"/>
                <a:gd name="T39" fmla="*/ 254 h 444"/>
                <a:gd name="T40" fmla="*/ 219 w 559"/>
                <a:gd name="T41" fmla="*/ 202 h 444"/>
                <a:gd name="T42" fmla="*/ 267 w 559"/>
                <a:gd name="T43" fmla="*/ 151 h 444"/>
                <a:gd name="T44" fmla="*/ 267 w 559"/>
                <a:gd name="T45" fmla="*/ 124 h 444"/>
                <a:gd name="T46" fmla="*/ 295 w 559"/>
                <a:gd name="T47" fmla="*/ 124 h 444"/>
                <a:gd name="T48" fmla="*/ 295 w 559"/>
                <a:gd name="T49" fmla="*/ 149 h 444"/>
                <a:gd name="T50" fmla="*/ 337 w 559"/>
                <a:gd name="T51" fmla="*/ 158 h 444"/>
                <a:gd name="T52" fmla="*/ 328 w 559"/>
                <a:gd name="T53" fmla="*/ 191 h 444"/>
                <a:gd name="T54" fmla="*/ 287 w 559"/>
                <a:gd name="T55" fmla="*/ 181 h 444"/>
                <a:gd name="T56" fmla="*/ 263 w 559"/>
                <a:gd name="T57" fmla="*/ 197 h 444"/>
                <a:gd name="T58" fmla="*/ 297 w 559"/>
                <a:gd name="T59" fmla="*/ 221 h 444"/>
                <a:gd name="T60" fmla="*/ 344 w 559"/>
                <a:gd name="T61" fmla="*/ 275 h 444"/>
                <a:gd name="T62" fmla="*/ 294 w 559"/>
                <a:gd name="T63" fmla="*/ 32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9" h="444">
                  <a:moveTo>
                    <a:pt x="518" y="284"/>
                  </a:moveTo>
                  <a:cubicBezTo>
                    <a:pt x="466" y="115"/>
                    <a:pt x="387" y="56"/>
                    <a:pt x="336" y="36"/>
                  </a:cubicBezTo>
                  <a:cubicBezTo>
                    <a:pt x="325" y="32"/>
                    <a:pt x="316" y="29"/>
                    <a:pt x="307" y="28"/>
                  </a:cubicBezTo>
                  <a:cubicBezTo>
                    <a:pt x="297" y="26"/>
                    <a:pt x="290" y="26"/>
                    <a:pt x="287" y="26"/>
                  </a:cubicBezTo>
                  <a:cubicBezTo>
                    <a:pt x="287" y="26"/>
                    <a:pt x="120" y="0"/>
                    <a:pt x="41" y="285"/>
                  </a:cubicBezTo>
                  <a:cubicBezTo>
                    <a:pt x="41" y="285"/>
                    <a:pt x="0" y="429"/>
                    <a:pt x="55" y="440"/>
                  </a:cubicBezTo>
                  <a:cubicBezTo>
                    <a:pt x="55" y="440"/>
                    <a:pt x="69" y="444"/>
                    <a:pt x="132" y="442"/>
                  </a:cubicBezTo>
                  <a:cubicBezTo>
                    <a:pt x="477" y="442"/>
                    <a:pt x="477" y="442"/>
                    <a:pt x="477" y="442"/>
                  </a:cubicBezTo>
                  <a:cubicBezTo>
                    <a:pt x="481" y="442"/>
                    <a:pt x="485" y="441"/>
                    <a:pt x="488" y="440"/>
                  </a:cubicBezTo>
                  <a:cubicBezTo>
                    <a:pt x="500" y="440"/>
                    <a:pt x="504" y="439"/>
                    <a:pt x="504" y="439"/>
                  </a:cubicBezTo>
                  <a:cubicBezTo>
                    <a:pt x="559" y="427"/>
                    <a:pt x="518" y="284"/>
                    <a:pt x="518" y="284"/>
                  </a:cubicBezTo>
                  <a:close/>
                  <a:moveTo>
                    <a:pt x="294" y="327"/>
                  </a:moveTo>
                  <a:cubicBezTo>
                    <a:pt x="294" y="356"/>
                    <a:pt x="294" y="356"/>
                    <a:pt x="294" y="356"/>
                  </a:cubicBezTo>
                  <a:cubicBezTo>
                    <a:pt x="266" y="356"/>
                    <a:pt x="266" y="356"/>
                    <a:pt x="266" y="356"/>
                  </a:cubicBezTo>
                  <a:cubicBezTo>
                    <a:pt x="266" y="329"/>
                    <a:pt x="266" y="329"/>
                    <a:pt x="266" y="329"/>
                  </a:cubicBezTo>
                  <a:cubicBezTo>
                    <a:pt x="247" y="328"/>
                    <a:pt x="228" y="323"/>
                    <a:pt x="217" y="317"/>
                  </a:cubicBezTo>
                  <a:cubicBezTo>
                    <a:pt x="226" y="284"/>
                    <a:pt x="226" y="284"/>
                    <a:pt x="226" y="284"/>
                  </a:cubicBezTo>
                  <a:cubicBezTo>
                    <a:pt x="238" y="290"/>
                    <a:pt x="255" y="296"/>
                    <a:pt x="273" y="296"/>
                  </a:cubicBezTo>
                  <a:cubicBezTo>
                    <a:pt x="290" y="296"/>
                    <a:pt x="301" y="290"/>
                    <a:pt x="301" y="279"/>
                  </a:cubicBezTo>
                  <a:cubicBezTo>
                    <a:pt x="301" y="268"/>
                    <a:pt x="292" y="261"/>
                    <a:pt x="270" y="254"/>
                  </a:cubicBezTo>
                  <a:cubicBezTo>
                    <a:pt x="240" y="244"/>
                    <a:pt x="219" y="229"/>
                    <a:pt x="219" y="202"/>
                  </a:cubicBezTo>
                  <a:cubicBezTo>
                    <a:pt x="219" y="176"/>
                    <a:pt x="237" y="157"/>
                    <a:pt x="267" y="151"/>
                  </a:cubicBezTo>
                  <a:cubicBezTo>
                    <a:pt x="267" y="124"/>
                    <a:pt x="267" y="124"/>
                    <a:pt x="267" y="124"/>
                  </a:cubicBezTo>
                  <a:cubicBezTo>
                    <a:pt x="295" y="124"/>
                    <a:pt x="295" y="124"/>
                    <a:pt x="295" y="124"/>
                  </a:cubicBezTo>
                  <a:cubicBezTo>
                    <a:pt x="295" y="149"/>
                    <a:pt x="295" y="149"/>
                    <a:pt x="295" y="149"/>
                  </a:cubicBezTo>
                  <a:cubicBezTo>
                    <a:pt x="314" y="150"/>
                    <a:pt x="327" y="154"/>
                    <a:pt x="337" y="158"/>
                  </a:cubicBezTo>
                  <a:cubicBezTo>
                    <a:pt x="328" y="191"/>
                    <a:pt x="328" y="191"/>
                    <a:pt x="328" y="191"/>
                  </a:cubicBezTo>
                  <a:cubicBezTo>
                    <a:pt x="321" y="187"/>
                    <a:pt x="308" y="181"/>
                    <a:pt x="287" y="181"/>
                  </a:cubicBezTo>
                  <a:cubicBezTo>
                    <a:pt x="269" y="181"/>
                    <a:pt x="263" y="189"/>
                    <a:pt x="263" y="197"/>
                  </a:cubicBezTo>
                  <a:cubicBezTo>
                    <a:pt x="263" y="206"/>
                    <a:pt x="273" y="212"/>
                    <a:pt x="297" y="221"/>
                  </a:cubicBezTo>
                  <a:cubicBezTo>
                    <a:pt x="331" y="233"/>
                    <a:pt x="344" y="249"/>
                    <a:pt x="344" y="275"/>
                  </a:cubicBezTo>
                  <a:cubicBezTo>
                    <a:pt x="344" y="300"/>
                    <a:pt x="327" y="322"/>
                    <a:pt x="294" y="32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76" name="Group 147"/>
          <p:cNvGrpSpPr/>
          <p:nvPr/>
        </p:nvGrpSpPr>
        <p:grpSpPr>
          <a:xfrm>
            <a:off x="4855443" y="1486474"/>
            <a:ext cx="265113" cy="565149"/>
            <a:chOff x="914400" y="2173288"/>
            <a:chExt cx="265113" cy="423862"/>
          </a:xfrm>
          <a:solidFill>
            <a:schemeClr val="accent1"/>
          </a:solidFill>
        </p:grpSpPr>
        <p:sp>
          <p:nvSpPr>
            <p:cNvPr id="277" name="Freeform 216"/>
            <p:cNvSpPr>
              <a:spLocks noEditPoints="1"/>
            </p:cNvSpPr>
            <p:nvPr/>
          </p:nvSpPr>
          <p:spPr bwMode="auto">
            <a:xfrm>
              <a:off x="914400" y="2247900"/>
              <a:ext cx="265113" cy="349250"/>
            </a:xfrm>
            <a:custGeom>
              <a:avLst/>
              <a:gdLst>
                <a:gd name="T0" fmla="*/ 0 w 352"/>
                <a:gd name="T1" fmla="*/ 465 h 465"/>
                <a:gd name="T2" fmla="*/ 40 w 352"/>
                <a:gd name="T3" fmla="*/ 371 h 465"/>
                <a:gd name="T4" fmla="*/ 180 w 352"/>
                <a:gd name="T5" fmla="*/ 465 h 465"/>
                <a:gd name="T6" fmla="*/ 58 w 352"/>
                <a:gd name="T7" fmla="*/ 329 h 465"/>
                <a:gd name="T8" fmla="*/ 58 w 352"/>
                <a:gd name="T9" fmla="*/ 329 h 465"/>
                <a:gd name="T10" fmla="*/ 58 w 352"/>
                <a:gd name="T11" fmla="*/ 242 h 465"/>
                <a:gd name="T12" fmla="*/ 40 w 352"/>
                <a:gd name="T13" fmla="*/ 180 h 465"/>
                <a:gd name="T14" fmla="*/ 40 w 352"/>
                <a:gd name="T15" fmla="*/ 147 h 465"/>
                <a:gd name="T16" fmla="*/ 58 w 352"/>
                <a:gd name="T17" fmla="*/ 93 h 465"/>
                <a:gd name="T18" fmla="*/ 58 w 352"/>
                <a:gd name="T19" fmla="*/ 93 h 465"/>
                <a:gd name="T20" fmla="*/ 94 w 352"/>
                <a:gd name="T21" fmla="*/ 302 h 465"/>
                <a:gd name="T22" fmla="*/ 76 w 352"/>
                <a:gd name="T23" fmla="*/ 242 h 465"/>
                <a:gd name="T24" fmla="*/ 76 w 352"/>
                <a:gd name="T25" fmla="*/ 207 h 465"/>
                <a:gd name="T26" fmla="*/ 94 w 352"/>
                <a:gd name="T27" fmla="*/ 147 h 465"/>
                <a:gd name="T28" fmla="*/ 94 w 352"/>
                <a:gd name="T29" fmla="*/ 147 h 465"/>
                <a:gd name="T30" fmla="*/ 94 w 352"/>
                <a:gd name="T31" fmla="*/ 66 h 465"/>
                <a:gd name="T32" fmla="*/ 112 w 352"/>
                <a:gd name="T33" fmla="*/ 302 h 465"/>
                <a:gd name="T34" fmla="*/ 112 w 352"/>
                <a:gd name="T35" fmla="*/ 269 h 465"/>
                <a:gd name="T36" fmla="*/ 130 w 352"/>
                <a:gd name="T37" fmla="*/ 207 h 465"/>
                <a:gd name="T38" fmla="*/ 130 w 352"/>
                <a:gd name="T39" fmla="*/ 207 h 465"/>
                <a:gd name="T40" fmla="*/ 130 w 352"/>
                <a:gd name="T41" fmla="*/ 120 h 465"/>
                <a:gd name="T42" fmla="*/ 112 w 352"/>
                <a:gd name="T43" fmla="*/ 66 h 465"/>
                <a:gd name="T44" fmla="*/ 149 w 352"/>
                <a:gd name="T45" fmla="*/ 329 h 465"/>
                <a:gd name="T46" fmla="*/ 167 w 352"/>
                <a:gd name="T47" fmla="*/ 269 h 465"/>
                <a:gd name="T48" fmla="*/ 167 w 352"/>
                <a:gd name="T49" fmla="*/ 269 h 465"/>
                <a:gd name="T50" fmla="*/ 167 w 352"/>
                <a:gd name="T51" fmla="*/ 180 h 465"/>
                <a:gd name="T52" fmla="*/ 149 w 352"/>
                <a:gd name="T53" fmla="*/ 120 h 465"/>
                <a:gd name="T54" fmla="*/ 149 w 352"/>
                <a:gd name="T55" fmla="*/ 93 h 465"/>
                <a:gd name="T56" fmla="*/ 203 w 352"/>
                <a:gd name="T57" fmla="*/ 329 h 465"/>
                <a:gd name="T58" fmla="*/ 203 w 352"/>
                <a:gd name="T59" fmla="*/ 329 h 465"/>
                <a:gd name="T60" fmla="*/ 203 w 352"/>
                <a:gd name="T61" fmla="*/ 242 h 465"/>
                <a:gd name="T62" fmla="*/ 185 w 352"/>
                <a:gd name="T63" fmla="*/ 180 h 465"/>
                <a:gd name="T64" fmla="*/ 185 w 352"/>
                <a:gd name="T65" fmla="*/ 147 h 465"/>
                <a:gd name="T66" fmla="*/ 203 w 352"/>
                <a:gd name="T67" fmla="*/ 93 h 465"/>
                <a:gd name="T68" fmla="*/ 203 w 352"/>
                <a:gd name="T69" fmla="*/ 93 h 465"/>
                <a:gd name="T70" fmla="*/ 240 w 352"/>
                <a:gd name="T71" fmla="*/ 302 h 465"/>
                <a:gd name="T72" fmla="*/ 222 w 352"/>
                <a:gd name="T73" fmla="*/ 242 h 465"/>
                <a:gd name="T74" fmla="*/ 222 w 352"/>
                <a:gd name="T75" fmla="*/ 207 h 465"/>
                <a:gd name="T76" fmla="*/ 240 w 352"/>
                <a:gd name="T77" fmla="*/ 147 h 465"/>
                <a:gd name="T78" fmla="*/ 240 w 352"/>
                <a:gd name="T79" fmla="*/ 147 h 465"/>
                <a:gd name="T80" fmla="*/ 240 w 352"/>
                <a:gd name="T81" fmla="*/ 66 h 465"/>
                <a:gd name="T82" fmla="*/ 258 w 352"/>
                <a:gd name="T83" fmla="*/ 302 h 465"/>
                <a:gd name="T84" fmla="*/ 258 w 352"/>
                <a:gd name="T85" fmla="*/ 269 h 465"/>
                <a:gd name="T86" fmla="*/ 276 w 352"/>
                <a:gd name="T87" fmla="*/ 207 h 465"/>
                <a:gd name="T88" fmla="*/ 276 w 352"/>
                <a:gd name="T89" fmla="*/ 207 h 465"/>
                <a:gd name="T90" fmla="*/ 276 w 352"/>
                <a:gd name="T91" fmla="*/ 120 h 465"/>
                <a:gd name="T92" fmla="*/ 258 w 352"/>
                <a:gd name="T93" fmla="*/ 66 h 465"/>
                <a:gd name="T94" fmla="*/ 294 w 352"/>
                <a:gd name="T95" fmla="*/ 329 h 465"/>
                <a:gd name="T96" fmla="*/ 312 w 352"/>
                <a:gd name="T97" fmla="*/ 269 h 465"/>
                <a:gd name="T98" fmla="*/ 312 w 352"/>
                <a:gd name="T99" fmla="*/ 269 h 465"/>
                <a:gd name="T100" fmla="*/ 312 w 352"/>
                <a:gd name="T101" fmla="*/ 180 h 465"/>
                <a:gd name="T102" fmla="*/ 294 w 352"/>
                <a:gd name="T103" fmla="*/ 120 h 465"/>
                <a:gd name="T104" fmla="*/ 294 w 352"/>
                <a:gd name="T105" fmla="*/ 9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2" h="465">
                  <a:moveTo>
                    <a:pt x="308" y="0"/>
                  </a:moveTo>
                  <a:cubicBezTo>
                    <a:pt x="44" y="0"/>
                    <a:pt x="44" y="0"/>
                    <a:pt x="44" y="0"/>
                  </a:cubicBezTo>
                  <a:cubicBezTo>
                    <a:pt x="19" y="0"/>
                    <a:pt x="0" y="20"/>
                    <a:pt x="0" y="44"/>
                  </a:cubicBezTo>
                  <a:cubicBezTo>
                    <a:pt x="0" y="465"/>
                    <a:pt x="0" y="465"/>
                    <a:pt x="0" y="465"/>
                  </a:cubicBezTo>
                  <a:cubicBezTo>
                    <a:pt x="172" y="465"/>
                    <a:pt x="172" y="465"/>
                    <a:pt x="172" y="465"/>
                  </a:cubicBezTo>
                  <a:cubicBezTo>
                    <a:pt x="172" y="426"/>
                    <a:pt x="172" y="426"/>
                    <a:pt x="172" y="426"/>
                  </a:cubicBezTo>
                  <a:cubicBezTo>
                    <a:pt x="40" y="426"/>
                    <a:pt x="40" y="426"/>
                    <a:pt x="40" y="426"/>
                  </a:cubicBezTo>
                  <a:cubicBezTo>
                    <a:pt x="40" y="371"/>
                    <a:pt x="40" y="371"/>
                    <a:pt x="40" y="371"/>
                  </a:cubicBezTo>
                  <a:cubicBezTo>
                    <a:pt x="312" y="371"/>
                    <a:pt x="312" y="371"/>
                    <a:pt x="312" y="371"/>
                  </a:cubicBezTo>
                  <a:cubicBezTo>
                    <a:pt x="312" y="426"/>
                    <a:pt x="312" y="426"/>
                    <a:pt x="312" y="426"/>
                  </a:cubicBezTo>
                  <a:cubicBezTo>
                    <a:pt x="180" y="426"/>
                    <a:pt x="180" y="426"/>
                    <a:pt x="180" y="426"/>
                  </a:cubicBezTo>
                  <a:cubicBezTo>
                    <a:pt x="180" y="465"/>
                    <a:pt x="180" y="465"/>
                    <a:pt x="180" y="465"/>
                  </a:cubicBezTo>
                  <a:cubicBezTo>
                    <a:pt x="352" y="465"/>
                    <a:pt x="352" y="465"/>
                    <a:pt x="352" y="465"/>
                  </a:cubicBezTo>
                  <a:cubicBezTo>
                    <a:pt x="352" y="44"/>
                    <a:pt x="352" y="44"/>
                    <a:pt x="352" y="44"/>
                  </a:cubicBezTo>
                  <a:cubicBezTo>
                    <a:pt x="352" y="20"/>
                    <a:pt x="333" y="0"/>
                    <a:pt x="308" y="0"/>
                  </a:cubicBezTo>
                  <a:close/>
                  <a:moveTo>
                    <a:pt x="58" y="329"/>
                  </a:moveTo>
                  <a:cubicBezTo>
                    <a:pt x="40" y="329"/>
                    <a:pt x="40" y="329"/>
                    <a:pt x="40" y="329"/>
                  </a:cubicBezTo>
                  <a:cubicBezTo>
                    <a:pt x="40" y="302"/>
                    <a:pt x="40" y="302"/>
                    <a:pt x="40" y="302"/>
                  </a:cubicBezTo>
                  <a:cubicBezTo>
                    <a:pt x="58" y="302"/>
                    <a:pt x="58" y="302"/>
                    <a:pt x="58" y="302"/>
                  </a:cubicBezTo>
                  <a:lnTo>
                    <a:pt x="58" y="329"/>
                  </a:lnTo>
                  <a:close/>
                  <a:moveTo>
                    <a:pt x="58" y="269"/>
                  </a:moveTo>
                  <a:cubicBezTo>
                    <a:pt x="40" y="269"/>
                    <a:pt x="40" y="269"/>
                    <a:pt x="40" y="269"/>
                  </a:cubicBezTo>
                  <a:cubicBezTo>
                    <a:pt x="40" y="242"/>
                    <a:pt x="40" y="242"/>
                    <a:pt x="40" y="242"/>
                  </a:cubicBezTo>
                  <a:cubicBezTo>
                    <a:pt x="58" y="242"/>
                    <a:pt x="58" y="242"/>
                    <a:pt x="58" y="242"/>
                  </a:cubicBezTo>
                  <a:lnTo>
                    <a:pt x="58" y="269"/>
                  </a:lnTo>
                  <a:close/>
                  <a:moveTo>
                    <a:pt x="58" y="207"/>
                  </a:moveTo>
                  <a:cubicBezTo>
                    <a:pt x="40" y="207"/>
                    <a:pt x="40" y="207"/>
                    <a:pt x="40" y="207"/>
                  </a:cubicBezTo>
                  <a:cubicBezTo>
                    <a:pt x="40" y="180"/>
                    <a:pt x="40" y="180"/>
                    <a:pt x="40" y="180"/>
                  </a:cubicBezTo>
                  <a:cubicBezTo>
                    <a:pt x="58" y="180"/>
                    <a:pt x="58" y="180"/>
                    <a:pt x="58" y="180"/>
                  </a:cubicBezTo>
                  <a:lnTo>
                    <a:pt x="58" y="207"/>
                  </a:lnTo>
                  <a:close/>
                  <a:moveTo>
                    <a:pt x="58" y="147"/>
                  </a:moveTo>
                  <a:cubicBezTo>
                    <a:pt x="40" y="147"/>
                    <a:pt x="40" y="147"/>
                    <a:pt x="40" y="147"/>
                  </a:cubicBezTo>
                  <a:cubicBezTo>
                    <a:pt x="40" y="120"/>
                    <a:pt x="40" y="120"/>
                    <a:pt x="40" y="120"/>
                  </a:cubicBezTo>
                  <a:cubicBezTo>
                    <a:pt x="58" y="120"/>
                    <a:pt x="58" y="120"/>
                    <a:pt x="58" y="120"/>
                  </a:cubicBezTo>
                  <a:lnTo>
                    <a:pt x="58" y="147"/>
                  </a:lnTo>
                  <a:close/>
                  <a:moveTo>
                    <a:pt x="58" y="93"/>
                  </a:moveTo>
                  <a:cubicBezTo>
                    <a:pt x="40" y="93"/>
                    <a:pt x="40" y="93"/>
                    <a:pt x="40" y="93"/>
                  </a:cubicBezTo>
                  <a:cubicBezTo>
                    <a:pt x="40" y="66"/>
                    <a:pt x="40" y="66"/>
                    <a:pt x="40" y="66"/>
                  </a:cubicBezTo>
                  <a:cubicBezTo>
                    <a:pt x="58" y="66"/>
                    <a:pt x="58" y="66"/>
                    <a:pt x="58" y="66"/>
                  </a:cubicBezTo>
                  <a:lnTo>
                    <a:pt x="58" y="93"/>
                  </a:lnTo>
                  <a:close/>
                  <a:moveTo>
                    <a:pt x="94" y="329"/>
                  </a:moveTo>
                  <a:cubicBezTo>
                    <a:pt x="76" y="329"/>
                    <a:pt x="76" y="329"/>
                    <a:pt x="76" y="329"/>
                  </a:cubicBezTo>
                  <a:cubicBezTo>
                    <a:pt x="76" y="302"/>
                    <a:pt x="76" y="302"/>
                    <a:pt x="76" y="302"/>
                  </a:cubicBezTo>
                  <a:cubicBezTo>
                    <a:pt x="94" y="302"/>
                    <a:pt x="94" y="302"/>
                    <a:pt x="94" y="302"/>
                  </a:cubicBezTo>
                  <a:lnTo>
                    <a:pt x="94" y="329"/>
                  </a:lnTo>
                  <a:close/>
                  <a:moveTo>
                    <a:pt x="94" y="269"/>
                  </a:moveTo>
                  <a:cubicBezTo>
                    <a:pt x="76" y="269"/>
                    <a:pt x="76" y="269"/>
                    <a:pt x="76" y="269"/>
                  </a:cubicBezTo>
                  <a:cubicBezTo>
                    <a:pt x="76" y="242"/>
                    <a:pt x="76" y="242"/>
                    <a:pt x="76" y="242"/>
                  </a:cubicBezTo>
                  <a:cubicBezTo>
                    <a:pt x="94" y="242"/>
                    <a:pt x="94" y="242"/>
                    <a:pt x="94" y="242"/>
                  </a:cubicBezTo>
                  <a:lnTo>
                    <a:pt x="94" y="269"/>
                  </a:lnTo>
                  <a:close/>
                  <a:moveTo>
                    <a:pt x="94" y="207"/>
                  </a:moveTo>
                  <a:cubicBezTo>
                    <a:pt x="76" y="207"/>
                    <a:pt x="76" y="207"/>
                    <a:pt x="76" y="207"/>
                  </a:cubicBezTo>
                  <a:cubicBezTo>
                    <a:pt x="76" y="180"/>
                    <a:pt x="76" y="180"/>
                    <a:pt x="76" y="180"/>
                  </a:cubicBezTo>
                  <a:cubicBezTo>
                    <a:pt x="94" y="180"/>
                    <a:pt x="94" y="180"/>
                    <a:pt x="94" y="180"/>
                  </a:cubicBezTo>
                  <a:lnTo>
                    <a:pt x="94" y="207"/>
                  </a:lnTo>
                  <a:close/>
                  <a:moveTo>
                    <a:pt x="94" y="147"/>
                  </a:moveTo>
                  <a:cubicBezTo>
                    <a:pt x="76" y="147"/>
                    <a:pt x="76" y="147"/>
                    <a:pt x="76" y="147"/>
                  </a:cubicBezTo>
                  <a:cubicBezTo>
                    <a:pt x="76" y="120"/>
                    <a:pt x="76" y="120"/>
                    <a:pt x="76" y="120"/>
                  </a:cubicBezTo>
                  <a:cubicBezTo>
                    <a:pt x="94" y="120"/>
                    <a:pt x="94" y="120"/>
                    <a:pt x="94" y="120"/>
                  </a:cubicBezTo>
                  <a:lnTo>
                    <a:pt x="94" y="147"/>
                  </a:lnTo>
                  <a:close/>
                  <a:moveTo>
                    <a:pt x="94" y="93"/>
                  </a:moveTo>
                  <a:cubicBezTo>
                    <a:pt x="76" y="93"/>
                    <a:pt x="76" y="93"/>
                    <a:pt x="76" y="93"/>
                  </a:cubicBezTo>
                  <a:cubicBezTo>
                    <a:pt x="76" y="66"/>
                    <a:pt x="76" y="66"/>
                    <a:pt x="76" y="66"/>
                  </a:cubicBezTo>
                  <a:cubicBezTo>
                    <a:pt x="94" y="66"/>
                    <a:pt x="94" y="66"/>
                    <a:pt x="94" y="66"/>
                  </a:cubicBezTo>
                  <a:lnTo>
                    <a:pt x="94" y="93"/>
                  </a:lnTo>
                  <a:close/>
                  <a:moveTo>
                    <a:pt x="130" y="329"/>
                  </a:moveTo>
                  <a:cubicBezTo>
                    <a:pt x="112" y="329"/>
                    <a:pt x="112" y="329"/>
                    <a:pt x="112" y="329"/>
                  </a:cubicBezTo>
                  <a:cubicBezTo>
                    <a:pt x="112" y="302"/>
                    <a:pt x="112" y="302"/>
                    <a:pt x="112" y="302"/>
                  </a:cubicBezTo>
                  <a:cubicBezTo>
                    <a:pt x="130" y="302"/>
                    <a:pt x="130" y="302"/>
                    <a:pt x="130" y="302"/>
                  </a:cubicBezTo>
                  <a:lnTo>
                    <a:pt x="130" y="329"/>
                  </a:lnTo>
                  <a:close/>
                  <a:moveTo>
                    <a:pt x="130" y="269"/>
                  </a:moveTo>
                  <a:cubicBezTo>
                    <a:pt x="112" y="269"/>
                    <a:pt x="112" y="269"/>
                    <a:pt x="112" y="269"/>
                  </a:cubicBezTo>
                  <a:cubicBezTo>
                    <a:pt x="112" y="242"/>
                    <a:pt x="112" y="242"/>
                    <a:pt x="112" y="242"/>
                  </a:cubicBezTo>
                  <a:cubicBezTo>
                    <a:pt x="130" y="242"/>
                    <a:pt x="130" y="242"/>
                    <a:pt x="130" y="242"/>
                  </a:cubicBezTo>
                  <a:lnTo>
                    <a:pt x="130" y="269"/>
                  </a:lnTo>
                  <a:close/>
                  <a:moveTo>
                    <a:pt x="130" y="207"/>
                  </a:moveTo>
                  <a:cubicBezTo>
                    <a:pt x="112" y="207"/>
                    <a:pt x="112" y="207"/>
                    <a:pt x="112" y="207"/>
                  </a:cubicBezTo>
                  <a:cubicBezTo>
                    <a:pt x="112" y="180"/>
                    <a:pt x="112" y="180"/>
                    <a:pt x="112" y="180"/>
                  </a:cubicBezTo>
                  <a:cubicBezTo>
                    <a:pt x="130" y="180"/>
                    <a:pt x="130" y="180"/>
                    <a:pt x="130" y="180"/>
                  </a:cubicBezTo>
                  <a:lnTo>
                    <a:pt x="130" y="207"/>
                  </a:lnTo>
                  <a:close/>
                  <a:moveTo>
                    <a:pt x="130" y="147"/>
                  </a:moveTo>
                  <a:cubicBezTo>
                    <a:pt x="112" y="147"/>
                    <a:pt x="112" y="147"/>
                    <a:pt x="112" y="147"/>
                  </a:cubicBezTo>
                  <a:cubicBezTo>
                    <a:pt x="112" y="120"/>
                    <a:pt x="112" y="120"/>
                    <a:pt x="112" y="120"/>
                  </a:cubicBezTo>
                  <a:cubicBezTo>
                    <a:pt x="130" y="120"/>
                    <a:pt x="130" y="120"/>
                    <a:pt x="130" y="120"/>
                  </a:cubicBezTo>
                  <a:lnTo>
                    <a:pt x="130" y="147"/>
                  </a:lnTo>
                  <a:close/>
                  <a:moveTo>
                    <a:pt x="130" y="93"/>
                  </a:moveTo>
                  <a:cubicBezTo>
                    <a:pt x="112" y="93"/>
                    <a:pt x="112" y="93"/>
                    <a:pt x="112" y="93"/>
                  </a:cubicBezTo>
                  <a:cubicBezTo>
                    <a:pt x="112" y="66"/>
                    <a:pt x="112" y="66"/>
                    <a:pt x="112" y="66"/>
                  </a:cubicBezTo>
                  <a:cubicBezTo>
                    <a:pt x="130" y="66"/>
                    <a:pt x="130" y="66"/>
                    <a:pt x="130" y="66"/>
                  </a:cubicBezTo>
                  <a:lnTo>
                    <a:pt x="130" y="93"/>
                  </a:lnTo>
                  <a:close/>
                  <a:moveTo>
                    <a:pt x="167" y="329"/>
                  </a:moveTo>
                  <a:cubicBezTo>
                    <a:pt x="149" y="329"/>
                    <a:pt x="149" y="329"/>
                    <a:pt x="149" y="329"/>
                  </a:cubicBezTo>
                  <a:cubicBezTo>
                    <a:pt x="149" y="302"/>
                    <a:pt x="149" y="302"/>
                    <a:pt x="149" y="302"/>
                  </a:cubicBezTo>
                  <a:cubicBezTo>
                    <a:pt x="167" y="302"/>
                    <a:pt x="167" y="302"/>
                    <a:pt x="167" y="302"/>
                  </a:cubicBezTo>
                  <a:lnTo>
                    <a:pt x="167" y="329"/>
                  </a:lnTo>
                  <a:close/>
                  <a:moveTo>
                    <a:pt x="167" y="269"/>
                  </a:moveTo>
                  <a:cubicBezTo>
                    <a:pt x="149" y="269"/>
                    <a:pt x="149" y="269"/>
                    <a:pt x="149" y="269"/>
                  </a:cubicBezTo>
                  <a:cubicBezTo>
                    <a:pt x="149" y="242"/>
                    <a:pt x="149" y="242"/>
                    <a:pt x="149" y="242"/>
                  </a:cubicBezTo>
                  <a:cubicBezTo>
                    <a:pt x="167" y="242"/>
                    <a:pt x="167" y="242"/>
                    <a:pt x="167" y="242"/>
                  </a:cubicBezTo>
                  <a:lnTo>
                    <a:pt x="167" y="269"/>
                  </a:lnTo>
                  <a:close/>
                  <a:moveTo>
                    <a:pt x="167" y="207"/>
                  </a:moveTo>
                  <a:cubicBezTo>
                    <a:pt x="149" y="207"/>
                    <a:pt x="149" y="207"/>
                    <a:pt x="149" y="207"/>
                  </a:cubicBezTo>
                  <a:cubicBezTo>
                    <a:pt x="149" y="180"/>
                    <a:pt x="149" y="180"/>
                    <a:pt x="149" y="180"/>
                  </a:cubicBezTo>
                  <a:cubicBezTo>
                    <a:pt x="167" y="180"/>
                    <a:pt x="167" y="180"/>
                    <a:pt x="167" y="180"/>
                  </a:cubicBezTo>
                  <a:lnTo>
                    <a:pt x="167" y="207"/>
                  </a:lnTo>
                  <a:close/>
                  <a:moveTo>
                    <a:pt x="167" y="147"/>
                  </a:moveTo>
                  <a:cubicBezTo>
                    <a:pt x="149" y="147"/>
                    <a:pt x="149" y="147"/>
                    <a:pt x="149" y="147"/>
                  </a:cubicBezTo>
                  <a:cubicBezTo>
                    <a:pt x="149" y="120"/>
                    <a:pt x="149" y="120"/>
                    <a:pt x="149" y="120"/>
                  </a:cubicBezTo>
                  <a:cubicBezTo>
                    <a:pt x="167" y="120"/>
                    <a:pt x="167" y="120"/>
                    <a:pt x="167" y="120"/>
                  </a:cubicBezTo>
                  <a:lnTo>
                    <a:pt x="167" y="147"/>
                  </a:lnTo>
                  <a:close/>
                  <a:moveTo>
                    <a:pt x="167" y="93"/>
                  </a:moveTo>
                  <a:cubicBezTo>
                    <a:pt x="149" y="93"/>
                    <a:pt x="149" y="93"/>
                    <a:pt x="149" y="93"/>
                  </a:cubicBezTo>
                  <a:cubicBezTo>
                    <a:pt x="149" y="66"/>
                    <a:pt x="149" y="66"/>
                    <a:pt x="149" y="66"/>
                  </a:cubicBezTo>
                  <a:cubicBezTo>
                    <a:pt x="167" y="66"/>
                    <a:pt x="167" y="66"/>
                    <a:pt x="167" y="66"/>
                  </a:cubicBezTo>
                  <a:lnTo>
                    <a:pt x="167" y="93"/>
                  </a:lnTo>
                  <a:close/>
                  <a:moveTo>
                    <a:pt x="203" y="329"/>
                  </a:moveTo>
                  <a:cubicBezTo>
                    <a:pt x="185" y="329"/>
                    <a:pt x="185" y="329"/>
                    <a:pt x="185" y="329"/>
                  </a:cubicBezTo>
                  <a:cubicBezTo>
                    <a:pt x="185" y="302"/>
                    <a:pt x="185" y="302"/>
                    <a:pt x="185" y="302"/>
                  </a:cubicBezTo>
                  <a:cubicBezTo>
                    <a:pt x="203" y="302"/>
                    <a:pt x="203" y="302"/>
                    <a:pt x="203" y="302"/>
                  </a:cubicBezTo>
                  <a:lnTo>
                    <a:pt x="203" y="329"/>
                  </a:lnTo>
                  <a:close/>
                  <a:moveTo>
                    <a:pt x="203" y="269"/>
                  </a:moveTo>
                  <a:cubicBezTo>
                    <a:pt x="185" y="269"/>
                    <a:pt x="185" y="269"/>
                    <a:pt x="185" y="269"/>
                  </a:cubicBezTo>
                  <a:cubicBezTo>
                    <a:pt x="185" y="242"/>
                    <a:pt x="185" y="242"/>
                    <a:pt x="185" y="242"/>
                  </a:cubicBezTo>
                  <a:cubicBezTo>
                    <a:pt x="203" y="242"/>
                    <a:pt x="203" y="242"/>
                    <a:pt x="203" y="242"/>
                  </a:cubicBezTo>
                  <a:lnTo>
                    <a:pt x="203" y="269"/>
                  </a:lnTo>
                  <a:close/>
                  <a:moveTo>
                    <a:pt x="203" y="207"/>
                  </a:moveTo>
                  <a:cubicBezTo>
                    <a:pt x="185" y="207"/>
                    <a:pt x="185" y="207"/>
                    <a:pt x="185" y="207"/>
                  </a:cubicBezTo>
                  <a:cubicBezTo>
                    <a:pt x="185" y="180"/>
                    <a:pt x="185" y="180"/>
                    <a:pt x="185" y="180"/>
                  </a:cubicBezTo>
                  <a:cubicBezTo>
                    <a:pt x="203" y="180"/>
                    <a:pt x="203" y="180"/>
                    <a:pt x="203" y="180"/>
                  </a:cubicBezTo>
                  <a:lnTo>
                    <a:pt x="203" y="207"/>
                  </a:lnTo>
                  <a:close/>
                  <a:moveTo>
                    <a:pt x="203" y="147"/>
                  </a:moveTo>
                  <a:cubicBezTo>
                    <a:pt x="185" y="147"/>
                    <a:pt x="185" y="147"/>
                    <a:pt x="185" y="147"/>
                  </a:cubicBezTo>
                  <a:cubicBezTo>
                    <a:pt x="185" y="120"/>
                    <a:pt x="185" y="120"/>
                    <a:pt x="185" y="120"/>
                  </a:cubicBezTo>
                  <a:cubicBezTo>
                    <a:pt x="203" y="120"/>
                    <a:pt x="203" y="120"/>
                    <a:pt x="203" y="120"/>
                  </a:cubicBezTo>
                  <a:lnTo>
                    <a:pt x="203" y="147"/>
                  </a:lnTo>
                  <a:close/>
                  <a:moveTo>
                    <a:pt x="203" y="93"/>
                  </a:moveTo>
                  <a:cubicBezTo>
                    <a:pt x="185" y="93"/>
                    <a:pt x="185" y="93"/>
                    <a:pt x="185" y="93"/>
                  </a:cubicBezTo>
                  <a:cubicBezTo>
                    <a:pt x="185" y="66"/>
                    <a:pt x="185" y="66"/>
                    <a:pt x="185" y="66"/>
                  </a:cubicBezTo>
                  <a:cubicBezTo>
                    <a:pt x="203" y="66"/>
                    <a:pt x="203" y="66"/>
                    <a:pt x="203" y="66"/>
                  </a:cubicBezTo>
                  <a:lnTo>
                    <a:pt x="203" y="93"/>
                  </a:lnTo>
                  <a:close/>
                  <a:moveTo>
                    <a:pt x="240" y="329"/>
                  </a:moveTo>
                  <a:cubicBezTo>
                    <a:pt x="222" y="329"/>
                    <a:pt x="222" y="329"/>
                    <a:pt x="222" y="329"/>
                  </a:cubicBezTo>
                  <a:cubicBezTo>
                    <a:pt x="222" y="302"/>
                    <a:pt x="222" y="302"/>
                    <a:pt x="222" y="302"/>
                  </a:cubicBezTo>
                  <a:cubicBezTo>
                    <a:pt x="240" y="302"/>
                    <a:pt x="240" y="302"/>
                    <a:pt x="240" y="302"/>
                  </a:cubicBezTo>
                  <a:lnTo>
                    <a:pt x="240" y="329"/>
                  </a:lnTo>
                  <a:close/>
                  <a:moveTo>
                    <a:pt x="240" y="269"/>
                  </a:moveTo>
                  <a:cubicBezTo>
                    <a:pt x="222" y="269"/>
                    <a:pt x="222" y="269"/>
                    <a:pt x="222" y="269"/>
                  </a:cubicBezTo>
                  <a:cubicBezTo>
                    <a:pt x="222" y="242"/>
                    <a:pt x="222" y="242"/>
                    <a:pt x="222" y="242"/>
                  </a:cubicBezTo>
                  <a:cubicBezTo>
                    <a:pt x="240" y="242"/>
                    <a:pt x="240" y="242"/>
                    <a:pt x="240" y="242"/>
                  </a:cubicBezTo>
                  <a:lnTo>
                    <a:pt x="240" y="269"/>
                  </a:lnTo>
                  <a:close/>
                  <a:moveTo>
                    <a:pt x="240" y="207"/>
                  </a:moveTo>
                  <a:cubicBezTo>
                    <a:pt x="222" y="207"/>
                    <a:pt x="222" y="207"/>
                    <a:pt x="222" y="207"/>
                  </a:cubicBezTo>
                  <a:cubicBezTo>
                    <a:pt x="222" y="180"/>
                    <a:pt x="222" y="180"/>
                    <a:pt x="222" y="180"/>
                  </a:cubicBezTo>
                  <a:cubicBezTo>
                    <a:pt x="240" y="180"/>
                    <a:pt x="240" y="180"/>
                    <a:pt x="240" y="180"/>
                  </a:cubicBezTo>
                  <a:lnTo>
                    <a:pt x="240" y="207"/>
                  </a:lnTo>
                  <a:close/>
                  <a:moveTo>
                    <a:pt x="240" y="147"/>
                  </a:moveTo>
                  <a:cubicBezTo>
                    <a:pt x="222" y="147"/>
                    <a:pt x="222" y="147"/>
                    <a:pt x="222" y="147"/>
                  </a:cubicBezTo>
                  <a:cubicBezTo>
                    <a:pt x="222" y="120"/>
                    <a:pt x="222" y="120"/>
                    <a:pt x="222" y="120"/>
                  </a:cubicBezTo>
                  <a:cubicBezTo>
                    <a:pt x="240" y="120"/>
                    <a:pt x="240" y="120"/>
                    <a:pt x="240" y="120"/>
                  </a:cubicBezTo>
                  <a:lnTo>
                    <a:pt x="240" y="147"/>
                  </a:lnTo>
                  <a:close/>
                  <a:moveTo>
                    <a:pt x="240" y="93"/>
                  </a:moveTo>
                  <a:cubicBezTo>
                    <a:pt x="222" y="93"/>
                    <a:pt x="222" y="93"/>
                    <a:pt x="222" y="93"/>
                  </a:cubicBezTo>
                  <a:cubicBezTo>
                    <a:pt x="222" y="66"/>
                    <a:pt x="222" y="66"/>
                    <a:pt x="222" y="66"/>
                  </a:cubicBezTo>
                  <a:cubicBezTo>
                    <a:pt x="240" y="66"/>
                    <a:pt x="240" y="66"/>
                    <a:pt x="240" y="66"/>
                  </a:cubicBezTo>
                  <a:lnTo>
                    <a:pt x="240" y="93"/>
                  </a:lnTo>
                  <a:close/>
                  <a:moveTo>
                    <a:pt x="276" y="329"/>
                  </a:moveTo>
                  <a:cubicBezTo>
                    <a:pt x="258" y="329"/>
                    <a:pt x="258" y="329"/>
                    <a:pt x="258" y="329"/>
                  </a:cubicBezTo>
                  <a:cubicBezTo>
                    <a:pt x="258" y="302"/>
                    <a:pt x="258" y="302"/>
                    <a:pt x="258" y="302"/>
                  </a:cubicBezTo>
                  <a:cubicBezTo>
                    <a:pt x="276" y="302"/>
                    <a:pt x="276" y="302"/>
                    <a:pt x="276" y="302"/>
                  </a:cubicBezTo>
                  <a:lnTo>
                    <a:pt x="276" y="329"/>
                  </a:lnTo>
                  <a:close/>
                  <a:moveTo>
                    <a:pt x="276" y="269"/>
                  </a:moveTo>
                  <a:cubicBezTo>
                    <a:pt x="258" y="269"/>
                    <a:pt x="258" y="269"/>
                    <a:pt x="258" y="269"/>
                  </a:cubicBezTo>
                  <a:cubicBezTo>
                    <a:pt x="258" y="242"/>
                    <a:pt x="258" y="242"/>
                    <a:pt x="258" y="242"/>
                  </a:cubicBezTo>
                  <a:cubicBezTo>
                    <a:pt x="276" y="242"/>
                    <a:pt x="276" y="242"/>
                    <a:pt x="276" y="242"/>
                  </a:cubicBezTo>
                  <a:lnTo>
                    <a:pt x="276" y="269"/>
                  </a:lnTo>
                  <a:close/>
                  <a:moveTo>
                    <a:pt x="276" y="207"/>
                  </a:moveTo>
                  <a:cubicBezTo>
                    <a:pt x="258" y="207"/>
                    <a:pt x="258" y="207"/>
                    <a:pt x="258" y="207"/>
                  </a:cubicBezTo>
                  <a:cubicBezTo>
                    <a:pt x="258" y="180"/>
                    <a:pt x="258" y="180"/>
                    <a:pt x="258" y="180"/>
                  </a:cubicBezTo>
                  <a:cubicBezTo>
                    <a:pt x="276" y="180"/>
                    <a:pt x="276" y="180"/>
                    <a:pt x="276" y="180"/>
                  </a:cubicBezTo>
                  <a:lnTo>
                    <a:pt x="276" y="207"/>
                  </a:lnTo>
                  <a:close/>
                  <a:moveTo>
                    <a:pt x="276" y="147"/>
                  </a:moveTo>
                  <a:cubicBezTo>
                    <a:pt x="258" y="147"/>
                    <a:pt x="258" y="147"/>
                    <a:pt x="258" y="147"/>
                  </a:cubicBezTo>
                  <a:cubicBezTo>
                    <a:pt x="258" y="120"/>
                    <a:pt x="258" y="120"/>
                    <a:pt x="258" y="120"/>
                  </a:cubicBezTo>
                  <a:cubicBezTo>
                    <a:pt x="276" y="120"/>
                    <a:pt x="276" y="120"/>
                    <a:pt x="276" y="120"/>
                  </a:cubicBezTo>
                  <a:lnTo>
                    <a:pt x="276" y="147"/>
                  </a:lnTo>
                  <a:close/>
                  <a:moveTo>
                    <a:pt x="276" y="93"/>
                  </a:moveTo>
                  <a:cubicBezTo>
                    <a:pt x="258" y="93"/>
                    <a:pt x="258" y="93"/>
                    <a:pt x="258" y="93"/>
                  </a:cubicBezTo>
                  <a:cubicBezTo>
                    <a:pt x="258" y="66"/>
                    <a:pt x="258" y="66"/>
                    <a:pt x="258" y="66"/>
                  </a:cubicBezTo>
                  <a:cubicBezTo>
                    <a:pt x="276" y="66"/>
                    <a:pt x="276" y="66"/>
                    <a:pt x="276" y="66"/>
                  </a:cubicBezTo>
                  <a:lnTo>
                    <a:pt x="276" y="93"/>
                  </a:lnTo>
                  <a:close/>
                  <a:moveTo>
                    <a:pt x="312" y="329"/>
                  </a:moveTo>
                  <a:cubicBezTo>
                    <a:pt x="294" y="329"/>
                    <a:pt x="294" y="329"/>
                    <a:pt x="294" y="329"/>
                  </a:cubicBezTo>
                  <a:cubicBezTo>
                    <a:pt x="294" y="302"/>
                    <a:pt x="294" y="302"/>
                    <a:pt x="294" y="302"/>
                  </a:cubicBezTo>
                  <a:cubicBezTo>
                    <a:pt x="312" y="302"/>
                    <a:pt x="312" y="302"/>
                    <a:pt x="312" y="302"/>
                  </a:cubicBezTo>
                  <a:lnTo>
                    <a:pt x="312" y="329"/>
                  </a:lnTo>
                  <a:close/>
                  <a:moveTo>
                    <a:pt x="312" y="269"/>
                  </a:moveTo>
                  <a:cubicBezTo>
                    <a:pt x="294" y="269"/>
                    <a:pt x="294" y="269"/>
                    <a:pt x="294" y="269"/>
                  </a:cubicBezTo>
                  <a:cubicBezTo>
                    <a:pt x="294" y="242"/>
                    <a:pt x="294" y="242"/>
                    <a:pt x="294" y="242"/>
                  </a:cubicBezTo>
                  <a:cubicBezTo>
                    <a:pt x="312" y="242"/>
                    <a:pt x="312" y="242"/>
                    <a:pt x="312" y="242"/>
                  </a:cubicBezTo>
                  <a:lnTo>
                    <a:pt x="312" y="269"/>
                  </a:lnTo>
                  <a:close/>
                  <a:moveTo>
                    <a:pt x="312" y="207"/>
                  </a:moveTo>
                  <a:cubicBezTo>
                    <a:pt x="294" y="207"/>
                    <a:pt x="294" y="207"/>
                    <a:pt x="294" y="207"/>
                  </a:cubicBezTo>
                  <a:cubicBezTo>
                    <a:pt x="294" y="180"/>
                    <a:pt x="294" y="180"/>
                    <a:pt x="294" y="180"/>
                  </a:cubicBezTo>
                  <a:cubicBezTo>
                    <a:pt x="312" y="180"/>
                    <a:pt x="312" y="180"/>
                    <a:pt x="312" y="180"/>
                  </a:cubicBezTo>
                  <a:lnTo>
                    <a:pt x="312" y="207"/>
                  </a:lnTo>
                  <a:close/>
                  <a:moveTo>
                    <a:pt x="312" y="147"/>
                  </a:moveTo>
                  <a:cubicBezTo>
                    <a:pt x="294" y="147"/>
                    <a:pt x="294" y="147"/>
                    <a:pt x="294" y="147"/>
                  </a:cubicBezTo>
                  <a:cubicBezTo>
                    <a:pt x="294" y="120"/>
                    <a:pt x="294" y="120"/>
                    <a:pt x="294" y="120"/>
                  </a:cubicBezTo>
                  <a:cubicBezTo>
                    <a:pt x="312" y="120"/>
                    <a:pt x="312" y="120"/>
                    <a:pt x="312" y="120"/>
                  </a:cubicBezTo>
                  <a:lnTo>
                    <a:pt x="312" y="147"/>
                  </a:lnTo>
                  <a:close/>
                  <a:moveTo>
                    <a:pt x="312" y="93"/>
                  </a:moveTo>
                  <a:cubicBezTo>
                    <a:pt x="294" y="93"/>
                    <a:pt x="294" y="93"/>
                    <a:pt x="294" y="93"/>
                  </a:cubicBezTo>
                  <a:cubicBezTo>
                    <a:pt x="294" y="66"/>
                    <a:pt x="294" y="66"/>
                    <a:pt x="294" y="66"/>
                  </a:cubicBezTo>
                  <a:cubicBezTo>
                    <a:pt x="312" y="66"/>
                    <a:pt x="312" y="66"/>
                    <a:pt x="312" y="66"/>
                  </a:cubicBezTo>
                  <a:lnTo>
                    <a:pt x="312" y="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8" name="Freeform 217"/>
            <p:cNvSpPr/>
            <p:nvPr/>
          </p:nvSpPr>
          <p:spPr bwMode="auto">
            <a:xfrm>
              <a:off x="990600" y="2173288"/>
              <a:ext cx="112713" cy="111125"/>
            </a:xfrm>
            <a:custGeom>
              <a:avLst/>
              <a:gdLst>
                <a:gd name="T0" fmla="*/ 148 w 148"/>
                <a:gd name="T1" fmla="*/ 117 h 148"/>
                <a:gd name="T2" fmla="*/ 117 w 148"/>
                <a:gd name="T3" fmla="*/ 148 h 148"/>
                <a:gd name="T4" fmla="*/ 31 w 148"/>
                <a:gd name="T5" fmla="*/ 148 h 148"/>
                <a:gd name="T6" fmla="*/ 0 w 148"/>
                <a:gd name="T7" fmla="*/ 117 h 148"/>
                <a:gd name="T8" fmla="*/ 0 w 148"/>
                <a:gd name="T9" fmla="*/ 31 h 148"/>
                <a:gd name="T10" fmla="*/ 31 w 148"/>
                <a:gd name="T11" fmla="*/ 0 h 148"/>
                <a:gd name="T12" fmla="*/ 117 w 148"/>
                <a:gd name="T13" fmla="*/ 0 h 148"/>
                <a:gd name="T14" fmla="*/ 148 w 148"/>
                <a:gd name="T15" fmla="*/ 31 h 148"/>
                <a:gd name="T16" fmla="*/ 148 w 148"/>
                <a:gd name="T17" fmla="*/ 11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148">
                  <a:moveTo>
                    <a:pt x="148" y="117"/>
                  </a:moveTo>
                  <a:cubicBezTo>
                    <a:pt x="148" y="134"/>
                    <a:pt x="134" y="148"/>
                    <a:pt x="117" y="148"/>
                  </a:cubicBezTo>
                  <a:cubicBezTo>
                    <a:pt x="31" y="148"/>
                    <a:pt x="31" y="148"/>
                    <a:pt x="31" y="148"/>
                  </a:cubicBezTo>
                  <a:cubicBezTo>
                    <a:pt x="14" y="148"/>
                    <a:pt x="0" y="134"/>
                    <a:pt x="0" y="117"/>
                  </a:cubicBezTo>
                  <a:cubicBezTo>
                    <a:pt x="0" y="31"/>
                    <a:pt x="0" y="31"/>
                    <a:pt x="0" y="31"/>
                  </a:cubicBezTo>
                  <a:cubicBezTo>
                    <a:pt x="0" y="14"/>
                    <a:pt x="14" y="0"/>
                    <a:pt x="31" y="0"/>
                  </a:cubicBezTo>
                  <a:cubicBezTo>
                    <a:pt x="117" y="0"/>
                    <a:pt x="117" y="0"/>
                    <a:pt x="117" y="0"/>
                  </a:cubicBezTo>
                  <a:cubicBezTo>
                    <a:pt x="134" y="0"/>
                    <a:pt x="148" y="14"/>
                    <a:pt x="148" y="31"/>
                  </a:cubicBezTo>
                  <a:lnTo>
                    <a:pt x="148" y="11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9" name="Freeform 218"/>
            <p:cNvSpPr/>
            <p:nvPr/>
          </p:nvSpPr>
          <p:spPr bwMode="auto">
            <a:xfrm>
              <a:off x="1016000" y="2195513"/>
              <a:ext cx="61913" cy="66675"/>
            </a:xfrm>
            <a:custGeom>
              <a:avLst/>
              <a:gdLst>
                <a:gd name="T0" fmla="*/ 0 w 39"/>
                <a:gd name="T1" fmla="*/ 0 h 42"/>
                <a:gd name="T2" fmla="*/ 12 w 39"/>
                <a:gd name="T3" fmla="*/ 0 h 42"/>
                <a:gd name="T4" fmla="*/ 12 w 39"/>
                <a:gd name="T5" fmla="*/ 15 h 42"/>
                <a:gd name="T6" fmla="*/ 27 w 39"/>
                <a:gd name="T7" fmla="*/ 15 h 42"/>
                <a:gd name="T8" fmla="*/ 27 w 39"/>
                <a:gd name="T9" fmla="*/ 0 h 42"/>
                <a:gd name="T10" fmla="*/ 39 w 39"/>
                <a:gd name="T11" fmla="*/ 0 h 42"/>
                <a:gd name="T12" fmla="*/ 39 w 39"/>
                <a:gd name="T13" fmla="*/ 42 h 42"/>
                <a:gd name="T14" fmla="*/ 27 w 39"/>
                <a:gd name="T15" fmla="*/ 42 h 42"/>
                <a:gd name="T16" fmla="*/ 27 w 39"/>
                <a:gd name="T17" fmla="*/ 25 h 42"/>
                <a:gd name="T18" fmla="*/ 12 w 39"/>
                <a:gd name="T19" fmla="*/ 25 h 42"/>
                <a:gd name="T20" fmla="*/ 12 w 39"/>
                <a:gd name="T21" fmla="*/ 42 h 42"/>
                <a:gd name="T22" fmla="*/ 0 w 39"/>
                <a:gd name="T23" fmla="*/ 42 h 42"/>
                <a:gd name="T24" fmla="*/ 0 w 39"/>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2">
                  <a:moveTo>
                    <a:pt x="0" y="0"/>
                  </a:moveTo>
                  <a:lnTo>
                    <a:pt x="12" y="0"/>
                  </a:lnTo>
                  <a:lnTo>
                    <a:pt x="12" y="15"/>
                  </a:lnTo>
                  <a:lnTo>
                    <a:pt x="27" y="15"/>
                  </a:lnTo>
                  <a:lnTo>
                    <a:pt x="27" y="0"/>
                  </a:lnTo>
                  <a:lnTo>
                    <a:pt x="39" y="0"/>
                  </a:lnTo>
                  <a:lnTo>
                    <a:pt x="39" y="42"/>
                  </a:lnTo>
                  <a:lnTo>
                    <a:pt x="27" y="42"/>
                  </a:lnTo>
                  <a:lnTo>
                    <a:pt x="27" y="25"/>
                  </a:lnTo>
                  <a:lnTo>
                    <a:pt x="12" y="25"/>
                  </a:lnTo>
                  <a:lnTo>
                    <a:pt x="12" y="42"/>
                  </a:lnTo>
                  <a:lnTo>
                    <a:pt x="0" y="42"/>
                  </a:ln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280" name="Freeform 269"/>
          <p:cNvSpPr>
            <a:spLocks noEditPoints="1"/>
          </p:cNvSpPr>
          <p:nvPr/>
        </p:nvSpPr>
        <p:spPr bwMode="auto">
          <a:xfrm>
            <a:off x="7037388" y="1509184"/>
            <a:ext cx="349250" cy="465667"/>
          </a:xfrm>
          <a:custGeom>
            <a:avLst/>
            <a:gdLst>
              <a:gd name="T0" fmla="*/ 401 w 464"/>
              <a:gd name="T1" fmla="*/ 0 h 464"/>
              <a:gd name="T2" fmla="*/ 63 w 464"/>
              <a:gd name="T3" fmla="*/ 0 h 464"/>
              <a:gd name="T4" fmla="*/ 0 w 464"/>
              <a:gd name="T5" fmla="*/ 63 h 464"/>
              <a:gd name="T6" fmla="*/ 0 w 464"/>
              <a:gd name="T7" fmla="*/ 401 h 464"/>
              <a:gd name="T8" fmla="*/ 63 w 464"/>
              <a:gd name="T9" fmla="*/ 464 h 464"/>
              <a:gd name="T10" fmla="*/ 401 w 464"/>
              <a:gd name="T11" fmla="*/ 464 h 464"/>
              <a:gd name="T12" fmla="*/ 464 w 464"/>
              <a:gd name="T13" fmla="*/ 401 h 464"/>
              <a:gd name="T14" fmla="*/ 464 w 464"/>
              <a:gd name="T15" fmla="*/ 63 h 464"/>
              <a:gd name="T16" fmla="*/ 401 w 464"/>
              <a:gd name="T17" fmla="*/ 0 h 464"/>
              <a:gd name="T18" fmla="*/ 369 w 464"/>
              <a:gd name="T19" fmla="*/ 375 h 464"/>
              <a:gd name="T20" fmla="*/ 280 w 464"/>
              <a:gd name="T21" fmla="*/ 375 h 464"/>
              <a:gd name="T22" fmla="*/ 280 w 464"/>
              <a:gd name="T23" fmla="*/ 259 h 464"/>
              <a:gd name="T24" fmla="*/ 183 w 464"/>
              <a:gd name="T25" fmla="*/ 259 h 464"/>
              <a:gd name="T26" fmla="*/ 183 w 464"/>
              <a:gd name="T27" fmla="*/ 375 h 464"/>
              <a:gd name="T28" fmla="*/ 95 w 464"/>
              <a:gd name="T29" fmla="*/ 375 h 464"/>
              <a:gd name="T30" fmla="*/ 95 w 464"/>
              <a:gd name="T31" fmla="*/ 89 h 464"/>
              <a:gd name="T32" fmla="*/ 183 w 464"/>
              <a:gd name="T33" fmla="*/ 89 h 464"/>
              <a:gd name="T34" fmla="*/ 183 w 464"/>
              <a:gd name="T35" fmla="*/ 189 h 464"/>
              <a:gd name="T36" fmla="*/ 280 w 464"/>
              <a:gd name="T37" fmla="*/ 189 h 464"/>
              <a:gd name="T38" fmla="*/ 280 w 464"/>
              <a:gd name="T39" fmla="*/ 89 h 464"/>
              <a:gd name="T40" fmla="*/ 369 w 464"/>
              <a:gd name="T41" fmla="*/ 89 h 464"/>
              <a:gd name="T42" fmla="*/ 369 w 464"/>
              <a:gd name="T43" fmla="*/ 37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4" h="464">
                <a:moveTo>
                  <a:pt x="401" y="0"/>
                </a:moveTo>
                <a:cubicBezTo>
                  <a:pt x="63" y="0"/>
                  <a:pt x="63" y="0"/>
                  <a:pt x="63" y="0"/>
                </a:cubicBezTo>
                <a:cubicBezTo>
                  <a:pt x="28" y="0"/>
                  <a:pt x="0" y="28"/>
                  <a:pt x="0" y="63"/>
                </a:cubicBezTo>
                <a:cubicBezTo>
                  <a:pt x="0" y="401"/>
                  <a:pt x="0" y="401"/>
                  <a:pt x="0" y="401"/>
                </a:cubicBezTo>
                <a:cubicBezTo>
                  <a:pt x="0" y="436"/>
                  <a:pt x="28" y="464"/>
                  <a:pt x="63" y="464"/>
                </a:cubicBezTo>
                <a:cubicBezTo>
                  <a:pt x="401" y="464"/>
                  <a:pt x="401" y="464"/>
                  <a:pt x="401" y="464"/>
                </a:cubicBezTo>
                <a:cubicBezTo>
                  <a:pt x="436" y="464"/>
                  <a:pt x="464" y="436"/>
                  <a:pt x="464" y="401"/>
                </a:cubicBezTo>
                <a:cubicBezTo>
                  <a:pt x="464" y="63"/>
                  <a:pt x="464" y="63"/>
                  <a:pt x="464" y="63"/>
                </a:cubicBezTo>
                <a:cubicBezTo>
                  <a:pt x="464" y="28"/>
                  <a:pt x="436" y="0"/>
                  <a:pt x="401" y="0"/>
                </a:cubicBezTo>
                <a:close/>
                <a:moveTo>
                  <a:pt x="369" y="375"/>
                </a:moveTo>
                <a:cubicBezTo>
                  <a:pt x="280" y="375"/>
                  <a:pt x="280" y="375"/>
                  <a:pt x="280" y="375"/>
                </a:cubicBezTo>
                <a:cubicBezTo>
                  <a:pt x="280" y="259"/>
                  <a:pt x="280" y="259"/>
                  <a:pt x="280" y="259"/>
                </a:cubicBezTo>
                <a:cubicBezTo>
                  <a:pt x="183" y="259"/>
                  <a:pt x="183" y="259"/>
                  <a:pt x="183" y="259"/>
                </a:cubicBezTo>
                <a:cubicBezTo>
                  <a:pt x="183" y="375"/>
                  <a:pt x="183" y="375"/>
                  <a:pt x="183" y="375"/>
                </a:cubicBezTo>
                <a:cubicBezTo>
                  <a:pt x="95" y="375"/>
                  <a:pt x="95" y="375"/>
                  <a:pt x="95" y="375"/>
                </a:cubicBezTo>
                <a:cubicBezTo>
                  <a:pt x="95" y="89"/>
                  <a:pt x="95" y="89"/>
                  <a:pt x="95" y="89"/>
                </a:cubicBezTo>
                <a:cubicBezTo>
                  <a:pt x="183" y="89"/>
                  <a:pt x="183" y="89"/>
                  <a:pt x="183" y="89"/>
                </a:cubicBezTo>
                <a:cubicBezTo>
                  <a:pt x="183" y="189"/>
                  <a:pt x="183" y="189"/>
                  <a:pt x="183" y="189"/>
                </a:cubicBezTo>
                <a:cubicBezTo>
                  <a:pt x="280" y="189"/>
                  <a:pt x="280" y="189"/>
                  <a:pt x="280" y="189"/>
                </a:cubicBezTo>
                <a:cubicBezTo>
                  <a:pt x="280" y="89"/>
                  <a:pt x="280" y="89"/>
                  <a:pt x="280" y="89"/>
                </a:cubicBezTo>
                <a:cubicBezTo>
                  <a:pt x="369" y="89"/>
                  <a:pt x="369" y="89"/>
                  <a:pt x="369" y="89"/>
                </a:cubicBezTo>
                <a:lnTo>
                  <a:pt x="369" y="375"/>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281" name="Group 152"/>
          <p:cNvGrpSpPr/>
          <p:nvPr/>
        </p:nvGrpSpPr>
        <p:grpSpPr>
          <a:xfrm>
            <a:off x="7699621" y="1486474"/>
            <a:ext cx="287338" cy="579967"/>
            <a:chOff x="4222750" y="2166938"/>
            <a:chExt cx="287338" cy="434975"/>
          </a:xfrm>
          <a:solidFill>
            <a:schemeClr val="accent1"/>
          </a:solidFill>
        </p:grpSpPr>
        <p:sp>
          <p:nvSpPr>
            <p:cNvPr id="282" name="Freeform 270"/>
            <p:cNvSpPr/>
            <p:nvPr/>
          </p:nvSpPr>
          <p:spPr bwMode="auto">
            <a:xfrm>
              <a:off x="4252913" y="2197100"/>
              <a:ext cx="228600" cy="11113"/>
            </a:xfrm>
            <a:custGeom>
              <a:avLst/>
              <a:gdLst>
                <a:gd name="T0" fmla="*/ 297 w 304"/>
                <a:gd name="T1" fmla="*/ 16 h 16"/>
                <a:gd name="T2" fmla="*/ 7 w 304"/>
                <a:gd name="T3" fmla="*/ 16 h 16"/>
                <a:gd name="T4" fmla="*/ 0 w 304"/>
                <a:gd name="T5" fmla="*/ 8 h 16"/>
                <a:gd name="T6" fmla="*/ 7 w 304"/>
                <a:gd name="T7" fmla="*/ 0 h 16"/>
                <a:gd name="T8" fmla="*/ 297 w 304"/>
                <a:gd name="T9" fmla="*/ 0 h 16"/>
                <a:gd name="T10" fmla="*/ 304 w 304"/>
                <a:gd name="T11" fmla="*/ 8 h 16"/>
                <a:gd name="T12" fmla="*/ 297 w 30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04" h="16">
                  <a:moveTo>
                    <a:pt x="297" y="16"/>
                  </a:moveTo>
                  <a:cubicBezTo>
                    <a:pt x="7" y="16"/>
                    <a:pt x="7" y="16"/>
                    <a:pt x="7" y="16"/>
                  </a:cubicBezTo>
                  <a:cubicBezTo>
                    <a:pt x="3" y="16"/>
                    <a:pt x="0" y="12"/>
                    <a:pt x="0" y="8"/>
                  </a:cubicBezTo>
                  <a:cubicBezTo>
                    <a:pt x="0" y="4"/>
                    <a:pt x="3" y="0"/>
                    <a:pt x="7" y="0"/>
                  </a:cubicBezTo>
                  <a:cubicBezTo>
                    <a:pt x="297" y="0"/>
                    <a:pt x="297" y="0"/>
                    <a:pt x="297" y="0"/>
                  </a:cubicBezTo>
                  <a:cubicBezTo>
                    <a:pt x="301" y="0"/>
                    <a:pt x="304" y="4"/>
                    <a:pt x="304" y="8"/>
                  </a:cubicBezTo>
                  <a:cubicBezTo>
                    <a:pt x="304" y="12"/>
                    <a:pt x="301" y="16"/>
                    <a:pt x="297" y="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3" name="Freeform 271"/>
            <p:cNvSpPr/>
            <p:nvPr/>
          </p:nvSpPr>
          <p:spPr bwMode="auto">
            <a:xfrm>
              <a:off x="4252913" y="2241550"/>
              <a:ext cx="228600" cy="11113"/>
            </a:xfrm>
            <a:custGeom>
              <a:avLst/>
              <a:gdLst>
                <a:gd name="T0" fmla="*/ 297 w 304"/>
                <a:gd name="T1" fmla="*/ 15 h 15"/>
                <a:gd name="T2" fmla="*/ 7 w 304"/>
                <a:gd name="T3" fmla="*/ 15 h 15"/>
                <a:gd name="T4" fmla="*/ 0 w 304"/>
                <a:gd name="T5" fmla="*/ 8 h 15"/>
                <a:gd name="T6" fmla="*/ 7 w 304"/>
                <a:gd name="T7" fmla="*/ 0 h 15"/>
                <a:gd name="T8" fmla="*/ 297 w 304"/>
                <a:gd name="T9" fmla="*/ 0 h 15"/>
                <a:gd name="T10" fmla="*/ 304 w 304"/>
                <a:gd name="T11" fmla="*/ 8 h 15"/>
                <a:gd name="T12" fmla="*/ 297 w 30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304" h="15">
                  <a:moveTo>
                    <a:pt x="297" y="15"/>
                  </a:moveTo>
                  <a:cubicBezTo>
                    <a:pt x="7" y="15"/>
                    <a:pt x="7" y="15"/>
                    <a:pt x="7" y="15"/>
                  </a:cubicBezTo>
                  <a:cubicBezTo>
                    <a:pt x="3" y="15"/>
                    <a:pt x="0" y="12"/>
                    <a:pt x="0" y="8"/>
                  </a:cubicBezTo>
                  <a:cubicBezTo>
                    <a:pt x="0" y="3"/>
                    <a:pt x="3" y="0"/>
                    <a:pt x="7" y="0"/>
                  </a:cubicBezTo>
                  <a:cubicBezTo>
                    <a:pt x="297" y="0"/>
                    <a:pt x="297" y="0"/>
                    <a:pt x="297" y="0"/>
                  </a:cubicBezTo>
                  <a:cubicBezTo>
                    <a:pt x="301" y="0"/>
                    <a:pt x="304" y="3"/>
                    <a:pt x="304" y="8"/>
                  </a:cubicBezTo>
                  <a:cubicBezTo>
                    <a:pt x="304" y="12"/>
                    <a:pt x="301" y="15"/>
                    <a:pt x="297"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4" name="Freeform 272"/>
            <p:cNvSpPr/>
            <p:nvPr/>
          </p:nvSpPr>
          <p:spPr bwMode="auto">
            <a:xfrm>
              <a:off x="4260850" y="2287588"/>
              <a:ext cx="212725" cy="11113"/>
            </a:xfrm>
            <a:custGeom>
              <a:avLst/>
              <a:gdLst>
                <a:gd name="T0" fmla="*/ 276 w 284"/>
                <a:gd name="T1" fmla="*/ 15 h 15"/>
                <a:gd name="T2" fmla="*/ 8 w 284"/>
                <a:gd name="T3" fmla="*/ 15 h 15"/>
                <a:gd name="T4" fmla="*/ 0 w 284"/>
                <a:gd name="T5" fmla="*/ 7 h 15"/>
                <a:gd name="T6" fmla="*/ 8 w 284"/>
                <a:gd name="T7" fmla="*/ 0 h 15"/>
                <a:gd name="T8" fmla="*/ 276 w 284"/>
                <a:gd name="T9" fmla="*/ 0 h 15"/>
                <a:gd name="T10" fmla="*/ 284 w 284"/>
                <a:gd name="T11" fmla="*/ 7 h 15"/>
                <a:gd name="T12" fmla="*/ 276 w 28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4" h="15">
                  <a:moveTo>
                    <a:pt x="276" y="15"/>
                  </a:moveTo>
                  <a:cubicBezTo>
                    <a:pt x="8" y="15"/>
                    <a:pt x="8" y="15"/>
                    <a:pt x="8" y="15"/>
                  </a:cubicBezTo>
                  <a:cubicBezTo>
                    <a:pt x="4" y="15"/>
                    <a:pt x="0" y="11"/>
                    <a:pt x="0" y="7"/>
                  </a:cubicBezTo>
                  <a:cubicBezTo>
                    <a:pt x="0" y="3"/>
                    <a:pt x="4" y="0"/>
                    <a:pt x="8" y="0"/>
                  </a:cubicBezTo>
                  <a:cubicBezTo>
                    <a:pt x="276" y="0"/>
                    <a:pt x="276" y="0"/>
                    <a:pt x="276" y="0"/>
                  </a:cubicBezTo>
                  <a:cubicBezTo>
                    <a:pt x="280" y="0"/>
                    <a:pt x="284" y="3"/>
                    <a:pt x="284" y="7"/>
                  </a:cubicBezTo>
                  <a:cubicBezTo>
                    <a:pt x="284" y="11"/>
                    <a:pt x="280" y="15"/>
                    <a:pt x="276"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5" name="Freeform 273"/>
            <p:cNvSpPr/>
            <p:nvPr/>
          </p:nvSpPr>
          <p:spPr bwMode="auto">
            <a:xfrm>
              <a:off x="4292600" y="2332038"/>
              <a:ext cx="149225" cy="11113"/>
            </a:xfrm>
            <a:custGeom>
              <a:avLst/>
              <a:gdLst>
                <a:gd name="T0" fmla="*/ 191 w 198"/>
                <a:gd name="T1" fmla="*/ 15 h 15"/>
                <a:gd name="T2" fmla="*/ 7 w 198"/>
                <a:gd name="T3" fmla="*/ 15 h 15"/>
                <a:gd name="T4" fmla="*/ 0 w 198"/>
                <a:gd name="T5" fmla="*/ 8 h 15"/>
                <a:gd name="T6" fmla="*/ 7 w 198"/>
                <a:gd name="T7" fmla="*/ 0 h 15"/>
                <a:gd name="T8" fmla="*/ 191 w 198"/>
                <a:gd name="T9" fmla="*/ 0 h 15"/>
                <a:gd name="T10" fmla="*/ 198 w 198"/>
                <a:gd name="T11" fmla="*/ 8 h 15"/>
                <a:gd name="T12" fmla="*/ 191 w 19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8" h="15">
                  <a:moveTo>
                    <a:pt x="191" y="15"/>
                  </a:moveTo>
                  <a:cubicBezTo>
                    <a:pt x="7" y="15"/>
                    <a:pt x="7" y="15"/>
                    <a:pt x="7" y="15"/>
                  </a:cubicBezTo>
                  <a:cubicBezTo>
                    <a:pt x="3" y="15"/>
                    <a:pt x="0" y="12"/>
                    <a:pt x="0" y="8"/>
                  </a:cubicBezTo>
                  <a:cubicBezTo>
                    <a:pt x="0" y="4"/>
                    <a:pt x="3" y="0"/>
                    <a:pt x="7" y="0"/>
                  </a:cubicBezTo>
                  <a:cubicBezTo>
                    <a:pt x="191" y="0"/>
                    <a:pt x="191" y="0"/>
                    <a:pt x="191" y="0"/>
                  </a:cubicBezTo>
                  <a:cubicBezTo>
                    <a:pt x="195" y="0"/>
                    <a:pt x="198" y="4"/>
                    <a:pt x="198" y="8"/>
                  </a:cubicBezTo>
                  <a:cubicBezTo>
                    <a:pt x="198" y="12"/>
                    <a:pt x="195" y="15"/>
                    <a:pt x="191"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6" name="Freeform 274"/>
            <p:cNvSpPr/>
            <p:nvPr/>
          </p:nvSpPr>
          <p:spPr bwMode="auto">
            <a:xfrm>
              <a:off x="4252913" y="2560638"/>
              <a:ext cx="228600" cy="12700"/>
            </a:xfrm>
            <a:custGeom>
              <a:avLst/>
              <a:gdLst>
                <a:gd name="T0" fmla="*/ 297 w 304"/>
                <a:gd name="T1" fmla="*/ 16 h 16"/>
                <a:gd name="T2" fmla="*/ 7 w 304"/>
                <a:gd name="T3" fmla="*/ 16 h 16"/>
                <a:gd name="T4" fmla="*/ 0 w 304"/>
                <a:gd name="T5" fmla="*/ 8 h 16"/>
                <a:gd name="T6" fmla="*/ 7 w 304"/>
                <a:gd name="T7" fmla="*/ 0 h 16"/>
                <a:gd name="T8" fmla="*/ 297 w 304"/>
                <a:gd name="T9" fmla="*/ 0 h 16"/>
                <a:gd name="T10" fmla="*/ 304 w 304"/>
                <a:gd name="T11" fmla="*/ 8 h 16"/>
                <a:gd name="T12" fmla="*/ 297 w 30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04" h="16">
                  <a:moveTo>
                    <a:pt x="297" y="16"/>
                  </a:moveTo>
                  <a:cubicBezTo>
                    <a:pt x="7" y="16"/>
                    <a:pt x="7" y="16"/>
                    <a:pt x="7" y="16"/>
                  </a:cubicBezTo>
                  <a:cubicBezTo>
                    <a:pt x="3" y="16"/>
                    <a:pt x="0" y="12"/>
                    <a:pt x="0" y="8"/>
                  </a:cubicBezTo>
                  <a:cubicBezTo>
                    <a:pt x="0" y="4"/>
                    <a:pt x="3" y="0"/>
                    <a:pt x="7" y="0"/>
                  </a:cubicBezTo>
                  <a:cubicBezTo>
                    <a:pt x="297" y="0"/>
                    <a:pt x="297" y="0"/>
                    <a:pt x="297" y="0"/>
                  </a:cubicBezTo>
                  <a:cubicBezTo>
                    <a:pt x="301" y="0"/>
                    <a:pt x="304" y="4"/>
                    <a:pt x="304" y="8"/>
                  </a:cubicBezTo>
                  <a:cubicBezTo>
                    <a:pt x="304" y="12"/>
                    <a:pt x="301" y="16"/>
                    <a:pt x="297" y="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7" name="Freeform 275"/>
            <p:cNvSpPr/>
            <p:nvPr/>
          </p:nvSpPr>
          <p:spPr bwMode="auto">
            <a:xfrm>
              <a:off x="4252913" y="2516188"/>
              <a:ext cx="228600" cy="11113"/>
            </a:xfrm>
            <a:custGeom>
              <a:avLst/>
              <a:gdLst>
                <a:gd name="T0" fmla="*/ 297 w 304"/>
                <a:gd name="T1" fmla="*/ 15 h 15"/>
                <a:gd name="T2" fmla="*/ 7 w 304"/>
                <a:gd name="T3" fmla="*/ 15 h 15"/>
                <a:gd name="T4" fmla="*/ 0 w 304"/>
                <a:gd name="T5" fmla="*/ 7 h 15"/>
                <a:gd name="T6" fmla="*/ 7 w 304"/>
                <a:gd name="T7" fmla="*/ 0 h 15"/>
                <a:gd name="T8" fmla="*/ 297 w 304"/>
                <a:gd name="T9" fmla="*/ 0 h 15"/>
                <a:gd name="T10" fmla="*/ 304 w 304"/>
                <a:gd name="T11" fmla="*/ 7 h 15"/>
                <a:gd name="T12" fmla="*/ 297 w 30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304" h="15">
                  <a:moveTo>
                    <a:pt x="297" y="15"/>
                  </a:moveTo>
                  <a:cubicBezTo>
                    <a:pt x="7" y="15"/>
                    <a:pt x="7" y="15"/>
                    <a:pt x="7" y="15"/>
                  </a:cubicBezTo>
                  <a:cubicBezTo>
                    <a:pt x="3" y="15"/>
                    <a:pt x="0" y="12"/>
                    <a:pt x="0" y="7"/>
                  </a:cubicBezTo>
                  <a:cubicBezTo>
                    <a:pt x="0" y="3"/>
                    <a:pt x="3" y="0"/>
                    <a:pt x="7" y="0"/>
                  </a:cubicBezTo>
                  <a:cubicBezTo>
                    <a:pt x="297" y="0"/>
                    <a:pt x="297" y="0"/>
                    <a:pt x="297" y="0"/>
                  </a:cubicBezTo>
                  <a:cubicBezTo>
                    <a:pt x="301" y="0"/>
                    <a:pt x="304" y="3"/>
                    <a:pt x="304" y="7"/>
                  </a:cubicBezTo>
                  <a:cubicBezTo>
                    <a:pt x="304" y="12"/>
                    <a:pt x="301" y="15"/>
                    <a:pt x="297"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8" name="Freeform 276"/>
            <p:cNvSpPr/>
            <p:nvPr/>
          </p:nvSpPr>
          <p:spPr bwMode="auto">
            <a:xfrm>
              <a:off x="4260850" y="2471738"/>
              <a:ext cx="212725" cy="11113"/>
            </a:xfrm>
            <a:custGeom>
              <a:avLst/>
              <a:gdLst>
                <a:gd name="T0" fmla="*/ 276 w 284"/>
                <a:gd name="T1" fmla="*/ 15 h 15"/>
                <a:gd name="T2" fmla="*/ 8 w 284"/>
                <a:gd name="T3" fmla="*/ 15 h 15"/>
                <a:gd name="T4" fmla="*/ 0 w 284"/>
                <a:gd name="T5" fmla="*/ 8 h 15"/>
                <a:gd name="T6" fmla="*/ 8 w 284"/>
                <a:gd name="T7" fmla="*/ 0 h 15"/>
                <a:gd name="T8" fmla="*/ 276 w 284"/>
                <a:gd name="T9" fmla="*/ 0 h 15"/>
                <a:gd name="T10" fmla="*/ 284 w 284"/>
                <a:gd name="T11" fmla="*/ 8 h 15"/>
                <a:gd name="T12" fmla="*/ 276 w 28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4" h="15">
                  <a:moveTo>
                    <a:pt x="276" y="15"/>
                  </a:moveTo>
                  <a:cubicBezTo>
                    <a:pt x="8" y="15"/>
                    <a:pt x="8" y="15"/>
                    <a:pt x="8" y="15"/>
                  </a:cubicBezTo>
                  <a:cubicBezTo>
                    <a:pt x="4" y="15"/>
                    <a:pt x="0" y="12"/>
                    <a:pt x="0" y="8"/>
                  </a:cubicBezTo>
                  <a:cubicBezTo>
                    <a:pt x="0" y="4"/>
                    <a:pt x="4" y="0"/>
                    <a:pt x="8" y="0"/>
                  </a:cubicBezTo>
                  <a:cubicBezTo>
                    <a:pt x="276" y="0"/>
                    <a:pt x="276" y="0"/>
                    <a:pt x="276" y="0"/>
                  </a:cubicBezTo>
                  <a:cubicBezTo>
                    <a:pt x="280" y="0"/>
                    <a:pt x="284" y="4"/>
                    <a:pt x="284" y="8"/>
                  </a:cubicBezTo>
                  <a:cubicBezTo>
                    <a:pt x="284" y="12"/>
                    <a:pt x="280" y="15"/>
                    <a:pt x="276"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9" name="Freeform 277"/>
            <p:cNvSpPr/>
            <p:nvPr/>
          </p:nvSpPr>
          <p:spPr bwMode="auto">
            <a:xfrm>
              <a:off x="4292600" y="2427288"/>
              <a:ext cx="149225" cy="11113"/>
            </a:xfrm>
            <a:custGeom>
              <a:avLst/>
              <a:gdLst>
                <a:gd name="T0" fmla="*/ 191 w 198"/>
                <a:gd name="T1" fmla="*/ 15 h 15"/>
                <a:gd name="T2" fmla="*/ 7 w 198"/>
                <a:gd name="T3" fmla="*/ 15 h 15"/>
                <a:gd name="T4" fmla="*/ 0 w 198"/>
                <a:gd name="T5" fmla="*/ 7 h 15"/>
                <a:gd name="T6" fmla="*/ 7 w 198"/>
                <a:gd name="T7" fmla="*/ 0 h 15"/>
                <a:gd name="T8" fmla="*/ 191 w 198"/>
                <a:gd name="T9" fmla="*/ 0 h 15"/>
                <a:gd name="T10" fmla="*/ 198 w 198"/>
                <a:gd name="T11" fmla="*/ 7 h 15"/>
                <a:gd name="T12" fmla="*/ 191 w 19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8" h="15">
                  <a:moveTo>
                    <a:pt x="191" y="15"/>
                  </a:moveTo>
                  <a:cubicBezTo>
                    <a:pt x="7" y="15"/>
                    <a:pt x="7" y="15"/>
                    <a:pt x="7" y="15"/>
                  </a:cubicBezTo>
                  <a:cubicBezTo>
                    <a:pt x="3" y="15"/>
                    <a:pt x="0" y="11"/>
                    <a:pt x="0" y="7"/>
                  </a:cubicBezTo>
                  <a:cubicBezTo>
                    <a:pt x="0" y="3"/>
                    <a:pt x="3" y="0"/>
                    <a:pt x="7" y="0"/>
                  </a:cubicBezTo>
                  <a:cubicBezTo>
                    <a:pt x="191" y="0"/>
                    <a:pt x="191" y="0"/>
                    <a:pt x="191" y="0"/>
                  </a:cubicBezTo>
                  <a:cubicBezTo>
                    <a:pt x="195" y="0"/>
                    <a:pt x="198" y="3"/>
                    <a:pt x="198" y="7"/>
                  </a:cubicBezTo>
                  <a:cubicBezTo>
                    <a:pt x="198" y="11"/>
                    <a:pt x="195" y="15"/>
                    <a:pt x="191" y="1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0" name="Freeform 278"/>
            <p:cNvSpPr/>
            <p:nvPr/>
          </p:nvSpPr>
          <p:spPr bwMode="auto">
            <a:xfrm>
              <a:off x="4222750" y="2166938"/>
              <a:ext cx="287338" cy="434975"/>
            </a:xfrm>
            <a:custGeom>
              <a:avLst/>
              <a:gdLst>
                <a:gd name="T0" fmla="*/ 228 w 382"/>
                <a:gd name="T1" fmla="*/ 290 h 579"/>
                <a:gd name="T2" fmla="*/ 348 w 382"/>
                <a:gd name="T3" fmla="*/ 13 h 579"/>
                <a:gd name="T4" fmla="*/ 330 w 382"/>
                <a:gd name="T5" fmla="*/ 1 h 579"/>
                <a:gd name="T6" fmla="*/ 318 w 382"/>
                <a:gd name="T7" fmla="*/ 19 h 579"/>
                <a:gd name="T8" fmla="*/ 191 w 382"/>
                <a:gd name="T9" fmla="*/ 274 h 579"/>
                <a:gd name="T10" fmla="*/ 64 w 382"/>
                <a:gd name="T11" fmla="*/ 19 h 579"/>
                <a:gd name="T12" fmla="*/ 52 w 382"/>
                <a:gd name="T13" fmla="*/ 1 h 579"/>
                <a:gd name="T14" fmla="*/ 34 w 382"/>
                <a:gd name="T15" fmla="*/ 13 h 579"/>
                <a:gd name="T16" fmla="*/ 154 w 382"/>
                <a:gd name="T17" fmla="*/ 290 h 579"/>
                <a:gd name="T18" fmla="*/ 34 w 382"/>
                <a:gd name="T19" fmla="*/ 567 h 579"/>
                <a:gd name="T20" fmla="*/ 49 w 382"/>
                <a:gd name="T21" fmla="*/ 579 h 579"/>
                <a:gd name="T22" fmla="*/ 52 w 382"/>
                <a:gd name="T23" fmla="*/ 579 h 579"/>
                <a:gd name="T24" fmla="*/ 64 w 382"/>
                <a:gd name="T25" fmla="*/ 561 h 579"/>
                <a:gd name="T26" fmla="*/ 191 w 382"/>
                <a:gd name="T27" fmla="*/ 306 h 579"/>
                <a:gd name="T28" fmla="*/ 318 w 382"/>
                <a:gd name="T29" fmla="*/ 561 h 579"/>
                <a:gd name="T30" fmla="*/ 330 w 382"/>
                <a:gd name="T31" fmla="*/ 579 h 579"/>
                <a:gd name="T32" fmla="*/ 333 w 382"/>
                <a:gd name="T33" fmla="*/ 579 h 579"/>
                <a:gd name="T34" fmla="*/ 348 w 382"/>
                <a:gd name="T35" fmla="*/ 567 h 579"/>
                <a:gd name="T36" fmla="*/ 228 w 382"/>
                <a:gd name="T37" fmla="*/ 29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579">
                  <a:moveTo>
                    <a:pt x="228" y="290"/>
                  </a:moveTo>
                  <a:cubicBezTo>
                    <a:pt x="382" y="209"/>
                    <a:pt x="348" y="16"/>
                    <a:pt x="348" y="13"/>
                  </a:cubicBezTo>
                  <a:cubicBezTo>
                    <a:pt x="346" y="5"/>
                    <a:pt x="338" y="0"/>
                    <a:pt x="330" y="1"/>
                  </a:cubicBezTo>
                  <a:cubicBezTo>
                    <a:pt x="322" y="3"/>
                    <a:pt x="317" y="11"/>
                    <a:pt x="318" y="19"/>
                  </a:cubicBezTo>
                  <a:cubicBezTo>
                    <a:pt x="319" y="27"/>
                    <a:pt x="351" y="211"/>
                    <a:pt x="191" y="274"/>
                  </a:cubicBezTo>
                  <a:cubicBezTo>
                    <a:pt x="31" y="211"/>
                    <a:pt x="63" y="27"/>
                    <a:pt x="64" y="19"/>
                  </a:cubicBezTo>
                  <a:cubicBezTo>
                    <a:pt x="66" y="11"/>
                    <a:pt x="60" y="3"/>
                    <a:pt x="52" y="1"/>
                  </a:cubicBezTo>
                  <a:cubicBezTo>
                    <a:pt x="44" y="0"/>
                    <a:pt x="36" y="5"/>
                    <a:pt x="34" y="13"/>
                  </a:cubicBezTo>
                  <a:cubicBezTo>
                    <a:pt x="34" y="16"/>
                    <a:pt x="0" y="209"/>
                    <a:pt x="154" y="290"/>
                  </a:cubicBezTo>
                  <a:cubicBezTo>
                    <a:pt x="0" y="371"/>
                    <a:pt x="34" y="564"/>
                    <a:pt x="34" y="567"/>
                  </a:cubicBezTo>
                  <a:cubicBezTo>
                    <a:pt x="35" y="574"/>
                    <a:pt x="42" y="579"/>
                    <a:pt x="49" y="579"/>
                  </a:cubicBezTo>
                  <a:cubicBezTo>
                    <a:pt x="50" y="579"/>
                    <a:pt x="51" y="579"/>
                    <a:pt x="52" y="579"/>
                  </a:cubicBezTo>
                  <a:cubicBezTo>
                    <a:pt x="60" y="577"/>
                    <a:pt x="65" y="569"/>
                    <a:pt x="64" y="561"/>
                  </a:cubicBezTo>
                  <a:cubicBezTo>
                    <a:pt x="63" y="553"/>
                    <a:pt x="31" y="369"/>
                    <a:pt x="191" y="306"/>
                  </a:cubicBezTo>
                  <a:cubicBezTo>
                    <a:pt x="351" y="369"/>
                    <a:pt x="319" y="553"/>
                    <a:pt x="318" y="561"/>
                  </a:cubicBezTo>
                  <a:cubicBezTo>
                    <a:pt x="316" y="569"/>
                    <a:pt x="322" y="577"/>
                    <a:pt x="330" y="579"/>
                  </a:cubicBezTo>
                  <a:cubicBezTo>
                    <a:pt x="331" y="579"/>
                    <a:pt x="332" y="579"/>
                    <a:pt x="333" y="579"/>
                  </a:cubicBezTo>
                  <a:cubicBezTo>
                    <a:pt x="340" y="579"/>
                    <a:pt x="347" y="574"/>
                    <a:pt x="348" y="567"/>
                  </a:cubicBezTo>
                  <a:cubicBezTo>
                    <a:pt x="348" y="564"/>
                    <a:pt x="382" y="371"/>
                    <a:pt x="228" y="29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91" name="Group 162"/>
          <p:cNvGrpSpPr/>
          <p:nvPr/>
        </p:nvGrpSpPr>
        <p:grpSpPr>
          <a:xfrm>
            <a:off x="8421934" y="1554205"/>
            <a:ext cx="368301" cy="491067"/>
            <a:chOff x="5022850" y="2200275"/>
            <a:chExt cx="368301" cy="368300"/>
          </a:xfrm>
          <a:solidFill>
            <a:schemeClr val="accent1"/>
          </a:solidFill>
        </p:grpSpPr>
        <p:sp>
          <p:nvSpPr>
            <p:cNvPr id="292" name="Freeform 279"/>
            <p:cNvSpPr/>
            <p:nvPr/>
          </p:nvSpPr>
          <p:spPr bwMode="auto">
            <a:xfrm>
              <a:off x="5151438" y="2200275"/>
              <a:ext cx="239713" cy="239713"/>
            </a:xfrm>
            <a:custGeom>
              <a:avLst/>
              <a:gdLst>
                <a:gd name="T0" fmla="*/ 274 w 319"/>
                <a:gd name="T1" fmla="*/ 45 h 319"/>
                <a:gd name="T2" fmla="*/ 109 w 319"/>
                <a:gd name="T3" fmla="*/ 45 h 319"/>
                <a:gd name="T4" fmla="*/ 0 w 319"/>
                <a:gd name="T5" fmla="*/ 154 h 319"/>
                <a:gd name="T6" fmla="*/ 164 w 319"/>
                <a:gd name="T7" fmla="*/ 319 h 319"/>
                <a:gd name="T8" fmla="*/ 274 w 319"/>
                <a:gd name="T9" fmla="*/ 210 h 319"/>
                <a:gd name="T10" fmla="*/ 274 w 319"/>
                <a:gd name="T11" fmla="*/ 45 h 319"/>
              </a:gdLst>
              <a:ahLst/>
              <a:cxnLst>
                <a:cxn ang="0">
                  <a:pos x="T0" y="T1"/>
                </a:cxn>
                <a:cxn ang="0">
                  <a:pos x="T2" y="T3"/>
                </a:cxn>
                <a:cxn ang="0">
                  <a:pos x="T4" y="T5"/>
                </a:cxn>
                <a:cxn ang="0">
                  <a:pos x="T6" y="T7"/>
                </a:cxn>
                <a:cxn ang="0">
                  <a:pos x="T8" y="T9"/>
                </a:cxn>
                <a:cxn ang="0">
                  <a:pos x="T10" y="T11"/>
                </a:cxn>
              </a:cxnLst>
              <a:rect l="0" t="0" r="r" b="b"/>
              <a:pathLst>
                <a:path w="319" h="319">
                  <a:moveTo>
                    <a:pt x="274" y="45"/>
                  </a:moveTo>
                  <a:cubicBezTo>
                    <a:pt x="228" y="0"/>
                    <a:pt x="155" y="0"/>
                    <a:pt x="109" y="45"/>
                  </a:cubicBezTo>
                  <a:cubicBezTo>
                    <a:pt x="0" y="154"/>
                    <a:pt x="0" y="154"/>
                    <a:pt x="0" y="154"/>
                  </a:cubicBezTo>
                  <a:cubicBezTo>
                    <a:pt x="164" y="319"/>
                    <a:pt x="164" y="319"/>
                    <a:pt x="164" y="319"/>
                  </a:cubicBezTo>
                  <a:cubicBezTo>
                    <a:pt x="274" y="210"/>
                    <a:pt x="274" y="210"/>
                    <a:pt x="274" y="210"/>
                  </a:cubicBezTo>
                  <a:cubicBezTo>
                    <a:pt x="319" y="164"/>
                    <a:pt x="319" y="91"/>
                    <a:pt x="274" y="45"/>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3" name="Freeform 280"/>
            <p:cNvSpPr/>
            <p:nvPr/>
          </p:nvSpPr>
          <p:spPr bwMode="auto">
            <a:xfrm>
              <a:off x="5022850" y="2324100"/>
              <a:ext cx="241300" cy="244475"/>
            </a:xfrm>
            <a:custGeom>
              <a:avLst/>
              <a:gdLst>
                <a:gd name="T0" fmla="*/ 155 w 320"/>
                <a:gd name="T1" fmla="*/ 5 h 325"/>
                <a:gd name="T2" fmla="*/ 161 w 320"/>
                <a:gd name="T3" fmla="*/ 0 h 325"/>
                <a:gd name="T4" fmla="*/ 45 w 320"/>
                <a:gd name="T5" fmla="*/ 116 h 325"/>
                <a:gd name="T6" fmla="*/ 45 w 320"/>
                <a:gd name="T7" fmla="*/ 280 h 325"/>
                <a:gd name="T8" fmla="*/ 209 w 320"/>
                <a:gd name="T9" fmla="*/ 280 h 325"/>
                <a:gd name="T10" fmla="*/ 320 w 320"/>
                <a:gd name="T11" fmla="*/ 170 h 325"/>
                <a:gd name="T12" fmla="*/ 155 w 320"/>
                <a:gd name="T13" fmla="*/ 5 h 325"/>
              </a:gdLst>
              <a:ahLst/>
              <a:cxnLst>
                <a:cxn ang="0">
                  <a:pos x="T0" y="T1"/>
                </a:cxn>
                <a:cxn ang="0">
                  <a:pos x="T2" y="T3"/>
                </a:cxn>
                <a:cxn ang="0">
                  <a:pos x="T4" y="T5"/>
                </a:cxn>
                <a:cxn ang="0">
                  <a:pos x="T6" y="T7"/>
                </a:cxn>
                <a:cxn ang="0">
                  <a:pos x="T8" y="T9"/>
                </a:cxn>
                <a:cxn ang="0">
                  <a:pos x="T10" y="T11"/>
                </a:cxn>
                <a:cxn ang="0">
                  <a:pos x="T12" y="T13"/>
                </a:cxn>
              </a:cxnLst>
              <a:rect l="0" t="0" r="r" b="b"/>
              <a:pathLst>
                <a:path w="320" h="325">
                  <a:moveTo>
                    <a:pt x="155" y="5"/>
                  </a:moveTo>
                  <a:cubicBezTo>
                    <a:pt x="161" y="0"/>
                    <a:pt x="161" y="0"/>
                    <a:pt x="161" y="0"/>
                  </a:cubicBezTo>
                  <a:cubicBezTo>
                    <a:pt x="45" y="116"/>
                    <a:pt x="45" y="116"/>
                    <a:pt x="45" y="116"/>
                  </a:cubicBezTo>
                  <a:cubicBezTo>
                    <a:pt x="0" y="161"/>
                    <a:pt x="0" y="234"/>
                    <a:pt x="45" y="280"/>
                  </a:cubicBezTo>
                  <a:cubicBezTo>
                    <a:pt x="90" y="325"/>
                    <a:pt x="164" y="325"/>
                    <a:pt x="209" y="280"/>
                  </a:cubicBezTo>
                  <a:cubicBezTo>
                    <a:pt x="320" y="170"/>
                    <a:pt x="320" y="170"/>
                    <a:pt x="320" y="170"/>
                  </a:cubicBezTo>
                  <a:lnTo>
                    <a:pt x="155" y="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94" name="Group 165"/>
          <p:cNvGrpSpPr/>
          <p:nvPr/>
        </p:nvGrpSpPr>
        <p:grpSpPr>
          <a:xfrm>
            <a:off x="6204713" y="1477735"/>
            <a:ext cx="393701" cy="565151"/>
            <a:chOff x="5832475" y="2170113"/>
            <a:chExt cx="393701" cy="423863"/>
          </a:xfrm>
          <a:solidFill>
            <a:schemeClr val="accent1"/>
          </a:solidFill>
        </p:grpSpPr>
        <p:sp>
          <p:nvSpPr>
            <p:cNvPr id="295" name="Freeform 281"/>
            <p:cNvSpPr/>
            <p:nvPr/>
          </p:nvSpPr>
          <p:spPr bwMode="auto">
            <a:xfrm>
              <a:off x="6081713" y="2170113"/>
              <a:ext cx="144463" cy="153988"/>
            </a:xfrm>
            <a:custGeom>
              <a:avLst/>
              <a:gdLst>
                <a:gd name="T0" fmla="*/ 111 w 194"/>
                <a:gd name="T1" fmla="*/ 205 h 205"/>
                <a:gd name="T2" fmla="*/ 181 w 194"/>
                <a:gd name="T3" fmla="*/ 78 h 205"/>
                <a:gd name="T4" fmla="*/ 162 w 194"/>
                <a:gd name="T5" fmla="*/ 13 h 205"/>
                <a:gd name="T6" fmla="*/ 96 w 194"/>
                <a:gd name="T7" fmla="*/ 32 h 205"/>
                <a:gd name="T8" fmla="*/ 0 w 194"/>
                <a:gd name="T9" fmla="*/ 205 h 205"/>
                <a:gd name="T10" fmla="*/ 111 w 194"/>
                <a:gd name="T11" fmla="*/ 205 h 205"/>
              </a:gdLst>
              <a:ahLst/>
              <a:cxnLst>
                <a:cxn ang="0">
                  <a:pos x="T0" y="T1"/>
                </a:cxn>
                <a:cxn ang="0">
                  <a:pos x="T2" y="T3"/>
                </a:cxn>
                <a:cxn ang="0">
                  <a:pos x="T4" y="T5"/>
                </a:cxn>
                <a:cxn ang="0">
                  <a:pos x="T6" y="T7"/>
                </a:cxn>
                <a:cxn ang="0">
                  <a:pos x="T8" y="T9"/>
                </a:cxn>
                <a:cxn ang="0">
                  <a:pos x="T10" y="T11"/>
                </a:cxn>
              </a:cxnLst>
              <a:rect l="0" t="0" r="r" b="b"/>
              <a:pathLst>
                <a:path w="194" h="205">
                  <a:moveTo>
                    <a:pt x="111" y="205"/>
                  </a:moveTo>
                  <a:cubicBezTo>
                    <a:pt x="181" y="78"/>
                    <a:pt x="181" y="78"/>
                    <a:pt x="181" y="78"/>
                  </a:cubicBezTo>
                  <a:cubicBezTo>
                    <a:pt x="194" y="55"/>
                    <a:pt x="185" y="26"/>
                    <a:pt x="162" y="13"/>
                  </a:cubicBezTo>
                  <a:cubicBezTo>
                    <a:pt x="138" y="0"/>
                    <a:pt x="109" y="8"/>
                    <a:pt x="96" y="32"/>
                  </a:cubicBezTo>
                  <a:cubicBezTo>
                    <a:pt x="0" y="205"/>
                    <a:pt x="0" y="205"/>
                    <a:pt x="0" y="205"/>
                  </a:cubicBezTo>
                  <a:lnTo>
                    <a:pt x="111" y="20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6" name="Freeform 282"/>
            <p:cNvSpPr>
              <a:spLocks noEditPoints="1"/>
            </p:cNvSpPr>
            <p:nvPr/>
          </p:nvSpPr>
          <p:spPr bwMode="auto">
            <a:xfrm>
              <a:off x="5843588" y="2373313"/>
              <a:ext cx="346075" cy="220663"/>
            </a:xfrm>
            <a:custGeom>
              <a:avLst/>
              <a:gdLst>
                <a:gd name="T0" fmla="*/ 0 w 461"/>
                <a:gd name="T1" fmla="*/ 0 h 293"/>
                <a:gd name="T2" fmla="*/ 0 w 461"/>
                <a:gd name="T3" fmla="*/ 152 h 293"/>
                <a:gd name="T4" fmla="*/ 141 w 461"/>
                <a:gd name="T5" fmla="*/ 293 h 293"/>
                <a:gd name="T6" fmla="*/ 320 w 461"/>
                <a:gd name="T7" fmla="*/ 293 h 293"/>
                <a:gd name="T8" fmla="*/ 461 w 461"/>
                <a:gd name="T9" fmla="*/ 152 h 293"/>
                <a:gd name="T10" fmla="*/ 461 w 461"/>
                <a:gd name="T11" fmla="*/ 0 h 293"/>
                <a:gd name="T12" fmla="*/ 0 w 461"/>
                <a:gd name="T13" fmla="*/ 0 h 293"/>
                <a:gd name="T14" fmla="*/ 303 w 461"/>
                <a:gd name="T15" fmla="*/ 181 h 293"/>
                <a:gd name="T16" fmla="*/ 292 w 461"/>
                <a:gd name="T17" fmla="*/ 193 h 293"/>
                <a:gd name="T18" fmla="*/ 251 w 461"/>
                <a:gd name="T19" fmla="*/ 193 h 293"/>
                <a:gd name="T20" fmla="*/ 251 w 461"/>
                <a:gd name="T21" fmla="*/ 234 h 293"/>
                <a:gd name="T22" fmla="*/ 240 w 461"/>
                <a:gd name="T23" fmla="*/ 246 h 293"/>
                <a:gd name="T24" fmla="*/ 221 w 461"/>
                <a:gd name="T25" fmla="*/ 246 h 293"/>
                <a:gd name="T26" fmla="*/ 210 w 461"/>
                <a:gd name="T27" fmla="*/ 234 h 293"/>
                <a:gd name="T28" fmla="*/ 210 w 461"/>
                <a:gd name="T29" fmla="*/ 193 h 293"/>
                <a:gd name="T30" fmla="*/ 169 w 461"/>
                <a:gd name="T31" fmla="*/ 193 h 293"/>
                <a:gd name="T32" fmla="*/ 158 w 461"/>
                <a:gd name="T33" fmla="*/ 181 h 293"/>
                <a:gd name="T34" fmla="*/ 158 w 461"/>
                <a:gd name="T35" fmla="*/ 162 h 293"/>
                <a:gd name="T36" fmla="*/ 169 w 461"/>
                <a:gd name="T37" fmla="*/ 151 h 293"/>
                <a:gd name="T38" fmla="*/ 210 w 461"/>
                <a:gd name="T39" fmla="*/ 151 h 293"/>
                <a:gd name="T40" fmla="*/ 210 w 461"/>
                <a:gd name="T41" fmla="*/ 109 h 293"/>
                <a:gd name="T42" fmla="*/ 221 w 461"/>
                <a:gd name="T43" fmla="*/ 98 h 293"/>
                <a:gd name="T44" fmla="*/ 240 w 461"/>
                <a:gd name="T45" fmla="*/ 98 h 293"/>
                <a:gd name="T46" fmla="*/ 251 w 461"/>
                <a:gd name="T47" fmla="*/ 109 h 293"/>
                <a:gd name="T48" fmla="*/ 251 w 461"/>
                <a:gd name="T49" fmla="*/ 151 h 293"/>
                <a:gd name="T50" fmla="*/ 292 w 461"/>
                <a:gd name="T51" fmla="*/ 151 h 293"/>
                <a:gd name="T52" fmla="*/ 303 w 461"/>
                <a:gd name="T53" fmla="*/ 162 h 293"/>
                <a:gd name="T54" fmla="*/ 303 w 461"/>
                <a:gd name="T55" fmla="*/ 18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1" h="293">
                  <a:moveTo>
                    <a:pt x="0" y="0"/>
                  </a:moveTo>
                  <a:cubicBezTo>
                    <a:pt x="0" y="152"/>
                    <a:pt x="0" y="152"/>
                    <a:pt x="0" y="152"/>
                  </a:cubicBezTo>
                  <a:cubicBezTo>
                    <a:pt x="0" y="230"/>
                    <a:pt x="63" y="293"/>
                    <a:pt x="141" y="293"/>
                  </a:cubicBezTo>
                  <a:cubicBezTo>
                    <a:pt x="320" y="293"/>
                    <a:pt x="320" y="293"/>
                    <a:pt x="320" y="293"/>
                  </a:cubicBezTo>
                  <a:cubicBezTo>
                    <a:pt x="398" y="293"/>
                    <a:pt x="461" y="230"/>
                    <a:pt x="461" y="152"/>
                  </a:cubicBezTo>
                  <a:cubicBezTo>
                    <a:pt x="461" y="0"/>
                    <a:pt x="461" y="0"/>
                    <a:pt x="461" y="0"/>
                  </a:cubicBezTo>
                  <a:lnTo>
                    <a:pt x="0" y="0"/>
                  </a:lnTo>
                  <a:close/>
                  <a:moveTo>
                    <a:pt x="303" y="181"/>
                  </a:moveTo>
                  <a:cubicBezTo>
                    <a:pt x="303" y="188"/>
                    <a:pt x="298" y="193"/>
                    <a:pt x="292" y="193"/>
                  </a:cubicBezTo>
                  <a:cubicBezTo>
                    <a:pt x="251" y="193"/>
                    <a:pt x="251" y="193"/>
                    <a:pt x="251" y="193"/>
                  </a:cubicBezTo>
                  <a:cubicBezTo>
                    <a:pt x="251" y="234"/>
                    <a:pt x="251" y="234"/>
                    <a:pt x="251" y="234"/>
                  </a:cubicBezTo>
                  <a:cubicBezTo>
                    <a:pt x="251" y="241"/>
                    <a:pt x="246" y="246"/>
                    <a:pt x="240" y="246"/>
                  </a:cubicBezTo>
                  <a:cubicBezTo>
                    <a:pt x="221" y="246"/>
                    <a:pt x="221" y="246"/>
                    <a:pt x="221" y="246"/>
                  </a:cubicBezTo>
                  <a:cubicBezTo>
                    <a:pt x="215" y="246"/>
                    <a:pt x="210" y="241"/>
                    <a:pt x="210" y="234"/>
                  </a:cubicBezTo>
                  <a:cubicBezTo>
                    <a:pt x="210" y="193"/>
                    <a:pt x="210" y="193"/>
                    <a:pt x="210" y="193"/>
                  </a:cubicBezTo>
                  <a:cubicBezTo>
                    <a:pt x="169" y="193"/>
                    <a:pt x="169" y="193"/>
                    <a:pt x="169" y="193"/>
                  </a:cubicBezTo>
                  <a:cubicBezTo>
                    <a:pt x="163" y="193"/>
                    <a:pt x="158" y="188"/>
                    <a:pt x="158" y="181"/>
                  </a:cubicBezTo>
                  <a:cubicBezTo>
                    <a:pt x="158" y="162"/>
                    <a:pt x="158" y="162"/>
                    <a:pt x="158" y="162"/>
                  </a:cubicBezTo>
                  <a:cubicBezTo>
                    <a:pt x="158" y="156"/>
                    <a:pt x="163" y="151"/>
                    <a:pt x="169" y="151"/>
                  </a:cubicBezTo>
                  <a:cubicBezTo>
                    <a:pt x="210" y="151"/>
                    <a:pt x="210" y="151"/>
                    <a:pt x="210" y="151"/>
                  </a:cubicBezTo>
                  <a:cubicBezTo>
                    <a:pt x="210" y="109"/>
                    <a:pt x="210" y="109"/>
                    <a:pt x="210" y="109"/>
                  </a:cubicBezTo>
                  <a:cubicBezTo>
                    <a:pt x="210" y="103"/>
                    <a:pt x="215" y="98"/>
                    <a:pt x="221" y="98"/>
                  </a:cubicBezTo>
                  <a:cubicBezTo>
                    <a:pt x="240" y="98"/>
                    <a:pt x="240" y="98"/>
                    <a:pt x="240" y="98"/>
                  </a:cubicBezTo>
                  <a:cubicBezTo>
                    <a:pt x="246" y="98"/>
                    <a:pt x="251" y="103"/>
                    <a:pt x="251" y="109"/>
                  </a:cubicBezTo>
                  <a:cubicBezTo>
                    <a:pt x="251" y="151"/>
                    <a:pt x="251" y="151"/>
                    <a:pt x="251" y="151"/>
                  </a:cubicBezTo>
                  <a:cubicBezTo>
                    <a:pt x="292" y="151"/>
                    <a:pt x="292" y="151"/>
                    <a:pt x="292" y="151"/>
                  </a:cubicBezTo>
                  <a:cubicBezTo>
                    <a:pt x="298" y="151"/>
                    <a:pt x="303" y="156"/>
                    <a:pt x="303" y="162"/>
                  </a:cubicBezTo>
                  <a:lnTo>
                    <a:pt x="303" y="18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7" name="Rectangle 283"/>
            <p:cNvSpPr>
              <a:spLocks noChangeArrowheads="1"/>
            </p:cNvSpPr>
            <p:nvPr/>
          </p:nvSpPr>
          <p:spPr bwMode="auto">
            <a:xfrm>
              <a:off x="5843588" y="2373313"/>
              <a:ext cx="346075" cy="41275"/>
            </a:xfrm>
            <a:prstGeom prst="rect">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8" name="Freeform 284"/>
            <p:cNvSpPr/>
            <p:nvPr/>
          </p:nvSpPr>
          <p:spPr bwMode="auto">
            <a:xfrm>
              <a:off x="5832475" y="2339975"/>
              <a:ext cx="368300" cy="50800"/>
            </a:xfrm>
            <a:custGeom>
              <a:avLst/>
              <a:gdLst>
                <a:gd name="T0" fmla="*/ 17 w 491"/>
                <a:gd name="T1" fmla="*/ 67 h 67"/>
                <a:gd name="T2" fmla="*/ 0 w 491"/>
                <a:gd name="T3" fmla="*/ 48 h 67"/>
                <a:gd name="T4" fmla="*/ 0 w 491"/>
                <a:gd name="T5" fmla="*/ 18 h 67"/>
                <a:gd name="T6" fmla="*/ 17 w 491"/>
                <a:gd name="T7" fmla="*/ 0 h 67"/>
                <a:gd name="T8" fmla="*/ 474 w 491"/>
                <a:gd name="T9" fmla="*/ 0 h 67"/>
                <a:gd name="T10" fmla="*/ 491 w 491"/>
                <a:gd name="T11" fmla="*/ 18 h 67"/>
                <a:gd name="T12" fmla="*/ 491 w 491"/>
                <a:gd name="T13" fmla="*/ 48 h 67"/>
                <a:gd name="T14" fmla="*/ 474 w 491"/>
                <a:gd name="T15" fmla="*/ 67 h 67"/>
                <a:gd name="T16" fmla="*/ 17 w 491"/>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1" h="67">
                  <a:moveTo>
                    <a:pt x="17" y="67"/>
                  </a:moveTo>
                  <a:cubicBezTo>
                    <a:pt x="8" y="67"/>
                    <a:pt x="0" y="58"/>
                    <a:pt x="0" y="48"/>
                  </a:cubicBezTo>
                  <a:cubicBezTo>
                    <a:pt x="0" y="18"/>
                    <a:pt x="0" y="18"/>
                    <a:pt x="0" y="18"/>
                  </a:cubicBezTo>
                  <a:cubicBezTo>
                    <a:pt x="0" y="8"/>
                    <a:pt x="8" y="0"/>
                    <a:pt x="17" y="0"/>
                  </a:cubicBezTo>
                  <a:cubicBezTo>
                    <a:pt x="474" y="0"/>
                    <a:pt x="474" y="0"/>
                    <a:pt x="474" y="0"/>
                  </a:cubicBezTo>
                  <a:cubicBezTo>
                    <a:pt x="483" y="0"/>
                    <a:pt x="491" y="8"/>
                    <a:pt x="491" y="18"/>
                  </a:cubicBezTo>
                  <a:cubicBezTo>
                    <a:pt x="491" y="48"/>
                    <a:pt x="491" y="48"/>
                    <a:pt x="491" y="48"/>
                  </a:cubicBezTo>
                  <a:cubicBezTo>
                    <a:pt x="491" y="58"/>
                    <a:pt x="483" y="67"/>
                    <a:pt x="474" y="67"/>
                  </a:cubicBezTo>
                  <a:lnTo>
                    <a:pt x="17" y="6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99" name="Group 170"/>
          <p:cNvGrpSpPr/>
          <p:nvPr/>
        </p:nvGrpSpPr>
        <p:grpSpPr>
          <a:xfrm>
            <a:off x="4771291" y="4393013"/>
            <a:ext cx="449263" cy="366184"/>
            <a:chOff x="-7938" y="3078163"/>
            <a:chExt cx="449263" cy="274638"/>
          </a:xfrm>
          <a:solidFill>
            <a:schemeClr val="accent1"/>
          </a:solidFill>
        </p:grpSpPr>
        <p:sp>
          <p:nvSpPr>
            <p:cNvPr id="300" name="Freeform 285"/>
            <p:cNvSpPr>
              <a:spLocks noEditPoints="1"/>
            </p:cNvSpPr>
            <p:nvPr/>
          </p:nvSpPr>
          <p:spPr bwMode="auto">
            <a:xfrm>
              <a:off x="-7938" y="3078163"/>
              <a:ext cx="449263" cy="274638"/>
            </a:xfrm>
            <a:custGeom>
              <a:avLst/>
              <a:gdLst>
                <a:gd name="T0" fmla="*/ 299 w 598"/>
                <a:gd name="T1" fmla="*/ 0 h 364"/>
                <a:gd name="T2" fmla="*/ 0 w 598"/>
                <a:gd name="T3" fmla="*/ 182 h 364"/>
                <a:gd name="T4" fmla="*/ 299 w 598"/>
                <a:gd name="T5" fmla="*/ 364 h 364"/>
                <a:gd name="T6" fmla="*/ 598 w 598"/>
                <a:gd name="T7" fmla="*/ 182 h 364"/>
                <a:gd name="T8" fmla="*/ 299 w 598"/>
                <a:gd name="T9" fmla="*/ 0 h 364"/>
                <a:gd name="T10" fmla="*/ 299 w 598"/>
                <a:gd name="T11" fmla="*/ 316 h 364"/>
                <a:gd name="T12" fmla="*/ 166 w 598"/>
                <a:gd name="T13" fmla="*/ 182 h 364"/>
                <a:gd name="T14" fmla="*/ 299 w 598"/>
                <a:gd name="T15" fmla="*/ 48 h 364"/>
                <a:gd name="T16" fmla="*/ 432 w 598"/>
                <a:gd name="T17" fmla="*/ 182 h 364"/>
                <a:gd name="T18" fmla="*/ 299 w 598"/>
                <a:gd name="T19" fmla="*/ 31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8" h="364">
                  <a:moveTo>
                    <a:pt x="299" y="0"/>
                  </a:moveTo>
                  <a:cubicBezTo>
                    <a:pt x="106" y="0"/>
                    <a:pt x="0" y="182"/>
                    <a:pt x="0" y="182"/>
                  </a:cubicBezTo>
                  <a:cubicBezTo>
                    <a:pt x="0" y="182"/>
                    <a:pt x="106" y="364"/>
                    <a:pt x="299" y="364"/>
                  </a:cubicBezTo>
                  <a:cubicBezTo>
                    <a:pt x="492" y="364"/>
                    <a:pt x="598" y="182"/>
                    <a:pt x="598" y="182"/>
                  </a:cubicBezTo>
                  <a:cubicBezTo>
                    <a:pt x="598" y="182"/>
                    <a:pt x="492" y="0"/>
                    <a:pt x="299" y="0"/>
                  </a:cubicBezTo>
                  <a:close/>
                  <a:moveTo>
                    <a:pt x="299" y="316"/>
                  </a:moveTo>
                  <a:cubicBezTo>
                    <a:pt x="226" y="315"/>
                    <a:pt x="166" y="256"/>
                    <a:pt x="166" y="182"/>
                  </a:cubicBezTo>
                  <a:cubicBezTo>
                    <a:pt x="166" y="109"/>
                    <a:pt x="226" y="49"/>
                    <a:pt x="299" y="48"/>
                  </a:cubicBezTo>
                  <a:cubicBezTo>
                    <a:pt x="372" y="49"/>
                    <a:pt x="432" y="109"/>
                    <a:pt x="432" y="182"/>
                  </a:cubicBezTo>
                  <a:cubicBezTo>
                    <a:pt x="432" y="256"/>
                    <a:pt x="372" y="315"/>
                    <a:pt x="299" y="31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1" name="Oval 286"/>
            <p:cNvSpPr>
              <a:spLocks noChangeArrowheads="1"/>
            </p:cNvSpPr>
            <p:nvPr/>
          </p:nvSpPr>
          <p:spPr bwMode="auto">
            <a:xfrm>
              <a:off x="163512" y="3162300"/>
              <a:ext cx="106363" cy="1063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02" name="Group 173"/>
          <p:cNvGrpSpPr/>
          <p:nvPr/>
        </p:nvGrpSpPr>
        <p:grpSpPr>
          <a:xfrm>
            <a:off x="4819675" y="2487658"/>
            <a:ext cx="406400" cy="565149"/>
            <a:chOff x="839787" y="3005138"/>
            <a:chExt cx="406400" cy="423862"/>
          </a:xfrm>
          <a:solidFill>
            <a:schemeClr val="accent1"/>
          </a:solidFill>
        </p:grpSpPr>
        <p:sp>
          <p:nvSpPr>
            <p:cNvPr id="303" name="Freeform 287"/>
            <p:cNvSpPr/>
            <p:nvPr/>
          </p:nvSpPr>
          <p:spPr bwMode="auto">
            <a:xfrm>
              <a:off x="985837" y="3094038"/>
              <a:ext cx="84138" cy="100013"/>
            </a:xfrm>
            <a:custGeom>
              <a:avLst/>
              <a:gdLst>
                <a:gd name="T0" fmla="*/ 53 w 53"/>
                <a:gd name="T1" fmla="*/ 54 h 63"/>
                <a:gd name="T2" fmla="*/ 40 w 53"/>
                <a:gd name="T3" fmla="*/ 63 h 63"/>
                <a:gd name="T4" fmla="*/ 0 w 53"/>
                <a:gd name="T5" fmla="*/ 9 h 63"/>
                <a:gd name="T6" fmla="*/ 12 w 53"/>
                <a:gd name="T7" fmla="*/ 0 h 63"/>
                <a:gd name="T8" fmla="*/ 53 w 53"/>
                <a:gd name="T9" fmla="*/ 54 h 63"/>
              </a:gdLst>
              <a:ahLst/>
              <a:cxnLst>
                <a:cxn ang="0">
                  <a:pos x="T0" y="T1"/>
                </a:cxn>
                <a:cxn ang="0">
                  <a:pos x="T2" y="T3"/>
                </a:cxn>
                <a:cxn ang="0">
                  <a:pos x="T4" y="T5"/>
                </a:cxn>
                <a:cxn ang="0">
                  <a:pos x="T6" y="T7"/>
                </a:cxn>
                <a:cxn ang="0">
                  <a:pos x="T8" y="T9"/>
                </a:cxn>
              </a:cxnLst>
              <a:rect l="0" t="0" r="r" b="b"/>
              <a:pathLst>
                <a:path w="53" h="63">
                  <a:moveTo>
                    <a:pt x="53" y="54"/>
                  </a:moveTo>
                  <a:lnTo>
                    <a:pt x="40" y="63"/>
                  </a:lnTo>
                  <a:lnTo>
                    <a:pt x="0" y="9"/>
                  </a:lnTo>
                  <a:lnTo>
                    <a:pt x="12" y="0"/>
                  </a:lnTo>
                  <a:lnTo>
                    <a:pt x="53" y="5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4" name="Freeform 288"/>
            <p:cNvSpPr/>
            <p:nvPr/>
          </p:nvSpPr>
          <p:spPr bwMode="auto">
            <a:xfrm>
              <a:off x="1098550" y="3244850"/>
              <a:ext cx="82550" cy="100013"/>
            </a:xfrm>
            <a:custGeom>
              <a:avLst/>
              <a:gdLst>
                <a:gd name="T0" fmla="*/ 12 w 52"/>
                <a:gd name="T1" fmla="*/ 0 h 63"/>
                <a:gd name="T2" fmla="*/ 0 w 52"/>
                <a:gd name="T3" fmla="*/ 9 h 63"/>
                <a:gd name="T4" fmla="*/ 40 w 52"/>
                <a:gd name="T5" fmla="*/ 63 h 63"/>
                <a:gd name="T6" fmla="*/ 52 w 52"/>
                <a:gd name="T7" fmla="*/ 53 h 63"/>
                <a:gd name="T8" fmla="*/ 12 w 52"/>
                <a:gd name="T9" fmla="*/ 0 h 63"/>
              </a:gdLst>
              <a:ahLst/>
              <a:cxnLst>
                <a:cxn ang="0">
                  <a:pos x="T0" y="T1"/>
                </a:cxn>
                <a:cxn ang="0">
                  <a:pos x="T2" y="T3"/>
                </a:cxn>
                <a:cxn ang="0">
                  <a:pos x="T4" y="T5"/>
                </a:cxn>
                <a:cxn ang="0">
                  <a:pos x="T6" y="T7"/>
                </a:cxn>
                <a:cxn ang="0">
                  <a:pos x="T8" y="T9"/>
                </a:cxn>
              </a:cxnLst>
              <a:rect l="0" t="0" r="r" b="b"/>
              <a:pathLst>
                <a:path w="52" h="63">
                  <a:moveTo>
                    <a:pt x="12" y="0"/>
                  </a:moveTo>
                  <a:lnTo>
                    <a:pt x="0" y="9"/>
                  </a:lnTo>
                  <a:lnTo>
                    <a:pt x="40" y="63"/>
                  </a:lnTo>
                  <a:lnTo>
                    <a:pt x="52" y="53"/>
                  </a:lnTo>
                  <a:lnTo>
                    <a:pt x="12"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5" name="Freeform 289"/>
            <p:cNvSpPr/>
            <p:nvPr/>
          </p:nvSpPr>
          <p:spPr bwMode="auto">
            <a:xfrm>
              <a:off x="1114425" y="3136900"/>
              <a:ext cx="95250" cy="74613"/>
            </a:xfrm>
            <a:custGeom>
              <a:avLst/>
              <a:gdLst>
                <a:gd name="T0" fmla="*/ 5 w 60"/>
                <a:gd name="T1" fmla="*/ 47 h 47"/>
                <a:gd name="T2" fmla="*/ 0 w 60"/>
                <a:gd name="T3" fmla="*/ 38 h 47"/>
                <a:gd name="T4" fmla="*/ 55 w 60"/>
                <a:gd name="T5" fmla="*/ 0 h 47"/>
                <a:gd name="T6" fmla="*/ 60 w 60"/>
                <a:gd name="T7" fmla="*/ 8 h 47"/>
                <a:gd name="T8" fmla="*/ 5 w 60"/>
                <a:gd name="T9" fmla="*/ 47 h 47"/>
              </a:gdLst>
              <a:ahLst/>
              <a:cxnLst>
                <a:cxn ang="0">
                  <a:pos x="T0" y="T1"/>
                </a:cxn>
                <a:cxn ang="0">
                  <a:pos x="T2" y="T3"/>
                </a:cxn>
                <a:cxn ang="0">
                  <a:pos x="T4" y="T5"/>
                </a:cxn>
                <a:cxn ang="0">
                  <a:pos x="T6" y="T7"/>
                </a:cxn>
                <a:cxn ang="0">
                  <a:pos x="T8" y="T9"/>
                </a:cxn>
              </a:cxnLst>
              <a:rect l="0" t="0" r="r" b="b"/>
              <a:pathLst>
                <a:path w="60" h="47">
                  <a:moveTo>
                    <a:pt x="5" y="47"/>
                  </a:moveTo>
                  <a:lnTo>
                    <a:pt x="0" y="38"/>
                  </a:lnTo>
                  <a:lnTo>
                    <a:pt x="55" y="0"/>
                  </a:lnTo>
                  <a:lnTo>
                    <a:pt x="60" y="8"/>
                  </a:lnTo>
                  <a:lnTo>
                    <a:pt x="5" y="4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6" name="Freeform 290"/>
            <p:cNvSpPr/>
            <p:nvPr/>
          </p:nvSpPr>
          <p:spPr bwMode="auto">
            <a:xfrm>
              <a:off x="958850" y="3233738"/>
              <a:ext cx="100013" cy="82550"/>
            </a:xfrm>
            <a:custGeom>
              <a:avLst/>
              <a:gdLst>
                <a:gd name="T0" fmla="*/ 63 w 63"/>
                <a:gd name="T1" fmla="*/ 13 h 52"/>
                <a:gd name="T2" fmla="*/ 54 w 63"/>
                <a:gd name="T3" fmla="*/ 0 h 52"/>
                <a:gd name="T4" fmla="*/ 0 w 63"/>
                <a:gd name="T5" fmla="*/ 40 h 52"/>
                <a:gd name="T6" fmla="*/ 9 w 63"/>
                <a:gd name="T7" fmla="*/ 52 h 52"/>
                <a:gd name="T8" fmla="*/ 63 w 63"/>
                <a:gd name="T9" fmla="*/ 13 h 52"/>
              </a:gdLst>
              <a:ahLst/>
              <a:cxnLst>
                <a:cxn ang="0">
                  <a:pos x="T0" y="T1"/>
                </a:cxn>
                <a:cxn ang="0">
                  <a:pos x="T2" y="T3"/>
                </a:cxn>
                <a:cxn ang="0">
                  <a:pos x="T4" y="T5"/>
                </a:cxn>
                <a:cxn ang="0">
                  <a:pos x="T6" y="T7"/>
                </a:cxn>
                <a:cxn ang="0">
                  <a:pos x="T8" y="T9"/>
                </a:cxn>
              </a:cxnLst>
              <a:rect l="0" t="0" r="r" b="b"/>
              <a:pathLst>
                <a:path w="63" h="52">
                  <a:moveTo>
                    <a:pt x="63" y="13"/>
                  </a:moveTo>
                  <a:lnTo>
                    <a:pt x="54" y="0"/>
                  </a:lnTo>
                  <a:lnTo>
                    <a:pt x="0" y="40"/>
                  </a:lnTo>
                  <a:lnTo>
                    <a:pt x="9" y="52"/>
                  </a:lnTo>
                  <a:lnTo>
                    <a:pt x="63" y="1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7" name="Freeform 291"/>
            <p:cNvSpPr/>
            <p:nvPr/>
          </p:nvSpPr>
          <p:spPr bwMode="auto">
            <a:xfrm>
              <a:off x="995362" y="3127375"/>
              <a:ext cx="182563" cy="184150"/>
            </a:xfrm>
            <a:custGeom>
              <a:avLst/>
              <a:gdLst>
                <a:gd name="T0" fmla="*/ 219 w 243"/>
                <a:gd name="T1" fmla="*/ 166 h 244"/>
                <a:gd name="T2" fmla="*/ 78 w 243"/>
                <a:gd name="T3" fmla="*/ 220 h 244"/>
                <a:gd name="T4" fmla="*/ 24 w 243"/>
                <a:gd name="T5" fmla="*/ 78 h 244"/>
                <a:gd name="T6" fmla="*/ 165 w 243"/>
                <a:gd name="T7" fmla="*/ 24 h 244"/>
                <a:gd name="T8" fmla="*/ 219 w 243"/>
                <a:gd name="T9" fmla="*/ 166 h 244"/>
              </a:gdLst>
              <a:ahLst/>
              <a:cxnLst>
                <a:cxn ang="0">
                  <a:pos x="T0" y="T1"/>
                </a:cxn>
                <a:cxn ang="0">
                  <a:pos x="T2" y="T3"/>
                </a:cxn>
                <a:cxn ang="0">
                  <a:pos x="T4" y="T5"/>
                </a:cxn>
                <a:cxn ang="0">
                  <a:pos x="T6" y="T7"/>
                </a:cxn>
                <a:cxn ang="0">
                  <a:pos x="T8" y="T9"/>
                </a:cxn>
              </a:cxnLst>
              <a:rect l="0" t="0" r="r" b="b"/>
              <a:pathLst>
                <a:path w="243" h="244">
                  <a:moveTo>
                    <a:pt x="219" y="166"/>
                  </a:moveTo>
                  <a:cubicBezTo>
                    <a:pt x="195" y="220"/>
                    <a:pt x="132" y="244"/>
                    <a:pt x="78" y="220"/>
                  </a:cubicBezTo>
                  <a:cubicBezTo>
                    <a:pt x="24" y="196"/>
                    <a:pt x="0" y="132"/>
                    <a:pt x="24" y="78"/>
                  </a:cubicBezTo>
                  <a:cubicBezTo>
                    <a:pt x="48" y="25"/>
                    <a:pt x="111" y="0"/>
                    <a:pt x="165" y="24"/>
                  </a:cubicBezTo>
                  <a:cubicBezTo>
                    <a:pt x="219" y="49"/>
                    <a:pt x="243" y="112"/>
                    <a:pt x="219" y="16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8" name="Freeform 292"/>
            <p:cNvSpPr/>
            <p:nvPr/>
          </p:nvSpPr>
          <p:spPr bwMode="auto">
            <a:xfrm>
              <a:off x="909637" y="3005138"/>
              <a:ext cx="133350" cy="133350"/>
            </a:xfrm>
            <a:custGeom>
              <a:avLst/>
              <a:gdLst>
                <a:gd name="T0" fmla="*/ 160 w 178"/>
                <a:gd name="T1" fmla="*/ 120 h 177"/>
                <a:gd name="T2" fmla="*/ 57 w 178"/>
                <a:gd name="T3" fmla="*/ 160 h 177"/>
                <a:gd name="T4" fmla="*/ 18 w 178"/>
                <a:gd name="T5" fmla="*/ 57 h 177"/>
                <a:gd name="T6" fmla="*/ 121 w 178"/>
                <a:gd name="T7" fmla="*/ 17 h 177"/>
                <a:gd name="T8" fmla="*/ 160 w 178"/>
                <a:gd name="T9" fmla="*/ 120 h 177"/>
              </a:gdLst>
              <a:ahLst/>
              <a:cxnLst>
                <a:cxn ang="0">
                  <a:pos x="T0" y="T1"/>
                </a:cxn>
                <a:cxn ang="0">
                  <a:pos x="T2" y="T3"/>
                </a:cxn>
                <a:cxn ang="0">
                  <a:pos x="T4" y="T5"/>
                </a:cxn>
                <a:cxn ang="0">
                  <a:pos x="T6" y="T7"/>
                </a:cxn>
                <a:cxn ang="0">
                  <a:pos x="T8" y="T9"/>
                </a:cxn>
              </a:cxnLst>
              <a:rect l="0" t="0" r="r" b="b"/>
              <a:pathLst>
                <a:path w="178" h="177">
                  <a:moveTo>
                    <a:pt x="160" y="120"/>
                  </a:moveTo>
                  <a:cubicBezTo>
                    <a:pt x="143" y="160"/>
                    <a:pt x="97" y="177"/>
                    <a:pt x="57" y="160"/>
                  </a:cubicBezTo>
                  <a:cubicBezTo>
                    <a:pt x="18" y="142"/>
                    <a:pt x="0" y="96"/>
                    <a:pt x="18" y="57"/>
                  </a:cubicBezTo>
                  <a:cubicBezTo>
                    <a:pt x="36" y="17"/>
                    <a:pt x="82" y="0"/>
                    <a:pt x="121" y="17"/>
                  </a:cubicBezTo>
                  <a:cubicBezTo>
                    <a:pt x="160" y="35"/>
                    <a:pt x="178" y="81"/>
                    <a:pt x="160" y="12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9" name="Freeform 293"/>
            <p:cNvSpPr/>
            <p:nvPr/>
          </p:nvSpPr>
          <p:spPr bwMode="auto">
            <a:xfrm>
              <a:off x="839787" y="3248025"/>
              <a:ext cx="179388" cy="180975"/>
            </a:xfrm>
            <a:custGeom>
              <a:avLst/>
              <a:gdLst>
                <a:gd name="T0" fmla="*/ 216 w 240"/>
                <a:gd name="T1" fmla="*/ 163 h 240"/>
                <a:gd name="T2" fmla="*/ 77 w 240"/>
                <a:gd name="T3" fmla="*/ 216 h 240"/>
                <a:gd name="T4" fmla="*/ 24 w 240"/>
                <a:gd name="T5" fmla="*/ 77 h 240"/>
                <a:gd name="T6" fmla="*/ 163 w 240"/>
                <a:gd name="T7" fmla="*/ 24 h 240"/>
                <a:gd name="T8" fmla="*/ 216 w 240"/>
                <a:gd name="T9" fmla="*/ 163 h 240"/>
              </a:gdLst>
              <a:ahLst/>
              <a:cxnLst>
                <a:cxn ang="0">
                  <a:pos x="T0" y="T1"/>
                </a:cxn>
                <a:cxn ang="0">
                  <a:pos x="T2" y="T3"/>
                </a:cxn>
                <a:cxn ang="0">
                  <a:pos x="T4" y="T5"/>
                </a:cxn>
                <a:cxn ang="0">
                  <a:pos x="T6" y="T7"/>
                </a:cxn>
                <a:cxn ang="0">
                  <a:pos x="T8" y="T9"/>
                </a:cxn>
              </a:cxnLst>
              <a:rect l="0" t="0" r="r" b="b"/>
              <a:pathLst>
                <a:path w="240" h="240">
                  <a:moveTo>
                    <a:pt x="216" y="163"/>
                  </a:moveTo>
                  <a:cubicBezTo>
                    <a:pt x="192" y="216"/>
                    <a:pt x="130" y="240"/>
                    <a:pt x="77" y="216"/>
                  </a:cubicBezTo>
                  <a:cubicBezTo>
                    <a:pt x="24" y="193"/>
                    <a:pt x="0" y="130"/>
                    <a:pt x="24" y="77"/>
                  </a:cubicBezTo>
                  <a:cubicBezTo>
                    <a:pt x="47" y="24"/>
                    <a:pt x="110" y="0"/>
                    <a:pt x="163" y="24"/>
                  </a:cubicBezTo>
                  <a:cubicBezTo>
                    <a:pt x="216" y="48"/>
                    <a:pt x="240" y="110"/>
                    <a:pt x="216" y="1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0" name="Freeform 294"/>
            <p:cNvSpPr/>
            <p:nvPr/>
          </p:nvSpPr>
          <p:spPr bwMode="auto">
            <a:xfrm>
              <a:off x="1185862" y="3105150"/>
              <a:ext cx="60325" cy="60325"/>
            </a:xfrm>
            <a:custGeom>
              <a:avLst/>
              <a:gdLst>
                <a:gd name="T0" fmla="*/ 75 w 81"/>
                <a:gd name="T1" fmla="*/ 50 h 80"/>
                <a:gd name="T2" fmla="*/ 31 w 81"/>
                <a:gd name="T3" fmla="*/ 75 h 80"/>
                <a:gd name="T4" fmla="*/ 6 w 81"/>
                <a:gd name="T5" fmla="*/ 31 h 80"/>
                <a:gd name="T6" fmla="*/ 50 w 81"/>
                <a:gd name="T7" fmla="*/ 5 h 80"/>
                <a:gd name="T8" fmla="*/ 75 w 81"/>
                <a:gd name="T9" fmla="*/ 50 h 80"/>
              </a:gdLst>
              <a:ahLst/>
              <a:cxnLst>
                <a:cxn ang="0">
                  <a:pos x="T0" y="T1"/>
                </a:cxn>
                <a:cxn ang="0">
                  <a:pos x="T2" y="T3"/>
                </a:cxn>
                <a:cxn ang="0">
                  <a:pos x="T4" y="T5"/>
                </a:cxn>
                <a:cxn ang="0">
                  <a:pos x="T6" y="T7"/>
                </a:cxn>
                <a:cxn ang="0">
                  <a:pos x="T8" y="T9"/>
                </a:cxn>
              </a:cxnLst>
              <a:rect l="0" t="0" r="r" b="b"/>
              <a:pathLst>
                <a:path w="81" h="80">
                  <a:moveTo>
                    <a:pt x="75" y="50"/>
                  </a:moveTo>
                  <a:cubicBezTo>
                    <a:pt x="70" y="69"/>
                    <a:pt x="50" y="80"/>
                    <a:pt x="31" y="75"/>
                  </a:cubicBezTo>
                  <a:cubicBezTo>
                    <a:pt x="12" y="70"/>
                    <a:pt x="0" y="50"/>
                    <a:pt x="6" y="31"/>
                  </a:cubicBezTo>
                  <a:cubicBezTo>
                    <a:pt x="11" y="12"/>
                    <a:pt x="31" y="0"/>
                    <a:pt x="50" y="5"/>
                  </a:cubicBezTo>
                  <a:cubicBezTo>
                    <a:pt x="69" y="11"/>
                    <a:pt x="81" y="31"/>
                    <a:pt x="75" y="5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1" name="Freeform 295"/>
            <p:cNvSpPr/>
            <p:nvPr/>
          </p:nvSpPr>
          <p:spPr bwMode="auto">
            <a:xfrm>
              <a:off x="1141412" y="3313113"/>
              <a:ext cx="79375" cy="77788"/>
            </a:xfrm>
            <a:custGeom>
              <a:avLst/>
              <a:gdLst>
                <a:gd name="T0" fmla="*/ 95 w 106"/>
                <a:gd name="T1" fmla="*/ 72 h 105"/>
                <a:gd name="T2" fmla="*/ 34 w 106"/>
                <a:gd name="T3" fmla="*/ 95 h 105"/>
                <a:gd name="T4" fmla="*/ 11 w 106"/>
                <a:gd name="T5" fmla="*/ 34 h 105"/>
                <a:gd name="T6" fmla="*/ 72 w 106"/>
                <a:gd name="T7" fmla="*/ 10 h 105"/>
                <a:gd name="T8" fmla="*/ 95 w 106"/>
                <a:gd name="T9" fmla="*/ 72 h 105"/>
              </a:gdLst>
              <a:ahLst/>
              <a:cxnLst>
                <a:cxn ang="0">
                  <a:pos x="T0" y="T1"/>
                </a:cxn>
                <a:cxn ang="0">
                  <a:pos x="T2" y="T3"/>
                </a:cxn>
                <a:cxn ang="0">
                  <a:pos x="T4" y="T5"/>
                </a:cxn>
                <a:cxn ang="0">
                  <a:pos x="T6" y="T7"/>
                </a:cxn>
                <a:cxn ang="0">
                  <a:pos x="T8" y="T9"/>
                </a:cxn>
              </a:cxnLst>
              <a:rect l="0" t="0" r="r" b="b"/>
              <a:pathLst>
                <a:path w="106" h="105">
                  <a:moveTo>
                    <a:pt x="95" y="72"/>
                  </a:moveTo>
                  <a:cubicBezTo>
                    <a:pt x="85" y="95"/>
                    <a:pt x="58" y="105"/>
                    <a:pt x="34" y="95"/>
                  </a:cubicBezTo>
                  <a:cubicBezTo>
                    <a:pt x="11" y="84"/>
                    <a:pt x="0" y="57"/>
                    <a:pt x="11" y="34"/>
                  </a:cubicBezTo>
                  <a:cubicBezTo>
                    <a:pt x="21" y="10"/>
                    <a:pt x="49" y="0"/>
                    <a:pt x="72" y="10"/>
                  </a:cubicBezTo>
                  <a:cubicBezTo>
                    <a:pt x="95" y="21"/>
                    <a:pt x="106" y="48"/>
                    <a:pt x="95" y="7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12" name="Group 183"/>
          <p:cNvGrpSpPr/>
          <p:nvPr/>
        </p:nvGrpSpPr>
        <p:grpSpPr>
          <a:xfrm>
            <a:off x="6205878" y="2580115"/>
            <a:ext cx="473075" cy="357717"/>
            <a:chOff x="2470150" y="3081338"/>
            <a:chExt cx="473075" cy="268288"/>
          </a:xfrm>
          <a:solidFill>
            <a:schemeClr val="accent1"/>
          </a:solidFill>
        </p:grpSpPr>
        <p:sp>
          <p:nvSpPr>
            <p:cNvPr id="313" name="Freeform 296"/>
            <p:cNvSpPr>
              <a:spLocks noEditPoints="1"/>
            </p:cNvSpPr>
            <p:nvPr/>
          </p:nvSpPr>
          <p:spPr bwMode="auto">
            <a:xfrm>
              <a:off x="2470150" y="3081338"/>
              <a:ext cx="473075" cy="268288"/>
            </a:xfrm>
            <a:custGeom>
              <a:avLst/>
              <a:gdLst>
                <a:gd name="T0" fmla="*/ 623 w 630"/>
                <a:gd name="T1" fmla="*/ 83 h 358"/>
                <a:gd name="T2" fmla="*/ 315 w 630"/>
                <a:gd name="T3" fmla="*/ 0 h 358"/>
                <a:gd name="T4" fmla="*/ 6 w 630"/>
                <a:gd name="T5" fmla="*/ 83 h 358"/>
                <a:gd name="T6" fmla="*/ 2 w 630"/>
                <a:gd name="T7" fmla="*/ 99 h 358"/>
                <a:gd name="T8" fmla="*/ 72 w 630"/>
                <a:gd name="T9" fmla="*/ 346 h 358"/>
                <a:gd name="T10" fmla="*/ 88 w 630"/>
                <a:gd name="T11" fmla="*/ 358 h 358"/>
                <a:gd name="T12" fmla="*/ 542 w 630"/>
                <a:gd name="T13" fmla="*/ 358 h 358"/>
                <a:gd name="T14" fmla="*/ 558 w 630"/>
                <a:gd name="T15" fmla="*/ 346 h 358"/>
                <a:gd name="T16" fmla="*/ 628 w 630"/>
                <a:gd name="T17" fmla="*/ 99 h 358"/>
                <a:gd name="T18" fmla="*/ 623 w 630"/>
                <a:gd name="T19" fmla="*/ 83 h 358"/>
                <a:gd name="T20" fmla="*/ 390 w 630"/>
                <a:gd name="T21" fmla="*/ 227 h 358"/>
                <a:gd name="T22" fmla="*/ 315 w 630"/>
                <a:gd name="T23" fmla="*/ 275 h 358"/>
                <a:gd name="T24" fmla="*/ 240 w 630"/>
                <a:gd name="T25" fmla="*/ 227 h 358"/>
                <a:gd name="T26" fmla="*/ 216 w 630"/>
                <a:gd name="T27" fmla="*/ 105 h 358"/>
                <a:gd name="T28" fmla="*/ 279 w 630"/>
                <a:gd name="T29" fmla="*/ 87 h 358"/>
                <a:gd name="T30" fmla="*/ 315 w 630"/>
                <a:gd name="T31" fmla="*/ 136 h 358"/>
                <a:gd name="T32" fmla="*/ 351 w 630"/>
                <a:gd name="T33" fmla="*/ 87 h 358"/>
                <a:gd name="T34" fmla="*/ 414 w 630"/>
                <a:gd name="T35" fmla="*/ 105 h 358"/>
                <a:gd name="T36" fmla="*/ 390 w 630"/>
                <a:gd name="T37" fmla="*/ 22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0" h="358">
                  <a:moveTo>
                    <a:pt x="623" y="83"/>
                  </a:moveTo>
                  <a:cubicBezTo>
                    <a:pt x="564" y="34"/>
                    <a:pt x="452" y="0"/>
                    <a:pt x="315" y="0"/>
                  </a:cubicBezTo>
                  <a:cubicBezTo>
                    <a:pt x="178" y="0"/>
                    <a:pt x="66" y="34"/>
                    <a:pt x="6" y="83"/>
                  </a:cubicBezTo>
                  <a:cubicBezTo>
                    <a:pt x="2" y="87"/>
                    <a:pt x="0" y="93"/>
                    <a:pt x="2" y="99"/>
                  </a:cubicBezTo>
                  <a:cubicBezTo>
                    <a:pt x="72" y="346"/>
                    <a:pt x="72" y="346"/>
                    <a:pt x="72" y="346"/>
                  </a:cubicBezTo>
                  <a:cubicBezTo>
                    <a:pt x="74" y="353"/>
                    <a:pt x="81" y="358"/>
                    <a:pt x="88" y="358"/>
                  </a:cubicBezTo>
                  <a:cubicBezTo>
                    <a:pt x="542" y="358"/>
                    <a:pt x="542" y="358"/>
                    <a:pt x="542" y="358"/>
                  </a:cubicBezTo>
                  <a:cubicBezTo>
                    <a:pt x="549" y="358"/>
                    <a:pt x="556" y="353"/>
                    <a:pt x="558" y="346"/>
                  </a:cubicBezTo>
                  <a:cubicBezTo>
                    <a:pt x="628" y="99"/>
                    <a:pt x="628" y="99"/>
                    <a:pt x="628" y="99"/>
                  </a:cubicBezTo>
                  <a:cubicBezTo>
                    <a:pt x="630" y="93"/>
                    <a:pt x="628" y="87"/>
                    <a:pt x="623" y="83"/>
                  </a:cubicBezTo>
                  <a:close/>
                  <a:moveTo>
                    <a:pt x="390" y="227"/>
                  </a:moveTo>
                  <a:cubicBezTo>
                    <a:pt x="362" y="262"/>
                    <a:pt x="315" y="275"/>
                    <a:pt x="315" y="275"/>
                  </a:cubicBezTo>
                  <a:cubicBezTo>
                    <a:pt x="315" y="275"/>
                    <a:pt x="268" y="262"/>
                    <a:pt x="240" y="227"/>
                  </a:cubicBezTo>
                  <a:cubicBezTo>
                    <a:pt x="212" y="192"/>
                    <a:pt x="194" y="147"/>
                    <a:pt x="216" y="105"/>
                  </a:cubicBezTo>
                  <a:cubicBezTo>
                    <a:pt x="228" y="84"/>
                    <a:pt x="258" y="79"/>
                    <a:pt x="279" y="87"/>
                  </a:cubicBezTo>
                  <a:cubicBezTo>
                    <a:pt x="302" y="94"/>
                    <a:pt x="315" y="136"/>
                    <a:pt x="315" y="136"/>
                  </a:cubicBezTo>
                  <a:cubicBezTo>
                    <a:pt x="315" y="136"/>
                    <a:pt x="328" y="94"/>
                    <a:pt x="351" y="87"/>
                  </a:cubicBezTo>
                  <a:cubicBezTo>
                    <a:pt x="372" y="79"/>
                    <a:pt x="402" y="84"/>
                    <a:pt x="414" y="105"/>
                  </a:cubicBezTo>
                  <a:cubicBezTo>
                    <a:pt x="436" y="147"/>
                    <a:pt x="418" y="192"/>
                    <a:pt x="390" y="22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4" name="Freeform 297"/>
            <p:cNvSpPr/>
            <p:nvPr/>
          </p:nvSpPr>
          <p:spPr bwMode="auto">
            <a:xfrm>
              <a:off x="2516187" y="3314700"/>
              <a:ext cx="381000" cy="34925"/>
            </a:xfrm>
            <a:custGeom>
              <a:avLst/>
              <a:gdLst>
                <a:gd name="T0" fmla="*/ 0 w 506"/>
                <a:gd name="T1" fmla="*/ 0 h 47"/>
                <a:gd name="T2" fmla="*/ 10 w 506"/>
                <a:gd name="T3" fmla="*/ 35 h 47"/>
                <a:gd name="T4" fmla="*/ 26 w 506"/>
                <a:gd name="T5" fmla="*/ 47 h 47"/>
                <a:gd name="T6" fmla="*/ 480 w 506"/>
                <a:gd name="T7" fmla="*/ 47 h 47"/>
                <a:gd name="T8" fmla="*/ 496 w 506"/>
                <a:gd name="T9" fmla="*/ 35 h 47"/>
                <a:gd name="T10" fmla="*/ 506 w 506"/>
                <a:gd name="T11" fmla="*/ 0 h 47"/>
                <a:gd name="T12" fmla="*/ 0 w 506"/>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06" h="47">
                  <a:moveTo>
                    <a:pt x="0" y="0"/>
                  </a:moveTo>
                  <a:cubicBezTo>
                    <a:pt x="10" y="35"/>
                    <a:pt x="10" y="35"/>
                    <a:pt x="10" y="35"/>
                  </a:cubicBezTo>
                  <a:cubicBezTo>
                    <a:pt x="12" y="42"/>
                    <a:pt x="19" y="47"/>
                    <a:pt x="26" y="47"/>
                  </a:cubicBezTo>
                  <a:cubicBezTo>
                    <a:pt x="480" y="47"/>
                    <a:pt x="480" y="47"/>
                    <a:pt x="480" y="47"/>
                  </a:cubicBezTo>
                  <a:cubicBezTo>
                    <a:pt x="487" y="47"/>
                    <a:pt x="494" y="42"/>
                    <a:pt x="496" y="35"/>
                  </a:cubicBezTo>
                  <a:cubicBezTo>
                    <a:pt x="506" y="0"/>
                    <a:pt x="506" y="0"/>
                    <a:pt x="506"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15" name="Group 186"/>
          <p:cNvGrpSpPr/>
          <p:nvPr/>
        </p:nvGrpSpPr>
        <p:grpSpPr>
          <a:xfrm>
            <a:off x="6968578" y="2551299"/>
            <a:ext cx="469900" cy="539749"/>
            <a:chOff x="3302000" y="3008313"/>
            <a:chExt cx="469900" cy="404812"/>
          </a:xfrm>
          <a:solidFill>
            <a:schemeClr val="accent1"/>
          </a:solidFill>
        </p:grpSpPr>
        <p:sp>
          <p:nvSpPr>
            <p:cNvPr id="316" name="Freeform 298"/>
            <p:cNvSpPr/>
            <p:nvPr/>
          </p:nvSpPr>
          <p:spPr bwMode="auto">
            <a:xfrm>
              <a:off x="3302000" y="3008313"/>
              <a:ext cx="469900" cy="303213"/>
            </a:xfrm>
            <a:custGeom>
              <a:avLst/>
              <a:gdLst>
                <a:gd name="T0" fmla="*/ 24 w 624"/>
                <a:gd name="T1" fmla="*/ 263 h 403"/>
                <a:gd name="T2" fmla="*/ 117 w 624"/>
                <a:gd name="T3" fmla="*/ 263 h 403"/>
                <a:gd name="T4" fmla="*/ 120 w 624"/>
                <a:gd name="T5" fmla="*/ 246 h 403"/>
                <a:gd name="T6" fmla="*/ 127 w 624"/>
                <a:gd name="T7" fmla="*/ 240 h 403"/>
                <a:gd name="T8" fmla="*/ 134 w 624"/>
                <a:gd name="T9" fmla="*/ 245 h 403"/>
                <a:gd name="T10" fmla="*/ 147 w 624"/>
                <a:gd name="T11" fmla="*/ 278 h 403"/>
                <a:gd name="T12" fmla="*/ 172 w 624"/>
                <a:gd name="T13" fmla="*/ 151 h 403"/>
                <a:gd name="T14" fmla="*/ 179 w 624"/>
                <a:gd name="T15" fmla="*/ 145 h 403"/>
                <a:gd name="T16" fmla="*/ 186 w 624"/>
                <a:gd name="T17" fmla="*/ 151 h 403"/>
                <a:gd name="T18" fmla="*/ 204 w 624"/>
                <a:gd name="T19" fmla="*/ 324 h 403"/>
                <a:gd name="T20" fmla="*/ 230 w 624"/>
                <a:gd name="T21" fmla="*/ 146 h 403"/>
                <a:gd name="T22" fmla="*/ 237 w 624"/>
                <a:gd name="T23" fmla="*/ 140 h 403"/>
                <a:gd name="T24" fmla="*/ 244 w 624"/>
                <a:gd name="T25" fmla="*/ 146 h 403"/>
                <a:gd name="T26" fmla="*/ 265 w 624"/>
                <a:gd name="T27" fmla="*/ 263 h 403"/>
                <a:gd name="T28" fmla="*/ 300 w 624"/>
                <a:gd name="T29" fmla="*/ 263 h 403"/>
                <a:gd name="T30" fmla="*/ 308 w 624"/>
                <a:gd name="T31" fmla="*/ 269 h 403"/>
                <a:gd name="T32" fmla="*/ 308 w 624"/>
                <a:gd name="T33" fmla="*/ 275 h 403"/>
                <a:gd name="T34" fmla="*/ 310 w 624"/>
                <a:gd name="T35" fmla="*/ 267 h 403"/>
                <a:gd name="T36" fmla="*/ 317 w 624"/>
                <a:gd name="T37" fmla="*/ 261 h 403"/>
                <a:gd name="T38" fmla="*/ 325 w 624"/>
                <a:gd name="T39" fmla="*/ 267 h 403"/>
                <a:gd name="T40" fmla="*/ 335 w 624"/>
                <a:gd name="T41" fmla="*/ 298 h 403"/>
                <a:gd name="T42" fmla="*/ 344 w 624"/>
                <a:gd name="T43" fmla="*/ 265 h 403"/>
                <a:gd name="T44" fmla="*/ 352 w 624"/>
                <a:gd name="T45" fmla="*/ 260 h 403"/>
                <a:gd name="T46" fmla="*/ 359 w 624"/>
                <a:gd name="T47" fmla="*/ 266 h 403"/>
                <a:gd name="T48" fmla="*/ 372 w 624"/>
                <a:gd name="T49" fmla="*/ 403 h 403"/>
                <a:gd name="T50" fmla="*/ 413 w 624"/>
                <a:gd name="T51" fmla="*/ 199 h 403"/>
                <a:gd name="T52" fmla="*/ 420 w 624"/>
                <a:gd name="T53" fmla="*/ 193 h 403"/>
                <a:gd name="T54" fmla="*/ 428 w 624"/>
                <a:gd name="T55" fmla="*/ 198 h 403"/>
                <a:gd name="T56" fmla="*/ 446 w 624"/>
                <a:gd name="T57" fmla="*/ 243 h 403"/>
                <a:gd name="T58" fmla="*/ 465 w 624"/>
                <a:gd name="T59" fmla="*/ 130 h 403"/>
                <a:gd name="T60" fmla="*/ 472 w 624"/>
                <a:gd name="T61" fmla="*/ 124 h 403"/>
                <a:gd name="T62" fmla="*/ 479 w 624"/>
                <a:gd name="T63" fmla="*/ 129 h 403"/>
                <a:gd name="T64" fmla="*/ 513 w 624"/>
                <a:gd name="T65" fmla="*/ 263 h 403"/>
                <a:gd name="T66" fmla="*/ 602 w 624"/>
                <a:gd name="T67" fmla="*/ 263 h 403"/>
                <a:gd name="T68" fmla="*/ 604 w 624"/>
                <a:gd name="T69" fmla="*/ 263 h 403"/>
                <a:gd name="T70" fmla="*/ 589 w 624"/>
                <a:gd name="T71" fmla="*/ 72 h 403"/>
                <a:gd name="T72" fmla="*/ 412 w 624"/>
                <a:gd name="T73" fmla="*/ 21 h 403"/>
                <a:gd name="T74" fmla="*/ 312 w 624"/>
                <a:gd name="T75" fmla="*/ 98 h 403"/>
                <a:gd name="T76" fmla="*/ 212 w 624"/>
                <a:gd name="T77" fmla="*/ 21 h 403"/>
                <a:gd name="T78" fmla="*/ 35 w 624"/>
                <a:gd name="T79" fmla="*/ 72 h 403"/>
                <a:gd name="T80" fmla="*/ 20 w 624"/>
                <a:gd name="T81" fmla="*/ 264 h 403"/>
                <a:gd name="T82" fmla="*/ 24 w 624"/>
                <a:gd name="T83" fmla="*/ 26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4" h="403">
                  <a:moveTo>
                    <a:pt x="24" y="263"/>
                  </a:moveTo>
                  <a:cubicBezTo>
                    <a:pt x="117" y="263"/>
                    <a:pt x="117" y="263"/>
                    <a:pt x="117" y="263"/>
                  </a:cubicBezTo>
                  <a:cubicBezTo>
                    <a:pt x="120" y="246"/>
                    <a:pt x="120" y="246"/>
                    <a:pt x="120" y="246"/>
                  </a:cubicBezTo>
                  <a:cubicBezTo>
                    <a:pt x="121" y="243"/>
                    <a:pt x="123" y="241"/>
                    <a:pt x="127" y="240"/>
                  </a:cubicBezTo>
                  <a:cubicBezTo>
                    <a:pt x="130" y="240"/>
                    <a:pt x="133" y="242"/>
                    <a:pt x="134" y="245"/>
                  </a:cubicBezTo>
                  <a:cubicBezTo>
                    <a:pt x="147" y="278"/>
                    <a:pt x="147" y="278"/>
                    <a:pt x="147" y="278"/>
                  </a:cubicBezTo>
                  <a:cubicBezTo>
                    <a:pt x="172" y="151"/>
                    <a:pt x="172" y="151"/>
                    <a:pt x="172" y="151"/>
                  </a:cubicBezTo>
                  <a:cubicBezTo>
                    <a:pt x="172" y="147"/>
                    <a:pt x="176" y="144"/>
                    <a:pt x="179" y="145"/>
                  </a:cubicBezTo>
                  <a:cubicBezTo>
                    <a:pt x="183" y="145"/>
                    <a:pt x="186" y="148"/>
                    <a:pt x="186" y="151"/>
                  </a:cubicBezTo>
                  <a:cubicBezTo>
                    <a:pt x="204" y="324"/>
                    <a:pt x="204" y="324"/>
                    <a:pt x="204" y="324"/>
                  </a:cubicBezTo>
                  <a:cubicBezTo>
                    <a:pt x="230" y="146"/>
                    <a:pt x="230" y="146"/>
                    <a:pt x="230" y="146"/>
                  </a:cubicBezTo>
                  <a:cubicBezTo>
                    <a:pt x="230" y="143"/>
                    <a:pt x="233" y="140"/>
                    <a:pt x="237" y="140"/>
                  </a:cubicBezTo>
                  <a:cubicBezTo>
                    <a:pt x="241" y="140"/>
                    <a:pt x="244" y="142"/>
                    <a:pt x="244" y="146"/>
                  </a:cubicBezTo>
                  <a:cubicBezTo>
                    <a:pt x="265" y="263"/>
                    <a:pt x="265" y="263"/>
                    <a:pt x="265" y="263"/>
                  </a:cubicBezTo>
                  <a:cubicBezTo>
                    <a:pt x="300" y="263"/>
                    <a:pt x="300" y="263"/>
                    <a:pt x="300" y="263"/>
                  </a:cubicBezTo>
                  <a:cubicBezTo>
                    <a:pt x="304" y="263"/>
                    <a:pt x="307" y="266"/>
                    <a:pt x="308" y="269"/>
                  </a:cubicBezTo>
                  <a:cubicBezTo>
                    <a:pt x="308" y="275"/>
                    <a:pt x="308" y="275"/>
                    <a:pt x="308" y="275"/>
                  </a:cubicBezTo>
                  <a:cubicBezTo>
                    <a:pt x="310" y="267"/>
                    <a:pt x="310" y="267"/>
                    <a:pt x="310" y="267"/>
                  </a:cubicBezTo>
                  <a:cubicBezTo>
                    <a:pt x="311" y="264"/>
                    <a:pt x="314" y="262"/>
                    <a:pt x="317" y="261"/>
                  </a:cubicBezTo>
                  <a:cubicBezTo>
                    <a:pt x="321" y="261"/>
                    <a:pt x="324" y="264"/>
                    <a:pt x="325" y="267"/>
                  </a:cubicBezTo>
                  <a:cubicBezTo>
                    <a:pt x="335" y="298"/>
                    <a:pt x="335" y="298"/>
                    <a:pt x="335" y="298"/>
                  </a:cubicBezTo>
                  <a:cubicBezTo>
                    <a:pt x="344" y="265"/>
                    <a:pt x="344" y="265"/>
                    <a:pt x="344" y="265"/>
                  </a:cubicBezTo>
                  <a:cubicBezTo>
                    <a:pt x="345" y="262"/>
                    <a:pt x="349" y="259"/>
                    <a:pt x="352" y="260"/>
                  </a:cubicBezTo>
                  <a:cubicBezTo>
                    <a:pt x="356" y="260"/>
                    <a:pt x="358" y="263"/>
                    <a:pt x="359" y="266"/>
                  </a:cubicBezTo>
                  <a:cubicBezTo>
                    <a:pt x="372" y="403"/>
                    <a:pt x="372" y="403"/>
                    <a:pt x="372" y="403"/>
                  </a:cubicBezTo>
                  <a:cubicBezTo>
                    <a:pt x="413" y="199"/>
                    <a:pt x="413" y="199"/>
                    <a:pt x="413" y="199"/>
                  </a:cubicBezTo>
                  <a:cubicBezTo>
                    <a:pt x="414" y="196"/>
                    <a:pt x="417" y="194"/>
                    <a:pt x="420" y="193"/>
                  </a:cubicBezTo>
                  <a:cubicBezTo>
                    <a:pt x="423" y="193"/>
                    <a:pt x="426" y="195"/>
                    <a:pt x="428" y="198"/>
                  </a:cubicBezTo>
                  <a:cubicBezTo>
                    <a:pt x="446" y="243"/>
                    <a:pt x="446" y="243"/>
                    <a:pt x="446" y="243"/>
                  </a:cubicBezTo>
                  <a:cubicBezTo>
                    <a:pt x="465" y="130"/>
                    <a:pt x="465" y="130"/>
                    <a:pt x="465" y="130"/>
                  </a:cubicBezTo>
                  <a:cubicBezTo>
                    <a:pt x="466" y="126"/>
                    <a:pt x="468" y="124"/>
                    <a:pt x="472" y="124"/>
                  </a:cubicBezTo>
                  <a:cubicBezTo>
                    <a:pt x="475" y="123"/>
                    <a:pt x="479" y="126"/>
                    <a:pt x="479" y="129"/>
                  </a:cubicBezTo>
                  <a:cubicBezTo>
                    <a:pt x="513" y="263"/>
                    <a:pt x="513" y="263"/>
                    <a:pt x="513" y="263"/>
                  </a:cubicBezTo>
                  <a:cubicBezTo>
                    <a:pt x="602" y="263"/>
                    <a:pt x="602" y="263"/>
                    <a:pt x="602" y="263"/>
                  </a:cubicBezTo>
                  <a:cubicBezTo>
                    <a:pt x="603" y="263"/>
                    <a:pt x="604" y="263"/>
                    <a:pt x="604" y="263"/>
                  </a:cubicBezTo>
                  <a:cubicBezTo>
                    <a:pt x="624" y="201"/>
                    <a:pt x="624" y="135"/>
                    <a:pt x="589" y="72"/>
                  </a:cubicBezTo>
                  <a:cubicBezTo>
                    <a:pt x="557" y="14"/>
                    <a:pt x="473" y="0"/>
                    <a:pt x="412" y="21"/>
                  </a:cubicBezTo>
                  <a:cubicBezTo>
                    <a:pt x="350" y="42"/>
                    <a:pt x="312" y="98"/>
                    <a:pt x="312" y="98"/>
                  </a:cubicBezTo>
                  <a:cubicBezTo>
                    <a:pt x="312" y="98"/>
                    <a:pt x="274" y="42"/>
                    <a:pt x="212" y="21"/>
                  </a:cubicBezTo>
                  <a:cubicBezTo>
                    <a:pt x="151" y="0"/>
                    <a:pt x="67" y="14"/>
                    <a:pt x="35" y="72"/>
                  </a:cubicBezTo>
                  <a:cubicBezTo>
                    <a:pt x="0" y="136"/>
                    <a:pt x="0" y="202"/>
                    <a:pt x="20" y="264"/>
                  </a:cubicBezTo>
                  <a:cubicBezTo>
                    <a:pt x="21" y="263"/>
                    <a:pt x="22" y="263"/>
                    <a:pt x="24" y="2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7" name="Freeform 299"/>
            <p:cNvSpPr/>
            <p:nvPr/>
          </p:nvSpPr>
          <p:spPr bwMode="auto">
            <a:xfrm>
              <a:off x="3321050" y="3133725"/>
              <a:ext cx="431800" cy="279400"/>
            </a:xfrm>
            <a:custGeom>
              <a:avLst/>
              <a:gdLst>
                <a:gd name="T0" fmla="*/ 483 w 576"/>
                <a:gd name="T1" fmla="*/ 111 h 373"/>
                <a:gd name="T2" fmla="*/ 476 w 576"/>
                <a:gd name="T3" fmla="*/ 105 h 373"/>
                <a:gd name="T4" fmla="*/ 450 w 576"/>
                <a:gd name="T5" fmla="*/ 0 h 373"/>
                <a:gd name="T6" fmla="*/ 432 w 576"/>
                <a:gd name="T7" fmla="*/ 104 h 373"/>
                <a:gd name="T8" fmla="*/ 426 w 576"/>
                <a:gd name="T9" fmla="*/ 110 h 373"/>
                <a:gd name="T10" fmla="*/ 418 w 576"/>
                <a:gd name="T11" fmla="*/ 106 h 373"/>
                <a:gd name="T12" fmla="*/ 399 w 576"/>
                <a:gd name="T13" fmla="*/ 59 h 373"/>
                <a:gd name="T14" fmla="*/ 353 w 576"/>
                <a:gd name="T15" fmla="*/ 286 h 373"/>
                <a:gd name="T16" fmla="*/ 346 w 576"/>
                <a:gd name="T17" fmla="*/ 292 h 373"/>
                <a:gd name="T18" fmla="*/ 345 w 576"/>
                <a:gd name="T19" fmla="*/ 292 h 373"/>
                <a:gd name="T20" fmla="*/ 338 w 576"/>
                <a:gd name="T21" fmla="*/ 286 h 373"/>
                <a:gd name="T22" fmla="*/ 324 w 576"/>
                <a:gd name="T23" fmla="*/ 138 h 373"/>
                <a:gd name="T24" fmla="*/ 318 w 576"/>
                <a:gd name="T25" fmla="*/ 159 h 373"/>
                <a:gd name="T26" fmla="*/ 311 w 576"/>
                <a:gd name="T27" fmla="*/ 164 h 373"/>
                <a:gd name="T28" fmla="*/ 311 w 576"/>
                <a:gd name="T29" fmla="*/ 164 h 373"/>
                <a:gd name="T30" fmla="*/ 304 w 576"/>
                <a:gd name="T31" fmla="*/ 159 h 373"/>
                <a:gd name="T32" fmla="*/ 294 w 576"/>
                <a:gd name="T33" fmla="*/ 128 h 373"/>
                <a:gd name="T34" fmla="*/ 289 w 576"/>
                <a:gd name="T35" fmla="*/ 148 h 373"/>
                <a:gd name="T36" fmla="*/ 281 w 576"/>
                <a:gd name="T37" fmla="*/ 153 h 373"/>
                <a:gd name="T38" fmla="*/ 275 w 576"/>
                <a:gd name="T39" fmla="*/ 147 h 373"/>
                <a:gd name="T40" fmla="*/ 270 w 576"/>
                <a:gd name="T41" fmla="*/ 111 h 373"/>
                <a:gd name="T42" fmla="*/ 235 w 576"/>
                <a:gd name="T43" fmla="*/ 111 h 373"/>
                <a:gd name="T44" fmla="*/ 227 w 576"/>
                <a:gd name="T45" fmla="*/ 105 h 373"/>
                <a:gd name="T46" fmla="*/ 214 w 576"/>
                <a:gd name="T47" fmla="*/ 26 h 373"/>
                <a:gd name="T48" fmla="*/ 185 w 576"/>
                <a:gd name="T49" fmla="*/ 218 h 373"/>
                <a:gd name="T50" fmla="*/ 178 w 576"/>
                <a:gd name="T51" fmla="*/ 224 h 373"/>
                <a:gd name="T52" fmla="*/ 171 w 576"/>
                <a:gd name="T53" fmla="*/ 218 h 373"/>
                <a:gd name="T54" fmla="*/ 153 w 576"/>
                <a:gd name="T55" fmla="*/ 36 h 373"/>
                <a:gd name="T56" fmla="*/ 133 w 576"/>
                <a:gd name="T57" fmla="*/ 139 h 373"/>
                <a:gd name="T58" fmla="*/ 126 w 576"/>
                <a:gd name="T59" fmla="*/ 145 h 373"/>
                <a:gd name="T60" fmla="*/ 119 w 576"/>
                <a:gd name="T61" fmla="*/ 140 h 373"/>
                <a:gd name="T62" fmla="*/ 106 w 576"/>
                <a:gd name="T63" fmla="*/ 107 h 373"/>
                <a:gd name="T64" fmla="*/ 100 w 576"/>
                <a:gd name="T65" fmla="*/ 111 h 373"/>
                <a:gd name="T66" fmla="*/ 0 w 576"/>
                <a:gd name="T67" fmla="*/ 111 h 373"/>
                <a:gd name="T68" fmla="*/ 77 w 576"/>
                <a:gd name="T69" fmla="*/ 241 h 373"/>
                <a:gd name="T70" fmla="*/ 288 w 576"/>
                <a:gd name="T71" fmla="*/ 373 h 373"/>
                <a:gd name="T72" fmla="*/ 499 w 576"/>
                <a:gd name="T73" fmla="*/ 241 h 373"/>
                <a:gd name="T74" fmla="*/ 576 w 576"/>
                <a:gd name="T75" fmla="*/ 111 h 373"/>
                <a:gd name="T76" fmla="*/ 483 w 576"/>
                <a:gd name="T77" fmla="*/ 111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6" h="373">
                  <a:moveTo>
                    <a:pt x="483" y="111"/>
                  </a:moveTo>
                  <a:cubicBezTo>
                    <a:pt x="480" y="111"/>
                    <a:pt x="477" y="108"/>
                    <a:pt x="476" y="105"/>
                  </a:cubicBezTo>
                  <a:cubicBezTo>
                    <a:pt x="450" y="0"/>
                    <a:pt x="450" y="0"/>
                    <a:pt x="450" y="0"/>
                  </a:cubicBezTo>
                  <a:cubicBezTo>
                    <a:pt x="432" y="104"/>
                    <a:pt x="432" y="104"/>
                    <a:pt x="432" y="104"/>
                  </a:cubicBezTo>
                  <a:cubicBezTo>
                    <a:pt x="432" y="108"/>
                    <a:pt x="429" y="110"/>
                    <a:pt x="426" y="110"/>
                  </a:cubicBezTo>
                  <a:cubicBezTo>
                    <a:pt x="422" y="111"/>
                    <a:pt x="419" y="109"/>
                    <a:pt x="418" y="106"/>
                  </a:cubicBezTo>
                  <a:cubicBezTo>
                    <a:pt x="399" y="59"/>
                    <a:pt x="399" y="59"/>
                    <a:pt x="399" y="59"/>
                  </a:cubicBezTo>
                  <a:cubicBezTo>
                    <a:pt x="353" y="286"/>
                    <a:pt x="353" y="286"/>
                    <a:pt x="353" y="286"/>
                  </a:cubicBezTo>
                  <a:cubicBezTo>
                    <a:pt x="352" y="290"/>
                    <a:pt x="349" y="292"/>
                    <a:pt x="346" y="292"/>
                  </a:cubicBezTo>
                  <a:cubicBezTo>
                    <a:pt x="346" y="292"/>
                    <a:pt x="346" y="292"/>
                    <a:pt x="345" y="292"/>
                  </a:cubicBezTo>
                  <a:cubicBezTo>
                    <a:pt x="342" y="292"/>
                    <a:pt x="339" y="289"/>
                    <a:pt x="338" y="286"/>
                  </a:cubicBezTo>
                  <a:cubicBezTo>
                    <a:pt x="324" y="138"/>
                    <a:pt x="324" y="138"/>
                    <a:pt x="324" y="138"/>
                  </a:cubicBezTo>
                  <a:cubicBezTo>
                    <a:pt x="318" y="159"/>
                    <a:pt x="318" y="159"/>
                    <a:pt x="318" y="159"/>
                  </a:cubicBezTo>
                  <a:cubicBezTo>
                    <a:pt x="317" y="162"/>
                    <a:pt x="314" y="164"/>
                    <a:pt x="311" y="164"/>
                  </a:cubicBezTo>
                  <a:cubicBezTo>
                    <a:pt x="311" y="164"/>
                    <a:pt x="311" y="164"/>
                    <a:pt x="311" y="164"/>
                  </a:cubicBezTo>
                  <a:cubicBezTo>
                    <a:pt x="308" y="164"/>
                    <a:pt x="305" y="162"/>
                    <a:pt x="304" y="159"/>
                  </a:cubicBezTo>
                  <a:cubicBezTo>
                    <a:pt x="294" y="128"/>
                    <a:pt x="294" y="128"/>
                    <a:pt x="294" y="128"/>
                  </a:cubicBezTo>
                  <a:cubicBezTo>
                    <a:pt x="289" y="148"/>
                    <a:pt x="289" y="148"/>
                    <a:pt x="289" y="148"/>
                  </a:cubicBezTo>
                  <a:cubicBezTo>
                    <a:pt x="288" y="151"/>
                    <a:pt x="285" y="153"/>
                    <a:pt x="281" y="153"/>
                  </a:cubicBezTo>
                  <a:cubicBezTo>
                    <a:pt x="278" y="153"/>
                    <a:pt x="275" y="150"/>
                    <a:pt x="275" y="147"/>
                  </a:cubicBezTo>
                  <a:cubicBezTo>
                    <a:pt x="270" y="111"/>
                    <a:pt x="270" y="111"/>
                    <a:pt x="270" y="111"/>
                  </a:cubicBezTo>
                  <a:cubicBezTo>
                    <a:pt x="235" y="111"/>
                    <a:pt x="235" y="111"/>
                    <a:pt x="235" y="111"/>
                  </a:cubicBezTo>
                  <a:cubicBezTo>
                    <a:pt x="231" y="111"/>
                    <a:pt x="228" y="108"/>
                    <a:pt x="227" y="105"/>
                  </a:cubicBezTo>
                  <a:cubicBezTo>
                    <a:pt x="214" y="26"/>
                    <a:pt x="214" y="26"/>
                    <a:pt x="214" y="26"/>
                  </a:cubicBezTo>
                  <a:cubicBezTo>
                    <a:pt x="185" y="218"/>
                    <a:pt x="185" y="218"/>
                    <a:pt x="185" y="218"/>
                  </a:cubicBezTo>
                  <a:cubicBezTo>
                    <a:pt x="185" y="222"/>
                    <a:pt x="182" y="225"/>
                    <a:pt x="178" y="224"/>
                  </a:cubicBezTo>
                  <a:cubicBezTo>
                    <a:pt x="174" y="224"/>
                    <a:pt x="171" y="222"/>
                    <a:pt x="171" y="218"/>
                  </a:cubicBezTo>
                  <a:cubicBezTo>
                    <a:pt x="153" y="36"/>
                    <a:pt x="153" y="36"/>
                    <a:pt x="153" y="36"/>
                  </a:cubicBezTo>
                  <a:cubicBezTo>
                    <a:pt x="133" y="139"/>
                    <a:pt x="133" y="139"/>
                    <a:pt x="133" y="139"/>
                  </a:cubicBezTo>
                  <a:cubicBezTo>
                    <a:pt x="132" y="142"/>
                    <a:pt x="129" y="144"/>
                    <a:pt x="126" y="145"/>
                  </a:cubicBezTo>
                  <a:cubicBezTo>
                    <a:pt x="123" y="145"/>
                    <a:pt x="120" y="143"/>
                    <a:pt x="119" y="140"/>
                  </a:cubicBezTo>
                  <a:cubicBezTo>
                    <a:pt x="106" y="107"/>
                    <a:pt x="106" y="107"/>
                    <a:pt x="106" y="107"/>
                  </a:cubicBezTo>
                  <a:cubicBezTo>
                    <a:pt x="105" y="109"/>
                    <a:pt x="102" y="111"/>
                    <a:pt x="100" y="111"/>
                  </a:cubicBezTo>
                  <a:cubicBezTo>
                    <a:pt x="0" y="111"/>
                    <a:pt x="0" y="111"/>
                    <a:pt x="0" y="111"/>
                  </a:cubicBezTo>
                  <a:cubicBezTo>
                    <a:pt x="17" y="157"/>
                    <a:pt x="45" y="201"/>
                    <a:pt x="77" y="241"/>
                  </a:cubicBezTo>
                  <a:cubicBezTo>
                    <a:pt x="156" y="337"/>
                    <a:pt x="288" y="373"/>
                    <a:pt x="288" y="373"/>
                  </a:cubicBezTo>
                  <a:cubicBezTo>
                    <a:pt x="288" y="373"/>
                    <a:pt x="420" y="337"/>
                    <a:pt x="499" y="241"/>
                  </a:cubicBezTo>
                  <a:cubicBezTo>
                    <a:pt x="531" y="201"/>
                    <a:pt x="559" y="157"/>
                    <a:pt x="576" y="111"/>
                  </a:cubicBezTo>
                  <a:lnTo>
                    <a:pt x="483" y="11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18" name="Group 189"/>
          <p:cNvGrpSpPr/>
          <p:nvPr/>
        </p:nvGrpSpPr>
        <p:grpSpPr>
          <a:xfrm>
            <a:off x="7716167" y="2487657"/>
            <a:ext cx="334963" cy="537633"/>
            <a:chOff x="4197350" y="3013075"/>
            <a:chExt cx="334963" cy="403225"/>
          </a:xfrm>
          <a:solidFill>
            <a:schemeClr val="accent1"/>
          </a:solidFill>
        </p:grpSpPr>
        <p:sp>
          <p:nvSpPr>
            <p:cNvPr id="319" name="Freeform 300"/>
            <p:cNvSpPr>
              <a:spLocks noEditPoints="1"/>
            </p:cNvSpPr>
            <p:nvPr/>
          </p:nvSpPr>
          <p:spPr bwMode="auto">
            <a:xfrm>
              <a:off x="4197350" y="3013075"/>
              <a:ext cx="293688" cy="403225"/>
            </a:xfrm>
            <a:custGeom>
              <a:avLst/>
              <a:gdLst>
                <a:gd name="T0" fmla="*/ 317 w 391"/>
                <a:gd name="T1" fmla="*/ 220 h 536"/>
                <a:gd name="T2" fmla="*/ 196 w 391"/>
                <a:gd name="T3" fmla="*/ 0 h 536"/>
                <a:gd name="T4" fmla="*/ 74 w 391"/>
                <a:gd name="T5" fmla="*/ 220 h 536"/>
                <a:gd name="T6" fmla="*/ 19 w 391"/>
                <a:gd name="T7" fmla="*/ 416 h 536"/>
                <a:gd name="T8" fmla="*/ 196 w 391"/>
                <a:gd name="T9" fmla="*/ 536 h 536"/>
                <a:gd name="T10" fmla="*/ 373 w 391"/>
                <a:gd name="T11" fmla="*/ 416 h 536"/>
                <a:gd name="T12" fmla="*/ 317 w 391"/>
                <a:gd name="T13" fmla="*/ 220 h 536"/>
                <a:gd name="T14" fmla="*/ 78 w 391"/>
                <a:gd name="T15" fmla="*/ 431 h 536"/>
                <a:gd name="T16" fmla="*/ 150 w 391"/>
                <a:gd name="T17" fmla="*/ 509 h 536"/>
                <a:gd name="T18" fmla="*/ 42 w 391"/>
                <a:gd name="T19" fmla="*/ 410 h 536"/>
                <a:gd name="T20" fmla="*/ 89 w 391"/>
                <a:gd name="T21" fmla="*/ 239 h 536"/>
                <a:gd name="T22" fmla="*/ 181 w 391"/>
                <a:gd name="T23" fmla="*/ 76 h 536"/>
                <a:gd name="T24" fmla="*/ 108 w 391"/>
                <a:gd name="T25" fmla="*/ 239 h 536"/>
                <a:gd name="T26" fmla="*/ 78 w 391"/>
                <a:gd name="T27" fmla="*/ 431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536">
                  <a:moveTo>
                    <a:pt x="317" y="220"/>
                  </a:moveTo>
                  <a:cubicBezTo>
                    <a:pt x="253" y="144"/>
                    <a:pt x="210" y="39"/>
                    <a:pt x="196" y="0"/>
                  </a:cubicBezTo>
                  <a:cubicBezTo>
                    <a:pt x="181" y="39"/>
                    <a:pt x="138" y="144"/>
                    <a:pt x="74" y="220"/>
                  </a:cubicBezTo>
                  <a:cubicBezTo>
                    <a:pt x="0" y="308"/>
                    <a:pt x="7" y="382"/>
                    <a:pt x="19" y="416"/>
                  </a:cubicBezTo>
                  <a:cubicBezTo>
                    <a:pt x="41" y="485"/>
                    <a:pt x="104" y="534"/>
                    <a:pt x="196" y="536"/>
                  </a:cubicBezTo>
                  <a:cubicBezTo>
                    <a:pt x="287" y="534"/>
                    <a:pt x="350" y="485"/>
                    <a:pt x="373" y="416"/>
                  </a:cubicBezTo>
                  <a:cubicBezTo>
                    <a:pt x="384" y="382"/>
                    <a:pt x="391" y="308"/>
                    <a:pt x="317" y="220"/>
                  </a:cubicBezTo>
                  <a:close/>
                  <a:moveTo>
                    <a:pt x="78" y="431"/>
                  </a:moveTo>
                  <a:cubicBezTo>
                    <a:pt x="93" y="465"/>
                    <a:pt x="118" y="492"/>
                    <a:pt x="150" y="509"/>
                  </a:cubicBezTo>
                  <a:cubicBezTo>
                    <a:pt x="95" y="496"/>
                    <a:pt x="58" y="459"/>
                    <a:pt x="42" y="410"/>
                  </a:cubicBezTo>
                  <a:cubicBezTo>
                    <a:pt x="33" y="380"/>
                    <a:pt x="27" y="315"/>
                    <a:pt x="89" y="239"/>
                  </a:cubicBezTo>
                  <a:cubicBezTo>
                    <a:pt x="132" y="187"/>
                    <a:pt x="163" y="119"/>
                    <a:pt x="181" y="76"/>
                  </a:cubicBezTo>
                  <a:cubicBezTo>
                    <a:pt x="165" y="124"/>
                    <a:pt x="142" y="187"/>
                    <a:pt x="108" y="239"/>
                  </a:cubicBezTo>
                  <a:cubicBezTo>
                    <a:pt x="49" y="330"/>
                    <a:pt x="64" y="400"/>
                    <a:pt x="78" y="43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0" name="Freeform 301"/>
            <p:cNvSpPr>
              <a:spLocks noEditPoints="1"/>
            </p:cNvSpPr>
            <p:nvPr/>
          </p:nvSpPr>
          <p:spPr bwMode="auto">
            <a:xfrm>
              <a:off x="4391025" y="3041650"/>
              <a:ext cx="141288" cy="193675"/>
            </a:xfrm>
            <a:custGeom>
              <a:avLst/>
              <a:gdLst>
                <a:gd name="T0" fmla="*/ 153 w 188"/>
                <a:gd name="T1" fmla="*/ 106 h 258"/>
                <a:gd name="T2" fmla="*/ 94 w 188"/>
                <a:gd name="T3" fmla="*/ 0 h 258"/>
                <a:gd name="T4" fmla="*/ 35 w 188"/>
                <a:gd name="T5" fmla="*/ 106 h 258"/>
                <a:gd name="T6" fmla="*/ 8 w 188"/>
                <a:gd name="T7" fmla="*/ 201 h 258"/>
                <a:gd name="T8" fmla="*/ 94 w 188"/>
                <a:gd name="T9" fmla="*/ 258 h 258"/>
                <a:gd name="T10" fmla="*/ 179 w 188"/>
                <a:gd name="T11" fmla="*/ 201 h 258"/>
                <a:gd name="T12" fmla="*/ 153 w 188"/>
                <a:gd name="T13" fmla="*/ 106 h 258"/>
                <a:gd name="T14" fmla="*/ 37 w 188"/>
                <a:gd name="T15" fmla="*/ 208 h 258"/>
                <a:gd name="T16" fmla="*/ 72 w 188"/>
                <a:gd name="T17" fmla="*/ 246 h 258"/>
                <a:gd name="T18" fmla="*/ 20 w 188"/>
                <a:gd name="T19" fmla="*/ 198 h 258"/>
                <a:gd name="T20" fmla="*/ 43 w 188"/>
                <a:gd name="T21" fmla="*/ 115 h 258"/>
                <a:gd name="T22" fmla="*/ 87 w 188"/>
                <a:gd name="T23" fmla="*/ 37 h 258"/>
                <a:gd name="T24" fmla="*/ 52 w 188"/>
                <a:gd name="T25" fmla="*/ 115 h 258"/>
                <a:gd name="T26" fmla="*/ 37 w 188"/>
                <a:gd name="T27" fmla="*/ 20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258">
                  <a:moveTo>
                    <a:pt x="153" y="106"/>
                  </a:moveTo>
                  <a:cubicBezTo>
                    <a:pt x="122" y="69"/>
                    <a:pt x="101" y="18"/>
                    <a:pt x="94" y="0"/>
                  </a:cubicBezTo>
                  <a:cubicBezTo>
                    <a:pt x="87" y="18"/>
                    <a:pt x="66" y="69"/>
                    <a:pt x="35" y="106"/>
                  </a:cubicBezTo>
                  <a:cubicBezTo>
                    <a:pt x="0" y="148"/>
                    <a:pt x="3" y="184"/>
                    <a:pt x="8" y="201"/>
                  </a:cubicBezTo>
                  <a:cubicBezTo>
                    <a:pt x="19" y="234"/>
                    <a:pt x="50" y="257"/>
                    <a:pt x="94" y="258"/>
                  </a:cubicBezTo>
                  <a:cubicBezTo>
                    <a:pt x="138" y="257"/>
                    <a:pt x="169" y="234"/>
                    <a:pt x="179" y="201"/>
                  </a:cubicBezTo>
                  <a:cubicBezTo>
                    <a:pt x="185" y="184"/>
                    <a:pt x="188" y="148"/>
                    <a:pt x="153" y="106"/>
                  </a:cubicBezTo>
                  <a:close/>
                  <a:moveTo>
                    <a:pt x="37" y="208"/>
                  </a:moveTo>
                  <a:cubicBezTo>
                    <a:pt x="44" y="224"/>
                    <a:pt x="56" y="238"/>
                    <a:pt x="72" y="246"/>
                  </a:cubicBezTo>
                  <a:cubicBezTo>
                    <a:pt x="46" y="239"/>
                    <a:pt x="27" y="221"/>
                    <a:pt x="20" y="198"/>
                  </a:cubicBezTo>
                  <a:cubicBezTo>
                    <a:pt x="15" y="183"/>
                    <a:pt x="12" y="152"/>
                    <a:pt x="43" y="115"/>
                  </a:cubicBezTo>
                  <a:cubicBezTo>
                    <a:pt x="63" y="90"/>
                    <a:pt x="78" y="57"/>
                    <a:pt x="87" y="37"/>
                  </a:cubicBezTo>
                  <a:cubicBezTo>
                    <a:pt x="79" y="60"/>
                    <a:pt x="68" y="90"/>
                    <a:pt x="52" y="115"/>
                  </a:cubicBezTo>
                  <a:cubicBezTo>
                    <a:pt x="23" y="159"/>
                    <a:pt x="30" y="193"/>
                    <a:pt x="37" y="20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21" name="Group 192"/>
          <p:cNvGrpSpPr/>
          <p:nvPr/>
        </p:nvGrpSpPr>
        <p:grpSpPr>
          <a:xfrm>
            <a:off x="8382831" y="2513558"/>
            <a:ext cx="404813" cy="582084"/>
            <a:chOff x="4994275" y="2997200"/>
            <a:chExt cx="404813" cy="436563"/>
          </a:xfrm>
          <a:solidFill>
            <a:schemeClr val="accent1"/>
          </a:solidFill>
        </p:grpSpPr>
        <p:sp>
          <p:nvSpPr>
            <p:cNvPr id="322" name="Freeform 302"/>
            <p:cNvSpPr>
              <a:spLocks noEditPoints="1"/>
            </p:cNvSpPr>
            <p:nvPr/>
          </p:nvSpPr>
          <p:spPr bwMode="auto">
            <a:xfrm>
              <a:off x="4994275" y="3103563"/>
              <a:ext cx="249238" cy="330200"/>
            </a:xfrm>
            <a:custGeom>
              <a:avLst/>
              <a:gdLst>
                <a:gd name="T0" fmla="*/ 170 w 332"/>
                <a:gd name="T1" fmla="*/ 194 h 439"/>
                <a:gd name="T2" fmla="*/ 111 w 332"/>
                <a:gd name="T3" fmla="*/ 77 h 439"/>
                <a:gd name="T4" fmla="*/ 177 w 332"/>
                <a:gd name="T5" fmla="*/ 101 h 439"/>
                <a:gd name="T6" fmla="*/ 194 w 332"/>
                <a:gd name="T7" fmla="*/ 55 h 439"/>
                <a:gd name="T8" fmla="*/ 44 w 332"/>
                <a:gd name="T9" fmla="*/ 0 h 439"/>
                <a:gd name="T10" fmla="*/ 0 w 332"/>
                <a:gd name="T11" fmla="*/ 153 h 439"/>
                <a:gd name="T12" fmla="*/ 47 w 332"/>
                <a:gd name="T13" fmla="*/ 166 h 439"/>
                <a:gd name="T14" fmla="*/ 67 w 332"/>
                <a:gd name="T15" fmla="*/ 99 h 439"/>
                <a:gd name="T16" fmla="*/ 126 w 332"/>
                <a:gd name="T17" fmla="*/ 216 h 439"/>
                <a:gd name="T18" fmla="*/ 96 w 332"/>
                <a:gd name="T19" fmla="*/ 359 h 439"/>
                <a:gd name="T20" fmla="*/ 252 w 332"/>
                <a:gd name="T21" fmla="*/ 410 h 439"/>
                <a:gd name="T22" fmla="*/ 303 w 332"/>
                <a:gd name="T23" fmla="*/ 254 h 439"/>
                <a:gd name="T24" fmla="*/ 170 w 332"/>
                <a:gd name="T25" fmla="*/ 194 h 439"/>
                <a:gd name="T26" fmla="*/ 229 w 332"/>
                <a:gd name="T27" fmla="*/ 366 h 439"/>
                <a:gd name="T28" fmla="*/ 139 w 332"/>
                <a:gd name="T29" fmla="*/ 337 h 439"/>
                <a:gd name="T30" fmla="*/ 169 w 332"/>
                <a:gd name="T31" fmla="*/ 247 h 439"/>
                <a:gd name="T32" fmla="*/ 259 w 332"/>
                <a:gd name="T33" fmla="*/ 276 h 439"/>
                <a:gd name="T34" fmla="*/ 229 w 332"/>
                <a:gd name="T35" fmla="*/ 366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2" h="439">
                  <a:moveTo>
                    <a:pt x="170" y="194"/>
                  </a:moveTo>
                  <a:cubicBezTo>
                    <a:pt x="111" y="77"/>
                    <a:pt x="111" y="77"/>
                    <a:pt x="111" y="77"/>
                  </a:cubicBezTo>
                  <a:cubicBezTo>
                    <a:pt x="177" y="101"/>
                    <a:pt x="177" y="101"/>
                    <a:pt x="177" y="101"/>
                  </a:cubicBezTo>
                  <a:cubicBezTo>
                    <a:pt x="194" y="55"/>
                    <a:pt x="194" y="55"/>
                    <a:pt x="194" y="55"/>
                  </a:cubicBezTo>
                  <a:cubicBezTo>
                    <a:pt x="44" y="0"/>
                    <a:pt x="44" y="0"/>
                    <a:pt x="44" y="0"/>
                  </a:cubicBezTo>
                  <a:cubicBezTo>
                    <a:pt x="0" y="153"/>
                    <a:pt x="0" y="153"/>
                    <a:pt x="0" y="153"/>
                  </a:cubicBezTo>
                  <a:cubicBezTo>
                    <a:pt x="47" y="166"/>
                    <a:pt x="47" y="166"/>
                    <a:pt x="47" y="166"/>
                  </a:cubicBezTo>
                  <a:cubicBezTo>
                    <a:pt x="67" y="99"/>
                    <a:pt x="67" y="99"/>
                    <a:pt x="67" y="99"/>
                  </a:cubicBezTo>
                  <a:cubicBezTo>
                    <a:pt x="126" y="216"/>
                    <a:pt x="126" y="216"/>
                    <a:pt x="126" y="216"/>
                  </a:cubicBezTo>
                  <a:cubicBezTo>
                    <a:pt x="84" y="250"/>
                    <a:pt x="70" y="309"/>
                    <a:pt x="96" y="359"/>
                  </a:cubicBezTo>
                  <a:cubicBezTo>
                    <a:pt x="124" y="416"/>
                    <a:pt x="194" y="439"/>
                    <a:pt x="252" y="410"/>
                  </a:cubicBezTo>
                  <a:cubicBezTo>
                    <a:pt x="309" y="381"/>
                    <a:pt x="332" y="311"/>
                    <a:pt x="303" y="254"/>
                  </a:cubicBezTo>
                  <a:cubicBezTo>
                    <a:pt x="278" y="205"/>
                    <a:pt x="222" y="181"/>
                    <a:pt x="170" y="194"/>
                  </a:cubicBezTo>
                  <a:close/>
                  <a:moveTo>
                    <a:pt x="229" y="366"/>
                  </a:moveTo>
                  <a:cubicBezTo>
                    <a:pt x="196" y="383"/>
                    <a:pt x="156" y="370"/>
                    <a:pt x="139" y="337"/>
                  </a:cubicBezTo>
                  <a:cubicBezTo>
                    <a:pt x="123" y="304"/>
                    <a:pt x="136" y="264"/>
                    <a:pt x="169" y="247"/>
                  </a:cubicBezTo>
                  <a:cubicBezTo>
                    <a:pt x="202" y="230"/>
                    <a:pt x="242" y="244"/>
                    <a:pt x="259" y="276"/>
                  </a:cubicBezTo>
                  <a:cubicBezTo>
                    <a:pt x="275" y="309"/>
                    <a:pt x="262" y="350"/>
                    <a:pt x="229" y="36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3" name="Freeform 303"/>
            <p:cNvSpPr>
              <a:spLocks noEditPoints="1"/>
            </p:cNvSpPr>
            <p:nvPr/>
          </p:nvSpPr>
          <p:spPr bwMode="auto">
            <a:xfrm>
              <a:off x="5157788" y="2997200"/>
              <a:ext cx="241300" cy="319088"/>
            </a:xfrm>
            <a:custGeom>
              <a:avLst/>
              <a:gdLst>
                <a:gd name="T0" fmla="*/ 205 w 319"/>
                <a:gd name="T1" fmla="*/ 223 h 424"/>
                <a:gd name="T2" fmla="*/ 236 w 319"/>
                <a:gd name="T3" fmla="*/ 81 h 424"/>
                <a:gd name="T4" fmla="*/ 80 w 319"/>
                <a:gd name="T5" fmla="*/ 29 h 424"/>
                <a:gd name="T6" fmla="*/ 28 w 319"/>
                <a:gd name="T7" fmla="*/ 185 h 424"/>
                <a:gd name="T8" fmla="*/ 161 w 319"/>
                <a:gd name="T9" fmla="*/ 245 h 424"/>
                <a:gd name="T10" fmla="*/ 177 w 319"/>
                <a:gd name="T11" fmla="*/ 277 h 424"/>
                <a:gd name="T12" fmla="*/ 102 w 319"/>
                <a:gd name="T13" fmla="*/ 315 h 424"/>
                <a:gd name="T14" fmla="*/ 124 w 319"/>
                <a:gd name="T15" fmla="*/ 359 h 424"/>
                <a:gd name="T16" fmla="*/ 199 w 319"/>
                <a:gd name="T17" fmla="*/ 321 h 424"/>
                <a:gd name="T18" fmla="*/ 252 w 319"/>
                <a:gd name="T19" fmla="*/ 424 h 424"/>
                <a:gd name="T20" fmla="*/ 296 w 319"/>
                <a:gd name="T21" fmla="*/ 402 h 424"/>
                <a:gd name="T22" fmla="*/ 243 w 319"/>
                <a:gd name="T23" fmla="*/ 299 h 424"/>
                <a:gd name="T24" fmla="*/ 319 w 319"/>
                <a:gd name="T25" fmla="*/ 260 h 424"/>
                <a:gd name="T26" fmla="*/ 297 w 319"/>
                <a:gd name="T27" fmla="*/ 216 h 424"/>
                <a:gd name="T28" fmla="*/ 221 w 319"/>
                <a:gd name="T29" fmla="*/ 255 h 424"/>
                <a:gd name="T30" fmla="*/ 205 w 319"/>
                <a:gd name="T31" fmla="*/ 223 h 424"/>
                <a:gd name="T32" fmla="*/ 72 w 319"/>
                <a:gd name="T33" fmla="*/ 163 h 424"/>
                <a:gd name="T34" fmla="*/ 102 w 319"/>
                <a:gd name="T35" fmla="*/ 73 h 424"/>
                <a:gd name="T36" fmla="*/ 192 w 319"/>
                <a:gd name="T37" fmla="*/ 103 h 424"/>
                <a:gd name="T38" fmla="*/ 162 w 319"/>
                <a:gd name="T39" fmla="*/ 193 h 424"/>
                <a:gd name="T40" fmla="*/ 72 w 319"/>
                <a:gd name="T41" fmla="*/ 163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9" h="424">
                  <a:moveTo>
                    <a:pt x="205" y="223"/>
                  </a:moveTo>
                  <a:cubicBezTo>
                    <a:pt x="247" y="189"/>
                    <a:pt x="261" y="130"/>
                    <a:pt x="236" y="81"/>
                  </a:cubicBezTo>
                  <a:cubicBezTo>
                    <a:pt x="207" y="23"/>
                    <a:pt x="137" y="0"/>
                    <a:pt x="80" y="29"/>
                  </a:cubicBezTo>
                  <a:cubicBezTo>
                    <a:pt x="23" y="58"/>
                    <a:pt x="0" y="128"/>
                    <a:pt x="28" y="185"/>
                  </a:cubicBezTo>
                  <a:cubicBezTo>
                    <a:pt x="54" y="235"/>
                    <a:pt x="110" y="259"/>
                    <a:pt x="161" y="245"/>
                  </a:cubicBezTo>
                  <a:cubicBezTo>
                    <a:pt x="177" y="277"/>
                    <a:pt x="177" y="277"/>
                    <a:pt x="177" y="277"/>
                  </a:cubicBezTo>
                  <a:cubicBezTo>
                    <a:pt x="102" y="315"/>
                    <a:pt x="102" y="315"/>
                    <a:pt x="102" y="315"/>
                  </a:cubicBezTo>
                  <a:cubicBezTo>
                    <a:pt x="124" y="359"/>
                    <a:pt x="124" y="359"/>
                    <a:pt x="124" y="359"/>
                  </a:cubicBezTo>
                  <a:cubicBezTo>
                    <a:pt x="199" y="321"/>
                    <a:pt x="199" y="321"/>
                    <a:pt x="199" y="321"/>
                  </a:cubicBezTo>
                  <a:cubicBezTo>
                    <a:pt x="252" y="424"/>
                    <a:pt x="252" y="424"/>
                    <a:pt x="252" y="424"/>
                  </a:cubicBezTo>
                  <a:cubicBezTo>
                    <a:pt x="296" y="402"/>
                    <a:pt x="296" y="402"/>
                    <a:pt x="296" y="402"/>
                  </a:cubicBezTo>
                  <a:cubicBezTo>
                    <a:pt x="243" y="299"/>
                    <a:pt x="243" y="299"/>
                    <a:pt x="243" y="299"/>
                  </a:cubicBezTo>
                  <a:cubicBezTo>
                    <a:pt x="319" y="260"/>
                    <a:pt x="319" y="260"/>
                    <a:pt x="319" y="260"/>
                  </a:cubicBezTo>
                  <a:cubicBezTo>
                    <a:pt x="297" y="216"/>
                    <a:pt x="297" y="216"/>
                    <a:pt x="297" y="216"/>
                  </a:cubicBezTo>
                  <a:cubicBezTo>
                    <a:pt x="221" y="255"/>
                    <a:pt x="221" y="255"/>
                    <a:pt x="221" y="255"/>
                  </a:cubicBezTo>
                  <a:lnTo>
                    <a:pt x="205" y="223"/>
                  </a:lnTo>
                  <a:close/>
                  <a:moveTo>
                    <a:pt x="72" y="163"/>
                  </a:moveTo>
                  <a:cubicBezTo>
                    <a:pt x="56" y="130"/>
                    <a:pt x="69" y="90"/>
                    <a:pt x="102" y="73"/>
                  </a:cubicBezTo>
                  <a:cubicBezTo>
                    <a:pt x="135" y="57"/>
                    <a:pt x="175" y="70"/>
                    <a:pt x="192" y="103"/>
                  </a:cubicBezTo>
                  <a:cubicBezTo>
                    <a:pt x="208" y="136"/>
                    <a:pt x="195" y="176"/>
                    <a:pt x="162" y="193"/>
                  </a:cubicBezTo>
                  <a:cubicBezTo>
                    <a:pt x="129" y="209"/>
                    <a:pt x="89" y="196"/>
                    <a:pt x="72" y="16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24" name="Group 195"/>
          <p:cNvGrpSpPr/>
          <p:nvPr/>
        </p:nvGrpSpPr>
        <p:grpSpPr>
          <a:xfrm>
            <a:off x="6994997" y="5308176"/>
            <a:ext cx="360363" cy="491067"/>
            <a:chOff x="5846763" y="3030538"/>
            <a:chExt cx="360363" cy="368300"/>
          </a:xfrm>
          <a:solidFill>
            <a:schemeClr val="accent1"/>
          </a:solidFill>
        </p:grpSpPr>
        <p:sp>
          <p:nvSpPr>
            <p:cNvPr id="325" name="Freeform 304"/>
            <p:cNvSpPr/>
            <p:nvPr/>
          </p:nvSpPr>
          <p:spPr bwMode="auto">
            <a:xfrm>
              <a:off x="5922963" y="3030538"/>
              <a:ext cx="207963" cy="88900"/>
            </a:xfrm>
            <a:custGeom>
              <a:avLst/>
              <a:gdLst>
                <a:gd name="T0" fmla="*/ 45 w 276"/>
                <a:gd name="T1" fmla="*/ 117 h 117"/>
                <a:gd name="T2" fmla="*/ 45 w 276"/>
                <a:gd name="T3" fmla="*/ 61 h 117"/>
                <a:gd name="T4" fmla="*/ 65 w 276"/>
                <a:gd name="T5" fmla="*/ 41 h 117"/>
                <a:gd name="T6" fmla="*/ 211 w 276"/>
                <a:gd name="T7" fmla="*/ 41 h 117"/>
                <a:gd name="T8" fmla="*/ 231 w 276"/>
                <a:gd name="T9" fmla="*/ 61 h 117"/>
                <a:gd name="T10" fmla="*/ 231 w 276"/>
                <a:gd name="T11" fmla="*/ 117 h 117"/>
                <a:gd name="T12" fmla="*/ 276 w 276"/>
                <a:gd name="T13" fmla="*/ 117 h 117"/>
                <a:gd name="T14" fmla="*/ 276 w 276"/>
                <a:gd name="T15" fmla="*/ 42 h 117"/>
                <a:gd name="T16" fmla="*/ 235 w 276"/>
                <a:gd name="T17" fmla="*/ 0 h 117"/>
                <a:gd name="T18" fmla="*/ 41 w 276"/>
                <a:gd name="T19" fmla="*/ 0 h 117"/>
                <a:gd name="T20" fmla="*/ 0 w 276"/>
                <a:gd name="T21" fmla="*/ 42 h 117"/>
                <a:gd name="T22" fmla="*/ 0 w 276"/>
                <a:gd name="T23" fmla="*/ 117 h 117"/>
                <a:gd name="T24" fmla="*/ 45 w 276"/>
                <a:gd name="T25"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117">
                  <a:moveTo>
                    <a:pt x="45" y="117"/>
                  </a:moveTo>
                  <a:cubicBezTo>
                    <a:pt x="45" y="61"/>
                    <a:pt x="45" y="61"/>
                    <a:pt x="45" y="61"/>
                  </a:cubicBezTo>
                  <a:cubicBezTo>
                    <a:pt x="45" y="50"/>
                    <a:pt x="54" y="41"/>
                    <a:pt x="65" y="41"/>
                  </a:cubicBezTo>
                  <a:cubicBezTo>
                    <a:pt x="211" y="41"/>
                    <a:pt x="211" y="41"/>
                    <a:pt x="211" y="41"/>
                  </a:cubicBezTo>
                  <a:cubicBezTo>
                    <a:pt x="222" y="41"/>
                    <a:pt x="231" y="50"/>
                    <a:pt x="231" y="61"/>
                  </a:cubicBezTo>
                  <a:cubicBezTo>
                    <a:pt x="231" y="117"/>
                    <a:pt x="231" y="117"/>
                    <a:pt x="231" y="117"/>
                  </a:cubicBezTo>
                  <a:cubicBezTo>
                    <a:pt x="276" y="117"/>
                    <a:pt x="276" y="117"/>
                    <a:pt x="276" y="117"/>
                  </a:cubicBezTo>
                  <a:cubicBezTo>
                    <a:pt x="276" y="42"/>
                    <a:pt x="276" y="42"/>
                    <a:pt x="276" y="42"/>
                  </a:cubicBezTo>
                  <a:cubicBezTo>
                    <a:pt x="276" y="19"/>
                    <a:pt x="257" y="0"/>
                    <a:pt x="235" y="0"/>
                  </a:cubicBezTo>
                  <a:cubicBezTo>
                    <a:pt x="41" y="0"/>
                    <a:pt x="41" y="0"/>
                    <a:pt x="41" y="0"/>
                  </a:cubicBezTo>
                  <a:cubicBezTo>
                    <a:pt x="19" y="0"/>
                    <a:pt x="0" y="19"/>
                    <a:pt x="0" y="42"/>
                  </a:cubicBezTo>
                  <a:cubicBezTo>
                    <a:pt x="0" y="117"/>
                    <a:pt x="0" y="117"/>
                    <a:pt x="0" y="117"/>
                  </a:cubicBezTo>
                  <a:lnTo>
                    <a:pt x="45" y="11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6" name="Freeform 305"/>
            <p:cNvSpPr>
              <a:spLocks noEditPoints="1"/>
            </p:cNvSpPr>
            <p:nvPr/>
          </p:nvSpPr>
          <p:spPr bwMode="auto">
            <a:xfrm>
              <a:off x="5846763" y="3119438"/>
              <a:ext cx="360363" cy="279400"/>
            </a:xfrm>
            <a:custGeom>
              <a:avLst/>
              <a:gdLst>
                <a:gd name="T0" fmla="*/ 441 w 478"/>
                <a:gd name="T1" fmla="*/ 0 h 373"/>
                <a:gd name="T2" fmla="*/ 37 w 478"/>
                <a:gd name="T3" fmla="*/ 0 h 373"/>
                <a:gd name="T4" fmla="*/ 0 w 478"/>
                <a:gd name="T5" fmla="*/ 37 h 373"/>
                <a:gd name="T6" fmla="*/ 0 w 478"/>
                <a:gd name="T7" fmla="*/ 336 h 373"/>
                <a:gd name="T8" fmla="*/ 37 w 478"/>
                <a:gd name="T9" fmla="*/ 373 h 373"/>
                <a:gd name="T10" fmla="*/ 441 w 478"/>
                <a:gd name="T11" fmla="*/ 373 h 373"/>
                <a:gd name="T12" fmla="*/ 478 w 478"/>
                <a:gd name="T13" fmla="*/ 336 h 373"/>
                <a:gd name="T14" fmla="*/ 478 w 478"/>
                <a:gd name="T15" fmla="*/ 37 h 373"/>
                <a:gd name="T16" fmla="*/ 441 w 478"/>
                <a:gd name="T17" fmla="*/ 0 h 373"/>
                <a:gd name="T18" fmla="*/ 378 w 478"/>
                <a:gd name="T19" fmla="*/ 204 h 373"/>
                <a:gd name="T20" fmla="*/ 356 w 478"/>
                <a:gd name="T21" fmla="*/ 226 h 373"/>
                <a:gd name="T22" fmla="*/ 279 w 478"/>
                <a:gd name="T23" fmla="*/ 226 h 373"/>
                <a:gd name="T24" fmla="*/ 279 w 478"/>
                <a:gd name="T25" fmla="*/ 303 h 373"/>
                <a:gd name="T26" fmla="*/ 257 w 478"/>
                <a:gd name="T27" fmla="*/ 325 h 373"/>
                <a:gd name="T28" fmla="*/ 221 w 478"/>
                <a:gd name="T29" fmla="*/ 325 h 373"/>
                <a:gd name="T30" fmla="*/ 199 w 478"/>
                <a:gd name="T31" fmla="*/ 303 h 373"/>
                <a:gd name="T32" fmla="*/ 199 w 478"/>
                <a:gd name="T33" fmla="*/ 226 h 373"/>
                <a:gd name="T34" fmla="*/ 122 w 478"/>
                <a:gd name="T35" fmla="*/ 226 h 373"/>
                <a:gd name="T36" fmla="*/ 100 w 478"/>
                <a:gd name="T37" fmla="*/ 204 h 373"/>
                <a:gd name="T38" fmla="*/ 100 w 478"/>
                <a:gd name="T39" fmla="*/ 168 h 373"/>
                <a:gd name="T40" fmla="*/ 122 w 478"/>
                <a:gd name="T41" fmla="*/ 146 h 373"/>
                <a:gd name="T42" fmla="*/ 199 w 478"/>
                <a:gd name="T43" fmla="*/ 146 h 373"/>
                <a:gd name="T44" fmla="*/ 199 w 478"/>
                <a:gd name="T45" fmla="*/ 69 h 373"/>
                <a:gd name="T46" fmla="*/ 221 w 478"/>
                <a:gd name="T47" fmla="*/ 47 h 373"/>
                <a:gd name="T48" fmla="*/ 257 w 478"/>
                <a:gd name="T49" fmla="*/ 47 h 373"/>
                <a:gd name="T50" fmla="*/ 279 w 478"/>
                <a:gd name="T51" fmla="*/ 69 h 373"/>
                <a:gd name="T52" fmla="*/ 279 w 478"/>
                <a:gd name="T53" fmla="*/ 146 h 373"/>
                <a:gd name="T54" fmla="*/ 356 w 478"/>
                <a:gd name="T55" fmla="*/ 146 h 373"/>
                <a:gd name="T56" fmla="*/ 378 w 478"/>
                <a:gd name="T57" fmla="*/ 168 h 373"/>
                <a:gd name="T58" fmla="*/ 378 w 478"/>
                <a:gd name="T59" fmla="*/ 20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78" h="373">
                  <a:moveTo>
                    <a:pt x="441" y="0"/>
                  </a:moveTo>
                  <a:cubicBezTo>
                    <a:pt x="37" y="0"/>
                    <a:pt x="37" y="0"/>
                    <a:pt x="37" y="0"/>
                  </a:cubicBezTo>
                  <a:cubicBezTo>
                    <a:pt x="16" y="0"/>
                    <a:pt x="0" y="16"/>
                    <a:pt x="0" y="37"/>
                  </a:cubicBezTo>
                  <a:cubicBezTo>
                    <a:pt x="0" y="336"/>
                    <a:pt x="0" y="336"/>
                    <a:pt x="0" y="336"/>
                  </a:cubicBezTo>
                  <a:cubicBezTo>
                    <a:pt x="0" y="356"/>
                    <a:pt x="16" y="373"/>
                    <a:pt x="37" y="373"/>
                  </a:cubicBezTo>
                  <a:cubicBezTo>
                    <a:pt x="441" y="373"/>
                    <a:pt x="441" y="373"/>
                    <a:pt x="441" y="373"/>
                  </a:cubicBezTo>
                  <a:cubicBezTo>
                    <a:pt x="462" y="373"/>
                    <a:pt x="478" y="356"/>
                    <a:pt x="478" y="336"/>
                  </a:cubicBezTo>
                  <a:cubicBezTo>
                    <a:pt x="478" y="37"/>
                    <a:pt x="478" y="37"/>
                    <a:pt x="478" y="37"/>
                  </a:cubicBezTo>
                  <a:cubicBezTo>
                    <a:pt x="478" y="16"/>
                    <a:pt x="462" y="0"/>
                    <a:pt x="441" y="0"/>
                  </a:cubicBezTo>
                  <a:close/>
                  <a:moveTo>
                    <a:pt x="378" y="204"/>
                  </a:moveTo>
                  <a:cubicBezTo>
                    <a:pt x="378" y="216"/>
                    <a:pt x="368" y="226"/>
                    <a:pt x="356" y="226"/>
                  </a:cubicBezTo>
                  <a:cubicBezTo>
                    <a:pt x="279" y="226"/>
                    <a:pt x="279" y="226"/>
                    <a:pt x="279" y="226"/>
                  </a:cubicBezTo>
                  <a:cubicBezTo>
                    <a:pt x="279" y="303"/>
                    <a:pt x="279" y="303"/>
                    <a:pt x="279" y="303"/>
                  </a:cubicBezTo>
                  <a:cubicBezTo>
                    <a:pt x="279" y="316"/>
                    <a:pt x="269" y="325"/>
                    <a:pt x="257" y="325"/>
                  </a:cubicBezTo>
                  <a:cubicBezTo>
                    <a:pt x="221" y="325"/>
                    <a:pt x="221" y="325"/>
                    <a:pt x="221" y="325"/>
                  </a:cubicBezTo>
                  <a:cubicBezTo>
                    <a:pt x="209" y="325"/>
                    <a:pt x="199" y="316"/>
                    <a:pt x="199" y="303"/>
                  </a:cubicBezTo>
                  <a:cubicBezTo>
                    <a:pt x="199" y="226"/>
                    <a:pt x="199" y="226"/>
                    <a:pt x="199" y="226"/>
                  </a:cubicBezTo>
                  <a:cubicBezTo>
                    <a:pt x="122" y="226"/>
                    <a:pt x="122" y="226"/>
                    <a:pt x="122" y="226"/>
                  </a:cubicBezTo>
                  <a:cubicBezTo>
                    <a:pt x="110" y="226"/>
                    <a:pt x="100" y="216"/>
                    <a:pt x="100" y="204"/>
                  </a:cubicBezTo>
                  <a:cubicBezTo>
                    <a:pt x="100" y="168"/>
                    <a:pt x="100" y="168"/>
                    <a:pt x="100" y="168"/>
                  </a:cubicBezTo>
                  <a:cubicBezTo>
                    <a:pt x="100" y="156"/>
                    <a:pt x="110" y="146"/>
                    <a:pt x="122" y="146"/>
                  </a:cubicBezTo>
                  <a:cubicBezTo>
                    <a:pt x="199" y="146"/>
                    <a:pt x="199" y="146"/>
                    <a:pt x="199" y="146"/>
                  </a:cubicBezTo>
                  <a:cubicBezTo>
                    <a:pt x="199" y="69"/>
                    <a:pt x="199" y="69"/>
                    <a:pt x="199" y="69"/>
                  </a:cubicBezTo>
                  <a:cubicBezTo>
                    <a:pt x="199" y="57"/>
                    <a:pt x="209" y="47"/>
                    <a:pt x="221" y="47"/>
                  </a:cubicBezTo>
                  <a:cubicBezTo>
                    <a:pt x="257" y="47"/>
                    <a:pt x="257" y="47"/>
                    <a:pt x="257" y="47"/>
                  </a:cubicBezTo>
                  <a:cubicBezTo>
                    <a:pt x="269" y="47"/>
                    <a:pt x="279" y="57"/>
                    <a:pt x="279" y="69"/>
                  </a:cubicBezTo>
                  <a:cubicBezTo>
                    <a:pt x="279" y="146"/>
                    <a:pt x="279" y="146"/>
                    <a:pt x="279" y="146"/>
                  </a:cubicBezTo>
                  <a:cubicBezTo>
                    <a:pt x="356" y="146"/>
                    <a:pt x="356" y="146"/>
                    <a:pt x="356" y="146"/>
                  </a:cubicBezTo>
                  <a:cubicBezTo>
                    <a:pt x="368" y="146"/>
                    <a:pt x="378" y="156"/>
                    <a:pt x="378" y="168"/>
                  </a:cubicBezTo>
                  <a:lnTo>
                    <a:pt x="378" y="20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27" name="Group 198"/>
          <p:cNvGrpSpPr/>
          <p:nvPr/>
        </p:nvGrpSpPr>
        <p:grpSpPr>
          <a:xfrm>
            <a:off x="6277446" y="5292946"/>
            <a:ext cx="414338" cy="582084"/>
            <a:chOff x="5819775" y="3827463"/>
            <a:chExt cx="414338" cy="436563"/>
          </a:xfrm>
          <a:solidFill>
            <a:schemeClr val="accent1"/>
          </a:solidFill>
        </p:grpSpPr>
        <p:sp>
          <p:nvSpPr>
            <p:cNvPr id="328" name="Freeform 306"/>
            <p:cNvSpPr>
              <a:spLocks noEditPoints="1"/>
            </p:cNvSpPr>
            <p:nvPr/>
          </p:nvSpPr>
          <p:spPr bwMode="auto">
            <a:xfrm>
              <a:off x="5937250" y="3827463"/>
              <a:ext cx="173038" cy="436563"/>
            </a:xfrm>
            <a:custGeom>
              <a:avLst/>
              <a:gdLst>
                <a:gd name="T0" fmla="*/ 93 w 231"/>
                <a:gd name="T1" fmla="*/ 545 h 582"/>
                <a:gd name="T2" fmla="*/ 16 w 231"/>
                <a:gd name="T3" fmla="*/ 303 h 582"/>
                <a:gd name="T4" fmla="*/ 85 w 231"/>
                <a:gd name="T5" fmla="*/ 2 h 582"/>
                <a:gd name="T6" fmla="*/ 145 w 231"/>
                <a:gd name="T7" fmla="*/ 37 h 582"/>
                <a:gd name="T8" fmla="*/ 222 w 231"/>
                <a:gd name="T9" fmla="*/ 279 h 582"/>
                <a:gd name="T10" fmla="*/ 218 w 231"/>
                <a:gd name="T11" fmla="*/ 482 h 582"/>
                <a:gd name="T12" fmla="*/ 153 w 231"/>
                <a:gd name="T13" fmla="*/ 580 h 582"/>
                <a:gd name="T14" fmla="*/ 93 w 231"/>
                <a:gd name="T15" fmla="*/ 545 h 582"/>
                <a:gd name="T16" fmla="*/ 124 w 231"/>
                <a:gd name="T17" fmla="*/ 52 h 582"/>
                <a:gd name="T18" fmla="*/ 88 w 231"/>
                <a:gd name="T19" fmla="*/ 27 h 582"/>
                <a:gd name="T20" fmla="*/ 42 w 231"/>
                <a:gd name="T21" fmla="*/ 300 h 582"/>
                <a:gd name="T22" fmla="*/ 114 w 231"/>
                <a:gd name="T23" fmla="*/ 530 h 582"/>
                <a:gd name="T24" fmla="*/ 150 w 231"/>
                <a:gd name="T25" fmla="*/ 555 h 582"/>
                <a:gd name="T26" fmla="*/ 193 w 231"/>
                <a:gd name="T27" fmla="*/ 477 h 582"/>
                <a:gd name="T28" fmla="*/ 196 w 231"/>
                <a:gd name="T29" fmla="*/ 282 h 582"/>
                <a:gd name="T30" fmla="*/ 124 w 231"/>
                <a:gd name="T31" fmla="*/ 52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582">
                  <a:moveTo>
                    <a:pt x="93" y="545"/>
                  </a:moveTo>
                  <a:cubicBezTo>
                    <a:pt x="58" y="498"/>
                    <a:pt x="28" y="405"/>
                    <a:pt x="16" y="303"/>
                  </a:cubicBezTo>
                  <a:cubicBezTo>
                    <a:pt x="0" y="163"/>
                    <a:pt x="18" y="9"/>
                    <a:pt x="85" y="2"/>
                  </a:cubicBezTo>
                  <a:cubicBezTo>
                    <a:pt x="99" y="0"/>
                    <a:pt x="121" y="5"/>
                    <a:pt x="145" y="37"/>
                  </a:cubicBezTo>
                  <a:cubicBezTo>
                    <a:pt x="180" y="84"/>
                    <a:pt x="210" y="177"/>
                    <a:pt x="222" y="279"/>
                  </a:cubicBezTo>
                  <a:cubicBezTo>
                    <a:pt x="231" y="354"/>
                    <a:pt x="229" y="426"/>
                    <a:pt x="218" y="482"/>
                  </a:cubicBezTo>
                  <a:cubicBezTo>
                    <a:pt x="206" y="543"/>
                    <a:pt x="184" y="577"/>
                    <a:pt x="153" y="580"/>
                  </a:cubicBezTo>
                  <a:cubicBezTo>
                    <a:pt x="139" y="582"/>
                    <a:pt x="117" y="577"/>
                    <a:pt x="93" y="545"/>
                  </a:cubicBezTo>
                  <a:close/>
                  <a:moveTo>
                    <a:pt x="124" y="52"/>
                  </a:moveTo>
                  <a:cubicBezTo>
                    <a:pt x="111" y="35"/>
                    <a:pt x="98" y="26"/>
                    <a:pt x="88" y="27"/>
                  </a:cubicBezTo>
                  <a:cubicBezTo>
                    <a:pt x="52" y="32"/>
                    <a:pt x="24" y="149"/>
                    <a:pt x="42" y="300"/>
                  </a:cubicBezTo>
                  <a:cubicBezTo>
                    <a:pt x="54" y="398"/>
                    <a:pt x="81" y="486"/>
                    <a:pt x="114" y="530"/>
                  </a:cubicBezTo>
                  <a:cubicBezTo>
                    <a:pt x="127" y="547"/>
                    <a:pt x="140" y="556"/>
                    <a:pt x="150" y="555"/>
                  </a:cubicBezTo>
                  <a:cubicBezTo>
                    <a:pt x="167" y="553"/>
                    <a:pt x="184" y="523"/>
                    <a:pt x="193" y="477"/>
                  </a:cubicBezTo>
                  <a:cubicBezTo>
                    <a:pt x="203" y="424"/>
                    <a:pt x="204" y="355"/>
                    <a:pt x="196" y="282"/>
                  </a:cubicBezTo>
                  <a:cubicBezTo>
                    <a:pt x="184" y="184"/>
                    <a:pt x="157" y="96"/>
                    <a:pt x="124" y="5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9" name="Freeform 307"/>
            <p:cNvSpPr>
              <a:spLocks noEditPoints="1"/>
            </p:cNvSpPr>
            <p:nvPr/>
          </p:nvSpPr>
          <p:spPr bwMode="auto">
            <a:xfrm>
              <a:off x="5819775" y="3929063"/>
              <a:ext cx="414338" cy="249238"/>
            </a:xfrm>
            <a:custGeom>
              <a:avLst/>
              <a:gdLst>
                <a:gd name="T0" fmla="*/ 24 w 550"/>
                <a:gd name="T1" fmla="*/ 107 h 332"/>
                <a:gd name="T2" fmla="*/ 7 w 550"/>
                <a:gd name="T3" fmla="*/ 40 h 332"/>
                <a:gd name="T4" fmla="*/ 121 w 550"/>
                <a:gd name="T5" fmla="*/ 5 h 332"/>
                <a:gd name="T6" fmla="*/ 316 w 550"/>
                <a:gd name="T7" fmla="*/ 60 h 332"/>
                <a:gd name="T8" fmla="*/ 526 w 550"/>
                <a:gd name="T9" fmla="*/ 203 h 332"/>
                <a:gd name="T10" fmla="*/ 543 w 550"/>
                <a:gd name="T11" fmla="*/ 270 h 332"/>
                <a:gd name="T12" fmla="*/ 234 w 550"/>
                <a:gd name="T13" fmla="*/ 250 h 332"/>
                <a:gd name="T14" fmla="*/ 24 w 550"/>
                <a:gd name="T15" fmla="*/ 107 h 332"/>
                <a:gd name="T16" fmla="*/ 505 w 550"/>
                <a:gd name="T17" fmla="*/ 218 h 332"/>
                <a:gd name="T18" fmla="*/ 306 w 550"/>
                <a:gd name="T19" fmla="*/ 84 h 332"/>
                <a:gd name="T20" fmla="*/ 118 w 550"/>
                <a:gd name="T21" fmla="*/ 31 h 332"/>
                <a:gd name="T22" fmla="*/ 31 w 550"/>
                <a:gd name="T23" fmla="*/ 50 h 332"/>
                <a:gd name="T24" fmla="*/ 45 w 550"/>
                <a:gd name="T25" fmla="*/ 92 h 332"/>
                <a:gd name="T26" fmla="*/ 244 w 550"/>
                <a:gd name="T27" fmla="*/ 226 h 332"/>
                <a:gd name="T28" fmla="*/ 519 w 550"/>
                <a:gd name="T29" fmla="*/ 260 h 332"/>
                <a:gd name="T30" fmla="*/ 505 w 550"/>
                <a:gd name="T31" fmla="*/ 21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0" h="332">
                  <a:moveTo>
                    <a:pt x="24" y="107"/>
                  </a:moveTo>
                  <a:cubicBezTo>
                    <a:pt x="0" y="75"/>
                    <a:pt x="2" y="53"/>
                    <a:pt x="7" y="40"/>
                  </a:cubicBezTo>
                  <a:cubicBezTo>
                    <a:pt x="19" y="12"/>
                    <a:pt x="59" y="0"/>
                    <a:pt x="121" y="5"/>
                  </a:cubicBezTo>
                  <a:cubicBezTo>
                    <a:pt x="177" y="11"/>
                    <a:pt x="246" y="30"/>
                    <a:pt x="316" y="60"/>
                  </a:cubicBezTo>
                  <a:cubicBezTo>
                    <a:pt x="410" y="101"/>
                    <a:pt x="491" y="155"/>
                    <a:pt x="526" y="203"/>
                  </a:cubicBezTo>
                  <a:cubicBezTo>
                    <a:pt x="550" y="235"/>
                    <a:pt x="548" y="257"/>
                    <a:pt x="543" y="270"/>
                  </a:cubicBezTo>
                  <a:cubicBezTo>
                    <a:pt x="516" y="332"/>
                    <a:pt x="364" y="306"/>
                    <a:pt x="234" y="250"/>
                  </a:cubicBezTo>
                  <a:cubicBezTo>
                    <a:pt x="140" y="209"/>
                    <a:pt x="59" y="155"/>
                    <a:pt x="24" y="107"/>
                  </a:cubicBezTo>
                  <a:close/>
                  <a:moveTo>
                    <a:pt x="505" y="218"/>
                  </a:moveTo>
                  <a:cubicBezTo>
                    <a:pt x="472" y="174"/>
                    <a:pt x="396" y="123"/>
                    <a:pt x="306" y="84"/>
                  </a:cubicBezTo>
                  <a:cubicBezTo>
                    <a:pt x="239" y="55"/>
                    <a:pt x="172" y="36"/>
                    <a:pt x="118" y="31"/>
                  </a:cubicBezTo>
                  <a:cubicBezTo>
                    <a:pt x="71" y="27"/>
                    <a:pt x="38" y="34"/>
                    <a:pt x="31" y="50"/>
                  </a:cubicBezTo>
                  <a:cubicBezTo>
                    <a:pt x="27" y="60"/>
                    <a:pt x="32" y="74"/>
                    <a:pt x="45" y="92"/>
                  </a:cubicBezTo>
                  <a:cubicBezTo>
                    <a:pt x="78" y="136"/>
                    <a:pt x="154" y="187"/>
                    <a:pt x="244" y="226"/>
                  </a:cubicBezTo>
                  <a:cubicBezTo>
                    <a:pt x="384" y="286"/>
                    <a:pt x="504" y="293"/>
                    <a:pt x="519" y="260"/>
                  </a:cubicBezTo>
                  <a:cubicBezTo>
                    <a:pt x="523" y="250"/>
                    <a:pt x="518" y="236"/>
                    <a:pt x="505" y="21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0" name="Freeform 308"/>
            <p:cNvSpPr/>
            <p:nvPr/>
          </p:nvSpPr>
          <p:spPr bwMode="auto">
            <a:xfrm>
              <a:off x="5995988" y="4019550"/>
              <a:ext cx="60325" cy="58738"/>
            </a:xfrm>
            <a:custGeom>
              <a:avLst/>
              <a:gdLst>
                <a:gd name="T0" fmla="*/ 61 w 79"/>
                <a:gd name="T1" fmla="*/ 68 h 79"/>
                <a:gd name="T2" fmla="*/ 11 w 79"/>
                <a:gd name="T3" fmla="*/ 61 h 79"/>
                <a:gd name="T4" fmla="*/ 19 w 79"/>
                <a:gd name="T5" fmla="*/ 11 h 79"/>
                <a:gd name="T6" fmla="*/ 68 w 79"/>
                <a:gd name="T7" fmla="*/ 18 h 79"/>
                <a:gd name="T8" fmla="*/ 61 w 79"/>
                <a:gd name="T9" fmla="*/ 68 h 79"/>
              </a:gdLst>
              <a:ahLst/>
              <a:cxnLst>
                <a:cxn ang="0">
                  <a:pos x="T0" y="T1"/>
                </a:cxn>
                <a:cxn ang="0">
                  <a:pos x="T2" y="T3"/>
                </a:cxn>
                <a:cxn ang="0">
                  <a:pos x="T4" y="T5"/>
                </a:cxn>
                <a:cxn ang="0">
                  <a:pos x="T6" y="T7"/>
                </a:cxn>
                <a:cxn ang="0">
                  <a:pos x="T8" y="T9"/>
                </a:cxn>
              </a:cxnLst>
              <a:rect l="0" t="0" r="r" b="b"/>
              <a:pathLst>
                <a:path w="79" h="79">
                  <a:moveTo>
                    <a:pt x="61" y="68"/>
                  </a:moveTo>
                  <a:cubicBezTo>
                    <a:pt x="45" y="79"/>
                    <a:pt x="23" y="76"/>
                    <a:pt x="11" y="61"/>
                  </a:cubicBezTo>
                  <a:cubicBezTo>
                    <a:pt x="0" y="45"/>
                    <a:pt x="3" y="23"/>
                    <a:pt x="19" y="11"/>
                  </a:cubicBezTo>
                  <a:cubicBezTo>
                    <a:pt x="34" y="0"/>
                    <a:pt x="56" y="3"/>
                    <a:pt x="68" y="18"/>
                  </a:cubicBezTo>
                  <a:cubicBezTo>
                    <a:pt x="79" y="34"/>
                    <a:pt x="76" y="56"/>
                    <a:pt x="61" y="68"/>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1" name="Freeform 309"/>
            <p:cNvSpPr>
              <a:spLocks noEditPoints="1"/>
            </p:cNvSpPr>
            <p:nvPr/>
          </p:nvSpPr>
          <p:spPr bwMode="auto">
            <a:xfrm>
              <a:off x="5821363" y="3873500"/>
              <a:ext cx="411163" cy="342900"/>
            </a:xfrm>
            <a:custGeom>
              <a:avLst/>
              <a:gdLst>
                <a:gd name="T0" fmla="*/ 40 w 548"/>
                <a:gd name="T1" fmla="*/ 402 h 456"/>
                <a:gd name="T2" fmla="*/ 212 w 548"/>
                <a:gd name="T3" fmla="*/ 145 h 456"/>
                <a:gd name="T4" fmla="*/ 508 w 548"/>
                <a:gd name="T5" fmla="*/ 54 h 456"/>
                <a:gd name="T6" fmla="*/ 336 w 548"/>
                <a:gd name="T7" fmla="*/ 311 h 456"/>
                <a:gd name="T8" fmla="*/ 40 w 548"/>
                <a:gd name="T9" fmla="*/ 402 h 456"/>
                <a:gd name="T10" fmla="*/ 487 w 548"/>
                <a:gd name="T11" fmla="*/ 69 h 456"/>
                <a:gd name="T12" fmla="*/ 228 w 548"/>
                <a:gd name="T13" fmla="*/ 166 h 456"/>
                <a:gd name="T14" fmla="*/ 61 w 548"/>
                <a:gd name="T15" fmla="*/ 387 h 456"/>
                <a:gd name="T16" fmla="*/ 320 w 548"/>
                <a:gd name="T17" fmla="*/ 290 h 456"/>
                <a:gd name="T18" fmla="*/ 487 w 548"/>
                <a:gd name="T19" fmla="*/ 69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8" h="456">
                  <a:moveTo>
                    <a:pt x="40" y="402"/>
                  </a:moveTo>
                  <a:cubicBezTo>
                    <a:pt x="0" y="348"/>
                    <a:pt x="99" y="230"/>
                    <a:pt x="212" y="145"/>
                  </a:cubicBezTo>
                  <a:cubicBezTo>
                    <a:pt x="325" y="61"/>
                    <a:pt x="468" y="0"/>
                    <a:pt x="508" y="54"/>
                  </a:cubicBezTo>
                  <a:cubicBezTo>
                    <a:pt x="548" y="108"/>
                    <a:pt x="449" y="226"/>
                    <a:pt x="336" y="311"/>
                  </a:cubicBezTo>
                  <a:cubicBezTo>
                    <a:pt x="223" y="395"/>
                    <a:pt x="81" y="456"/>
                    <a:pt x="40" y="402"/>
                  </a:cubicBezTo>
                  <a:close/>
                  <a:moveTo>
                    <a:pt x="487" y="69"/>
                  </a:moveTo>
                  <a:cubicBezTo>
                    <a:pt x="465" y="40"/>
                    <a:pt x="350" y="75"/>
                    <a:pt x="228" y="166"/>
                  </a:cubicBezTo>
                  <a:cubicBezTo>
                    <a:pt x="106" y="257"/>
                    <a:pt x="39" y="357"/>
                    <a:pt x="61" y="387"/>
                  </a:cubicBezTo>
                  <a:cubicBezTo>
                    <a:pt x="83" y="416"/>
                    <a:pt x="198" y="381"/>
                    <a:pt x="320" y="290"/>
                  </a:cubicBezTo>
                  <a:cubicBezTo>
                    <a:pt x="442" y="199"/>
                    <a:pt x="509" y="99"/>
                    <a:pt x="487" y="6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32" name="Group 203"/>
          <p:cNvGrpSpPr/>
          <p:nvPr/>
        </p:nvGrpSpPr>
        <p:grpSpPr>
          <a:xfrm>
            <a:off x="8476779" y="3375939"/>
            <a:ext cx="246063" cy="552451"/>
            <a:chOff x="5068888" y="3838575"/>
            <a:chExt cx="246063" cy="414338"/>
          </a:xfrm>
          <a:solidFill>
            <a:schemeClr val="accent1"/>
          </a:solidFill>
        </p:grpSpPr>
        <p:sp>
          <p:nvSpPr>
            <p:cNvPr id="333" name="Freeform 310"/>
            <p:cNvSpPr/>
            <p:nvPr/>
          </p:nvSpPr>
          <p:spPr bwMode="auto">
            <a:xfrm>
              <a:off x="5068888" y="3843338"/>
              <a:ext cx="241300" cy="409575"/>
            </a:xfrm>
            <a:custGeom>
              <a:avLst/>
              <a:gdLst>
                <a:gd name="T0" fmla="*/ 268 w 321"/>
                <a:gd name="T1" fmla="*/ 0 h 544"/>
                <a:gd name="T2" fmla="*/ 243 w 321"/>
                <a:gd name="T3" fmla="*/ 0 h 544"/>
                <a:gd name="T4" fmla="*/ 243 w 321"/>
                <a:gd name="T5" fmla="*/ 35 h 544"/>
                <a:gd name="T6" fmla="*/ 268 w 321"/>
                <a:gd name="T7" fmla="*/ 35 h 544"/>
                <a:gd name="T8" fmla="*/ 286 w 321"/>
                <a:gd name="T9" fmla="*/ 53 h 544"/>
                <a:gd name="T10" fmla="*/ 286 w 321"/>
                <a:gd name="T11" fmla="*/ 190 h 544"/>
                <a:gd name="T12" fmla="*/ 268 w 321"/>
                <a:gd name="T13" fmla="*/ 208 h 544"/>
                <a:gd name="T14" fmla="*/ 53 w 321"/>
                <a:gd name="T15" fmla="*/ 208 h 544"/>
                <a:gd name="T16" fmla="*/ 35 w 321"/>
                <a:gd name="T17" fmla="*/ 190 h 544"/>
                <a:gd name="T18" fmla="*/ 35 w 321"/>
                <a:gd name="T19" fmla="*/ 53 h 544"/>
                <a:gd name="T20" fmla="*/ 53 w 321"/>
                <a:gd name="T21" fmla="*/ 35 h 544"/>
                <a:gd name="T22" fmla="*/ 78 w 321"/>
                <a:gd name="T23" fmla="*/ 35 h 544"/>
                <a:gd name="T24" fmla="*/ 78 w 321"/>
                <a:gd name="T25" fmla="*/ 0 h 544"/>
                <a:gd name="T26" fmla="*/ 53 w 321"/>
                <a:gd name="T27" fmla="*/ 0 h 544"/>
                <a:gd name="T28" fmla="*/ 0 w 321"/>
                <a:gd name="T29" fmla="*/ 53 h 544"/>
                <a:gd name="T30" fmla="*/ 0 w 321"/>
                <a:gd name="T31" fmla="*/ 190 h 544"/>
                <a:gd name="T32" fmla="*/ 53 w 321"/>
                <a:gd name="T33" fmla="*/ 243 h 544"/>
                <a:gd name="T34" fmla="*/ 142 w 321"/>
                <a:gd name="T35" fmla="*/ 243 h 544"/>
                <a:gd name="T36" fmla="*/ 142 w 321"/>
                <a:gd name="T37" fmla="*/ 486 h 544"/>
                <a:gd name="T38" fmla="*/ 199 w 321"/>
                <a:gd name="T39" fmla="*/ 544 h 544"/>
                <a:gd name="T40" fmla="*/ 238 w 321"/>
                <a:gd name="T41" fmla="*/ 544 h 544"/>
                <a:gd name="T42" fmla="*/ 296 w 321"/>
                <a:gd name="T43" fmla="*/ 486 h 544"/>
                <a:gd name="T44" fmla="*/ 296 w 321"/>
                <a:gd name="T45" fmla="*/ 445 h 544"/>
                <a:gd name="T46" fmla="*/ 258 w 321"/>
                <a:gd name="T47" fmla="*/ 445 h 544"/>
                <a:gd name="T48" fmla="*/ 258 w 321"/>
                <a:gd name="T49" fmla="*/ 486 h 544"/>
                <a:gd name="T50" fmla="*/ 238 w 321"/>
                <a:gd name="T51" fmla="*/ 506 h 544"/>
                <a:gd name="T52" fmla="*/ 199 w 321"/>
                <a:gd name="T53" fmla="*/ 506 h 544"/>
                <a:gd name="T54" fmla="*/ 179 w 321"/>
                <a:gd name="T55" fmla="*/ 486 h 544"/>
                <a:gd name="T56" fmla="*/ 179 w 321"/>
                <a:gd name="T57" fmla="*/ 243 h 544"/>
                <a:gd name="T58" fmla="*/ 268 w 321"/>
                <a:gd name="T59" fmla="*/ 243 h 544"/>
                <a:gd name="T60" fmla="*/ 321 w 321"/>
                <a:gd name="T61" fmla="*/ 190 h 544"/>
                <a:gd name="T62" fmla="*/ 321 w 321"/>
                <a:gd name="T63" fmla="*/ 53 h 544"/>
                <a:gd name="T64" fmla="*/ 268 w 321"/>
                <a:gd name="T65"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544">
                  <a:moveTo>
                    <a:pt x="268" y="0"/>
                  </a:moveTo>
                  <a:cubicBezTo>
                    <a:pt x="243" y="0"/>
                    <a:pt x="243" y="0"/>
                    <a:pt x="243" y="0"/>
                  </a:cubicBezTo>
                  <a:cubicBezTo>
                    <a:pt x="243" y="35"/>
                    <a:pt x="243" y="35"/>
                    <a:pt x="243" y="35"/>
                  </a:cubicBezTo>
                  <a:cubicBezTo>
                    <a:pt x="268" y="35"/>
                    <a:pt x="268" y="35"/>
                    <a:pt x="268" y="35"/>
                  </a:cubicBezTo>
                  <a:cubicBezTo>
                    <a:pt x="278" y="35"/>
                    <a:pt x="286" y="43"/>
                    <a:pt x="286" y="53"/>
                  </a:cubicBezTo>
                  <a:cubicBezTo>
                    <a:pt x="286" y="190"/>
                    <a:pt x="286" y="190"/>
                    <a:pt x="286" y="190"/>
                  </a:cubicBezTo>
                  <a:cubicBezTo>
                    <a:pt x="286" y="200"/>
                    <a:pt x="278" y="208"/>
                    <a:pt x="268" y="208"/>
                  </a:cubicBezTo>
                  <a:cubicBezTo>
                    <a:pt x="53" y="208"/>
                    <a:pt x="53" y="208"/>
                    <a:pt x="53" y="208"/>
                  </a:cubicBezTo>
                  <a:cubicBezTo>
                    <a:pt x="43" y="208"/>
                    <a:pt x="35" y="200"/>
                    <a:pt x="35" y="190"/>
                  </a:cubicBezTo>
                  <a:cubicBezTo>
                    <a:pt x="35" y="53"/>
                    <a:pt x="35" y="53"/>
                    <a:pt x="35" y="53"/>
                  </a:cubicBezTo>
                  <a:cubicBezTo>
                    <a:pt x="35" y="43"/>
                    <a:pt x="43" y="35"/>
                    <a:pt x="53" y="35"/>
                  </a:cubicBezTo>
                  <a:cubicBezTo>
                    <a:pt x="78" y="35"/>
                    <a:pt x="78" y="35"/>
                    <a:pt x="78" y="35"/>
                  </a:cubicBezTo>
                  <a:cubicBezTo>
                    <a:pt x="78" y="0"/>
                    <a:pt x="78" y="0"/>
                    <a:pt x="78" y="0"/>
                  </a:cubicBezTo>
                  <a:cubicBezTo>
                    <a:pt x="53" y="0"/>
                    <a:pt x="53" y="0"/>
                    <a:pt x="53" y="0"/>
                  </a:cubicBezTo>
                  <a:cubicBezTo>
                    <a:pt x="24" y="0"/>
                    <a:pt x="0" y="24"/>
                    <a:pt x="0" y="53"/>
                  </a:cubicBezTo>
                  <a:cubicBezTo>
                    <a:pt x="0" y="190"/>
                    <a:pt x="0" y="190"/>
                    <a:pt x="0" y="190"/>
                  </a:cubicBezTo>
                  <a:cubicBezTo>
                    <a:pt x="0" y="219"/>
                    <a:pt x="24" y="243"/>
                    <a:pt x="53" y="243"/>
                  </a:cubicBezTo>
                  <a:cubicBezTo>
                    <a:pt x="142" y="243"/>
                    <a:pt x="142" y="243"/>
                    <a:pt x="142" y="243"/>
                  </a:cubicBezTo>
                  <a:cubicBezTo>
                    <a:pt x="142" y="486"/>
                    <a:pt x="142" y="486"/>
                    <a:pt x="142" y="486"/>
                  </a:cubicBezTo>
                  <a:cubicBezTo>
                    <a:pt x="142" y="518"/>
                    <a:pt x="167" y="544"/>
                    <a:pt x="199" y="544"/>
                  </a:cubicBezTo>
                  <a:cubicBezTo>
                    <a:pt x="238" y="544"/>
                    <a:pt x="238" y="544"/>
                    <a:pt x="238" y="544"/>
                  </a:cubicBezTo>
                  <a:cubicBezTo>
                    <a:pt x="270" y="544"/>
                    <a:pt x="296" y="518"/>
                    <a:pt x="296" y="486"/>
                  </a:cubicBezTo>
                  <a:cubicBezTo>
                    <a:pt x="296" y="445"/>
                    <a:pt x="296" y="445"/>
                    <a:pt x="296" y="445"/>
                  </a:cubicBezTo>
                  <a:cubicBezTo>
                    <a:pt x="258" y="445"/>
                    <a:pt x="258" y="445"/>
                    <a:pt x="258" y="445"/>
                  </a:cubicBezTo>
                  <a:cubicBezTo>
                    <a:pt x="258" y="486"/>
                    <a:pt x="258" y="486"/>
                    <a:pt x="258" y="486"/>
                  </a:cubicBezTo>
                  <a:cubicBezTo>
                    <a:pt x="258" y="497"/>
                    <a:pt x="249" y="506"/>
                    <a:pt x="238" y="506"/>
                  </a:cubicBezTo>
                  <a:cubicBezTo>
                    <a:pt x="199" y="506"/>
                    <a:pt x="199" y="506"/>
                    <a:pt x="199" y="506"/>
                  </a:cubicBezTo>
                  <a:cubicBezTo>
                    <a:pt x="188" y="506"/>
                    <a:pt x="179" y="497"/>
                    <a:pt x="179" y="486"/>
                  </a:cubicBezTo>
                  <a:cubicBezTo>
                    <a:pt x="179" y="243"/>
                    <a:pt x="179" y="243"/>
                    <a:pt x="179" y="243"/>
                  </a:cubicBezTo>
                  <a:cubicBezTo>
                    <a:pt x="268" y="243"/>
                    <a:pt x="268" y="243"/>
                    <a:pt x="268" y="243"/>
                  </a:cubicBezTo>
                  <a:cubicBezTo>
                    <a:pt x="297" y="243"/>
                    <a:pt x="321" y="219"/>
                    <a:pt x="321" y="190"/>
                  </a:cubicBezTo>
                  <a:cubicBezTo>
                    <a:pt x="321" y="53"/>
                    <a:pt x="321" y="53"/>
                    <a:pt x="321" y="53"/>
                  </a:cubicBezTo>
                  <a:cubicBezTo>
                    <a:pt x="321" y="24"/>
                    <a:pt x="297" y="0"/>
                    <a:pt x="268"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4" name="Freeform 311"/>
            <p:cNvSpPr/>
            <p:nvPr/>
          </p:nvSpPr>
          <p:spPr bwMode="auto">
            <a:xfrm>
              <a:off x="5106988" y="3838575"/>
              <a:ext cx="63500" cy="38100"/>
            </a:xfrm>
            <a:custGeom>
              <a:avLst/>
              <a:gdLst>
                <a:gd name="T0" fmla="*/ 84 w 84"/>
                <a:gd name="T1" fmla="*/ 41 h 52"/>
                <a:gd name="T2" fmla="*/ 73 w 84"/>
                <a:gd name="T3" fmla="*/ 52 h 52"/>
                <a:gd name="T4" fmla="*/ 11 w 84"/>
                <a:gd name="T5" fmla="*/ 52 h 52"/>
                <a:gd name="T6" fmla="*/ 0 w 84"/>
                <a:gd name="T7" fmla="*/ 41 h 52"/>
                <a:gd name="T8" fmla="*/ 0 w 84"/>
                <a:gd name="T9" fmla="*/ 11 h 52"/>
                <a:gd name="T10" fmla="*/ 11 w 84"/>
                <a:gd name="T11" fmla="*/ 0 h 52"/>
                <a:gd name="T12" fmla="*/ 73 w 84"/>
                <a:gd name="T13" fmla="*/ 0 h 52"/>
                <a:gd name="T14" fmla="*/ 84 w 84"/>
                <a:gd name="T15" fmla="*/ 11 h 52"/>
                <a:gd name="T16" fmla="*/ 84 w 84"/>
                <a:gd name="T17" fmla="*/ 4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52">
                  <a:moveTo>
                    <a:pt x="84" y="41"/>
                  </a:moveTo>
                  <a:cubicBezTo>
                    <a:pt x="84" y="47"/>
                    <a:pt x="79" y="52"/>
                    <a:pt x="73" y="52"/>
                  </a:cubicBezTo>
                  <a:cubicBezTo>
                    <a:pt x="11" y="52"/>
                    <a:pt x="11" y="52"/>
                    <a:pt x="11" y="52"/>
                  </a:cubicBezTo>
                  <a:cubicBezTo>
                    <a:pt x="5" y="52"/>
                    <a:pt x="0" y="47"/>
                    <a:pt x="0" y="41"/>
                  </a:cubicBezTo>
                  <a:cubicBezTo>
                    <a:pt x="0" y="11"/>
                    <a:pt x="0" y="11"/>
                    <a:pt x="0" y="11"/>
                  </a:cubicBezTo>
                  <a:cubicBezTo>
                    <a:pt x="0" y="5"/>
                    <a:pt x="5" y="0"/>
                    <a:pt x="11" y="0"/>
                  </a:cubicBezTo>
                  <a:cubicBezTo>
                    <a:pt x="73" y="0"/>
                    <a:pt x="73" y="0"/>
                    <a:pt x="73" y="0"/>
                  </a:cubicBezTo>
                  <a:cubicBezTo>
                    <a:pt x="79" y="0"/>
                    <a:pt x="84" y="5"/>
                    <a:pt x="84" y="11"/>
                  </a:cubicBezTo>
                  <a:lnTo>
                    <a:pt x="84" y="4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5" name="Freeform 312"/>
            <p:cNvSpPr/>
            <p:nvPr/>
          </p:nvSpPr>
          <p:spPr bwMode="auto">
            <a:xfrm>
              <a:off x="5207000" y="3838575"/>
              <a:ext cx="63500" cy="38100"/>
            </a:xfrm>
            <a:custGeom>
              <a:avLst/>
              <a:gdLst>
                <a:gd name="T0" fmla="*/ 73 w 85"/>
                <a:gd name="T1" fmla="*/ 0 h 52"/>
                <a:gd name="T2" fmla="*/ 11 w 85"/>
                <a:gd name="T3" fmla="*/ 0 h 52"/>
                <a:gd name="T4" fmla="*/ 0 w 85"/>
                <a:gd name="T5" fmla="*/ 11 h 52"/>
                <a:gd name="T6" fmla="*/ 0 w 85"/>
                <a:gd name="T7" fmla="*/ 41 h 52"/>
                <a:gd name="T8" fmla="*/ 11 w 85"/>
                <a:gd name="T9" fmla="*/ 52 h 52"/>
                <a:gd name="T10" fmla="*/ 73 w 85"/>
                <a:gd name="T11" fmla="*/ 52 h 52"/>
                <a:gd name="T12" fmla="*/ 85 w 85"/>
                <a:gd name="T13" fmla="*/ 41 h 52"/>
                <a:gd name="T14" fmla="*/ 85 w 85"/>
                <a:gd name="T15" fmla="*/ 11 h 52"/>
                <a:gd name="T16" fmla="*/ 73 w 8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52">
                  <a:moveTo>
                    <a:pt x="73" y="0"/>
                  </a:moveTo>
                  <a:cubicBezTo>
                    <a:pt x="11" y="0"/>
                    <a:pt x="11" y="0"/>
                    <a:pt x="11" y="0"/>
                  </a:cubicBezTo>
                  <a:cubicBezTo>
                    <a:pt x="5" y="0"/>
                    <a:pt x="0" y="5"/>
                    <a:pt x="0" y="11"/>
                  </a:cubicBezTo>
                  <a:cubicBezTo>
                    <a:pt x="0" y="41"/>
                    <a:pt x="0" y="41"/>
                    <a:pt x="0" y="41"/>
                  </a:cubicBezTo>
                  <a:cubicBezTo>
                    <a:pt x="0" y="47"/>
                    <a:pt x="5" y="52"/>
                    <a:pt x="11" y="52"/>
                  </a:cubicBezTo>
                  <a:cubicBezTo>
                    <a:pt x="73" y="52"/>
                    <a:pt x="73" y="52"/>
                    <a:pt x="73" y="52"/>
                  </a:cubicBezTo>
                  <a:cubicBezTo>
                    <a:pt x="80" y="52"/>
                    <a:pt x="85" y="47"/>
                    <a:pt x="85" y="41"/>
                  </a:cubicBezTo>
                  <a:cubicBezTo>
                    <a:pt x="85" y="11"/>
                    <a:pt x="85" y="11"/>
                    <a:pt x="85" y="11"/>
                  </a:cubicBezTo>
                  <a:cubicBezTo>
                    <a:pt x="85" y="5"/>
                    <a:pt x="80" y="0"/>
                    <a:pt x="73"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6" name="Oval 313"/>
            <p:cNvSpPr>
              <a:spLocks noChangeArrowheads="1"/>
            </p:cNvSpPr>
            <p:nvPr/>
          </p:nvSpPr>
          <p:spPr bwMode="auto">
            <a:xfrm>
              <a:off x="5233988" y="4103688"/>
              <a:ext cx="80963" cy="809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37" name="Group 208"/>
          <p:cNvGrpSpPr/>
          <p:nvPr/>
        </p:nvGrpSpPr>
        <p:grpSpPr>
          <a:xfrm>
            <a:off x="7760172" y="5238327"/>
            <a:ext cx="303213" cy="601133"/>
            <a:chOff x="65087" y="3805238"/>
            <a:chExt cx="303213" cy="450850"/>
          </a:xfrm>
          <a:solidFill>
            <a:schemeClr val="accent1"/>
          </a:solidFill>
        </p:grpSpPr>
        <p:sp>
          <p:nvSpPr>
            <p:cNvPr id="338" name="Freeform 314"/>
            <p:cNvSpPr/>
            <p:nvPr/>
          </p:nvSpPr>
          <p:spPr bwMode="auto">
            <a:xfrm>
              <a:off x="142875" y="3870325"/>
              <a:ext cx="147638" cy="47625"/>
            </a:xfrm>
            <a:custGeom>
              <a:avLst/>
              <a:gdLst>
                <a:gd name="T0" fmla="*/ 14 w 196"/>
                <a:gd name="T1" fmla="*/ 65 h 65"/>
                <a:gd name="T2" fmla="*/ 0 w 196"/>
                <a:gd name="T3" fmla="*/ 47 h 65"/>
                <a:gd name="T4" fmla="*/ 0 w 196"/>
                <a:gd name="T5" fmla="*/ 18 h 65"/>
                <a:gd name="T6" fmla="*/ 14 w 196"/>
                <a:gd name="T7" fmla="*/ 0 h 65"/>
                <a:gd name="T8" fmla="*/ 182 w 196"/>
                <a:gd name="T9" fmla="*/ 0 h 65"/>
                <a:gd name="T10" fmla="*/ 196 w 196"/>
                <a:gd name="T11" fmla="*/ 18 h 65"/>
                <a:gd name="T12" fmla="*/ 196 w 196"/>
                <a:gd name="T13" fmla="*/ 47 h 65"/>
                <a:gd name="T14" fmla="*/ 182 w 196"/>
                <a:gd name="T15" fmla="*/ 65 h 65"/>
                <a:gd name="T16" fmla="*/ 14 w 196"/>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65">
                  <a:moveTo>
                    <a:pt x="14" y="65"/>
                  </a:moveTo>
                  <a:cubicBezTo>
                    <a:pt x="6" y="65"/>
                    <a:pt x="0" y="56"/>
                    <a:pt x="0" y="47"/>
                  </a:cubicBezTo>
                  <a:cubicBezTo>
                    <a:pt x="0" y="18"/>
                    <a:pt x="0" y="18"/>
                    <a:pt x="0" y="18"/>
                  </a:cubicBezTo>
                  <a:cubicBezTo>
                    <a:pt x="0" y="8"/>
                    <a:pt x="6" y="0"/>
                    <a:pt x="14" y="0"/>
                  </a:cubicBezTo>
                  <a:cubicBezTo>
                    <a:pt x="182" y="0"/>
                    <a:pt x="182" y="0"/>
                    <a:pt x="182" y="0"/>
                  </a:cubicBezTo>
                  <a:cubicBezTo>
                    <a:pt x="190" y="0"/>
                    <a:pt x="196" y="8"/>
                    <a:pt x="196" y="18"/>
                  </a:cubicBezTo>
                  <a:cubicBezTo>
                    <a:pt x="196" y="47"/>
                    <a:pt x="196" y="47"/>
                    <a:pt x="196" y="47"/>
                  </a:cubicBezTo>
                  <a:cubicBezTo>
                    <a:pt x="196" y="56"/>
                    <a:pt x="190" y="65"/>
                    <a:pt x="182" y="65"/>
                  </a:cubicBezTo>
                  <a:lnTo>
                    <a:pt x="14" y="6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9" name="Freeform 315"/>
            <p:cNvSpPr>
              <a:spLocks noEditPoints="1"/>
            </p:cNvSpPr>
            <p:nvPr/>
          </p:nvSpPr>
          <p:spPr bwMode="auto">
            <a:xfrm>
              <a:off x="65087" y="3913188"/>
              <a:ext cx="303213" cy="342900"/>
            </a:xfrm>
            <a:custGeom>
              <a:avLst/>
              <a:gdLst>
                <a:gd name="T0" fmla="*/ 396 w 402"/>
                <a:gd name="T1" fmla="*/ 382 h 456"/>
                <a:gd name="T2" fmla="*/ 249 w 402"/>
                <a:gd name="T3" fmla="*/ 118 h 456"/>
                <a:gd name="T4" fmla="*/ 249 w 402"/>
                <a:gd name="T5" fmla="*/ 0 h 456"/>
                <a:gd name="T6" fmla="*/ 153 w 402"/>
                <a:gd name="T7" fmla="*/ 0 h 456"/>
                <a:gd name="T8" fmla="*/ 153 w 402"/>
                <a:gd name="T9" fmla="*/ 118 h 456"/>
                <a:gd name="T10" fmla="*/ 6 w 402"/>
                <a:gd name="T11" fmla="*/ 382 h 456"/>
                <a:gd name="T12" fmla="*/ 14 w 402"/>
                <a:gd name="T13" fmla="*/ 433 h 456"/>
                <a:gd name="T14" fmla="*/ 76 w 402"/>
                <a:gd name="T15" fmla="*/ 456 h 456"/>
                <a:gd name="T16" fmla="*/ 326 w 402"/>
                <a:gd name="T17" fmla="*/ 456 h 456"/>
                <a:gd name="T18" fmla="*/ 388 w 402"/>
                <a:gd name="T19" fmla="*/ 433 h 456"/>
                <a:gd name="T20" fmla="*/ 396 w 402"/>
                <a:gd name="T21" fmla="*/ 382 h 456"/>
                <a:gd name="T22" fmla="*/ 238 w 402"/>
                <a:gd name="T23" fmla="*/ 165 h 456"/>
                <a:gd name="T24" fmla="*/ 269 w 402"/>
                <a:gd name="T25" fmla="*/ 196 h 456"/>
                <a:gd name="T26" fmla="*/ 238 w 402"/>
                <a:gd name="T27" fmla="*/ 227 h 456"/>
                <a:gd name="T28" fmla="*/ 207 w 402"/>
                <a:gd name="T29" fmla="*/ 196 h 456"/>
                <a:gd name="T30" fmla="*/ 238 w 402"/>
                <a:gd name="T31" fmla="*/ 165 h 456"/>
                <a:gd name="T32" fmla="*/ 195 w 402"/>
                <a:gd name="T33" fmla="*/ 100 h 456"/>
                <a:gd name="T34" fmla="*/ 216 w 402"/>
                <a:gd name="T35" fmla="*/ 120 h 456"/>
                <a:gd name="T36" fmla="*/ 195 w 402"/>
                <a:gd name="T37" fmla="*/ 141 h 456"/>
                <a:gd name="T38" fmla="*/ 174 w 402"/>
                <a:gd name="T39" fmla="*/ 120 h 456"/>
                <a:gd name="T40" fmla="*/ 195 w 402"/>
                <a:gd name="T41" fmla="*/ 100 h 456"/>
                <a:gd name="T42" fmla="*/ 165 w 402"/>
                <a:gd name="T43" fmla="*/ 200 h 456"/>
                <a:gd name="T44" fmla="*/ 190 w 402"/>
                <a:gd name="T45" fmla="*/ 225 h 456"/>
                <a:gd name="T46" fmla="*/ 165 w 402"/>
                <a:gd name="T47" fmla="*/ 249 h 456"/>
                <a:gd name="T48" fmla="*/ 140 w 402"/>
                <a:gd name="T49" fmla="*/ 225 h 456"/>
                <a:gd name="T50" fmla="*/ 165 w 402"/>
                <a:gd name="T51" fmla="*/ 200 h 456"/>
                <a:gd name="T52" fmla="*/ 360 w 402"/>
                <a:gd name="T53" fmla="*/ 411 h 456"/>
                <a:gd name="T54" fmla="*/ 326 w 402"/>
                <a:gd name="T55" fmla="*/ 421 h 456"/>
                <a:gd name="T56" fmla="*/ 76 w 402"/>
                <a:gd name="T57" fmla="*/ 421 h 456"/>
                <a:gd name="T58" fmla="*/ 42 w 402"/>
                <a:gd name="T59" fmla="*/ 411 h 456"/>
                <a:gd name="T60" fmla="*/ 39 w 402"/>
                <a:gd name="T61" fmla="*/ 393 h 456"/>
                <a:gd name="T62" fmla="*/ 107 w 402"/>
                <a:gd name="T63" fmla="*/ 257 h 456"/>
                <a:gd name="T64" fmla="*/ 295 w 402"/>
                <a:gd name="T65" fmla="*/ 257 h 456"/>
                <a:gd name="T66" fmla="*/ 363 w 402"/>
                <a:gd name="T67" fmla="*/ 393 h 456"/>
                <a:gd name="T68" fmla="*/ 360 w 402"/>
                <a:gd name="T6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2" h="456">
                  <a:moveTo>
                    <a:pt x="396" y="382"/>
                  </a:moveTo>
                  <a:cubicBezTo>
                    <a:pt x="365" y="289"/>
                    <a:pt x="310" y="221"/>
                    <a:pt x="249" y="118"/>
                  </a:cubicBezTo>
                  <a:cubicBezTo>
                    <a:pt x="249" y="0"/>
                    <a:pt x="249" y="0"/>
                    <a:pt x="249" y="0"/>
                  </a:cubicBezTo>
                  <a:cubicBezTo>
                    <a:pt x="153" y="0"/>
                    <a:pt x="153" y="0"/>
                    <a:pt x="153" y="0"/>
                  </a:cubicBezTo>
                  <a:cubicBezTo>
                    <a:pt x="153" y="118"/>
                    <a:pt x="153" y="118"/>
                    <a:pt x="153" y="118"/>
                  </a:cubicBezTo>
                  <a:cubicBezTo>
                    <a:pt x="92" y="221"/>
                    <a:pt x="37" y="289"/>
                    <a:pt x="6" y="382"/>
                  </a:cubicBezTo>
                  <a:cubicBezTo>
                    <a:pt x="0" y="399"/>
                    <a:pt x="3" y="418"/>
                    <a:pt x="14" y="433"/>
                  </a:cubicBezTo>
                  <a:cubicBezTo>
                    <a:pt x="24" y="447"/>
                    <a:pt x="58" y="456"/>
                    <a:pt x="76" y="456"/>
                  </a:cubicBezTo>
                  <a:cubicBezTo>
                    <a:pt x="326" y="456"/>
                    <a:pt x="326" y="456"/>
                    <a:pt x="326" y="456"/>
                  </a:cubicBezTo>
                  <a:cubicBezTo>
                    <a:pt x="344" y="456"/>
                    <a:pt x="378" y="447"/>
                    <a:pt x="388" y="433"/>
                  </a:cubicBezTo>
                  <a:cubicBezTo>
                    <a:pt x="399" y="418"/>
                    <a:pt x="402" y="399"/>
                    <a:pt x="396" y="382"/>
                  </a:cubicBezTo>
                  <a:close/>
                  <a:moveTo>
                    <a:pt x="238" y="165"/>
                  </a:moveTo>
                  <a:cubicBezTo>
                    <a:pt x="255" y="165"/>
                    <a:pt x="269" y="178"/>
                    <a:pt x="269" y="196"/>
                  </a:cubicBezTo>
                  <a:cubicBezTo>
                    <a:pt x="269" y="213"/>
                    <a:pt x="255" y="227"/>
                    <a:pt x="238" y="227"/>
                  </a:cubicBezTo>
                  <a:cubicBezTo>
                    <a:pt x="221" y="227"/>
                    <a:pt x="207" y="213"/>
                    <a:pt x="207" y="196"/>
                  </a:cubicBezTo>
                  <a:cubicBezTo>
                    <a:pt x="207" y="178"/>
                    <a:pt x="221" y="165"/>
                    <a:pt x="238" y="165"/>
                  </a:cubicBezTo>
                  <a:close/>
                  <a:moveTo>
                    <a:pt x="195" y="100"/>
                  </a:moveTo>
                  <a:cubicBezTo>
                    <a:pt x="207" y="100"/>
                    <a:pt x="216" y="109"/>
                    <a:pt x="216" y="120"/>
                  </a:cubicBezTo>
                  <a:cubicBezTo>
                    <a:pt x="216" y="132"/>
                    <a:pt x="207" y="141"/>
                    <a:pt x="195" y="141"/>
                  </a:cubicBezTo>
                  <a:cubicBezTo>
                    <a:pt x="184" y="141"/>
                    <a:pt x="174" y="132"/>
                    <a:pt x="174" y="120"/>
                  </a:cubicBezTo>
                  <a:cubicBezTo>
                    <a:pt x="174" y="109"/>
                    <a:pt x="184" y="100"/>
                    <a:pt x="195" y="100"/>
                  </a:cubicBezTo>
                  <a:close/>
                  <a:moveTo>
                    <a:pt x="165" y="200"/>
                  </a:moveTo>
                  <a:cubicBezTo>
                    <a:pt x="179" y="200"/>
                    <a:pt x="190" y="211"/>
                    <a:pt x="190" y="225"/>
                  </a:cubicBezTo>
                  <a:cubicBezTo>
                    <a:pt x="190" y="238"/>
                    <a:pt x="179" y="249"/>
                    <a:pt x="165" y="249"/>
                  </a:cubicBezTo>
                  <a:cubicBezTo>
                    <a:pt x="151" y="249"/>
                    <a:pt x="140" y="238"/>
                    <a:pt x="140" y="225"/>
                  </a:cubicBezTo>
                  <a:cubicBezTo>
                    <a:pt x="140" y="211"/>
                    <a:pt x="151" y="200"/>
                    <a:pt x="165" y="200"/>
                  </a:cubicBezTo>
                  <a:close/>
                  <a:moveTo>
                    <a:pt x="360" y="411"/>
                  </a:moveTo>
                  <a:cubicBezTo>
                    <a:pt x="355" y="415"/>
                    <a:pt x="337" y="421"/>
                    <a:pt x="326" y="421"/>
                  </a:cubicBezTo>
                  <a:cubicBezTo>
                    <a:pt x="76" y="421"/>
                    <a:pt x="76" y="421"/>
                    <a:pt x="76" y="421"/>
                  </a:cubicBezTo>
                  <a:cubicBezTo>
                    <a:pt x="65" y="421"/>
                    <a:pt x="47" y="415"/>
                    <a:pt x="42" y="411"/>
                  </a:cubicBezTo>
                  <a:cubicBezTo>
                    <a:pt x="38" y="406"/>
                    <a:pt x="37" y="399"/>
                    <a:pt x="39" y="393"/>
                  </a:cubicBezTo>
                  <a:cubicBezTo>
                    <a:pt x="55" y="344"/>
                    <a:pt x="79" y="302"/>
                    <a:pt x="107" y="257"/>
                  </a:cubicBezTo>
                  <a:cubicBezTo>
                    <a:pt x="295" y="257"/>
                    <a:pt x="295" y="257"/>
                    <a:pt x="295" y="257"/>
                  </a:cubicBezTo>
                  <a:cubicBezTo>
                    <a:pt x="323" y="302"/>
                    <a:pt x="347" y="344"/>
                    <a:pt x="363" y="393"/>
                  </a:cubicBezTo>
                  <a:cubicBezTo>
                    <a:pt x="365" y="399"/>
                    <a:pt x="364" y="406"/>
                    <a:pt x="360" y="41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0" name="Oval 316"/>
            <p:cNvSpPr>
              <a:spLocks noChangeArrowheads="1"/>
            </p:cNvSpPr>
            <p:nvPr/>
          </p:nvSpPr>
          <p:spPr bwMode="auto">
            <a:xfrm>
              <a:off x="217487" y="3805238"/>
              <a:ext cx="44450" cy="46038"/>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1" name="Oval 317"/>
            <p:cNvSpPr>
              <a:spLocks noChangeArrowheads="1"/>
            </p:cNvSpPr>
            <p:nvPr/>
          </p:nvSpPr>
          <p:spPr bwMode="auto">
            <a:xfrm>
              <a:off x="173037" y="3835400"/>
              <a:ext cx="23813" cy="238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42" name="Group 213"/>
          <p:cNvGrpSpPr/>
          <p:nvPr/>
        </p:nvGrpSpPr>
        <p:grpSpPr>
          <a:xfrm>
            <a:off x="4797103" y="3433807"/>
            <a:ext cx="412750" cy="550333"/>
            <a:chOff x="846137" y="3833813"/>
            <a:chExt cx="412750" cy="412750"/>
          </a:xfrm>
          <a:solidFill>
            <a:schemeClr val="accent1"/>
          </a:solidFill>
        </p:grpSpPr>
        <p:sp>
          <p:nvSpPr>
            <p:cNvPr id="343" name="Freeform 318"/>
            <p:cNvSpPr>
              <a:spLocks noEditPoints="1"/>
            </p:cNvSpPr>
            <p:nvPr/>
          </p:nvSpPr>
          <p:spPr bwMode="auto">
            <a:xfrm>
              <a:off x="846137" y="3833813"/>
              <a:ext cx="412750" cy="412750"/>
            </a:xfrm>
            <a:custGeom>
              <a:avLst/>
              <a:gdLst>
                <a:gd name="T0" fmla="*/ 476 w 548"/>
                <a:gd name="T1" fmla="*/ 72 h 548"/>
                <a:gd name="T2" fmla="*/ 216 w 548"/>
                <a:gd name="T3" fmla="*/ 72 h 548"/>
                <a:gd name="T4" fmla="*/ 190 w 548"/>
                <a:gd name="T5" fmla="*/ 300 h 548"/>
                <a:gd name="T6" fmla="*/ 14 w 548"/>
                <a:gd name="T7" fmla="*/ 477 h 548"/>
                <a:gd name="T8" fmla="*/ 14 w 548"/>
                <a:gd name="T9" fmla="*/ 525 h 548"/>
                <a:gd name="T10" fmla="*/ 23 w 548"/>
                <a:gd name="T11" fmla="*/ 534 h 548"/>
                <a:gd name="T12" fmla="*/ 71 w 548"/>
                <a:gd name="T13" fmla="*/ 534 h 548"/>
                <a:gd name="T14" fmla="*/ 248 w 548"/>
                <a:gd name="T15" fmla="*/ 358 h 548"/>
                <a:gd name="T16" fmla="*/ 476 w 548"/>
                <a:gd name="T17" fmla="*/ 332 h 548"/>
                <a:gd name="T18" fmla="*/ 476 w 548"/>
                <a:gd name="T19" fmla="*/ 72 h 548"/>
                <a:gd name="T20" fmla="*/ 440 w 548"/>
                <a:gd name="T21" fmla="*/ 296 h 548"/>
                <a:gd name="T22" fmla="*/ 252 w 548"/>
                <a:gd name="T23" fmla="*/ 296 h 548"/>
                <a:gd name="T24" fmla="*/ 252 w 548"/>
                <a:gd name="T25" fmla="*/ 108 h 548"/>
                <a:gd name="T26" fmla="*/ 440 w 548"/>
                <a:gd name="T27" fmla="*/ 108 h 548"/>
                <a:gd name="T28" fmla="*/ 440 w 548"/>
                <a:gd name="T29" fmla="*/ 29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548">
                  <a:moveTo>
                    <a:pt x="476" y="72"/>
                  </a:moveTo>
                  <a:cubicBezTo>
                    <a:pt x="404" y="0"/>
                    <a:pt x="288" y="0"/>
                    <a:pt x="216" y="72"/>
                  </a:cubicBezTo>
                  <a:cubicBezTo>
                    <a:pt x="154" y="134"/>
                    <a:pt x="145" y="229"/>
                    <a:pt x="190" y="300"/>
                  </a:cubicBezTo>
                  <a:cubicBezTo>
                    <a:pt x="14" y="477"/>
                    <a:pt x="14" y="477"/>
                    <a:pt x="14" y="477"/>
                  </a:cubicBezTo>
                  <a:cubicBezTo>
                    <a:pt x="0" y="490"/>
                    <a:pt x="0" y="512"/>
                    <a:pt x="14" y="525"/>
                  </a:cubicBezTo>
                  <a:cubicBezTo>
                    <a:pt x="23" y="534"/>
                    <a:pt x="23" y="534"/>
                    <a:pt x="23" y="534"/>
                  </a:cubicBezTo>
                  <a:cubicBezTo>
                    <a:pt x="36" y="548"/>
                    <a:pt x="58" y="548"/>
                    <a:pt x="71" y="534"/>
                  </a:cubicBezTo>
                  <a:cubicBezTo>
                    <a:pt x="248" y="358"/>
                    <a:pt x="248" y="358"/>
                    <a:pt x="248" y="358"/>
                  </a:cubicBezTo>
                  <a:cubicBezTo>
                    <a:pt x="319" y="403"/>
                    <a:pt x="414" y="394"/>
                    <a:pt x="476" y="332"/>
                  </a:cubicBezTo>
                  <a:cubicBezTo>
                    <a:pt x="548" y="260"/>
                    <a:pt x="548" y="144"/>
                    <a:pt x="476" y="72"/>
                  </a:cubicBezTo>
                  <a:close/>
                  <a:moveTo>
                    <a:pt x="440" y="296"/>
                  </a:moveTo>
                  <a:cubicBezTo>
                    <a:pt x="388" y="348"/>
                    <a:pt x="304" y="348"/>
                    <a:pt x="252" y="296"/>
                  </a:cubicBezTo>
                  <a:cubicBezTo>
                    <a:pt x="200" y="244"/>
                    <a:pt x="200" y="160"/>
                    <a:pt x="252" y="108"/>
                  </a:cubicBezTo>
                  <a:cubicBezTo>
                    <a:pt x="304" y="56"/>
                    <a:pt x="388" y="56"/>
                    <a:pt x="440" y="108"/>
                  </a:cubicBezTo>
                  <a:cubicBezTo>
                    <a:pt x="492" y="160"/>
                    <a:pt x="492" y="244"/>
                    <a:pt x="440" y="29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4" name="Freeform 319"/>
            <p:cNvSpPr/>
            <p:nvPr/>
          </p:nvSpPr>
          <p:spPr bwMode="auto">
            <a:xfrm>
              <a:off x="1008062" y="3944938"/>
              <a:ext cx="196850" cy="23813"/>
            </a:xfrm>
            <a:custGeom>
              <a:avLst/>
              <a:gdLst>
                <a:gd name="T0" fmla="*/ 9 w 262"/>
                <a:gd name="T1" fmla="*/ 0 h 31"/>
                <a:gd name="T2" fmla="*/ 0 w 262"/>
                <a:gd name="T3" fmla="*/ 31 h 31"/>
                <a:gd name="T4" fmla="*/ 262 w 262"/>
                <a:gd name="T5" fmla="*/ 31 h 31"/>
                <a:gd name="T6" fmla="*/ 253 w 262"/>
                <a:gd name="T7" fmla="*/ 0 h 31"/>
                <a:gd name="T8" fmla="*/ 9 w 262"/>
                <a:gd name="T9" fmla="*/ 0 h 31"/>
              </a:gdLst>
              <a:ahLst/>
              <a:cxnLst>
                <a:cxn ang="0">
                  <a:pos x="T0" y="T1"/>
                </a:cxn>
                <a:cxn ang="0">
                  <a:pos x="T2" y="T3"/>
                </a:cxn>
                <a:cxn ang="0">
                  <a:pos x="T4" y="T5"/>
                </a:cxn>
                <a:cxn ang="0">
                  <a:pos x="T6" y="T7"/>
                </a:cxn>
                <a:cxn ang="0">
                  <a:pos x="T8" y="T9"/>
                </a:cxn>
              </a:cxnLst>
              <a:rect l="0" t="0" r="r" b="b"/>
              <a:pathLst>
                <a:path w="262" h="31">
                  <a:moveTo>
                    <a:pt x="9" y="0"/>
                  </a:moveTo>
                  <a:cubicBezTo>
                    <a:pt x="5" y="10"/>
                    <a:pt x="2" y="20"/>
                    <a:pt x="0" y="31"/>
                  </a:cubicBezTo>
                  <a:cubicBezTo>
                    <a:pt x="262" y="31"/>
                    <a:pt x="262" y="31"/>
                    <a:pt x="262" y="31"/>
                  </a:cubicBezTo>
                  <a:cubicBezTo>
                    <a:pt x="260" y="20"/>
                    <a:pt x="257" y="10"/>
                    <a:pt x="253" y="0"/>
                  </a:cubicBezTo>
                  <a:lnTo>
                    <a:pt x="9"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5" name="Freeform 320"/>
            <p:cNvSpPr/>
            <p:nvPr/>
          </p:nvSpPr>
          <p:spPr bwMode="auto">
            <a:xfrm>
              <a:off x="1006475" y="3990975"/>
              <a:ext cx="200025" cy="23813"/>
            </a:xfrm>
            <a:custGeom>
              <a:avLst/>
              <a:gdLst>
                <a:gd name="T0" fmla="*/ 0 w 266"/>
                <a:gd name="T1" fmla="*/ 1 h 31"/>
                <a:gd name="T2" fmla="*/ 5 w 266"/>
                <a:gd name="T3" fmla="*/ 31 h 31"/>
                <a:gd name="T4" fmla="*/ 261 w 266"/>
                <a:gd name="T5" fmla="*/ 31 h 31"/>
                <a:gd name="T6" fmla="*/ 266 w 266"/>
                <a:gd name="T7" fmla="*/ 0 h 31"/>
                <a:gd name="T8" fmla="*/ 0 w 266"/>
                <a:gd name="T9" fmla="*/ 1 h 31"/>
              </a:gdLst>
              <a:ahLst/>
              <a:cxnLst>
                <a:cxn ang="0">
                  <a:pos x="T0" y="T1"/>
                </a:cxn>
                <a:cxn ang="0">
                  <a:pos x="T2" y="T3"/>
                </a:cxn>
                <a:cxn ang="0">
                  <a:pos x="T4" y="T5"/>
                </a:cxn>
                <a:cxn ang="0">
                  <a:pos x="T6" y="T7"/>
                </a:cxn>
                <a:cxn ang="0">
                  <a:pos x="T8" y="T9"/>
                </a:cxn>
              </a:cxnLst>
              <a:rect l="0" t="0" r="r" b="b"/>
              <a:pathLst>
                <a:path w="266" h="31">
                  <a:moveTo>
                    <a:pt x="0" y="1"/>
                  </a:moveTo>
                  <a:cubicBezTo>
                    <a:pt x="1" y="11"/>
                    <a:pt x="2" y="21"/>
                    <a:pt x="5" y="31"/>
                  </a:cubicBezTo>
                  <a:cubicBezTo>
                    <a:pt x="261" y="31"/>
                    <a:pt x="261" y="31"/>
                    <a:pt x="261" y="31"/>
                  </a:cubicBezTo>
                  <a:cubicBezTo>
                    <a:pt x="264" y="21"/>
                    <a:pt x="265" y="11"/>
                    <a:pt x="266" y="0"/>
                  </a:cubicBezTo>
                  <a:lnTo>
                    <a:pt x="0" y="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346" name="Freeform 321"/>
          <p:cNvSpPr/>
          <p:nvPr/>
        </p:nvSpPr>
        <p:spPr bwMode="auto">
          <a:xfrm>
            <a:off x="5591176" y="3386667"/>
            <a:ext cx="352425" cy="524933"/>
          </a:xfrm>
          <a:custGeom>
            <a:avLst/>
            <a:gdLst>
              <a:gd name="T0" fmla="*/ 234 w 468"/>
              <a:gd name="T1" fmla="*/ 299 h 522"/>
              <a:gd name="T2" fmla="*/ 163 w 468"/>
              <a:gd name="T3" fmla="*/ 414 h 522"/>
              <a:gd name="T4" fmla="*/ 170 w 468"/>
              <a:gd name="T5" fmla="*/ 504 h 522"/>
              <a:gd name="T6" fmla="*/ 164 w 468"/>
              <a:gd name="T7" fmla="*/ 518 h 522"/>
              <a:gd name="T8" fmla="*/ 148 w 468"/>
              <a:gd name="T9" fmla="*/ 519 h 522"/>
              <a:gd name="T10" fmla="*/ 80 w 468"/>
              <a:gd name="T11" fmla="*/ 430 h 522"/>
              <a:gd name="T12" fmla="*/ 76 w 468"/>
              <a:gd name="T13" fmla="*/ 284 h 522"/>
              <a:gd name="T14" fmla="*/ 17 w 468"/>
              <a:gd name="T15" fmla="*/ 207 h 522"/>
              <a:gd name="T16" fmla="*/ 17 w 468"/>
              <a:gd name="T17" fmla="*/ 92 h 522"/>
              <a:gd name="T18" fmla="*/ 105 w 468"/>
              <a:gd name="T19" fmla="*/ 8 h 522"/>
              <a:gd name="T20" fmla="*/ 234 w 468"/>
              <a:gd name="T21" fmla="*/ 32 h 522"/>
              <a:gd name="T22" fmla="*/ 363 w 468"/>
              <a:gd name="T23" fmla="*/ 8 h 522"/>
              <a:gd name="T24" fmla="*/ 451 w 468"/>
              <a:gd name="T25" fmla="*/ 92 h 522"/>
              <a:gd name="T26" fmla="*/ 451 w 468"/>
              <a:gd name="T27" fmla="*/ 207 h 522"/>
              <a:gd name="T28" fmla="*/ 392 w 468"/>
              <a:gd name="T29" fmla="*/ 284 h 522"/>
              <a:gd name="T30" fmla="*/ 388 w 468"/>
              <a:gd name="T31" fmla="*/ 430 h 522"/>
              <a:gd name="T32" fmla="*/ 320 w 468"/>
              <a:gd name="T33" fmla="*/ 519 h 522"/>
              <a:gd name="T34" fmla="*/ 304 w 468"/>
              <a:gd name="T35" fmla="*/ 518 h 522"/>
              <a:gd name="T36" fmla="*/ 298 w 468"/>
              <a:gd name="T37" fmla="*/ 504 h 522"/>
              <a:gd name="T38" fmla="*/ 305 w 468"/>
              <a:gd name="T39" fmla="*/ 414 h 522"/>
              <a:gd name="T40" fmla="*/ 234 w 468"/>
              <a:gd name="T41" fmla="*/ 299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8" h="522">
                <a:moveTo>
                  <a:pt x="234" y="299"/>
                </a:moveTo>
                <a:cubicBezTo>
                  <a:pt x="206" y="299"/>
                  <a:pt x="163" y="350"/>
                  <a:pt x="163" y="414"/>
                </a:cubicBezTo>
                <a:cubicBezTo>
                  <a:pt x="163" y="450"/>
                  <a:pt x="167" y="482"/>
                  <a:pt x="170" y="504"/>
                </a:cubicBezTo>
                <a:cubicBezTo>
                  <a:pt x="171" y="509"/>
                  <a:pt x="169" y="515"/>
                  <a:pt x="164" y="518"/>
                </a:cubicBezTo>
                <a:cubicBezTo>
                  <a:pt x="159" y="522"/>
                  <a:pt x="153" y="522"/>
                  <a:pt x="148" y="519"/>
                </a:cubicBezTo>
                <a:cubicBezTo>
                  <a:pt x="127" y="508"/>
                  <a:pt x="98" y="483"/>
                  <a:pt x="80" y="430"/>
                </a:cubicBezTo>
                <a:cubicBezTo>
                  <a:pt x="47" y="337"/>
                  <a:pt x="76" y="284"/>
                  <a:pt x="76" y="284"/>
                </a:cubicBezTo>
                <a:cubicBezTo>
                  <a:pt x="76" y="284"/>
                  <a:pt x="35" y="254"/>
                  <a:pt x="17" y="207"/>
                </a:cubicBezTo>
                <a:cubicBezTo>
                  <a:pt x="0" y="160"/>
                  <a:pt x="2" y="114"/>
                  <a:pt x="17" y="92"/>
                </a:cubicBezTo>
                <a:cubicBezTo>
                  <a:pt x="33" y="70"/>
                  <a:pt x="71" y="16"/>
                  <a:pt x="105" y="8"/>
                </a:cubicBezTo>
                <a:cubicBezTo>
                  <a:pt x="139" y="0"/>
                  <a:pt x="164" y="32"/>
                  <a:pt x="234" y="32"/>
                </a:cubicBezTo>
                <a:cubicBezTo>
                  <a:pt x="304" y="32"/>
                  <a:pt x="329" y="0"/>
                  <a:pt x="363" y="8"/>
                </a:cubicBezTo>
                <a:cubicBezTo>
                  <a:pt x="397" y="16"/>
                  <a:pt x="435" y="70"/>
                  <a:pt x="451" y="92"/>
                </a:cubicBezTo>
                <a:cubicBezTo>
                  <a:pt x="466" y="114"/>
                  <a:pt x="468" y="160"/>
                  <a:pt x="451" y="207"/>
                </a:cubicBezTo>
                <a:cubicBezTo>
                  <a:pt x="433" y="254"/>
                  <a:pt x="392" y="284"/>
                  <a:pt x="392" y="284"/>
                </a:cubicBezTo>
                <a:cubicBezTo>
                  <a:pt x="392" y="284"/>
                  <a:pt x="421" y="337"/>
                  <a:pt x="388" y="430"/>
                </a:cubicBezTo>
                <a:cubicBezTo>
                  <a:pt x="370" y="483"/>
                  <a:pt x="341" y="508"/>
                  <a:pt x="320" y="519"/>
                </a:cubicBezTo>
                <a:cubicBezTo>
                  <a:pt x="315" y="522"/>
                  <a:pt x="309" y="522"/>
                  <a:pt x="304" y="518"/>
                </a:cubicBezTo>
                <a:cubicBezTo>
                  <a:pt x="299" y="515"/>
                  <a:pt x="297" y="509"/>
                  <a:pt x="298" y="504"/>
                </a:cubicBezTo>
                <a:cubicBezTo>
                  <a:pt x="301" y="482"/>
                  <a:pt x="305" y="450"/>
                  <a:pt x="305" y="414"/>
                </a:cubicBezTo>
                <a:cubicBezTo>
                  <a:pt x="305" y="350"/>
                  <a:pt x="262" y="299"/>
                  <a:pt x="234" y="299"/>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7" name="Freeform 322"/>
          <p:cNvSpPr/>
          <p:nvPr/>
        </p:nvSpPr>
        <p:spPr bwMode="auto">
          <a:xfrm>
            <a:off x="6283325" y="3357034"/>
            <a:ext cx="355600" cy="565151"/>
          </a:xfrm>
          <a:custGeom>
            <a:avLst/>
            <a:gdLst>
              <a:gd name="T0" fmla="*/ 419 w 473"/>
              <a:gd name="T1" fmla="*/ 209 h 564"/>
              <a:gd name="T2" fmla="*/ 1 w 473"/>
              <a:gd name="T3" fmla="*/ 209 h 564"/>
              <a:gd name="T4" fmla="*/ 95 w 473"/>
              <a:gd name="T5" fmla="*/ 411 h 564"/>
              <a:gd name="T6" fmla="*/ 143 w 473"/>
              <a:gd name="T7" fmla="*/ 564 h 564"/>
              <a:gd name="T8" fmla="*/ 117 w 473"/>
              <a:gd name="T9" fmla="*/ 341 h 564"/>
              <a:gd name="T10" fmla="*/ 55 w 473"/>
              <a:gd name="T11" fmla="*/ 257 h 564"/>
              <a:gd name="T12" fmla="*/ 71 w 473"/>
              <a:gd name="T13" fmla="*/ 234 h 564"/>
              <a:gd name="T14" fmla="*/ 28 w 473"/>
              <a:gd name="T15" fmla="*/ 210 h 564"/>
              <a:gd name="T16" fmla="*/ 60 w 473"/>
              <a:gd name="T17" fmla="*/ 156 h 564"/>
              <a:gd name="T18" fmla="*/ 83 w 473"/>
              <a:gd name="T19" fmla="*/ 149 h 564"/>
              <a:gd name="T20" fmla="*/ 66 w 473"/>
              <a:gd name="T21" fmla="*/ 109 h 564"/>
              <a:gd name="T22" fmla="*/ 115 w 473"/>
              <a:gd name="T23" fmla="*/ 83 h 564"/>
              <a:gd name="T24" fmla="*/ 145 w 473"/>
              <a:gd name="T25" fmla="*/ 94 h 564"/>
              <a:gd name="T26" fmla="*/ 142 w 473"/>
              <a:gd name="T27" fmla="*/ 50 h 564"/>
              <a:gd name="T28" fmla="*/ 202 w 473"/>
              <a:gd name="T29" fmla="*/ 55 h 564"/>
              <a:gd name="T30" fmla="*/ 221 w 473"/>
              <a:gd name="T31" fmla="*/ 78 h 564"/>
              <a:gd name="T32" fmla="*/ 244 w 473"/>
              <a:gd name="T33" fmla="*/ 38 h 564"/>
              <a:gd name="T34" fmla="*/ 290 w 473"/>
              <a:gd name="T35" fmla="*/ 80 h 564"/>
              <a:gd name="T36" fmla="*/ 296 w 473"/>
              <a:gd name="T37" fmla="*/ 103 h 564"/>
              <a:gd name="T38" fmla="*/ 319 w 473"/>
              <a:gd name="T39" fmla="*/ 76 h 564"/>
              <a:gd name="T40" fmla="*/ 356 w 473"/>
              <a:gd name="T41" fmla="*/ 169 h 564"/>
              <a:gd name="T42" fmla="*/ 281 w 473"/>
              <a:gd name="T43" fmla="*/ 195 h 564"/>
              <a:gd name="T44" fmla="*/ 260 w 473"/>
              <a:gd name="T45" fmla="*/ 147 h 564"/>
              <a:gd name="T46" fmla="*/ 239 w 473"/>
              <a:gd name="T47" fmla="*/ 177 h 564"/>
              <a:gd name="T48" fmla="*/ 203 w 473"/>
              <a:gd name="T49" fmla="*/ 194 h 564"/>
              <a:gd name="T50" fmla="*/ 170 w 473"/>
              <a:gd name="T51" fmla="*/ 169 h 564"/>
              <a:gd name="T52" fmla="*/ 172 w 473"/>
              <a:gd name="T53" fmla="*/ 198 h 564"/>
              <a:gd name="T54" fmla="*/ 181 w 473"/>
              <a:gd name="T55" fmla="*/ 241 h 564"/>
              <a:gd name="T56" fmla="*/ 140 w 473"/>
              <a:gd name="T57" fmla="*/ 259 h 564"/>
              <a:gd name="T58" fmla="*/ 163 w 473"/>
              <a:gd name="T59" fmla="*/ 278 h 564"/>
              <a:gd name="T60" fmla="*/ 178 w 473"/>
              <a:gd name="T61" fmla="*/ 564 h 564"/>
              <a:gd name="T62" fmla="*/ 315 w 473"/>
              <a:gd name="T63" fmla="*/ 479 h 564"/>
              <a:gd name="T64" fmla="*/ 390 w 473"/>
              <a:gd name="T65" fmla="*/ 460 h 564"/>
              <a:gd name="T66" fmla="*/ 420 w 473"/>
              <a:gd name="T67" fmla="*/ 354 h 564"/>
              <a:gd name="T68" fmla="*/ 450 w 473"/>
              <a:gd name="T69" fmla="*/ 34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 h="564">
                <a:moveTo>
                  <a:pt x="467" y="319"/>
                </a:moveTo>
                <a:cubicBezTo>
                  <a:pt x="419" y="209"/>
                  <a:pt x="419" y="209"/>
                  <a:pt x="419" y="209"/>
                </a:cubicBezTo>
                <a:cubicBezTo>
                  <a:pt x="419" y="93"/>
                  <a:pt x="325" y="0"/>
                  <a:pt x="210" y="0"/>
                </a:cubicBezTo>
                <a:cubicBezTo>
                  <a:pt x="94" y="0"/>
                  <a:pt x="0" y="94"/>
                  <a:pt x="1" y="209"/>
                </a:cubicBezTo>
                <a:cubicBezTo>
                  <a:pt x="1" y="275"/>
                  <a:pt x="31" y="334"/>
                  <a:pt x="79" y="372"/>
                </a:cubicBezTo>
                <a:cubicBezTo>
                  <a:pt x="95" y="384"/>
                  <a:pt x="95" y="394"/>
                  <a:pt x="95" y="411"/>
                </a:cubicBezTo>
                <a:cubicBezTo>
                  <a:pt x="95" y="564"/>
                  <a:pt x="95" y="564"/>
                  <a:pt x="95" y="564"/>
                </a:cubicBezTo>
                <a:cubicBezTo>
                  <a:pt x="143" y="564"/>
                  <a:pt x="143" y="564"/>
                  <a:pt x="143" y="564"/>
                </a:cubicBezTo>
                <a:cubicBezTo>
                  <a:pt x="143" y="397"/>
                  <a:pt x="143" y="397"/>
                  <a:pt x="143" y="397"/>
                </a:cubicBezTo>
                <a:cubicBezTo>
                  <a:pt x="143" y="374"/>
                  <a:pt x="131" y="356"/>
                  <a:pt x="117" y="341"/>
                </a:cubicBezTo>
                <a:cubicBezTo>
                  <a:pt x="96" y="320"/>
                  <a:pt x="65" y="307"/>
                  <a:pt x="49" y="285"/>
                </a:cubicBezTo>
                <a:cubicBezTo>
                  <a:pt x="42" y="277"/>
                  <a:pt x="45" y="259"/>
                  <a:pt x="55" y="257"/>
                </a:cubicBezTo>
                <a:cubicBezTo>
                  <a:pt x="76" y="251"/>
                  <a:pt x="76" y="251"/>
                  <a:pt x="76" y="251"/>
                </a:cubicBezTo>
                <a:cubicBezTo>
                  <a:pt x="90" y="247"/>
                  <a:pt x="84" y="232"/>
                  <a:pt x="71" y="234"/>
                </a:cubicBezTo>
                <a:cubicBezTo>
                  <a:pt x="49" y="238"/>
                  <a:pt x="49" y="238"/>
                  <a:pt x="49" y="238"/>
                </a:cubicBezTo>
                <a:cubicBezTo>
                  <a:pt x="32" y="241"/>
                  <a:pt x="26" y="225"/>
                  <a:pt x="28" y="210"/>
                </a:cubicBezTo>
                <a:cubicBezTo>
                  <a:pt x="29" y="194"/>
                  <a:pt x="32" y="179"/>
                  <a:pt x="37" y="164"/>
                </a:cubicBezTo>
                <a:cubicBezTo>
                  <a:pt x="40" y="155"/>
                  <a:pt x="49" y="150"/>
                  <a:pt x="60" y="156"/>
                </a:cubicBezTo>
                <a:cubicBezTo>
                  <a:pt x="74" y="164"/>
                  <a:pt x="74" y="164"/>
                  <a:pt x="74" y="164"/>
                </a:cubicBezTo>
                <a:cubicBezTo>
                  <a:pt x="88" y="172"/>
                  <a:pt x="95" y="157"/>
                  <a:pt x="83" y="149"/>
                </a:cubicBezTo>
                <a:cubicBezTo>
                  <a:pt x="66" y="137"/>
                  <a:pt x="66" y="137"/>
                  <a:pt x="66" y="137"/>
                </a:cubicBezTo>
                <a:cubicBezTo>
                  <a:pt x="55" y="129"/>
                  <a:pt x="61" y="116"/>
                  <a:pt x="66" y="109"/>
                </a:cubicBezTo>
                <a:cubicBezTo>
                  <a:pt x="72" y="101"/>
                  <a:pt x="79" y="94"/>
                  <a:pt x="86" y="87"/>
                </a:cubicBezTo>
                <a:cubicBezTo>
                  <a:pt x="94" y="79"/>
                  <a:pt x="106" y="69"/>
                  <a:pt x="115" y="83"/>
                </a:cubicBezTo>
                <a:cubicBezTo>
                  <a:pt x="129" y="105"/>
                  <a:pt x="129" y="105"/>
                  <a:pt x="129" y="105"/>
                </a:cubicBezTo>
                <a:cubicBezTo>
                  <a:pt x="136" y="116"/>
                  <a:pt x="153" y="107"/>
                  <a:pt x="145" y="94"/>
                </a:cubicBezTo>
                <a:cubicBezTo>
                  <a:pt x="132" y="72"/>
                  <a:pt x="132" y="72"/>
                  <a:pt x="132" y="72"/>
                </a:cubicBezTo>
                <a:cubicBezTo>
                  <a:pt x="124" y="60"/>
                  <a:pt x="136" y="53"/>
                  <a:pt x="142" y="50"/>
                </a:cubicBezTo>
                <a:cubicBezTo>
                  <a:pt x="155" y="45"/>
                  <a:pt x="168" y="41"/>
                  <a:pt x="181" y="39"/>
                </a:cubicBezTo>
                <a:cubicBezTo>
                  <a:pt x="192" y="37"/>
                  <a:pt x="202" y="41"/>
                  <a:pt x="202" y="55"/>
                </a:cubicBezTo>
                <a:cubicBezTo>
                  <a:pt x="202" y="79"/>
                  <a:pt x="202" y="79"/>
                  <a:pt x="202" y="79"/>
                </a:cubicBezTo>
                <a:cubicBezTo>
                  <a:pt x="202" y="95"/>
                  <a:pt x="221" y="95"/>
                  <a:pt x="221" y="78"/>
                </a:cubicBezTo>
                <a:cubicBezTo>
                  <a:pt x="222" y="58"/>
                  <a:pt x="222" y="58"/>
                  <a:pt x="222" y="58"/>
                </a:cubicBezTo>
                <a:cubicBezTo>
                  <a:pt x="222" y="44"/>
                  <a:pt x="228" y="36"/>
                  <a:pt x="244" y="38"/>
                </a:cubicBezTo>
                <a:cubicBezTo>
                  <a:pt x="255" y="40"/>
                  <a:pt x="265" y="43"/>
                  <a:pt x="275" y="46"/>
                </a:cubicBezTo>
                <a:cubicBezTo>
                  <a:pt x="292" y="52"/>
                  <a:pt x="302" y="62"/>
                  <a:pt x="290" y="80"/>
                </a:cubicBezTo>
                <a:cubicBezTo>
                  <a:pt x="282" y="94"/>
                  <a:pt x="282" y="94"/>
                  <a:pt x="282" y="94"/>
                </a:cubicBezTo>
                <a:cubicBezTo>
                  <a:pt x="274" y="106"/>
                  <a:pt x="288" y="116"/>
                  <a:pt x="296" y="103"/>
                </a:cubicBezTo>
                <a:cubicBezTo>
                  <a:pt x="307" y="85"/>
                  <a:pt x="307" y="85"/>
                  <a:pt x="307" y="85"/>
                </a:cubicBezTo>
                <a:cubicBezTo>
                  <a:pt x="310" y="80"/>
                  <a:pt x="314" y="76"/>
                  <a:pt x="319" y="76"/>
                </a:cubicBezTo>
                <a:cubicBezTo>
                  <a:pt x="329" y="76"/>
                  <a:pt x="340" y="84"/>
                  <a:pt x="348" y="93"/>
                </a:cubicBezTo>
                <a:cubicBezTo>
                  <a:pt x="380" y="125"/>
                  <a:pt x="359" y="165"/>
                  <a:pt x="356" y="169"/>
                </a:cubicBezTo>
                <a:cubicBezTo>
                  <a:pt x="340" y="188"/>
                  <a:pt x="319" y="195"/>
                  <a:pt x="294" y="195"/>
                </a:cubicBezTo>
                <a:cubicBezTo>
                  <a:pt x="281" y="195"/>
                  <a:pt x="281" y="195"/>
                  <a:pt x="281" y="195"/>
                </a:cubicBezTo>
                <a:cubicBezTo>
                  <a:pt x="271" y="194"/>
                  <a:pt x="260" y="188"/>
                  <a:pt x="260" y="178"/>
                </a:cubicBezTo>
                <a:cubicBezTo>
                  <a:pt x="260" y="147"/>
                  <a:pt x="260" y="147"/>
                  <a:pt x="260" y="147"/>
                </a:cubicBezTo>
                <a:cubicBezTo>
                  <a:pt x="260" y="135"/>
                  <a:pt x="239" y="132"/>
                  <a:pt x="239" y="147"/>
                </a:cubicBezTo>
                <a:cubicBezTo>
                  <a:pt x="239" y="177"/>
                  <a:pt x="239" y="177"/>
                  <a:pt x="239" y="177"/>
                </a:cubicBezTo>
                <a:cubicBezTo>
                  <a:pt x="239" y="190"/>
                  <a:pt x="234" y="194"/>
                  <a:pt x="220" y="194"/>
                </a:cubicBezTo>
                <a:cubicBezTo>
                  <a:pt x="203" y="194"/>
                  <a:pt x="203" y="194"/>
                  <a:pt x="203" y="194"/>
                </a:cubicBezTo>
                <a:cubicBezTo>
                  <a:pt x="195" y="194"/>
                  <a:pt x="190" y="189"/>
                  <a:pt x="184" y="184"/>
                </a:cubicBezTo>
                <a:cubicBezTo>
                  <a:pt x="170" y="169"/>
                  <a:pt x="170" y="169"/>
                  <a:pt x="170" y="169"/>
                </a:cubicBezTo>
                <a:cubicBezTo>
                  <a:pt x="157" y="156"/>
                  <a:pt x="144" y="171"/>
                  <a:pt x="156" y="183"/>
                </a:cubicBezTo>
                <a:cubicBezTo>
                  <a:pt x="172" y="198"/>
                  <a:pt x="172" y="198"/>
                  <a:pt x="172" y="198"/>
                </a:cubicBezTo>
                <a:cubicBezTo>
                  <a:pt x="179" y="205"/>
                  <a:pt x="181" y="211"/>
                  <a:pt x="181" y="219"/>
                </a:cubicBezTo>
                <a:cubicBezTo>
                  <a:pt x="181" y="241"/>
                  <a:pt x="181" y="241"/>
                  <a:pt x="181" y="241"/>
                </a:cubicBezTo>
                <a:cubicBezTo>
                  <a:pt x="181" y="252"/>
                  <a:pt x="178" y="259"/>
                  <a:pt x="163" y="259"/>
                </a:cubicBezTo>
                <a:cubicBezTo>
                  <a:pt x="140" y="259"/>
                  <a:pt x="140" y="259"/>
                  <a:pt x="140" y="259"/>
                </a:cubicBezTo>
                <a:cubicBezTo>
                  <a:pt x="123" y="259"/>
                  <a:pt x="122" y="279"/>
                  <a:pt x="140" y="279"/>
                </a:cubicBezTo>
                <a:cubicBezTo>
                  <a:pt x="163" y="278"/>
                  <a:pt x="163" y="278"/>
                  <a:pt x="163" y="278"/>
                </a:cubicBezTo>
                <a:cubicBezTo>
                  <a:pt x="173" y="278"/>
                  <a:pt x="180" y="281"/>
                  <a:pt x="180" y="295"/>
                </a:cubicBezTo>
                <a:cubicBezTo>
                  <a:pt x="178" y="564"/>
                  <a:pt x="178" y="564"/>
                  <a:pt x="178" y="564"/>
                </a:cubicBezTo>
                <a:cubicBezTo>
                  <a:pt x="315" y="564"/>
                  <a:pt x="315" y="564"/>
                  <a:pt x="315" y="564"/>
                </a:cubicBezTo>
                <a:cubicBezTo>
                  <a:pt x="315" y="479"/>
                  <a:pt x="315" y="479"/>
                  <a:pt x="315" y="479"/>
                </a:cubicBezTo>
                <a:cubicBezTo>
                  <a:pt x="315" y="465"/>
                  <a:pt x="319" y="460"/>
                  <a:pt x="335" y="460"/>
                </a:cubicBezTo>
                <a:cubicBezTo>
                  <a:pt x="390" y="460"/>
                  <a:pt x="390" y="460"/>
                  <a:pt x="390" y="460"/>
                </a:cubicBezTo>
                <a:cubicBezTo>
                  <a:pt x="411" y="460"/>
                  <a:pt x="420" y="451"/>
                  <a:pt x="420" y="430"/>
                </a:cubicBezTo>
                <a:cubicBezTo>
                  <a:pt x="420" y="354"/>
                  <a:pt x="420" y="354"/>
                  <a:pt x="420" y="354"/>
                </a:cubicBezTo>
                <a:cubicBezTo>
                  <a:pt x="420" y="347"/>
                  <a:pt x="423" y="344"/>
                  <a:pt x="430" y="344"/>
                </a:cubicBezTo>
                <a:cubicBezTo>
                  <a:pt x="450" y="344"/>
                  <a:pt x="450" y="344"/>
                  <a:pt x="450" y="344"/>
                </a:cubicBezTo>
                <a:cubicBezTo>
                  <a:pt x="468" y="344"/>
                  <a:pt x="473" y="335"/>
                  <a:pt x="467" y="319"/>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8" name="Freeform 323"/>
          <p:cNvSpPr/>
          <p:nvPr/>
        </p:nvSpPr>
        <p:spPr bwMode="auto">
          <a:xfrm>
            <a:off x="7040563" y="3390900"/>
            <a:ext cx="328612" cy="518584"/>
          </a:xfrm>
          <a:custGeom>
            <a:avLst/>
            <a:gdLst>
              <a:gd name="T0" fmla="*/ 419 w 437"/>
              <a:gd name="T1" fmla="*/ 256 h 517"/>
              <a:gd name="T2" fmla="*/ 386 w 437"/>
              <a:gd name="T3" fmla="*/ 265 h 517"/>
              <a:gd name="T4" fmla="*/ 316 w 437"/>
              <a:gd name="T5" fmla="*/ 344 h 517"/>
              <a:gd name="T6" fmla="*/ 293 w 437"/>
              <a:gd name="T7" fmla="*/ 332 h 517"/>
              <a:gd name="T8" fmla="*/ 285 w 437"/>
              <a:gd name="T9" fmla="*/ 72 h 517"/>
              <a:gd name="T10" fmla="*/ 267 w 437"/>
              <a:gd name="T11" fmla="*/ 41 h 517"/>
              <a:gd name="T12" fmla="*/ 232 w 437"/>
              <a:gd name="T13" fmla="*/ 62 h 517"/>
              <a:gd name="T14" fmla="*/ 228 w 437"/>
              <a:gd name="T15" fmla="*/ 242 h 517"/>
              <a:gd name="T16" fmla="*/ 214 w 437"/>
              <a:gd name="T17" fmla="*/ 242 h 517"/>
              <a:gd name="T18" fmla="*/ 211 w 437"/>
              <a:gd name="T19" fmla="*/ 29 h 517"/>
              <a:gd name="T20" fmla="*/ 186 w 437"/>
              <a:gd name="T21" fmla="*/ 1 h 517"/>
              <a:gd name="T22" fmla="*/ 156 w 437"/>
              <a:gd name="T23" fmla="*/ 24 h 517"/>
              <a:gd name="T24" fmla="*/ 153 w 437"/>
              <a:gd name="T25" fmla="*/ 244 h 517"/>
              <a:gd name="T26" fmla="*/ 139 w 437"/>
              <a:gd name="T27" fmla="*/ 244 h 517"/>
              <a:gd name="T28" fmla="*/ 134 w 437"/>
              <a:gd name="T29" fmla="*/ 54 h 517"/>
              <a:gd name="T30" fmla="*/ 105 w 437"/>
              <a:gd name="T31" fmla="*/ 29 h 517"/>
              <a:gd name="T32" fmla="*/ 79 w 437"/>
              <a:gd name="T33" fmla="*/ 54 h 517"/>
              <a:gd name="T34" fmla="*/ 78 w 437"/>
              <a:gd name="T35" fmla="*/ 246 h 517"/>
              <a:gd name="T36" fmla="*/ 66 w 437"/>
              <a:gd name="T37" fmla="*/ 243 h 517"/>
              <a:gd name="T38" fmla="*/ 53 w 437"/>
              <a:gd name="T39" fmla="*/ 104 h 517"/>
              <a:gd name="T40" fmla="*/ 19 w 437"/>
              <a:gd name="T41" fmla="*/ 86 h 517"/>
              <a:gd name="T42" fmla="*/ 0 w 437"/>
              <a:gd name="T43" fmla="*/ 116 h 517"/>
              <a:gd name="T44" fmla="*/ 9 w 437"/>
              <a:gd name="T45" fmla="*/ 377 h 517"/>
              <a:gd name="T46" fmla="*/ 170 w 437"/>
              <a:gd name="T47" fmla="*/ 517 h 517"/>
              <a:gd name="T48" fmla="*/ 344 w 437"/>
              <a:gd name="T49" fmla="*/ 428 h 517"/>
              <a:gd name="T50" fmla="*/ 430 w 437"/>
              <a:gd name="T51" fmla="*/ 290 h 517"/>
              <a:gd name="T52" fmla="*/ 419 w 437"/>
              <a:gd name="T53" fmla="*/ 256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517">
                <a:moveTo>
                  <a:pt x="419" y="256"/>
                </a:moveTo>
                <a:cubicBezTo>
                  <a:pt x="408" y="252"/>
                  <a:pt x="395" y="254"/>
                  <a:pt x="386" y="265"/>
                </a:cubicBezTo>
                <a:cubicBezTo>
                  <a:pt x="316" y="344"/>
                  <a:pt x="316" y="344"/>
                  <a:pt x="316" y="344"/>
                </a:cubicBezTo>
                <a:cubicBezTo>
                  <a:pt x="305" y="357"/>
                  <a:pt x="293" y="348"/>
                  <a:pt x="293" y="332"/>
                </a:cubicBezTo>
                <a:cubicBezTo>
                  <a:pt x="285" y="72"/>
                  <a:pt x="285" y="72"/>
                  <a:pt x="285" y="72"/>
                </a:cubicBezTo>
                <a:cubicBezTo>
                  <a:pt x="284" y="58"/>
                  <a:pt x="282" y="45"/>
                  <a:pt x="267" y="41"/>
                </a:cubicBezTo>
                <a:cubicBezTo>
                  <a:pt x="248" y="35"/>
                  <a:pt x="233" y="45"/>
                  <a:pt x="232" y="62"/>
                </a:cubicBezTo>
                <a:cubicBezTo>
                  <a:pt x="228" y="242"/>
                  <a:pt x="228" y="242"/>
                  <a:pt x="228" y="242"/>
                </a:cubicBezTo>
                <a:cubicBezTo>
                  <a:pt x="227" y="258"/>
                  <a:pt x="214" y="257"/>
                  <a:pt x="214" y="242"/>
                </a:cubicBezTo>
                <a:cubicBezTo>
                  <a:pt x="211" y="29"/>
                  <a:pt x="211" y="29"/>
                  <a:pt x="211" y="29"/>
                </a:cubicBezTo>
                <a:cubicBezTo>
                  <a:pt x="211" y="15"/>
                  <a:pt x="201" y="3"/>
                  <a:pt x="186" y="1"/>
                </a:cubicBezTo>
                <a:cubicBezTo>
                  <a:pt x="171" y="0"/>
                  <a:pt x="156" y="10"/>
                  <a:pt x="156" y="24"/>
                </a:cubicBezTo>
                <a:cubicBezTo>
                  <a:pt x="153" y="244"/>
                  <a:pt x="153" y="244"/>
                  <a:pt x="153" y="244"/>
                </a:cubicBezTo>
                <a:cubicBezTo>
                  <a:pt x="153" y="257"/>
                  <a:pt x="140" y="256"/>
                  <a:pt x="139" y="244"/>
                </a:cubicBezTo>
                <a:cubicBezTo>
                  <a:pt x="134" y="54"/>
                  <a:pt x="134" y="54"/>
                  <a:pt x="134" y="54"/>
                </a:cubicBezTo>
                <a:cubicBezTo>
                  <a:pt x="133" y="40"/>
                  <a:pt x="121" y="29"/>
                  <a:pt x="105" y="29"/>
                </a:cubicBezTo>
                <a:cubicBezTo>
                  <a:pt x="90" y="29"/>
                  <a:pt x="79" y="41"/>
                  <a:pt x="79" y="54"/>
                </a:cubicBezTo>
                <a:cubicBezTo>
                  <a:pt x="78" y="246"/>
                  <a:pt x="78" y="246"/>
                  <a:pt x="78" y="246"/>
                </a:cubicBezTo>
                <a:cubicBezTo>
                  <a:pt x="78" y="256"/>
                  <a:pt x="67" y="257"/>
                  <a:pt x="66" y="243"/>
                </a:cubicBezTo>
                <a:cubicBezTo>
                  <a:pt x="53" y="104"/>
                  <a:pt x="53" y="104"/>
                  <a:pt x="53" y="104"/>
                </a:cubicBezTo>
                <a:cubicBezTo>
                  <a:pt x="52" y="91"/>
                  <a:pt x="34" y="83"/>
                  <a:pt x="19" y="86"/>
                </a:cubicBezTo>
                <a:cubicBezTo>
                  <a:pt x="5" y="90"/>
                  <a:pt x="0" y="103"/>
                  <a:pt x="0" y="116"/>
                </a:cubicBezTo>
                <a:cubicBezTo>
                  <a:pt x="9" y="377"/>
                  <a:pt x="9" y="377"/>
                  <a:pt x="9" y="377"/>
                </a:cubicBezTo>
                <a:cubicBezTo>
                  <a:pt x="11" y="455"/>
                  <a:pt x="93" y="517"/>
                  <a:pt x="170" y="517"/>
                </a:cubicBezTo>
                <a:cubicBezTo>
                  <a:pt x="245" y="517"/>
                  <a:pt x="308" y="486"/>
                  <a:pt x="344" y="428"/>
                </a:cubicBezTo>
                <a:cubicBezTo>
                  <a:pt x="430" y="290"/>
                  <a:pt x="430" y="290"/>
                  <a:pt x="430" y="290"/>
                </a:cubicBezTo>
                <a:cubicBezTo>
                  <a:pt x="437" y="279"/>
                  <a:pt x="436" y="262"/>
                  <a:pt x="419" y="256"/>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9" name="Freeform 324"/>
          <p:cNvSpPr>
            <a:spLocks noEditPoints="1"/>
          </p:cNvSpPr>
          <p:nvPr/>
        </p:nvSpPr>
        <p:spPr bwMode="auto">
          <a:xfrm>
            <a:off x="7777164" y="3361267"/>
            <a:ext cx="307975" cy="577851"/>
          </a:xfrm>
          <a:custGeom>
            <a:avLst/>
            <a:gdLst>
              <a:gd name="T0" fmla="*/ 227 w 410"/>
              <a:gd name="T1" fmla="*/ 10 h 578"/>
              <a:gd name="T2" fmla="*/ 206 w 410"/>
              <a:gd name="T3" fmla="*/ 0 h 578"/>
              <a:gd name="T4" fmla="*/ 184 w 410"/>
              <a:gd name="T5" fmla="*/ 10 h 578"/>
              <a:gd name="T6" fmla="*/ 0 w 410"/>
              <a:gd name="T7" fmla="*/ 373 h 578"/>
              <a:gd name="T8" fmla="*/ 205 w 410"/>
              <a:gd name="T9" fmla="*/ 578 h 578"/>
              <a:gd name="T10" fmla="*/ 410 w 410"/>
              <a:gd name="T11" fmla="*/ 373 h 578"/>
              <a:gd name="T12" fmla="*/ 227 w 410"/>
              <a:gd name="T13" fmla="*/ 10 h 578"/>
              <a:gd name="T14" fmla="*/ 331 w 410"/>
              <a:gd name="T15" fmla="*/ 393 h 578"/>
              <a:gd name="T16" fmla="*/ 315 w 410"/>
              <a:gd name="T17" fmla="*/ 408 h 578"/>
              <a:gd name="T18" fmla="*/ 254 w 410"/>
              <a:gd name="T19" fmla="*/ 408 h 578"/>
              <a:gd name="T20" fmla="*/ 254 w 410"/>
              <a:gd name="T21" fmla="*/ 469 h 578"/>
              <a:gd name="T22" fmla="*/ 239 w 410"/>
              <a:gd name="T23" fmla="*/ 485 h 578"/>
              <a:gd name="T24" fmla="*/ 175 w 410"/>
              <a:gd name="T25" fmla="*/ 485 h 578"/>
              <a:gd name="T26" fmla="*/ 159 w 410"/>
              <a:gd name="T27" fmla="*/ 469 h 578"/>
              <a:gd name="T28" fmla="*/ 159 w 410"/>
              <a:gd name="T29" fmla="*/ 408 h 578"/>
              <a:gd name="T30" fmla="*/ 98 w 410"/>
              <a:gd name="T31" fmla="*/ 408 h 578"/>
              <a:gd name="T32" fmla="*/ 83 w 410"/>
              <a:gd name="T33" fmla="*/ 393 h 578"/>
              <a:gd name="T34" fmla="*/ 83 w 410"/>
              <a:gd name="T35" fmla="*/ 329 h 578"/>
              <a:gd name="T36" fmla="*/ 98 w 410"/>
              <a:gd name="T37" fmla="*/ 313 h 578"/>
              <a:gd name="T38" fmla="*/ 159 w 410"/>
              <a:gd name="T39" fmla="*/ 313 h 578"/>
              <a:gd name="T40" fmla="*/ 159 w 410"/>
              <a:gd name="T41" fmla="*/ 252 h 578"/>
              <a:gd name="T42" fmla="*/ 175 w 410"/>
              <a:gd name="T43" fmla="*/ 236 h 578"/>
              <a:gd name="T44" fmla="*/ 239 w 410"/>
              <a:gd name="T45" fmla="*/ 236 h 578"/>
              <a:gd name="T46" fmla="*/ 254 w 410"/>
              <a:gd name="T47" fmla="*/ 252 h 578"/>
              <a:gd name="T48" fmla="*/ 254 w 410"/>
              <a:gd name="T49" fmla="*/ 313 h 578"/>
              <a:gd name="T50" fmla="*/ 315 w 410"/>
              <a:gd name="T51" fmla="*/ 313 h 578"/>
              <a:gd name="T52" fmla="*/ 331 w 410"/>
              <a:gd name="T53" fmla="*/ 329 h 578"/>
              <a:gd name="T54" fmla="*/ 331 w 410"/>
              <a:gd name="T55" fmla="*/ 393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78">
                <a:moveTo>
                  <a:pt x="227" y="10"/>
                </a:moveTo>
                <a:cubicBezTo>
                  <a:pt x="222" y="4"/>
                  <a:pt x="214" y="0"/>
                  <a:pt x="206" y="0"/>
                </a:cubicBezTo>
                <a:cubicBezTo>
                  <a:pt x="197" y="0"/>
                  <a:pt x="189" y="3"/>
                  <a:pt x="184" y="10"/>
                </a:cubicBezTo>
                <a:cubicBezTo>
                  <a:pt x="176" y="18"/>
                  <a:pt x="0" y="217"/>
                  <a:pt x="0" y="373"/>
                </a:cubicBezTo>
                <a:cubicBezTo>
                  <a:pt x="0" y="486"/>
                  <a:pt x="92" y="578"/>
                  <a:pt x="205" y="578"/>
                </a:cubicBezTo>
                <a:cubicBezTo>
                  <a:pt x="318" y="578"/>
                  <a:pt x="410" y="486"/>
                  <a:pt x="410" y="373"/>
                </a:cubicBezTo>
                <a:cubicBezTo>
                  <a:pt x="410" y="234"/>
                  <a:pt x="234" y="19"/>
                  <a:pt x="227" y="10"/>
                </a:cubicBezTo>
                <a:close/>
                <a:moveTo>
                  <a:pt x="331" y="393"/>
                </a:moveTo>
                <a:cubicBezTo>
                  <a:pt x="331" y="401"/>
                  <a:pt x="324" y="408"/>
                  <a:pt x="315" y="408"/>
                </a:cubicBezTo>
                <a:cubicBezTo>
                  <a:pt x="254" y="408"/>
                  <a:pt x="254" y="408"/>
                  <a:pt x="254" y="408"/>
                </a:cubicBezTo>
                <a:cubicBezTo>
                  <a:pt x="254" y="469"/>
                  <a:pt x="254" y="469"/>
                  <a:pt x="254" y="469"/>
                </a:cubicBezTo>
                <a:cubicBezTo>
                  <a:pt x="254" y="478"/>
                  <a:pt x="247" y="485"/>
                  <a:pt x="239" y="485"/>
                </a:cubicBezTo>
                <a:cubicBezTo>
                  <a:pt x="175" y="485"/>
                  <a:pt x="175" y="485"/>
                  <a:pt x="175" y="485"/>
                </a:cubicBezTo>
                <a:cubicBezTo>
                  <a:pt x="166" y="485"/>
                  <a:pt x="159" y="478"/>
                  <a:pt x="159" y="469"/>
                </a:cubicBezTo>
                <a:cubicBezTo>
                  <a:pt x="159" y="408"/>
                  <a:pt x="159" y="408"/>
                  <a:pt x="159" y="408"/>
                </a:cubicBezTo>
                <a:cubicBezTo>
                  <a:pt x="98" y="408"/>
                  <a:pt x="98" y="408"/>
                  <a:pt x="98" y="408"/>
                </a:cubicBezTo>
                <a:cubicBezTo>
                  <a:pt x="90" y="408"/>
                  <a:pt x="83" y="401"/>
                  <a:pt x="83" y="393"/>
                </a:cubicBezTo>
                <a:cubicBezTo>
                  <a:pt x="83" y="329"/>
                  <a:pt x="83" y="329"/>
                  <a:pt x="83" y="329"/>
                </a:cubicBezTo>
                <a:cubicBezTo>
                  <a:pt x="83" y="320"/>
                  <a:pt x="90" y="313"/>
                  <a:pt x="98" y="313"/>
                </a:cubicBezTo>
                <a:cubicBezTo>
                  <a:pt x="159" y="313"/>
                  <a:pt x="159" y="313"/>
                  <a:pt x="159" y="313"/>
                </a:cubicBezTo>
                <a:cubicBezTo>
                  <a:pt x="159" y="252"/>
                  <a:pt x="159" y="252"/>
                  <a:pt x="159" y="252"/>
                </a:cubicBezTo>
                <a:cubicBezTo>
                  <a:pt x="159" y="243"/>
                  <a:pt x="166" y="236"/>
                  <a:pt x="175" y="236"/>
                </a:cubicBezTo>
                <a:cubicBezTo>
                  <a:pt x="239" y="236"/>
                  <a:pt x="239" y="236"/>
                  <a:pt x="239" y="236"/>
                </a:cubicBezTo>
                <a:cubicBezTo>
                  <a:pt x="247" y="236"/>
                  <a:pt x="254" y="243"/>
                  <a:pt x="254" y="252"/>
                </a:cubicBezTo>
                <a:cubicBezTo>
                  <a:pt x="254" y="313"/>
                  <a:pt x="254" y="313"/>
                  <a:pt x="254" y="313"/>
                </a:cubicBezTo>
                <a:cubicBezTo>
                  <a:pt x="315" y="313"/>
                  <a:pt x="315" y="313"/>
                  <a:pt x="315" y="313"/>
                </a:cubicBezTo>
                <a:cubicBezTo>
                  <a:pt x="324" y="313"/>
                  <a:pt x="331" y="320"/>
                  <a:pt x="331" y="329"/>
                </a:cubicBezTo>
                <a:lnTo>
                  <a:pt x="331" y="393"/>
                </a:ln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350" name="Group 221"/>
          <p:cNvGrpSpPr/>
          <p:nvPr/>
        </p:nvGrpSpPr>
        <p:grpSpPr>
          <a:xfrm>
            <a:off x="8448675" y="4393858"/>
            <a:ext cx="420688" cy="514351"/>
            <a:chOff x="5816600" y="4683125"/>
            <a:chExt cx="420688" cy="385763"/>
          </a:xfrm>
          <a:solidFill>
            <a:schemeClr val="accent1"/>
          </a:solidFill>
        </p:grpSpPr>
        <p:sp>
          <p:nvSpPr>
            <p:cNvPr id="351" name="Oval 325"/>
            <p:cNvSpPr>
              <a:spLocks noChangeArrowheads="1"/>
            </p:cNvSpPr>
            <p:nvPr/>
          </p:nvSpPr>
          <p:spPr bwMode="auto">
            <a:xfrm>
              <a:off x="6151563" y="5006975"/>
              <a:ext cx="61913" cy="619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2" name="Oval 326"/>
            <p:cNvSpPr>
              <a:spLocks noChangeArrowheads="1"/>
            </p:cNvSpPr>
            <p:nvPr/>
          </p:nvSpPr>
          <p:spPr bwMode="auto">
            <a:xfrm>
              <a:off x="5930900" y="5006975"/>
              <a:ext cx="61913" cy="619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3" name="Freeform 327"/>
            <p:cNvSpPr>
              <a:spLocks noEditPoints="1"/>
            </p:cNvSpPr>
            <p:nvPr/>
          </p:nvSpPr>
          <p:spPr bwMode="auto">
            <a:xfrm>
              <a:off x="5816600" y="4683125"/>
              <a:ext cx="420688" cy="311150"/>
            </a:xfrm>
            <a:custGeom>
              <a:avLst/>
              <a:gdLst>
                <a:gd name="T0" fmla="*/ 550 w 559"/>
                <a:gd name="T1" fmla="*/ 91 h 414"/>
                <a:gd name="T2" fmla="*/ 529 w 559"/>
                <a:gd name="T3" fmla="*/ 81 h 414"/>
                <a:gd name="T4" fmla="*/ 163 w 559"/>
                <a:gd name="T5" fmla="*/ 81 h 414"/>
                <a:gd name="T6" fmla="*/ 153 w 559"/>
                <a:gd name="T7" fmla="*/ 24 h 414"/>
                <a:gd name="T8" fmla="*/ 124 w 559"/>
                <a:gd name="T9" fmla="*/ 0 h 414"/>
                <a:gd name="T10" fmla="*/ 29 w 559"/>
                <a:gd name="T11" fmla="*/ 0 h 414"/>
                <a:gd name="T12" fmla="*/ 0 w 559"/>
                <a:gd name="T13" fmla="*/ 30 h 414"/>
                <a:gd name="T14" fmla="*/ 29 w 559"/>
                <a:gd name="T15" fmla="*/ 59 h 414"/>
                <a:gd name="T16" fmla="*/ 99 w 559"/>
                <a:gd name="T17" fmla="*/ 59 h 414"/>
                <a:gd name="T18" fmla="*/ 162 w 559"/>
                <a:gd name="T19" fmla="*/ 390 h 414"/>
                <a:gd name="T20" fmla="*/ 191 w 559"/>
                <a:gd name="T21" fmla="*/ 414 h 414"/>
                <a:gd name="T22" fmla="*/ 502 w 559"/>
                <a:gd name="T23" fmla="*/ 414 h 414"/>
                <a:gd name="T24" fmla="*/ 531 w 559"/>
                <a:gd name="T25" fmla="*/ 385 h 414"/>
                <a:gd name="T26" fmla="*/ 502 w 559"/>
                <a:gd name="T27" fmla="*/ 355 h 414"/>
                <a:gd name="T28" fmla="*/ 215 w 559"/>
                <a:gd name="T29" fmla="*/ 355 h 414"/>
                <a:gd name="T30" fmla="*/ 207 w 559"/>
                <a:gd name="T31" fmla="*/ 314 h 414"/>
                <a:gd name="T32" fmla="*/ 516 w 559"/>
                <a:gd name="T33" fmla="*/ 289 h 414"/>
                <a:gd name="T34" fmla="*/ 542 w 559"/>
                <a:gd name="T35" fmla="*/ 262 h 414"/>
                <a:gd name="T36" fmla="*/ 558 w 559"/>
                <a:gd name="T37" fmla="*/ 113 h 414"/>
                <a:gd name="T38" fmla="*/ 550 w 559"/>
                <a:gd name="T39" fmla="*/ 91 h 414"/>
                <a:gd name="T40" fmla="*/ 418 w 559"/>
                <a:gd name="T41" fmla="*/ 211 h 414"/>
                <a:gd name="T42" fmla="*/ 408 w 559"/>
                <a:gd name="T43" fmla="*/ 222 h 414"/>
                <a:gd name="T44" fmla="*/ 369 w 559"/>
                <a:gd name="T45" fmla="*/ 222 h 414"/>
                <a:gd name="T46" fmla="*/ 369 w 559"/>
                <a:gd name="T47" fmla="*/ 261 h 414"/>
                <a:gd name="T48" fmla="*/ 359 w 559"/>
                <a:gd name="T49" fmla="*/ 271 h 414"/>
                <a:gd name="T50" fmla="*/ 317 w 559"/>
                <a:gd name="T51" fmla="*/ 271 h 414"/>
                <a:gd name="T52" fmla="*/ 307 w 559"/>
                <a:gd name="T53" fmla="*/ 261 h 414"/>
                <a:gd name="T54" fmla="*/ 307 w 559"/>
                <a:gd name="T55" fmla="*/ 222 h 414"/>
                <a:gd name="T56" fmla="*/ 267 w 559"/>
                <a:gd name="T57" fmla="*/ 222 h 414"/>
                <a:gd name="T58" fmla="*/ 257 w 559"/>
                <a:gd name="T59" fmla="*/ 211 h 414"/>
                <a:gd name="T60" fmla="*/ 257 w 559"/>
                <a:gd name="T61" fmla="*/ 170 h 414"/>
                <a:gd name="T62" fmla="*/ 267 w 559"/>
                <a:gd name="T63" fmla="*/ 160 h 414"/>
                <a:gd name="T64" fmla="*/ 307 w 559"/>
                <a:gd name="T65" fmla="*/ 160 h 414"/>
                <a:gd name="T66" fmla="*/ 307 w 559"/>
                <a:gd name="T67" fmla="*/ 120 h 414"/>
                <a:gd name="T68" fmla="*/ 317 w 559"/>
                <a:gd name="T69" fmla="*/ 110 h 414"/>
                <a:gd name="T70" fmla="*/ 359 w 559"/>
                <a:gd name="T71" fmla="*/ 110 h 414"/>
                <a:gd name="T72" fmla="*/ 369 w 559"/>
                <a:gd name="T73" fmla="*/ 120 h 414"/>
                <a:gd name="T74" fmla="*/ 369 w 559"/>
                <a:gd name="T75" fmla="*/ 160 h 414"/>
                <a:gd name="T76" fmla="*/ 408 w 559"/>
                <a:gd name="T77" fmla="*/ 160 h 414"/>
                <a:gd name="T78" fmla="*/ 418 w 559"/>
                <a:gd name="T79" fmla="*/ 170 h 414"/>
                <a:gd name="T80" fmla="*/ 418 w 559"/>
                <a:gd name="T81" fmla="*/ 211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9" h="414">
                  <a:moveTo>
                    <a:pt x="550" y="91"/>
                  </a:moveTo>
                  <a:cubicBezTo>
                    <a:pt x="545" y="84"/>
                    <a:pt x="537" y="81"/>
                    <a:pt x="529" y="81"/>
                  </a:cubicBezTo>
                  <a:cubicBezTo>
                    <a:pt x="163" y="81"/>
                    <a:pt x="163" y="81"/>
                    <a:pt x="163" y="81"/>
                  </a:cubicBezTo>
                  <a:cubicBezTo>
                    <a:pt x="153" y="24"/>
                    <a:pt x="153" y="24"/>
                    <a:pt x="153" y="24"/>
                  </a:cubicBezTo>
                  <a:cubicBezTo>
                    <a:pt x="150" y="10"/>
                    <a:pt x="138" y="0"/>
                    <a:pt x="124" y="0"/>
                  </a:cubicBezTo>
                  <a:cubicBezTo>
                    <a:pt x="29" y="0"/>
                    <a:pt x="29" y="0"/>
                    <a:pt x="29" y="0"/>
                  </a:cubicBezTo>
                  <a:cubicBezTo>
                    <a:pt x="13" y="0"/>
                    <a:pt x="0" y="13"/>
                    <a:pt x="0" y="30"/>
                  </a:cubicBezTo>
                  <a:cubicBezTo>
                    <a:pt x="0" y="46"/>
                    <a:pt x="13" y="59"/>
                    <a:pt x="29" y="59"/>
                  </a:cubicBezTo>
                  <a:cubicBezTo>
                    <a:pt x="99" y="59"/>
                    <a:pt x="99" y="59"/>
                    <a:pt x="99" y="59"/>
                  </a:cubicBezTo>
                  <a:cubicBezTo>
                    <a:pt x="162" y="390"/>
                    <a:pt x="162" y="390"/>
                    <a:pt x="162" y="390"/>
                  </a:cubicBezTo>
                  <a:cubicBezTo>
                    <a:pt x="164" y="404"/>
                    <a:pt x="176" y="414"/>
                    <a:pt x="191" y="414"/>
                  </a:cubicBezTo>
                  <a:cubicBezTo>
                    <a:pt x="502" y="414"/>
                    <a:pt x="502" y="414"/>
                    <a:pt x="502" y="414"/>
                  </a:cubicBezTo>
                  <a:cubicBezTo>
                    <a:pt x="518" y="414"/>
                    <a:pt x="531" y="401"/>
                    <a:pt x="531" y="385"/>
                  </a:cubicBezTo>
                  <a:cubicBezTo>
                    <a:pt x="531" y="369"/>
                    <a:pt x="518" y="355"/>
                    <a:pt x="502" y="355"/>
                  </a:cubicBezTo>
                  <a:cubicBezTo>
                    <a:pt x="215" y="355"/>
                    <a:pt x="215" y="355"/>
                    <a:pt x="215" y="355"/>
                  </a:cubicBezTo>
                  <a:cubicBezTo>
                    <a:pt x="207" y="314"/>
                    <a:pt x="207" y="314"/>
                    <a:pt x="207" y="314"/>
                  </a:cubicBezTo>
                  <a:cubicBezTo>
                    <a:pt x="516" y="289"/>
                    <a:pt x="516" y="289"/>
                    <a:pt x="516" y="289"/>
                  </a:cubicBezTo>
                  <a:cubicBezTo>
                    <a:pt x="530" y="287"/>
                    <a:pt x="541" y="276"/>
                    <a:pt x="542" y="262"/>
                  </a:cubicBezTo>
                  <a:cubicBezTo>
                    <a:pt x="558" y="113"/>
                    <a:pt x="558" y="113"/>
                    <a:pt x="558" y="113"/>
                  </a:cubicBezTo>
                  <a:cubicBezTo>
                    <a:pt x="559" y="105"/>
                    <a:pt x="556" y="97"/>
                    <a:pt x="550" y="91"/>
                  </a:cubicBezTo>
                  <a:close/>
                  <a:moveTo>
                    <a:pt x="418" y="211"/>
                  </a:moveTo>
                  <a:cubicBezTo>
                    <a:pt x="418" y="217"/>
                    <a:pt x="414" y="222"/>
                    <a:pt x="408" y="222"/>
                  </a:cubicBezTo>
                  <a:cubicBezTo>
                    <a:pt x="369" y="222"/>
                    <a:pt x="369" y="222"/>
                    <a:pt x="369" y="222"/>
                  </a:cubicBezTo>
                  <a:cubicBezTo>
                    <a:pt x="369" y="261"/>
                    <a:pt x="369" y="261"/>
                    <a:pt x="369" y="261"/>
                  </a:cubicBezTo>
                  <a:cubicBezTo>
                    <a:pt x="369" y="267"/>
                    <a:pt x="364" y="271"/>
                    <a:pt x="359" y="271"/>
                  </a:cubicBezTo>
                  <a:cubicBezTo>
                    <a:pt x="317" y="271"/>
                    <a:pt x="317" y="271"/>
                    <a:pt x="317" y="271"/>
                  </a:cubicBezTo>
                  <a:cubicBezTo>
                    <a:pt x="311" y="271"/>
                    <a:pt x="307" y="267"/>
                    <a:pt x="307" y="261"/>
                  </a:cubicBezTo>
                  <a:cubicBezTo>
                    <a:pt x="307" y="222"/>
                    <a:pt x="307" y="222"/>
                    <a:pt x="307" y="222"/>
                  </a:cubicBezTo>
                  <a:cubicBezTo>
                    <a:pt x="267" y="222"/>
                    <a:pt x="267" y="222"/>
                    <a:pt x="267" y="222"/>
                  </a:cubicBezTo>
                  <a:cubicBezTo>
                    <a:pt x="261" y="222"/>
                    <a:pt x="257" y="217"/>
                    <a:pt x="257" y="211"/>
                  </a:cubicBezTo>
                  <a:cubicBezTo>
                    <a:pt x="257" y="170"/>
                    <a:pt x="257" y="170"/>
                    <a:pt x="257" y="170"/>
                  </a:cubicBezTo>
                  <a:cubicBezTo>
                    <a:pt x="257" y="164"/>
                    <a:pt x="261" y="160"/>
                    <a:pt x="267" y="160"/>
                  </a:cubicBezTo>
                  <a:cubicBezTo>
                    <a:pt x="307" y="160"/>
                    <a:pt x="307" y="160"/>
                    <a:pt x="307" y="160"/>
                  </a:cubicBezTo>
                  <a:cubicBezTo>
                    <a:pt x="307" y="120"/>
                    <a:pt x="307" y="120"/>
                    <a:pt x="307" y="120"/>
                  </a:cubicBezTo>
                  <a:cubicBezTo>
                    <a:pt x="307" y="114"/>
                    <a:pt x="311" y="110"/>
                    <a:pt x="317" y="110"/>
                  </a:cubicBezTo>
                  <a:cubicBezTo>
                    <a:pt x="359" y="110"/>
                    <a:pt x="359" y="110"/>
                    <a:pt x="359" y="110"/>
                  </a:cubicBezTo>
                  <a:cubicBezTo>
                    <a:pt x="364" y="110"/>
                    <a:pt x="369" y="114"/>
                    <a:pt x="369" y="120"/>
                  </a:cubicBezTo>
                  <a:cubicBezTo>
                    <a:pt x="369" y="160"/>
                    <a:pt x="369" y="160"/>
                    <a:pt x="369" y="160"/>
                  </a:cubicBezTo>
                  <a:cubicBezTo>
                    <a:pt x="408" y="160"/>
                    <a:pt x="408" y="160"/>
                    <a:pt x="408" y="160"/>
                  </a:cubicBezTo>
                  <a:cubicBezTo>
                    <a:pt x="414" y="160"/>
                    <a:pt x="418" y="164"/>
                    <a:pt x="418" y="170"/>
                  </a:cubicBezTo>
                  <a:lnTo>
                    <a:pt x="418" y="21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354" name="Freeform 328"/>
          <p:cNvSpPr>
            <a:spLocks noEditPoints="1"/>
          </p:cNvSpPr>
          <p:nvPr/>
        </p:nvSpPr>
        <p:spPr bwMode="auto">
          <a:xfrm>
            <a:off x="5630863" y="5238751"/>
            <a:ext cx="322262" cy="622300"/>
          </a:xfrm>
          <a:custGeom>
            <a:avLst/>
            <a:gdLst>
              <a:gd name="T0" fmla="*/ 215 w 430"/>
              <a:gd name="T1" fmla="*/ 0 h 621"/>
              <a:gd name="T2" fmla="*/ 0 w 430"/>
              <a:gd name="T3" fmla="*/ 216 h 621"/>
              <a:gd name="T4" fmla="*/ 182 w 430"/>
              <a:gd name="T5" fmla="*/ 428 h 621"/>
              <a:gd name="T6" fmla="*/ 182 w 430"/>
              <a:gd name="T7" fmla="*/ 494 h 621"/>
              <a:gd name="T8" fmla="*/ 135 w 430"/>
              <a:gd name="T9" fmla="*/ 494 h 621"/>
              <a:gd name="T10" fmla="*/ 119 w 430"/>
              <a:gd name="T11" fmla="*/ 511 h 621"/>
              <a:gd name="T12" fmla="*/ 119 w 430"/>
              <a:gd name="T13" fmla="*/ 541 h 621"/>
              <a:gd name="T14" fmla="*/ 135 w 430"/>
              <a:gd name="T15" fmla="*/ 557 h 621"/>
              <a:gd name="T16" fmla="*/ 182 w 430"/>
              <a:gd name="T17" fmla="*/ 557 h 621"/>
              <a:gd name="T18" fmla="*/ 182 w 430"/>
              <a:gd name="T19" fmla="*/ 604 h 621"/>
              <a:gd name="T20" fmla="*/ 199 w 430"/>
              <a:gd name="T21" fmla="*/ 621 h 621"/>
              <a:gd name="T22" fmla="*/ 229 w 430"/>
              <a:gd name="T23" fmla="*/ 621 h 621"/>
              <a:gd name="T24" fmla="*/ 246 w 430"/>
              <a:gd name="T25" fmla="*/ 604 h 621"/>
              <a:gd name="T26" fmla="*/ 246 w 430"/>
              <a:gd name="T27" fmla="*/ 557 h 621"/>
              <a:gd name="T28" fmla="*/ 293 w 430"/>
              <a:gd name="T29" fmla="*/ 557 h 621"/>
              <a:gd name="T30" fmla="*/ 310 w 430"/>
              <a:gd name="T31" fmla="*/ 541 h 621"/>
              <a:gd name="T32" fmla="*/ 310 w 430"/>
              <a:gd name="T33" fmla="*/ 511 h 621"/>
              <a:gd name="T34" fmla="*/ 293 w 430"/>
              <a:gd name="T35" fmla="*/ 494 h 621"/>
              <a:gd name="T36" fmla="*/ 246 w 430"/>
              <a:gd name="T37" fmla="*/ 494 h 621"/>
              <a:gd name="T38" fmla="*/ 246 w 430"/>
              <a:gd name="T39" fmla="*/ 429 h 621"/>
              <a:gd name="T40" fmla="*/ 430 w 430"/>
              <a:gd name="T41" fmla="*/ 216 h 621"/>
              <a:gd name="T42" fmla="*/ 215 w 430"/>
              <a:gd name="T43" fmla="*/ 0 h 621"/>
              <a:gd name="T44" fmla="*/ 367 w 430"/>
              <a:gd name="T45" fmla="*/ 216 h 621"/>
              <a:gd name="T46" fmla="*/ 215 w 430"/>
              <a:gd name="T47" fmla="*/ 368 h 621"/>
              <a:gd name="T48" fmla="*/ 63 w 430"/>
              <a:gd name="T49" fmla="*/ 216 h 621"/>
              <a:gd name="T50" fmla="*/ 215 w 430"/>
              <a:gd name="T51" fmla="*/ 63 h 621"/>
              <a:gd name="T52" fmla="*/ 367 w 430"/>
              <a:gd name="T53" fmla="*/ 21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0" h="621">
                <a:moveTo>
                  <a:pt x="215" y="0"/>
                </a:moveTo>
                <a:cubicBezTo>
                  <a:pt x="96" y="0"/>
                  <a:pt x="0" y="97"/>
                  <a:pt x="0" y="216"/>
                </a:cubicBezTo>
                <a:cubicBezTo>
                  <a:pt x="0" y="324"/>
                  <a:pt x="79" y="413"/>
                  <a:pt x="182" y="428"/>
                </a:cubicBezTo>
                <a:cubicBezTo>
                  <a:pt x="182" y="494"/>
                  <a:pt x="182" y="494"/>
                  <a:pt x="182" y="494"/>
                </a:cubicBezTo>
                <a:cubicBezTo>
                  <a:pt x="135" y="494"/>
                  <a:pt x="135" y="494"/>
                  <a:pt x="135" y="494"/>
                </a:cubicBezTo>
                <a:cubicBezTo>
                  <a:pt x="126" y="494"/>
                  <a:pt x="119" y="502"/>
                  <a:pt x="119" y="511"/>
                </a:cubicBezTo>
                <a:cubicBezTo>
                  <a:pt x="119" y="541"/>
                  <a:pt x="119" y="541"/>
                  <a:pt x="119" y="541"/>
                </a:cubicBezTo>
                <a:cubicBezTo>
                  <a:pt x="119" y="550"/>
                  <a:pt x="127" y="557"/>
                  <a:pt x="135" y="557"/>
                </a:cubicBezTo>
                <a:cubicBezTo>
                  <a:pt x="182" y="557"/>
                  <a:pt x="182" y="557"/>
                  <a:pt x="182" y="557"/>
                </a:cubicBezTo>
                <a:cubicBezTo>
                  <a:pt x="182" y="604"/>
                  <a:pt x="182" y="604"/>
                  <a:pt x="182" y="604"/>
                </a:cubicBezTo>
                <a:cubicBezTo>
                  <a:pt x="182" y="614"/>
                  <a:pt x="190" y="621"/>
                  <a:pt x="199" y="621"/>
                </a:cubicBezTo>
                <a:cubicBezTo>
                  <a:pt x="229" y="621"/>
                  <a:pt x="229" y="621"/>
                  <a:pt x="229" y="621"/>
                </a:cubicBezTo>
                <a:cubicBezTo>
                  <a:pt x="239" y="621"/>
                  <a:pt x="246" y="614"/>
                  <a:pt x="246" y="604"/>
                </a:cubicBezTo>
                <a:cubicBezTo>
                  <a:pt x="246" y="557"/>
                  <a:pt x="246" y="557"/>
                  <a:pt x="246" y="557"/>
                </a:cubicBezTo>
                <a:cubicBezTo>
                  <a:pt x="293" y="557"/>
                  <a:pt x="293" y="557"/>
                  <a:pt x="293" y="557"/>
                </a:cubicBezTo>
                <a:cubicBezTo>
                  <a:pt x="302" y="557"/>
                  <a:pt x="310" y="550"/>
                  <a:pt x="310" y="541"/>
                </a:cubicBezTo>
                <a:cubicBezTo>
                  <a:pt x="310" y="511"/>
                  <a:pt x="310" y="511"/>
                  <a:pt x="310" y="511"/>
                </a:cubicBezTo>
                <a:cubicBezTo>
                  <a:pt x="310" y="502"/>
                  <a:pt x="302" y="494"/>
                  <a:pt x="293" y="494"/>
                </a:cubicBezTo>
                <a:cubicBezTo>
                  <a:pt x="246" y="494"/>
                  <a:pt x="246" y="494"/>
                  <a:pt x="246" y="494"/>
                </a:cubicBezTo>
                <a:cubicBezTo>
                  <a:pt x="246" y="429"/>
                  <a:pt x="246" y="429"/>
                  <a:pt x="246" y="429"/>
                </a:cubicBezTo>
                <a:cubicBezTo>
                  <a:pt x="350" y="414"/>
                  <a:pt x="430" y="324"/>
                  <a:pt x="430" y="216"/>
                </a:cubicBezTo>
                <a:cubicBezTo>
                  <a:pt x="430" y="97"/>
                  <a:pt x="334" y="0"/>
                  <a:pt x="215" y="0"/>
                </a:cubicBezTo>
                <a:close/>
                <a:moveTo>
                  <a:pt x="367" y="216"/>
                </a:moveTo>
                <a:cubicBezTo>
                  <a:pt x="367" y="300"/>
                  <a:pt x="299" y="368"/>
                  <a:pt x="215" y="368"/>
                </a:cubicBezTo>
                <a:cubicBezTo>
                  <a:pt x="131" y="368"/>
                  <a:pt x="63" y="300"/>
                  <a:pt x="63" y="216"/>
                </a:cubicBezTo>
                <a:cubicBezTo>
                  <a:pt x="63" y="132"/>
                  <a:pt x="131" y="63"/>
                  <a:pt x="215" y="63"/>
                </a:cubicBezTo>
                <a:cubicBezTo>
                  <a:pt x="299" y="63"/>
                  <a:pt x="367" y="132"/>
                  <a:pt x="367" y="216"/>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5" name="Freeform 329"/>
          <p:cNvSpPr>
            <a:spLocks noEditPoints="1"/>
          </p:cNvSpPr>
          <p:nvPr/>
        </p:nvSpPr>
        <p:spPr bwMode="auto">
          <a:xfrm>
            <a:off x="4765676" y="5257801"/>
            <a:ext cx="384175" cy="647700"/>
          </a:xfrm>
          <a:custGeom>
            <a:avLst/>
            <a:gdLst>
              <a:gd name="T0" fmla="*/ 439 w 511"/>
              <a:gd name="T1" fmla="*/ 3 h 645"/>
              <a:gd name="T2" fmla="*/ 287 w 511"/>
              <a:gd name="T3" fmla="*/ 51 h 645"/>
              <a:gd name="T4" fmla="*/ 277 w 511"/>
              <a:gd name="T5" fmla="*/ 72 h 645"/>
              <a:gd name="T6" fmla="*/ 286 w 511"/>
              <a:gd name="T7" fmla="*/ 101 h 645"/>
              <a:gd name="T8" fmla="*/ 307 w 511"/>
              <a:gd name="T9" fmla="*/ 112 h 645"/>
              <a:gd name="T10" fmla="*/ 369 w 511"/>
              <a:gd name="T11" fmla="*/ 93 h 645"/>
              <a:gd name="T12" fmla="*/ 320 w 511"/>
              <a:gd name="T13" fmla="*/ 187 h 645"/>
              <a:gd name="T14" fmla="*/ 49 w 511"/>
              <a:gd name="T15" fmla="*/ 306 h 645"/>
              <a:gd name="T16" fmla="*/ 161 w 511"/>
              <a:gd name="T17" fmla="*/ 595 h 645"/>
              <a:gd name="T18" fmla="*/ 451 w 511"/>
              <a:gd name="T19" fmla="*/ 484 h 645"/>
              <a:gd name="T20" fmla="*/ 378 w 511"/>
              <a:gd name="T21" fmla="*/ 216 h 645"/>
              <a:gd name="T22" fmla="*/ 427 w 511"/>
              <a:gd name="T23" fmla="*/ 123 h 645"/>
              <a:gd name="T24" fmla="*/ 446 w 511"/>
              <a:gd name="T25" fmla="*/ 185 h 645"/>
              <a:gd name="T26" fmla="*/ 468 w 511"/>
              <a:gd name="T27" fmla="*/ 196 h 645"/>
              <a:gd name="T28" fmla="*/ 497 w 511"/>
              <a:gd name="T29" fmla="*/ 187 h 645"/>
              <a:gd name="T30" fmla="*/ 508 w 511"/>
              <a:gd name="T31" fmla="*/ 165 h 645"/>
              <a:gd name="T32" fmla="*/ 474 w 511"/>
              <a:gd name="T33" fmla="*/ 59 h 645"/>
              <a:gd name="T34" fmla="*/ 474 w 511"/>
              <a:gd name="T35" fmla="*/ 59 h 645"/>
              <a:gd name="T36" fmla="*/ 460 w 511"/>
              <a:gd name="T37" fmla="*/ 13 h 645"/>
              <a:gd name="T38" fmla="*/ 439 w 511"/>
              <a:gd name="T39" fmla="*/ 3 h 645"/>
              <a:gd name="T40" fmla="*/ 392 w 511"/>
              <a:gd name="T41" fmla="*/ 458 h 645"/>
              <a:gd name="T42" fmla="*/ 187 w 511"/>
              <a:gd name="T43" fmla="*/ 537 h 645"/>
              <a:gd name="T44" fmla="*/ 108 w 511"/>
              <a:gd name="T45" fmla="*/ 332 h 645"/>
              <a:gd name="T46" fmla="*/ 313 w 511"/>
              <a:gd name="T47" fmla="*/ 253 h 645"/>
              <a:gd name="T48" fmla="*/ 392 w 511"/>
              <a:gd name="T49" fmla="*/ 458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1" h="645">
                <a:moveTo>
                  <a:pt x="439" y="3"/>
                </a:moveTo>
                <a:cubicBezTo>
                  <a:pt x="287" y="51"/>
                  <a:pt x="287" y="51"/>
                  <a:pt x="287" y="51"/>
                </a:cubicBezTo>
                <a:cubicBezTo>
                  <a:pt x="278" y="54"/>
                  <a:pt x="274" y="63"/>
                  <a:pt x="277" y="72"/>
                </a:cubicBezTo>
                <a:cubicBezTo>
                  <a:pt x="286" y="101"/>
                  <a:pt x="286" y="101"/>
                  <a:pt x="286" y="101"/>
                </a:cubicBezTo>
                <a:cubicBezTo>
                  <a:pt x="289" y="110"/>
                  <a:pt x="298" y="115"/>
                  <a:pt x="307" y="112"/>
                </a:cubicBezTo>
                <a:cubicBezTo>
                  <a:pt x="369" y="93"/>
                  <a:pt x="369" y="93"/>
                  <a:pt x="369" y="93"/>
                </a:cubicBezTo>
                <a:cubicBezTo>
                  <a:pt x="320" y="187"/>
                  <a:pt x="320" y="187"/>
                  <a:pt x="320" y="187"/>
                </a:cubicBezTo>
                <a:cubicBezTo>
                  <a:pt x="214" y="151"/>
                  <a:pt x="96" y="201"/>
                  <a:pt x="49" y="306"/>
                </a:cubicBezTo>
                <a:cubicBezTo>
                  <a:pt x="0" y="417"/>
                  <a:pt x="50" y="546"/>
                  <a:pt x="161" y="595"/>
                </a:cubicBezTo>
                <a:cubicBezTo>
                  <a:pt x="272" y="645"/>
                  <a:pt x="402" y="595"/>
                  <a:pt x="451" y="484"/>
                </a:cubicBezTo>
                <a:cubicBezTo>
                  <a:pt x="494" y="387"/>
                  <a:pt x="461" y="276"/>
                  <a:pt x="378" y="216"/>
                </a:cubicBezTo>
                <a:cubicBezTo>
                  <a:pt x="427" y="123"/>
                  <a:pt x="427" y="123"/>
                  <a:pt x="427" y="123"/>
                </a:cubicBezTo>
                <a:cubicBezTo>
                  <a:pt x="446" y="185"/>
                  <a:pt x="446" y="185"/>
                  <a:pt x="446" y="185"/>
                </a:cubicBezTo>
                <a:cubicBezTo>
                  <a:pt x="449" y="194"/>
                  <a:pt x="459" y="199"/>
                  <a:pt x="468" y="196"/>
                </a:cubicBezTo>
                <a:cubicBezTo>
                  <a:pt x="497" y="187"/>
                  <a:pt x="497" y="187"/>
                  <a:pt x="497" y="187"/>
                </a:cubicBezTo>
                <a:cubicBezTo>
                  <a:pt x="505" y="184"/>
                  <a:pt x="511" y="175"/>
                  <a:pt x="508" y="165"/>
                </a:cubicBezTo>
                <a:cubicBezTo>
                  <a:pt x="474" y="59"/>
                  <a:pt x="474" y="59"/>
                  <a:pt x="474" y="59"/>
                </a:cubicBezTo>
                <a:cubicBezTo>
                  <a:pt x="474" y="59"/>
                  <a:pt x="474" y="59"/>
                  <a:pt x="474" y="59"/>
                </a:cubicBezTo>
                <a:cubicBezTo>
                  <a:pt x="460" y="13"/>
                  <a:pt x="460" y="13"/>
                  <a:pt x="460" y="13"/>
                </a:cubicBezTo>
                <a:cubicBezTo>
                  <a:pt x="457" y="4"/>
                  <a:pt x="447" y="0"/>
                  <a:pt x="439" y="3"/>
                </a:cubicBezTo>
                <a:close/>
                <a:moveTo>
                  <a:pt x="392" y="458"/>
                </a:moveTo>
                <a:cubicBezTo>
                  <a:pt x="357" y="536"/>
                  <a:pt x="266" y="571"/>
                  <a:pt x="187" y="537"/>
                </a:cubicBezTo>
                <a:cubicBezTo>
                  <a:pt x="109" y="502"/>
                  <a:pt x="73" y="410"/>
                  <a:pt x="108" y="332"/>
                </a:cubicBezTo>
                <a:cubicBezTo>
                  <a:pt x="143" y="253"/>
                  <a:pt x="235" y="218"/>
                  <a:pt x="313" y="253"/>
                </a:cubicBezTo>
                <a:cubicBezTo>
                  <a:pt x="391" y="288"/>
                  <a:pt x="427" y="379"/>
                  <a:pt x="392" y="458"/>
                </a:cubicBezTo>
                <a:close/>
              </a:path>
            </a:pathLst>
          </a:custGeom>
          <a:solidFill>
            <a:schemeClr val="accent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356" name="Group 227"/>
          <p:cNvGrpSpPr/>
          <p:nvPr/>
        </p:nvGrpSpPr>
        <p:grpSpPr>
          <a:xfrm>
            <a:off x="7747113" y="4314402"/>
            <a:ext cx="381000" cy="510117"/>
            <a:chOff x="3346450" y="4684713"/>
            <a:chExt cx="381000" cy="382588"/>
          </a:xfrm>
          <a:solidFill>
            <a:schemeClr val="accent1"/>
          </a:solidFill>
        </p:grpSpPr>
        <p:sp>
          <p:nvSpPr>
            <p:cNvPr id="357" name="Freeform 330"/>
            <p:cNvSpPr/>
            <p:nvPr/>
          </p:nvSpPr>
          <p:spPr bwMode="auto">
            <a:xfrm>
              <a:off x="3389313" y="4905375"/>
              <a:ext cx="115888" cy="115888"/>
            </a:xfrm>
            <a:custGeom>
              <a:avLst/>
              <a:gdLst>
                <a:gd name="T0" fmla="*/ 62 w 73"/>
                <a:gd name="T1" fmla="*/ 0 h 73"/>
                <a:gd name="T2" fmla="*/ 2 w 73"/>
                <a:gd name="T3" fmla="*/ 60 h 73"/>
                <a:gd name="T4" fmla="*/ 0 w 73"/>
                <a:gd name="T5" fmla="*/ 73 h 73"/>
                <a:gd name="T6" fmla="*/ 13 w 73"/>
                <a:gd name="T7" fmla="*/ 70 h 73"/>
                <a:gd name="T8" fmla="*/ 73 w 73"/>
                <a:gd name="T9" fmla="*/ 11 h 73"/>
                <a:gd name="T10" fmla="*/ 62 w 73"/>
                <a:gd name="T11" fmla="*/ 0 h 73"/>
              </a:gdLst>
              <a:ahLst/>
              <a:cxnLst>
                <a:cxn ang="0">
                  <a:pos x="T0" y="T1"/>
                </a:cxn>
                <a:cxn ang="0">
                  <a:pos x="T2" y="T3"/>
                </a:cxn>
                <a:cxn ang="0">
                  <a:pos x="T4" y="T5"/>
                </a:cxn>
                <a:cxn ang="0">
                  <a:pos x="T6" y="T7"/>
                </a:cxn>
                <a:cxn ang="0">
                  <a:pos x="T8" y="T9"/>
                </a:cxn>
                <a:cxn ang="0">
                  <a:pos x="T10" y="T11"/>
                </a:cxn>
              </a:cxnLst>
              <a:rect l="0" t="0" r="r" b="b"/>
              <a:pathLst>
                <a:path w="73" h="73">
                  <a:moveTo>
                    <a:pt x="62" y="0"/>
                  </a:moveTo>
                  <a:lnTo>
                    <a:pt x="2" y="60"/>
                  </a:lnTo>
                  <a:lnTo>
                    <a:pt x="0" y="73"/>
                  </a:lnTo>
                  <a:lnTo>
                    <a:pt x="13" y="70"/>
                  </a:lnTo>
                  <a:lnTo>
                    <a:pt x="73" y="11"/>
                  </a:lnTo>
                  <a:lnTo>
                    <a:pt x="62"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58" name="Freeform 331"/>
            <p:cNvSpPr>
              <a:spLocks noEditPoints="1"/>
            </p:cNvSpPr>
            <p:nvPr/>
          </p:nvSpPr>
          <p:spPr bwMode="auto">
            <a:xfrm>
              <a:off x="3346450" y="4684713"/>
              <a:ext cx="381000" cy="382588"/>
            </a:xfrm>
            <a:custGeom>
              <a:avLst/>
              <a:gdLst>
                <a:gd name="T0" fmla="*/ 506 w 506"/>
                <a:gd name="T1" fmla="*/ 66 h 508"/>
                <a:gd name="T2" fmla="*/ 486 w 506"/>
                <a:gd name="T3" fmla="*/ 20 h 508"/>
                <a:gd name="T4" fmla="*/ 440 w 506"/>
                <a:gd name="T5" fmla="*/ 0 h 508"/>
                <a:gd name="T6" fmla="*/ 393 w 506"/>
                <a:gd name="T7" fmla="*/ 20 h 508"/>
                <a:gd name="T8" fmla="*/ 269 w 506"/>
                <a:gd name="T9" fmla="*/ 144 h 508"/>
                <a:gd name="T10" fmla="*/ 212 w 506"/>
                <a:gd name="T11" fmla="*/ 145 h 508"/>
                <a:gd name="T12" fmla="*/ 210 w 506"/>
                <a:gd name="T13" fmla="*/ 199 h 508"/>
                <a:gd name="T14" fmla="*/ 19 w 506"/>
                <a:gd name="T15" fmla="*/ 391 h 508"/>
                <a:gd name="T16" fmla="*/ 14 w 506"/>
                <a:gd name="T17" fmla="*/ 400 h 508"/>
                <a:gd name="T18" fmla="*/ 1 w 506"/>
                <a:gd name="T19" fmla="*/ 488 h 508"/>
                <a:gd name="T20" fmla="*/ 6 w 506"/>
                <a:gd name="T21" fmla="*/ 503 h 508"/>
                <a:gd name="T22" fmla="*/ 18 w 506"/>
                <a:gd name="T23" fmla="*/ 508 h 508"/>
                <a:gd name="T24" fmla="*/ 21 w 506"/>
                <a:gd name="T25" fmla="*/ 507 h 508"/>
                <a:gd name="T26" fmla="*/ 104 w 506"/>
                <a:gd name="T27" fmla="*/ 490 h 508"/>
                <a:gd name="T28" fmla="*/ 113 w 506"/>
                <a:gd name="T29" fmla="*/ 485 h 508"/>
                <a:gd name="T30" fmla="*/ 304 w 506"/>
                <a:gd name="T31" fmla="*/ 294 h 508"/>
                <a:gd name="T32" fmla="*/ 360 w 506"/>
                <a:gd name="T33" fmla="*/ 293 h 508"/>
                <a:gd name="T34" fmla="*/ 362 w 506"/>
                <a:gd name="T35" fmla="*/ 238 h 508"/>
                <a:gd name="T36" fmla="*/ 486 w 506"/>
                <a:gd name="T37" fmla="*/ 113 h 508"/>
                <a:gd name="T38" fmla="*/ 506 w 506"/>
                <a:gd name="T39" fmla="*/ 66 h 508"/>
                <a:gd name="T40" fmla="*/ 92 w 506"/>
                <a:gd name="T41" fmla="*/ 457 h 508"/>
                <a:gd name="T42" fmla="*/ 39 w 506"/>
                <a:gd name="T43" fmla="*/ 468 h 508"/>
                <a:gd name="T44" fmla="*/ 47 w 506"/>
                <a:gd name="T45" fmla="*/ 411 h 508"/>
                <a:gd name="T46" fmla="*/ 234 w 506"/>
                <a:gd name="T47" fmla="*/ 224 h 508"/>
                <a:gd name="T48" fmla="*/ 279 w 506"/>
                <a:gd name="T49" fmla="*/ 270 h 508"/>
                <a:gd name="T50" fmla="*/ 92 w 506"/>
                <a:gd name="T51" fmla="*/ 45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6" h="508">
                  <a:moveTo>
                    <a:pt x="506" y="66"/>
                  </a:moveTo>
                  <a:cubicBezTo>
                    <a:pt x="506" y="49"/>
                    <a:pt x="499" y="32"/>
                    <a:pt x="486" y="20"/>
                  </a:cubicBezTo>
                  <a:cubicBezTo>
                    <a:pt x="474" y="7"/>
                    <a:pt x="457" y="0"/>
                    <a:pt x="440" y="0"/>
                  </a:cubicBezTo>
                  <a:cubicBezTo>
                    <a:pt x="422" y="0"/>
                    <a:pt x="405" y="7"/>
                    <a:pt x="393" y="20"/>
                  </a:cubicBezTo>
                  <a:cubicBezTo>
                    <a:pt x="269" y="144"/>
                    <a:pt x="269" y="144"/>
                    <a:pt x="269" y="144"/>
                  </a:cubicBezTo>
                  <a:cubicBezTo>
                    <a:pt x="253" y="128"/>
                    <a:pt x="228" y="129"/>
                    <a:pt x="212" y="145"/>
                  </a:cubicBezTo>
                  <a:cubicBezTo>
                    <a:pt x="198" y="160"/>
                    <a:pt x="197" y="183"/>
                    <a:pt x="210" y="199"/>
                  </a:cubicBezTo>
                  <a:cubicBezTo>
                    <a:pt x="19" y="391"/>
                    <a:pt x="19" y="391"/>
                    <a:pt x="19" y="391"/>
                  </a:cubicBezTo>
                  <a:cubicBezTo>
                    <a:pt x="16" y="393"/>
                    <a:pt x="14" y="397"/>
                    <a:pt x="14" y="400"/>
                  </a:cubicBezTo>
                  <a:cubicBezTo>
                    <a:pt x="1" y="488"/>
                    <a:pt x="1" y="488"/>
                    <a:pt x="1" y="488"/>
                  </a:cubicBezTo>
                  <a:cubicBezTo>
                    <a:pt x="0" y="493"/>
                    <a:pt x="2" y="499"/>
                    <a:pt x="6" y="503"/>
                  </a:cubicBezTo>
                  <a:cubicBezTo>
                    <a:pt x="9" y="506"/>
                    <a:pt x="13" y="508"/>
                    <a:pt x="18" y="508"/>
                  </a:cubicBezTo>
                  <a:cubicBezTo>
                    <a:pt x="19" y="508"/>
                    <a:pt x="20" y="508"/>
                    <a:pt x="21" y="507"/>
                  </a:cubicBezTo>
                  <a:cubicBezTo>
                    <a:pt x="104" y="490"/>
                    <a:pt x="104" y="490"/>
                    <a:pt x="104" y="490"/>
                  </a:cubicBezTo>
                  <a:cubicBezTo>
                    <a:pt x="108" y="489"/>
                    <a:pt x="111" y="487"/>
                    <a:pt x="113" y="485"/>
                  </a:cubicBezTo>
                  <a:cubicBezTo>
                    <a:pt x="304" y="294"/>
                    <a:pt x="304" y="294"/>
                    <a:pt x="304" y="294"/>
                  </a:cubicBezTo>
                  <a:cubicBezTo>
                    <a:pt x="320" y="310"/>
                    <a:pt x="345" y="309"/>
                    <a:pt x="360" y="293"/>
                  </a:cubicBezTo>
                  <a:cubicBezTo>
                    <a:pt x="375" y="278"/>
                    <a:pt x="376" y="254"/>
                    <a:pt x="362" y="238"/>
                  </a:cubicBezTo>
                  <a:cubicBezTo>
                    <a:pt x="486" y="113"/>
                    <a:pt x="486" y="113"/>
                    <a:pt x="486" y="113"/>
                  </a:cubicBezTo>
                  <a:cubicBezTo>
                    <a:pt x="499" y="101"/>
                    <a:pt x="506" y="84"/>
                    <a:pt x="506" y="66"/>
                  </a:cubicBezTo>
                  <a:close/>
                  <a:moveTo>
                    <a:pt x="92" y="457"/>
                  </a:moveTo>
                  <a:cubicBezTo>
                    <a:pt x="39" y="468"/>
                    <a:pt x="39" y="468"/>
                    <a:pt x="39" y="468"/>
                  </a:cubicBezTo>
                  <a:cubicBezTo>
                    <a:pt x="47" y="411"/>
                    <a:pt x="47" y="411"/>
                    <a:pt x="47" y="411"/>
                  </a:cubicBezTo>
                  <a:cubicBezTo>
                    <a:pt x="234" y="224"/>
                    <a:pt x="234" y="224"/>
                    <a:pt x="234" y="224"/>
                  </a:cubicBezTo>
                  <a:cubicBezTo>
                    <a:pt x="279" y="270"/>
                    <a:pt x="279" y="270"/>
                    <a:pt x="279" y="270"/>
                  </a:cubicBezTo>
                  <a:lnTo>
                    <a:pt x="92" y="4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59" name="Group 230"/>
          <p:cNvGrpSpPr/>
          <p:nvPr/>
        </p:nvGrpSpPr>
        <p:grpSpPr>
          <a:xfrm>
            <a:off x="6974681" y="4377199"/>
            <a:ext cx="401638" cy="535517"/>
            <a:chOff x="2506662" y="4675188"/>
            <a:chExt cx="401638" cy="401638"/>
          </a:xfrm>
          <a:solidFill>
            <a:schemeClr val="accent1"/>
          </a:solidFill>
        </p:grpSpPr>
        <p:sp>
          <p:nvSpPr>
            <p:cNvPr id="360" name="Freeform 332"/>
            <p:cNvSpPr/>
            <p:nvPr/>
          </p:nvSpPr>
          <p:spPr bwMode="auto">
            <a:xfrm>
              <a:off x="2787650" y="4675188"/>
              <a:ext cx="120650" cy="117475"/>
            </a:xfrm>
            <a:custGeom>
              <a:avLst/>
              <a:gdLst>
                <a:gd name="T0" fmla="*/ 150 w 161"/>
                <a:gd name="T1" fmla="*/ 111 h 158"/>
                <a:gd name="T2" fmla="*/ 50 w 161"/>
                <a:gd name="T3" fmla="*/ 11 h 158"/>
                <a:gd name="T4" fmla="*/ 11 w 161"/>
                <a:gd name="T5" fmla="*/ 11 h 158"/>
                <a:gd name="T6" fmla="*/ 11 w 161"/>
                <a:gd name="T7" fmla="*/ 50 h 158"/>
                <a:gd name="T8" fmla="*/ 111 w 161"/>
                <a:gd name="T9" fmla="*/ 150 h 158"/>
                <a:gd name="T10" fmla="*/ 131 w 161"/>
                <a:gd name="T11" fmla="*/ 158 h 158"/>
                <a:gd name="T12" fmla="*/ 150 w 161"/>
                <a:gd name="T13" fmla="*/ 150 h 158"/>
                <a:gd name="T14" fmla="*/ 150 w 161"/>
                <a:gd name="T15" fmla="*/ 111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58">
                  <a:moveTo>
                    <a:pt x="150" y="111"/>
                  </a:moveTo>
                  <a:cubicBezTo>
                    <a:pt x="50" y="11"/>
                    <a:pt x="50" y="11"/>
                    <a:pt x="50" y="11"/>
                  </a:cubicBezTo>
                  <a:cubicBezTo>
                    <a:pt x="39" y="0"/>
                    <a:pt x="22" y="0"/>
                    <a:pt x="11" y="11"/>
                  </a:cubicBezTo>
                  <a:cubicBezTo>
                    <a:pt x="0" y="22"/>
                    <a:pt x="0" y="39"/>
                    <a:pt x="11" y="50"/>
                  </a:cubicBezTo>
                  <a:cubicBezTo>
                    <a:pt x="111" y="150"/>
                    <a:pt x="111" y="150"/>
                    <a:pt x="111" y="150"/>
                  </a:cubicBezTo>
                  <a:cubicBezTo>
                    <a:pt x="117" y="156"/>
                    <a:pt x="124" y="158"/>
                    <a:pt x="131" y="158"/>
                  </a:cubicBezTo>
                  <a:cubicBezTo>
                    <a:pt x="138" y="158"/>
                    <a:pt x="145" y="156"/>
                    <a:pt x="150" y="150"/>
                  </a:cubicBezTo>
                  <a:cubicBezTo>
                    <a:pt x="161" y="140"/>
                    <a:pt x="161" y="122"/>
                    <a:pt x="150" y="11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1" name="Freeform 333"/>
            <p:cNvSpPr>
              <a:spLocks noEditPoints="1"/>
            </p:cNvSpPr>
            <p:nvPr/>
          </p:nvSpPr>
          <p:spPr bwMode="auto">
            <a:xfrm>
              <a:off x="2506662" y="4748213"/>
              <a:ext cx="328613" cy="328613"/>
            </a:xfrm>
            <a:custGeom>
              <a:avLst/>
              <a:gdLst>
                <a:gd name="T0" fmla="*/ 398 w 437"/>
                <a:gd name="T1" fmla="*/ 0 h 438"/>
                <a:gd name="T2" fmla="*/ 344 w 437"/>
                <a:gd name="T3" fmla="*/ 54 h 438"/>
                <a:gd name="T4" fmla="*/ 313 w 437"/>
                <a:gd name="T5" fmla="*/ 23 h 438"/>
                <a:gd name="T6" fmla="*/ 287 w 437"/>
                <a:gd name="T7" fmla="*/ 23 h 438"/>
                <a:gd name="T8" fmla="*/ 88 w 437"/>
                <a:gd name="T9" fmla="*/ 222 h 438"/>
                <a:gd name="T10" fmla="*/ 82 w 437"/>
                <a:gd name="T11" fmla="*/ 235 h 438"/>
                <a:gd name="T12" fmla="*/ 82 w 437"/>
                <a:gd name="T13" fmla="*/ 323 h 438"/>
                <a:gd name="T14" fmla="*/ 3 w 437"/>
                <a:gd name="T15" fmla="*/ 419 h 438"/>
                <a:gd name="T16" fmla="*/ 3 w 437"/>
                <a:gd name="T17" fmla="*/ 432 h 438"/>
                <a:gd name="T18" fmla="*/ 18 w 437"/>
                <a:gd name="T19" fmla="*/ 434 h 438"/>
                <a:gd name="T20" fmla="*/ 114 w 437"/>
                <a:gd name="T21" fmla="*/ 354 h 438"/>
                <a:gd name="T22" fmla="*/ 202 w 437"/>
                <a:gd name="T23" fmla="*/ 354 h 438"/>
                <a:gd name="T24" fmla="*/ 215 w 437"/>
                <a:gd name="T25" fmla="*/ 349 h 438"/>
                <a:gd name="T26" fmla="*/ 414 w 437"/>
                <a:gd name="T27" fmla="*/ 150 h 438"/>
                <a:gd name="T28" fmla="*/ 414 w 437"/>
                <a:gd name="T29" fmla="*/ 124 h 438"/>
                <a:gd name="T30" fmla="*/ 383 w 437"/>
                <a:gd name="T31" fmla="*/ 93 h 438"/>
                <a:gd name="T32" fmla="*/ 437 w 437"/>
                <a:gd name="T33" fmla="*/ 39 h 438"/>
                <a:gd name="T34" fmla="*/ 398 w 437"/>
                <a:gd name="T35" fmla="*/ 0 h 438"/>
                <a:gd name="T36" fmla="*/ 194 w 437"/>
                <a:gd name="T37" fmla="*/ 317 h 438"/>
                <a:gd name="T38" fmla="*/ 119 w 437"/>
                <a:gd name="T39" fmla="*/ 317 h 438"/>
                <a:gd name="T40" fmla="*/ 119 w 437"/>
                <a:gd name="T41" fmla="*/ 243 h 438"/>
                <a:gd name="T42" fmla="*/ 139 w 437"/>
                <a:gd name="T43" fmla="*/ 224 h 438"/>
                <a:gd name="T44" fmla="*/ 167 w 437"/>
                <a:gd name="T45" fmla="*/ 252 h 438"/>
                <a:gd name="T46" fmla="*/ 173 w 437"/>
                <a:gd name="T47" fmla="*/ 255 h 438"/>
                <a:gd name="T48" fmla="*/ 180 w 437"/>
                <a:gd name="T49" fmla="*/ 252 h 438"/>
                <a:gd name="T50" fmla="*/ 180 w 437"/>
                <a:gd name="T51" fmla="*/ 239 h 438"/>
                <a:gd name="T52" fmla="*/ 152 w 437"/>
                <a:gd name="T53" fmla="*/ 211 h 438"/>
                <a:gd name="T54" fmla="*/ 179 w 437"/>
                <a:gd name="T55" fmla="*/ 183 h 438"/>
                <a:gd name="T56" fmla="*/ 189 w 437"/>
                <a:gd name="T57" fmla="*/ 193 h 438"/>
                <a:gd name="T58" fmla="*/ 196 w 437"/>
                <a:gd name="T59" fmla="*/ 196 h 438"/>
                <a:gd name="T60" fmla="*/ 202 w 437"/>
                <a:gd name="T61" fmla="*/ 193 h 438"/>
                <a:gd name="T62" fmla="*/ 202 w 437"/>
                <a:gd name="T63" fmla="*/ 180 h 438"/>
                <a:gd name="T64" fmla="*/ 192 w 437"/>
                <a:gd name="T65" fmla="*/ 170 h 438"/>
                <a:gd name="T66" fmla="*/ 220 w 437"/>
                <a:gd name="T67" fmla="*/ 142 h 438"/>
                <a:gd name="T68" fmla="*/ 248 w 437"/>
                <a:gd name="T69" fmla="*/ 171 h 438"/>
                <a:gd name="T70" fmla="*/ 255 w 437"/>
                <a:gd name="T71" fmla="*/ 173 h 438"/>
                <a:gd name="T72" fmla="*/ 261 w 437"/>
                <a:gd name="T73" fmla="*/ 171 h 438"/>
                <a:gd name="T74" fmla="*/ 261 w 437"/>
                <a:gd name="T75" fmla="*/ 158 h 438"/>
                <a:gd name="T76" fmla="*/ 233 w 437"/>
                <a:gd name="T77" fmla="*/ 129 h 438"/>
                <a:gd name="T78" fmla="*/ 261 w 437"/>
                <a:gd name="T79" fmla="*/ 102 h 438"/>
                <a:gd name="T80" fmla="*/ 270 w 437"/>
                <a:gd name="T81" fmla="*/ 112 h 438"/>
                <a:gd name="T82" fmla="*/ 277 w 437"/>
                <a:gd name="T83" fmla="*/ 114 h 438"/>
                <a:gd name="T84" fmla="*/ 283 w 437"/>
                <a:gd name="T85" fmla="*/ 112 h 438"/>
                <a:gd name="T86" fmla="*/ 283 w 437"/>
                <a:gd name="T87" fmla="*/ 99 h 438"/>
                <a:gd name="T88" fmla="*/ 274 w 437"/>
                <a:gd name="T89" fmla="*/ 89 h 438"/>
                <a:gd name="T90" fmla="*/ 300 w 437"/>
                <a:gd name="T91" fmla="*/ 62 h 438"/>
                <a:gd name="T92" fmla="*/ 375 w 437"/>
                <a:gd name="T93" fmla="*/ 137 h 438"/>
                <a:gd name="T94" fmla="*/ 194 w 437"/>
                <a:gd name="T95" fmla="*/ 31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7" h="438">
                  <a:moveTo>
                    <a:pt x="398" y="0"/>
                  </a:moveTo>
                  <a:cubicBezTo>
                    <a:pt x="344" y="54"/>
                    <a:pt x="344" y="54"/>
                    <a:pt x="344" y="54"/>
                  </a:cubicBezTo>
                  <a:cubicBezTo>
                    <a:pt x="313" y="23"/>
                    <a:pt x="313" y="23"/>
                    <a:pt x="313" y="23"/>
                  </a:cubicBezTo>
                  <a:cubicBezTo>
                    <a:pt x="306" y="16"/>
                    <a:pt x="295" y="16"/>
                    <a:pt x="287" y="23"/>
                  </a:cubicBezTo>
                  <a:cubicBezTo>
                    <a:pt x="88" y="222"/>
                    <a:pt x="88" y="222"/>
                    <a:pt x="88" y="222"/>
                  </a:cubicBezTo>
                  <a:cubicBezTo>
                    <a:pt x="84" y="226"/>
                    <a:pt x="82" y="230"/>
                    <a:pt x="82" y="235"/>
                  </a:cubicBezTo>
                  <a:cubicBezTo>
                    <a:pt x="82" y="323"/>
                    <a:pt x="82" y="323"/>
                    <a:pt x="82" y="323"/>
                  </a:cubicBezTo>
                  <a:cubicBezTo>
                    <a:pt x="3" y="419"/>
                    <a:pt x="3" y="419"/>
                    <a:pt x="3" y="419"/>
                  </a:cubicBezTo>
                  <a:cubicBezTo>
                    <a:pt x="0" y="423"/>
                    <a:pt x="0" y="428"/>
                    <a:pt x="3" y="432"/>
                  </a:cubicBezTo>
                  <a:cubicBezTo>
                    <a:pt x="7" y="437"/>
                    <a:pt x="14" y="438"/>
                    <a:pt x="18" y="434"/>
                  </a:cubicBezTo>
                  <a:cubicBezTo>
                    <a:pt x="114" y="354"/>
                    <a:pt x="114" y="354"/>
                    <a:pt x="114" y="354"/>
                  </a:cubicBezTo>
                  <a:cubicBezTo>
                    <a:pt x="202" y="354"/>
                    <a:pt x="202" y="354"/>
                    <a:pt x="202" y="354"/>
                  </a:cubicBezTo>
                  <a:cubicBezTo>
                    <a:pt x="207" y="354"/>
                    <a:pt x="211" y="352"/>
                    <a:pt x="215" y="349"/>
                  </a:cubicBezTo>
                  <a:cubicBezTo>
                    <a:pt x="414" y="150"/>
                    <a:pt x="414" y="150"/>
                    <a:pt x="414" y="150"/>
                  </a:cubicBezTo>
                  <a:cubicBezTo>
                    <a:pt x="421" y="142"/>
                    <a:pt x="421" y="131"/>
                    <a:pt x="414" y="124"/>
                  </a:cubicBezTo>
                  <a:cubicBezTo>
                    <a:pt x="383" y="93"/>
                    <a:pt x="383" y="93"/>
                    <a:pt x="383" y="93"/>
                  </a:cubicBezTo>
                  <a:cubicBezTo>
                    <a:pt x="437" y="39"/>
                    <a:pt x="437" y="39"/>
                    <a:pt x="437" y="39"/>
                  </a:cubicBezTo>
                  <a:lnTo>
                    <a:pt x="398" y="0"/>
                  </a:lnTo>
                  <a:close/>
                  <a:moveTo>
                    <a:pt x="194" y="317"/>
                  </a:moveTo>
                  <a:cubicBezTo>
                    <a:pt x="119" y="317"/>
                    <a:pt x="119" y="317"/>
                    <a:pt x="119" y="317"/>
                  </a:cubicBezTo>
                  <a:cubicBezTo>
                    <a:pt x="119" y="243"/>
                    <a:pt x="119" y="243"/>
                    <a:pt x="119" y="243"/>
                  </a:cubicBezTo>
                  <a:cubicBezTo>
                    <a:pt x="139" y="224"/>
                    <a:pt x="139" y="224"/>
                    <a:pt x="139" y="224"/>
                  </a:cubicBezTo>
                  <a:cubicBezTo>
                    <a:pt x="167" y="252"/>
                    <a:pt x="167" y="252"/>
                    <a:pt x="167" y="252"/>
                  </a:cubicBezTo>
                  <a:cubicBezTo>
                    <a:pt x="169" y="254"/>
                    <a:pt x="171" y="255"/>
                    <a:pt x="173" y="255"/>
                  </a:cubicBezTo>
                  <a:cubicBezTo>
                    <a:pt x="176" y="255"/>
                    <a:pt x="178" y="254"/>
                    <a:pt x="180" y="252"/>
                  </a:cubicBezTo>
                  <a:cubicBezTo>
                    <a:pt x="184" y="248"/>
                    <a:pt x="184" y="243"/>
                    <a:pt x="180" y="239"/>
                  </a:cubicBezTo>
                  <a:cubicBezTo>
                    <a:pt x="152" y="211"/>
                    <a:pt x="152" y="211"/>
                    <a:pt x="152" y="211"/>
                  </a:cubicBezTo>
                  <a:cubicBezTo>
                    <a:pt x="179" y="183"/>
                    <a:pt x="179" y="183"/>
                    <a:pt x="179" y="183"/>
                  </a:cubicBezTo>
                  <a:cubicBezTo>
                    <a:pt x="189" y="193"/>
                    <a:pt x="189" y="193"/>
                    <a:pt x="189" y="193"/>
                  </a:cubicBezTo>
                  <a:cubicBezTo>
                    <a:pt x="191" y="195"/>
                    <a:pt x="193" y="196"/>
                    <a:pt x="196" y="196"/>
                  </a:cubicBezTo>
                  <a:cubicBezTo>
                    <a:pt x="198" y="196"/>
                    <a:pt x="200" y="195"/>
                    <a:pt x="202" y="193"/>
                  </a:cubicBezTo>
                  <a:cubicBezTo>
                    <a:pt x="206" y="189"/>
                    <a:pt x="206" y="183"/>
                    <a:pt x="202" y="180"/>
                  </a:cubicBezTo>
                  <a:cubicBezTo>
                    <a:pt x="192" y="170"/>
                    <a:pt x="192" y="170"/>
                    <a:pt x="192" y="170"/>
                  </a:cubicBezTo>
                  <a:cubicBezTo>
                    <a:pt x="220" y="142"/>
                    <a:pt x="220" y="142"/>
                    <a:pt x="220" y="142"/>
                  </a:cubicBezTo>
                  <a:cubicBezTo>
                    <a:pt x="248" y="171"/>
                    <a:pt x="248" y="171"/>
                    <a:pt x="248" y="171"/>
                  </a:cubicBezTo>
                  <a:cubicBezTo>
                    <a:pt x="250" y="173"/>
                    <a:pt x="252" y="173"/>
                    <a:pt x="255" y="173"/>
                  </a:cubicBezTo>
                  <a:cubicBezTo>
                    <a:pt x="257" y="173"/>
                    <a:pt x="259" y="173"/>
                    <a:pt x="261" y="171"/>
                  </a:cubicBezTo>
                  <a:cubicBezTo>
                    <a:pt x="265" y="167"/>
                    <a:pt x="265" y="161"/>
                    <a:pt x="261" y="158"/>
                  </a:cubicBezTo>
                  <a:cubicBezTo>
                    <a:pt x="233" y="129"/>
                    <a:pt x="233" y="129"/>
                    <a:pt x="233" y="129"/>
                  </a:cubicBezTo>
                  <a:cubicBezTo>
                    <a:pt x="261" y="102"/>
                    <a:pt x="261" y="102"/>
                    <a:pt x="261" y="102"/>
                  </a:cubicBezTo>
                  <a:cubicBezTo>
                    <a:pt x="270" y="112"/>
                    <a:pt x="270" y="112"/>
                    <a:pt x="270" y="112"/>
                  </a:cubicBezTo>
                  <a:cubicBezTo>
                    <a:pt x="272" y="113"/>
                    <a:pt x="274" y="114"/>
                    <a:pt x="277" y="114"/>
                  </a:cubicBezTo>
                  <a:cubicBezTo>
                    <a:pt x="279" y="114"/>
                    <a:pt x="281" y="113"/>
                    <a:pt x="283" y="112"/>
                  </a:cubicBezTo>
                  <a:cubicBezTo>
                    <a:pt x="287" y="108"/>
                    <a:pt x="287" y="102"/>
                    <a:pt x="283" y="99"/>
                  </a:cubicBezTo>
                  <a:cubicBezTo>
                    <a:pt x="274" y="89"/>
                    <a:pt x="274" y="89"/>
                    <a:pt x="274" y="89"/>
                  </a:cubicBezTo>
                  <a:cubicBezTo>
                    <a:pt x="300" y="62"/>
                    <a:pt x="300" y="62"/>
                    <a:pt x="300" y="62"/>
                  </a:cubicBezTo>
                  <a:cubicBezTo>
                    <a:pt x="375" y="137"/>
                    <a:pt x="375" y="137"/>
                    <a:pt x="375" y="137"/>
                  </a:cubicBezTo>
                  <a:lnTo>
                    <a:pt x="194" y="31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2" name="Freeform 334"/>
            <p:cNvSpPr/>
            <p:nvPr/>
          </p:nvSpPr>
          <p:spPr bwMode="auto">
            <a:xfrm>
              <a:off x="2638425" y="4843463"/>
              <a:ext cx="134938" cy="134938"/>
            </a:xfrm>
            <a:custGeom>
              <a:avLst/>
              <a:gdLst>
                <a:gd name="T0" fmla="*/ 4 w 180"/>
                <a:gd name="T1" fmla="*/ 176 h 179"/>
                <a:gd name="T2" fmla="*/ 10 w 180"/>
                <a:gd name="T3" fmla="*/ 179 h 179"/>
                <a:gd name="T4" fmla="*/ 16 w 180"/>
                <a:gd name="T5" fmla="*/ 176 h 179"/>
                <a:gd name="T6" fmla="*/ 177 w 180"/>
                <a:gd name="T7" fmla="*/ 15 h 179"/>
                <a:gd name="T8" fmla="*/ 177 w 180"/>
                <a:gd name="T9" fmla="*/ 3 h 179"/>
                <a:gd name="T10" fmla="*/ 165 w 180"/>
                <a:gd name="T11" fmla="*/ 3 h 179"/>
                <a:gd name="T12" fmla="*/ 4 w 180"/>
                <a:gd name="T13" fmla="*/ 164 h 179"/>
                <a:gd name="T14" fmla="*/ 4 w 180"/>
                <a:gd name="T15" fmla="*/ 176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0" h="179">
                  <a:moveTo>
                    <a:pt x="4" y="176"/>
                  </a:moveTo>
                  <a:cubicBezTo>
                    <a:pt x="5" y="178"/>
                    <a:pt x="7" y="179"/>
                    <a:pt x="10" y="179"/>
                  </a:cubicBezTo>
                  <a:cubicBezTo>
                    <a:pt x="12" y="179"/>
                    <a:pt x="14" y="178"/>
                    <a:pt x="16" y="176"/>
                  </a:cubicBezTo>
                  <a:cubicBezTo>
                    <a:pt x="177" y="15"/>
                    <a:pt x="177" y="15"/>
                    <a:pt x="177" y="15"/>
                  </a:cubicBezTo>
                  <a:cubicBezTo>
                    <a:pt x="180" y="12"/>
                    <a:pt x="180" y="6"/>
                    <a:pt x="177" y="3"/>
                  </a:cubicBezTo>
                  <a:cubicBezTo>
                    <a:pt x="173" y="0"/>
                    <a:pt x="168" y="0"/>
                    <a:pt x="165" y="3"/>
                  </a:cubicBezTo>
                  <a:cubicBezTo>
                    <a:pt x="4" y="164"/>
                    <a:pt x="4" y="164"/>
                    <a:pt x="4" y="164"/>
                  </a:cubicBezTo>
                  <a:cubicBezTo>
                    <a:pt x="0" y="167"/>
                    <a:pt x="0" y="173"/>
                    <a:pt x="4" y="17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63" name="Group 234"/>
          <p:cNvGrpSpPr/>
          <p:nvPr/>
        </p:nvGrpSpPr>
        <p:grpSpPr>
          <a:xfrm>
            <a:off x="6271991" y="4336180"/>
            <a:ext cx="365125" cy="533400"/>
            <a:chOff x="1693862" y="4675188"/>
            <a:chExt cx="365125" cy="400050"/>
          </a:xfrm>
          <a:solidFill>
            <a:schemeClr val="accent1"/>
          </a:solidFill>
        </p:grpSpPr>
        <p:sp>
          <p:nvSpPr>
            <p:cNvPr id="364" name="Freeform 335"/>
            <p:cNvSpPr/>
            <p:nvPr/>
          </p:nvSpPr>
          <p:spPr bwMode="auto">
            <a:xfrm>
              <a:off x="1811337" y="4675188"/>
              <a:ext cx="130175" cy="130175"/>
            </a:xfrm>
            <a:custGeom>
              <a:avLst/>
              <a:gdLst>
                <a:gd name="T0" fmla="*/ 92 w 174"/>
                <a:gd name="T1" fmla="*/ 171 h 173"/>
                <a:gd name="T2" fmla="*/ 171 w 174"/>
                <a:gd name="T3" fmla="*/ 82 h 173"/>
                <a:gd name="T4" fmla="*/ 82 w 174"/>
                <a:gd name="T5" fmla="*/ 3 h 173"/>
                <a:gd name="T6" fmla="*/ 3 w 174"/>
                <a:gd name="T7" fmla="*/ 92 h 173"/>
                <a:gd name="T8" fmla="*/ 92 w 174"/>
                <a:gd name="T9" fmla="*/ 171 h 173"/>
              </a:gdLst>
              <a:ahLst/>
              <a:cxnLst>
                <a:cxn ang="0">
                  <a:pos x="T0" y="T1"/>
                </a:cxn>
                <a:cxn ang="0">
                  <a:pos x="T2" y="T3"/>
                </a:cxn>
                <a:cxn ang="0">
                  <a:pos x="T4" y="T5"/>
                </a:cxn>
                <a:cxn ang="0">
                  <a:pos x="T6" y="T7"/>
                </a:cxn>
                <a:cxn ang="0">
                  <a:pos x="T8" y="T9"/>
                </a:cxn>
              </a:cxnLst>
              <a:rect l="0" t="0" r="r" b="b"/>
              <a:pathLst>
                <a:path w="174" h="173">
                  <a:moveTo>
                    <a:pt x="92" y="171"/>
                  </a:moveTo>
                  <a:cubicBezTo>
                    <a:pt x="138" y="168"/>
                    <a:pt x="174" y="128"/>
                    <a:pt x="171" y="82"/>
                  </a:cubicBezTo>
                  <a:cubicBezTo>
                    <a:pt x="168" y="36"/>
                    <a:pt x="128" y="0"/>
                    <a:pt x="82" y="3"/>
                  </a:cubicBezTo>
                  <a:cubicBezTo>
                    <a:pt x="36" y="6"/>
                    <a:pt x="0" y="46"/>
                    <a:pt x="3" y="92"/>
                  </a:cubicBezTo>
                  <a:cubicBezTo>
                    <a:pt x="6" y="138"/>
                    <a:pt x="46" y="173"/>
                    <a:pt x="92" y="17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5" name="Freeform 336"/>
            <p:cNvSpPr/>
            <p:nvPr/>
          </p:nvSpPr>
          <p:spPr bwMode="auto">
            <a:xfrm>
              <a:off x="1693862" y="4826000"/>
              <a:ext cx="365125" cy="249238"/>
            </a:xfrm>
            <a:custGeom>
              <a:avLst/>
              <a:gdLst>
                <a:gd name="T0" fmla="*/ 457 w 486"/>
                <a:gd name="T1" fmla="*/ 129 h 331"/>
                <a:gd name="T2" fmla="*/ 254 w 486"/>
                <a:gd name="T3" fmla="*/ 0 h 331"/>
                <a:gd name="T4" fmla="*/ 254 w 486"/>
                <a:gd name="T5" fmla="*/ 106 h 331"/>
                <a:gd name="T6" fmla="*/ 254 w 486"/>
                <a:gd name="T7" fmla="*/ 107 h 331"/>
                <a:gd name="T8" fmla="*/ 257 w 486"/>
                <a:gd name="T9" fmla="*/ 108 h 331"/>
                <a:gd name="T10" fmla="*/ 263 w 486"/>
                <a:gd name="T11" fmla="*/ 110 h 331"/>
                <a:gd name="T12" fmla="*/ 276 w 486"/>
                <a:gd name="T13" fmla="*/ 66 h 331"/>
                <a:gd name="T14" fmla="*/ 346 w 486"/>
                <a:gd name="T15" fmla="*/ 234 h 331"/>
                <a:gd name="T16" fmla="*/ 279 w 486"/>
                <a:gd name="T17" fmla="*/ 212 h 331"/>
                <a:gd name="T18" fmla="*/ 267 w 486"/>
                <a:gd name="T19" fmla="*/ 185 h 331"/>
                <a:gd name="T20" fmla="*/ 264 w 486"/>
                <a:gd name="T21" fmla="*/ 137 h 331"/>
                <a:gd name="T22" fmla="*/ 262 w 486"/>
                <a:gd name="T23" fmla="*/ 136 h 331"/>
                <a:gd name="T24" fmla="*/ 222 w 486"/>
                <a:gd name="T25" fmla="*/ 136 h 331"/>
                <a:gd name="T26" fmla="*/ 219 w 486"/>
                <a:gd name="T27" fmla="*/ 185 h 331"/>
                <a:gd name="T28" fmla="*/ 207 w 486"/>
                <a:gd name="T29" fmla="*/ 212 h 331"/>
                <a:gd name="T30" fmla="*/ 140 w 486"/>
                <a:gd name="T31" fmla="*/ 234 h 331"/>
                <a:gd name="T32" fmla="*/ 210 w 486"/>
                <a:gd name="T33" fmla="*/ 66 h 331"/>
                <a:gd name="T34" fmla="*/ 223 w 486"/>
                <a:gd name="T35" fmla="*/ 110 h 331"/>
                <a:gd name="T36" fmla="*/ 229 w 486"/>
                <a:gd name="T37" fmla="*/ 108 h 331"/>
                <a:gd name="T38" fmla="*/ 231 w 486"/>
                <a:gd name="T39" fmla="*/ 107 h 331"/>
                <a:gd name="T40" fmla="*/ 231 w 486"/>
                <a:gd name="T41" fmla="*/ 106 h 331"/>
                <a:gd name="T42" fmla="*/ 231 w 486"/>
                <a:gd name="T43" fmla="*/ 104 h 331"/>
                <a:gd name="T44" fmla="*/ 231 w 486"/>
                <a:gd name="T45" fmla="*/ 0 h 331"/>
                <a:gd name="T46" fmla="*/ 29 w 486"/>
                <a:gd name="T47" fmla="*/ 129 h 331"/>
                <a:gd name="T48" fmla="*/ 0 w 486"/>
                <a:gd name="T49" fmla="*/ 331 h 331"/>
                <a:gd name="T50" fmla="*/ 69 w 486"/>
                <a:gd name="T51" fmla="*/ 331 h 331"/>
                <a:gd name="T52" fmla="*/ 100 w 486"/>
                <a:gd name="T53" fmla="*/ 159 h 331"/>
                <a:gd name="T54" fmla="*/ 110 w 486"/>
                <a:gd name="T55" fmla="*/ 151 h 331"/>
                <a:gd name="T56" fmla="*/ 117 w 486"/>
                <a:gd name="T57" fmla="*/ 160 h 331"/>
                <a:gd name="T58" fmla="*/ 109 w 486"/>
                <a:gd name="T59" fmla="*/ 331 h 331"/>
                <a:gd name="T60" fmla="*/ 218 w 486"/>
                <a:gd name="T61" fmla="*/ 331 h 331"/>
                <a:gd name="T62" fmla="*/ 242 w 486"/>
                <a:gd name="T63" fmla="*/ 331 h 331"/>
                <a:gd name="T64" fmla="*/ 377 w 486"/>
                <a:gd name="T65" fmla="*/ 331 h 331"/>
                <a:gd name="T66" fmla="*/ 369 w 486"/>
                <a:gd name="T67" fmla="*/ 160 h 331"/>
                <a:gd name="T68" fmla="*/ 376 w 486"/>
                <a:gd name="T69" fmla="*/ 151 h 331"/>
                <a:gd name="T70" fmla="*/ 386 w 486"/>
                <a:gd name="T71" fmla="*/ 159 h 331"/>
                <a:gd name="T72" fmla="*/ 417 w 486"/>
                <a:gd name="T73" fmla="*/ 331 h 331"/>
                <a:gd name="T74" fmla="*/ 486 w 486"/>
                <a:gd name="T75" fmla="*/ 331 h 331"/>
                <a:gd name="T76" fmla="*/ 457 w 486"/>
                <a:gd name="T77" fmla="*/ 12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6" h="331">
                  <a:moveTo>
                    <a:pt x="457" y="129"/>
                  </a:moveTo>
                  <a:cubicBezTo>
                    <a:pt x="432" y="23"/>
                    <a:pt x="349" y="1"/>
                    <a:pt x="254" y="0"/>
                  </a:cubicBezTo>
                  <a:cubicBezTo>
                    <a:pt x="254" y="106"/>
                    <a:pt x="254" y="106"/>
                    <a:pt x="254" y="106"/>
                  </a:cubicBezTo>
                  <a:cubicBezTo>
                    <a:pt x="254" y="106"/>
                    <a:pt x="254" y="107"/>
                    <a:pt x="254" y="107"/>
                  </a:cubicBezTo>
                  <a:cubicBezTo>
                    <a:pt x="255" y="108"/>
                    <a:pt x="256" y="108"/>
                    <a:pt x="257" y="108"/>
                  </a:cubicBezTo>
                  <a:cubicBezTo>
                    <a:pt x="259" y="109"/>
                    <a:pt x="261" y="109"/>
                    <a:pt x="263" y="110"/>
                  </a:cubicBezTo>
                  <a:cubicBezTo>
                    <a:pt x="264" y="86"/>
                    <a:pt x="267" y="67"/>
                    <a:pt x="276" y="66"/>
                  </a:cubicBezTo>
                  <a:cubicBezTo>
                    <a:pt x="342" y="62"/>
                    <a:pt x="372" y="222"/>
                    <a:pt x="346" y="234"/>
                  </a:cubicBezTo>
                  <a:cubicBezTo>
                    <a:pt x="326" y="243"/>
                    <a:pt x="297" y="226"/>
                    <a:pt x="279" y="212"/>
                  </a:cubicBezTo>
                  <a:cubicBezTo>
                    <a:pt x="269" y="205"/>
                    <a:pt x="268" y="195"/>
                    <a:pt x="267" y="185"/>
                  </a:cubicBezTo>
                  <a:cubicBezTo>
                    <a:pt x="266" y="173"/>
                    <a:pt x="264" y="155"/>
                    <a:pt x="264" y="137"/>
                  </a:cubicBezTo>
                  <a:cubicBezTo>
                    <a:pt x="263" y="137"/>
                    <a:pt x="263" y="136"/>
                    <a:pt x="262" y="136"/>
                  </a:cubicBezTo>
                  <a:cubicBezTo>
                    <a:pt x="249" y="131"/>
                    <a:pt x="235" y="131"/>
                    <a:pt x="222" y="136"/>
                  </a:cubicBezTo>
                  <a:cubicBezTo>
                    <a:pt x="222" y="154"/>
                    <a:pt x="220" y="173"/>
                    <a:pt x="219" y="185"/>
                  </a:cubicBezTo>
                  <a:cubicBezTo>
                    <a:pt x="218" y="195"/>
                    <a:pt x="217" y="205"/>
                    <a:pt x="207" y="212"/>
                  </a:cubicBezTo>
                  <a:cubicBezTo>
                    <a:pt x="189" y="226"/>
                    <a:pt x="160" y="243"/>
                    <a:pt x="140" y="234"/>
                  </a:cubicBezTo>
                  <a:cubicBezTo>
                    <a:pt x="114" y="222"/>
                    <a:pt x="144" y="62"/>
                    <a:pt x="210" y="66"/>
                  </a:cubicBezTo>
                  <a:cubicBezTo>
                    <a:pt x="219" y="67"/>
                    <a:pt x="222" y="86"/>
                    <a:pt x="223" y="110"/>
                  </a:cubicBezTo>
                  <a:cubicBezTo>
                    <a:pt x="225" y="109"/>
                    <a:pt x="227" y="108"/>
                    <a:pt x="229" y="108"/>
                  </a:cubicBezTo>
                  <a:cubicBezTo>
                    <a:pt x="230" y="108"/>
                    <a:pt x="231" y="108"/>
                    <a:pt x="231" y="107"/>
                  </a:cubicBezTo>
                  <a:cubicBezTo>
                    <a:pt x="231" y="107"/>
                    <a:pt x="231" y="106"/>
                    <a:pt x="231" y="106"/>
                  </a:cubicBezTo>
                  <a:cubicBezTo>
                    <a:pt x="231" y="104"/>
                    <a:pt x="231" y="104"/>
                    <a:pt x="231" y="104"/>
                  </a:cubicBezTo>
                  <a:cubicBezTo>
                    <a:pt x="231" y="0"/>
                    <a:pt x="231" y="0"/>
                    <a:pt x="231" y="0"/>
                  </a:cubicBezTo>
                  <a:cubicBezTo>
                    <a:pt x="136" y="1"/>
                    <a:pt x="54" y="23"/>
                    <a:pt x="29" y="129"/>
                  </a:cubicBezTo>
                  <a:cubicBezTo>
                    <a:pt x="0" y="331"/>
                    <a:pt x="0" y="331"/>
                    <a:pt x="0" y="331"/>
                  </a:cubicBezTo>
                  <a:cubicBezTo>
                    <a:pt x="69" y="331"/>
                    <a:pt x="69" y="331"/>
                    <a:pt x="69" y="331"/>
                  </a:cubicBezTo>
                  <a:cubicBezTo>
                    <a:pt x="100" y="159"/>
                    <a:pt x="100" y="159"/>
                    <a:pt x="100" y="159"/>
                  </a:cubicBezTo>
                  <a:cubicBezTo>
                    <a:pt x="102" y="154"/>
                    <a:pt x="105" y="151"/>
                    <a:pt x="110" y="151"/>
                  </a:cubicBezTo>
                  <a:cubicBezTo>
                    <a:pt x="114" y="152"/>
                    <a:pt x="118" y="154"/>
                    <a:pt x="117" y="160"/>
                  </a:cubicBezTo>
                  <a:cubicBezTo>
                    <a:pt x="109" y="331"/>
                    <a:pt x="109" y="331"/>
                    <a:pt x="109" y="331"/>
                  </a:cubicBezTo>
                  <a:cubicBezTo>
                    <a:pt x="218" y="331"/>
                    <a:pt x="218" y="331"/>
                    <a:pt x="218" y="331"/>
                  </a:cubicBezTo>
                  <a:cubicBezTo>
                    <a:pt x="242" y="331"/>
                    <a:pt x="242" y="331"/>
                    <a:pt x="242" y="331"/>
                  </a:cubicBezTo>
                  <a:cubicBezTo>
                    <a:pt x="377" y="331"/>
                    <a:pt x="377" y="331"/>
                    <a:pt x="377" y="331"/>
                  </a:cubicBezTo>
                  <a:cubicBezTo>
                    <a:pt x="369" y="160"/>
                    <a:pt x="369" y="160"/>
                    <a:pt x="369" y="160"/>
                  </a:cubicBezTo>
                  <a:cubicBezTo>
                    <a:pt x="368" y="154"/>
                    <a:pt x="372" y="152"/>
                    <a:pt x="376" y="151"/>
                  </a:cubicBezTo>
                  <a:cubicBezTo>
                    <a:pt x="381" y="151"/>
                    <a:pt x="384" y="154"/>
                    <a:pt x="386" y="159"/>
                  </a:cubicBezTo>
                  <a:cubicBezTo>
                    <a:pt x="417" y="331"/>
                    <a:pt x="417" y="331"/>
                    <a:pt x="417" y="331"/>
                  </a:cubicBezTo>
                  <a:cubicBezTo>
                    <a:pt x="486" y="331"/>
                    <a:pt x="486" y="331"/>
                    <a:pt x="486" y="331"/>
                  </a:cubicBezTo>
                  <a:lnTo>
                    <a:pt x="457" y="12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66" name="Group 237"/>
          <p:cNvGrpSpPr/>
          <p:nvPr/>
        </p:nvGrpSpPr>
        <p:grpSpPr>
          <a:xfrm>
            <a:off x="5556995" y="4297003"/>
            <a:ext cx="338138" cy="582084"/>
            <a:chOff x="879475" y="4657725"/>
            <a:chExt cx="338138" cy="436563"/>
          </a:xfrm>
          <a:solidFill>
            <a:schemeClr val="accent1"/>
          </a:solidFill>
        </p:grpSpPr>
        <p:sp>
          <p:nvSpPr>
            <p:cNvPr id="367" name="Oval 337"/>
            <p:cNvSpPr>
              <a:spLocks noChangeArrowheads="1"/>
            </p:cNvSpPr>
            <p:nvPr/>
          </p:nvSpPr>
          <p:spPr bwMode="auto">
            <a:xfrm>
              <a:off x="984250" y="4657725"/>
              <a:ext cx="74613" cy="7461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68" name="Freeform 338"/>
            <p:cNvSpPr>
              <a:spLocks noEditPoints="1"/>
            </p:cNvSpPr>
            <p:nvPr/>
          </p:nvSpPr>
          <p:spPr bwMode="auto">
            <a:xfrm>
              <a:off x="879475" y="4738688"/>
              <a:ext cx="338138" cy="355600"/>
            </a:xfrm>
            <a:custGeom>
              <a:avLst/>
              <a:gdLst>
                <a:gd name="T0" fmla="*/ 444 w 450"/>
                <a:gd name="T1" fmla="*/ 439 h 474"/>
                <a:gd name="T2" fmla="*/ 398 w 450"/>
                <a:gd name="T3" fmla="*/ 261 h 474"/>
                <a:gd name="T4" fmla="*/ 344 w 450"/>
                <a:gd name="T5" fmla="*/ 217 h 474"/>
                <a:gd name="T6" fmla="*/ 229 w 450"/>
                <a:gd name="T7" fmla="*/ 205 h 474"/>
                <a:gd name="T8" fmla="*/ 226 w 450"/>
                <a:gd name="T9" fmla="*/ 159 h 474"/>
                <a:gd name="T10" fmla="*/ 333 w 450"/>
                <a:gd name="T11" fmla="*/ 160 h 474"/>
                <a:gd name="T12" fmla="*/ 333 w 450"/>
                <a:gd name="T13" fmla="*/ 125 h 474"/>
                <a:gd name="T14" fmla="*/ 222 w 450"/>
                <a:gd name="T15" fmla="*/ 116 h 474"/>
                <a:gd name="T16" fmla="*/ 218 w 450"/>
                <a:gd name="T17" fmla="*/ 63 h 474"/>
                <a:gd name="T18" fmla="*/ 181 w 450"/>
                <a:gd name="T19" fmla="*/ 14 h 474"/>
                <a:gd name="T20" fmla="*/ 147 w 450"/>
                <a:gd name="T21" fmla="*/ 62 h 474"/>
                <a:gd name="T22" fmla="*/ 147 w 450"/>
                <a:gd name="T23" fmla="*/ 124 h 474"/>
                <a:gd name="T24" fmla="*/ 0 w 450"/>
                <a:gd name="T25" fmla="*/ 298 h 474"/>
                <a:gd name="T26" fmla="*/ 176 w 450"/>
                <a:gd name="T27" fmla="*/ 474 h 474"/>
                <a:gd name="T28" fmla="*/ 352 w 450"/>
                <a:gd name="T29" fmla="*/ 311 h 474"/>
                <a:gd name="T30" fmla="*/ 410 w 450"/>
                <a:gd name="T31" fmla="*/ 448 h 474"/>
                <a:gd name="T32" fmla="*/ 444 w 450"/>
                <a:gd name="T33" fmla="*/ 439 h 474"/>
                <a:gd name="T34" fmla="*/ 176 w 450"/>
                <a:gd name="T35" fmla="*/ 429 h 474"/>
                <a:gd name="T36" fmla="*/ 45 w 450"/>
                <a:gd name="T37" fmla="*/ 298 h 474"/>
                <a:gd name="T38" fmla="*/ 147 w 450"/>
                <a:gd name="T39" fmla="*/ 170 h 474"/>
                <a:gd name="T40" fmla="*/ 147 w 450"/>
                <a:gd name="T41" fmla="*/ 219 h 474"/>
                <a:gd name="T42" fmla="*/ 198 w 450"/>
                <a:gd name="T43" fmla="*/ 279 h 474"/>
                <a:gd name="T44" fmla="*/ 306 w 450"/>
                <a:gd name="T45" fmla="*/ 279 h 474"/>
                <a:gd name="T46" fmla="*/ 307 w 450"/>
                <a:gd name="T47" fmla="*/ 298 h 474"/>
                <a:gd name="T48" fmla="*/ 176 w 450"/>
                <a:gd name="T49" fmla="*/ 429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0" h="474">
                  <a:moveTo>
                    <a:pt x="444" y="439"/>
                  </a:moveTo>
                  <a:cubicBezTo>
                    <a:pt x="398" y="261"/>
                    <a:pt x="398" y="261"/>
                    <a:pt x="398" y="261"/>
                  </a:cubicBezTo>
                  <a:cubicBezTo>
                    <a:pt x="391" y="236"/>
                    <a:pt x="370" y="219"/>
                    <a:pt x="344" y="217"/>
                  </a:cubicBezTo>
                  <a:cubicBezTo>
                    <a:pt x="229" y="205"/>
                    <a:pt x="229" y="205"/>
                    <a:pt x="229" y="205"/>
                  </a:cubicBezTo>
                  <a:cubicBezTo>
                    <a:pt x="226" y="159"/>
                    <a:pt x="226" y="159"/>
                    <a:pt x="226" y="159"/>
                  </a:cubicBezTo>
                  <a:cubicBezTo>
                    <a:pt x="333" y="160"/>
                    <a:pt x="333" y="160"/>
                    <a:pt x="333" y="160"/>
                  </a:cubicBezTo>
                  <a:cubicBezTo>
                    <a:pt x="356" y="160"/>
                    <a:pt x="356" y="127"/>
                    <a:pt x="333" y="125"/>
                  </a:cubicBezTo>
                  <a:cubicBezTo>
                    <a:pt x="222" y="116"/>
                    <a:pt x="222" y="116"/>
                    <a:pt x="222" y="116"/>
                  </a:cubicBezTo>
                  <a:cubicBezTo>
                    <a:pt x="218" y="63"/>
                    <a:pt x="218" y="63"/>
                    <a:pt x="218" y="63"/>
                  </a:cubicBezTo>
                  <a:cubicBezTo>
                    <a:pt x="216" y="39"/>
                    <a:pt x="201" y="23"/>
                    <a:pt x="181" y="14"/>
                  </a:cubicBezTo>
                  <a:cubicBezTo>
                    <a:pt x="148" y="0"/>
                    <a:pt x="147" y="29"/>
                    <a:pt x="147" y="62"/>
                  </a:cubicBezTo>
                  <a:cubicBezTo>
                    <a:pt x="147" y="124"/>
                    <a:pt x="147" y="124"/>
                    <a:pt x="147" y="124"/>
                  </a:cubicBezTo>
                  <a:cubicBezTo>
                    <a:pt x="63" y="138"/>
                    <a:pt x="0" y="211"/>
                    <a:pt x="0" y="298"/>
                  </a:cubicBezTo>
                  <a:cubicBezTo>
                    <a:pt x="0" y="395"/>
                    <a:pt x="79" y="474"/>
                    <a:pt x="176" y="474"/>
                  </a:cubicBezTo>
                  <a:cubicBezTo>
                    <a:pt x="269" y="474"/>
                    <a:pt x="345" y="402"/>
                    <a:pt x="352" y="311"/>
                  </a:cubicBezTo>
                  <a:cubicBezTo>
                    <a:pt x="410" y="448"/>
                    <a:pt x="410" y="448"/>
                    <a:pt x="410" y="448"/>
                  </a:cubicBezTo>
                  <a:cubicBezTo>
                    <a:pt x="419" y="469"/>
                    <a:pt x="450" y="462"/>
                    <a:pt x="444" y="439"/>
                  </a:cubicBezTo>
                  <a:close/>
                  <a:moveTo>
                    <a:pt x="176" y="429"/>
                  </a:moveTo>
                  <a:cubicBezTo>
                    <a:pt x="104" y="429"/>
                    <a:pt x="45" y="370"/>
                    <a:pt x="45" y="298"/>
                  </a:cubicBezTo>
                  <a:cubicBezTo>
                    <a:pt x="45" y="236"/>
                    <a:pt x="89" y="183"/>
                    <a:pt x="147" y="170"/>
                  </a:cubicBezTo>
                  <a:cubicBezTo>
                    <a:pt x="147" y="219"/>
                    <a:pt x="147" y="219"/>
                    <a:pt x="147" y="219"/>
                  </a:cubicBezTo>
                  <a:cubicBezTo>
                    <a:pt x="147" y="251"/>
                    <a:pt x="164" y="280"/>
                    <a:pt x="198" y="279"/>
                  </a:cubicBezTo>
                  <a:cubicBezTo>
                    <a:pt x="306" y="279"/>
                    <a:pt x="306" y="279"/>
                    <a:pt x="306" y="279"/>
                  </a:cubicBezTo>
                  <a:cubicBezTo>
                    <a:pt x="307" y="285"/>
                    <a:pt x="307" y="291"/>
                    <a:pt x="307" y="298"/>
                  </a:cubicBezTo>
                  <a:cubicBezTo>
                    <a:pt x="307" y="370"/>
                    <a:pt x="248" y="429"/>
                    <a:pt x="176" y="429"/>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69" name="Group 240"/>
          <p:cNvGrpSpPr/>
          <p:nvPr/>
        </p:nvGrpSpPr>
        <p:grpSpPr>
          <a:xfrm>
            <a:off x="8530860" y="5316408"/>
            <a:ext cx="171450" cy="577851"/>
            <a:chOff x="131762" y="4659313"/>
            <a:chExt cx="171450" cy="433388"/>
          </a:xfrm>
          <a:solidFill>
            <a:schemeClr val="accent1"/>
          </a:solidFill>
        </p:grpSpPr>
        <p:sp>
          <p:nvSpPr>
            <p:cNvPr id="370" name="Freeform 339"/>
            <p:cNvSpPr>
              <a:spLocks noEditPoints="1"/>
            </p:cNvSpPr>
            <p:nvPr/>
          </p:nvSpPr>
          <p:spPr bwMode="auto">
            <a:xfrm>
              <a:off x="131762" y="4659313"/>
              <a:ext cx="171450" cy="433388"/>
            </a:xfrm>
            <a:custGeom>
              <a:avLst/>
              <a:gdLst>
                <a:gd name="T0" fmla="*/ 182 w 228"/>
                <a:gd name="T1" fmla="*/ 374 h 578"/>
                <a:gd name="T2" fmla="*/ 182 w 228"/>
                <a:gd name="T3" fmla="*/ 37 h 578"/>
                <a:gd name="T4" fmla="*/ 146 w 228"/>
                <a:gd name="T5" fmla="*/ 0 h 578"/>
                <a:gd name="T6" fmla="*/ 82 w 228"/>
                <a:gd name="T7" fmla="*/ 0 h 578"/>
                <a:gd name="T8" fmla="*/ 46 w 228"/>
                <a:gd name="T9" fmla="*/ 37 h 578"/>
                <a:gd name="T10" fmla="*/ 46 w 228"/>
                <a:gd name="T11" fmla="*/ 374 h 578"/>
                <a:gd name="T12" fmla="*/ 0 w 228"/>
                <a:gd name="T13" fmla="*/ 464 h 578"/>
                <a:gd name="T14" fmla="*/ 114 w 228"/>
                <a:gd name="T15" fmla="*/ 578 h 578"/>
                <a:gd name="T16" fmla="*/ 228 w 228"/>
                <a:gd name="T17" fmla="*/ 464 h 578"/>
                <a:gd name="T18" fmla="*/ 182 w 228"/>
                <a:gd name="T19" fmla="*/ 374 h 578"/>
                <a:gd name="T20" fmla="*/ 114 w 228"/>
                <a:gd name="T21" fmla="*/ 542 h 578"/>
                <a:gd name="T22" fmla="*/ 36 w 228"/>
                <a:gd name="T23" fmla="*/ 464 h 578"/>
                <a:gd name="T24" fmla="*/ 73 w 228"/>
                <a:gd name="T25" fmla="*/ 398 h 578"/>
                <a:gd name="T26" fmla="*/ 81 w 228"/>
                <a:gd name="T27" fmla="*/ 393 h 578"/>
                <a:gd name="T28" fmla="*/ 81 w 228"/>
                <a:gd name="T29" fmla="*/ 37 h 578"/>
                <a:gd name="T30" fmla="*/ 82 w 228"/>
                <a:gd name="T31" fmla="*/ 36 h 578"/>
                <a:gd name="T32" fmla="*/ 146 w 228"/>
                <a:gd name="T33" fmla="*/ 36 h 578"/>
                <a:gd name="T34" fmla="*/ 147 w 228"/>
                <a:gd name="T35" fmla="*/ 37 h 578"/>
                <a:gd name="T36" fmla="*/ 147 w 228"/>
                <a:gd name="T37" fmla="*/ 393 h 578"/>
                <a:gd name="T38" fmla="*/ 155 w 228"/>
                <a:gd name="T39" fmla="*/ 398 h 578"/>
                <a:gd name="T40" fmla="*/ 192 w 228"/>
                <a:gd name="T41" fmla="*/ 464 h 578"/>
                <a:gd name="T42" fmla="*/ 114 w 228"/>
                <a:gd name="T43" fmla="*/ 54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8" h="578">
                  <a:moveTo>
                    <a:pt x="182" y="374"/>
                  </a:moveTo>
                  <a:cubicBezTo>
                    <a:pt x="182" y="37"/>
                    <a:pt x="182" y="37"/>
                    <a:pt x="182" y="37"/>
                  </a:cubicBezTo>
                  <a:cubicBezTo>
                    <a:pt x="182" y="16"/>
                    <a:pt x="166" y="0"/>
                    <a:pt x="146" y="0"/>
                  </a:cubicBezTo>
                  <a:cubicBezTo>
                    <a:pt x="82" y="0"/>
                    <a:pt x="82" y="0"/>
                    <a:pt x="82" y="0"/>
                  </a:cubicBezTo>
                  <a:cubicBezTo>
                    <a:pt x="62" y="0"/>
                    <a:pt x="46" y="16"/>
                    <a:pt x="46" y="37"/>
                  </a:cubicBezTo>
                  <a:cubicBezTo>
                    <a:pt x="46" y="374"/>
                    <a:pt x="46" y="374"/>
                    <a:pt x="46" y="374"/>
                  </a:cubicBezTo>
                  <a:cubicBezTo>
                    <a:pt x="17" y="396"/>
                    <a:pt x="0" y="429"/>
                    <a:pt x="0" y="464"/>
                  </a:cubicBezTo>
                  <a:cubicBezTo>
                    <a:pt x="0" y="527"/>
                    <a:pt x="51" y="578"/>
                    <a:pt x="114" y="578"/>
                  </a:cubicBezTo>
                  <a:cubicBezTo>
                    <a:pt x="177" y="578"/>
                    <a:pt x="228" y="527"/>
                    <a:pt x="228" y="464"/>
                  </a:cubicBezTo>
                  <a:cubicBezTo>
                    <a:pt x="228" y="429"/>
                    <a:pt x="211" y="396"/>
                    <a:pt x="182" y="374"/>
                  </a:cubicBezTo>
                  <a:close/>
                  <a:moveTo>
                    <a:pt x="114" y="542"/>
                  </a:moveTo>
                  <a:cubicBezTo>
                    <a:pt x="71" y="542"/>
                    <a:pt x="36" y="507"/>
                    <a:pt x="36" y="464"/>
                  </a:cubicBezTo>
                  <a:cubicBezTo>
                    <a:pt x="36" y="438"/>
                    <a:pt x="50" y="413"/>
                    <a:pt x="73" y="398"/>
                  </a:cubicBezTo>
                  <a:cubicBezTo>
                    <a:pt x="81" y="393"/>
                    <a:pt x="81" y="393"/>
                    <a:pt x="81" y="393"/>
                  </a:cubicBezTo>
                  <a:cubicBezTo>
                    <a:pt x="81" y="37"/>
                    <a:pt x="81" y="37"/>
                    <a:pt x="81" y="37"/>
                  </a:cubicBezTo>
                  <a:cubicBezTo>
                    <a:pt x="81" y="36"/>
                    <a:pt x="82" y="36"/>
                    <a:pt x="82" y="36"/>
                  </a:cubicBezTo>
                  <a:cubicBezTo>
                    <a:pt x="146" y="36"/>
                    <a:pt x="146" y="36"/>
                    <a:pt x="146" y="36"/>
                  </a:cubicBezTo>
                  <a:cubicBezTo>
                    <a:pt x="146" y="36"/>
                    <a:pt x="147" y="36"/>
                    <a:pt x="147" y="37"/>
                  </a:cubicBezTo>
                  <a:cubicBezTo>
                    <a:pt x="147" y="393"/>
                    <a:pt x="147" y="393"/>
                    <a:pt x="147" y="393"/>
                  </a:cubicBezTo>
                  <a:cubicBezTo>
                    <a:pt x="155" y="398"/>
                    <a:pt x="155" y="398"/>
                    <a:pt x="155" y="398"/>
                  </a:cubicBezTo>
                  <a:cubicBezTo>
                    <a:pt x="178" y="413"/>
                    <a:pt x="192" y="438"/>
                    <a:pt x="192" y="464"/>
                  </a:cubicBezTo>
                  <a:cubicBezTo>
                    <a:pt x="192" y="507"/>
                    <a:pt x="157" y="542"/>
                    <a:pt x="114" y="54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1" name="Freeform 340"/>
            <p:cNvSpPr/>
            <p:nvPr/>
          </p:nvSpPr>
          <p:spPr bwMode="auto">
            <a:xfrm>
              <a:off x="171450" y="4802188"/>
              <a:ext cx="92075" cy="252413"/>
            </a:xfrm>
            <a:custGeom>
              <a:avLst/>
              <a:gdLst>
                <a:gd name="T0" fmla="*/ 93 w 122"/>
                <a:gd name="T1" fmla="*/ 223 h 336"/>
                <a:gd name="T2" fmla="*/ 77 w 122"/>
                <a:gd name="T3" fmla="*/ 213 h 336"/>
                <a:gd name="T4" fmla="*/ 77 w 122"/>
                <a:gd name="T5" fmla="*/ 0 h 336"/>
                <a:gd name="T6" fmla="*/ 45 w 122"/>
                <a:gd name="T7" fmla="*/ 0 h 336"/>
                <a:gd name="T8" fmla="*/ 45 w 122"/>
                <a:gd name="T9" fmla="*/ 213 h 336"/>
                <a:gd name="T10" fmla="*/ 29 w 122"/>
                <a:gd name="T11" fmla="*/ 223 h 336"/>
                <a:gd name="T12" fmla="*/ 0 w 122"/>
                <a:gd name="T13" fmla="*/ 275 h 336"/>
                <a:gd name="T14" fmla="*/ 61 w 122"/>
                <a:gd name="T15" fmla="*/ 336 h 336"/>
                <a:gd name="T16" fmla="*/ 122 w 122"/>
                <a:gd name="T17" fmla="*/ 275 h 336"/>
                <a:gd name="T18" fmla="*/ 93 w 122"/>
                <a:gd name="T19" fmla="*/ 22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336">
                  <a:moveTo>
                    <a:pt x="93" y="223"/>
                  </a:moveTo>
                  <a:cubicBezTo>
                    <a:pt x="77" y="213"/>
                    <a:pt x="77" y="213"/>
                    <a:pt x="77" y="213"/>
                  </a:cubicBezTo>
                  <a:cubicBezTo>
                    <a:pt x="77" y="0"/>
                    <a:pt x="77" y="0"/>
                    <a:pt x="77" y="0"/>
                  </a:cubicBezTo>
                  <a:cubicBezTo>
                    <a:pt x="45" y="0"/>
                    <a:pt x="45" y="0"/>
                    <a:pt x="45" y="0"/>
                  </a:cubicBezTo>
                  <a:cubicBezTo>
                    <a:pt x="45" y="213"/>
                    <a:pt x="45" y="213"/>
                    <a:pt x="45" y="213"/>
                  </a:cubicBezTo>
                  <a:cubicBezTo>
                    <a:pt x="29" y="223"/>
                    <a:pt x="29" y="223"/>
                    <a:pt x="29" y="223"/>
                  </a:cubicBezTo>
                  <a:cubicBezTo>
                    <a:pt x="11" y="235"/>
                    <a:pt x="0" y="254"/>
                    <a:pt x="0" y="275"/>
                  </a:cubicBezTo>
                  <a:cubicBezTo>
                    <a:pt x="0" y="309"/>
                    <a:pt x="27" y="336"/>
                    <a:pt x="61" y="336"/>
                  </a:cubicBezTo>
                  <a:cubicBezTo>
                    <a:pt x="95" y="336"/>
                    <a:pt x="122" y="309"/>
                    <a:pt x="122" y="275"/>
                  </a:cubicBezTo>
                  <a:cubicBezTo>
                    <a:pt x="122" y="254"/>
                    <a:pt x="112" y="235"/>
                    <a:pt x="93" y="22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72" name="Group 243"/>
          <p:cNvGrpSpPr/>
          <p:nvPr/>
        </p:nvGrpSpPr>
        <p:grpSpPr>
          <a:xfrm>
            <a:off x="5610696" y="1479524"/>
            <a:ext cx="207963" cy="524933"/>
            <a:chOff x="942975" y="5508625"/>
            <a:chExt cx="207963" cy="393700"/>
          </a:xfrm>
          <a:solidFill>
            <a:schemeClr val="accent1"/>
          </a:solidFill>
        </p:grpSpPr>
        <p:sp>
          <p:nvSpPr>
            <p:cNvPr id="373" name="Freeform 343"/>
            <p:cNvSpPr/>
            <p:nvPr/>
          </p:nvSpPr>
          <p:spPr bwMode="auto">
            <a:xfrm>
              <a:off x="974725" y="5508625"/>
              <a:ext cx="147638" cy="111125"/>
            </a:xfrm>
            <a:custGeom>
              <a:avLst/>
              <a:gdLst>
                <a:gd name="T0" fmla="*/ 23 w 195"/>
                <a:gd name="T1" fmla="*/ 146 h 146"/>
                <a:gd name="T2" fmla="*/ 176 w 195"/>
                <a:gd name="T3" fmla="*/ 146 h 146"/>
                <a:gd name="T4" fmla="*/ 195 w 195"/>
                <a:gd name="T5" fmla="*/ 134 h 146"/>
                <a:gd name="T6" fmla="*/ 195 w 195"/>
                <a:gd name="T7" fmla="*/ 60 h 146"/>
                <a:gd name="T8" fmla="*/ 195 w 195"/>
                <a:gd name="T9" fmla="*/ 57 h 146"/>
                <a:gd name="T10" fmla="*/ 195 w 195"/>
                <a:gd name="T11" fmla="*/ 55 h 146"/>
                <a:gd name="T12" fmla="*/ 195 w 195"/>
                <a:gd name="T13" fmla="*/ 55 h 146"/>
                <a:gd name="T14" fmla="*/ 104 w 195"/>
                <a:gd name="T15" fmla="*/ 2 h 146"/>
                <a:gd name="T16" fmla="*/ 1 w 195"/>
                <a:gd name="T17" fmla="*/ 55 h 146"/>
                <a:gd name="T18" fmla="*/ 1 w 195"/>
                <a:gd name="T19" fmla="*/ 55 h 146"/>
                <a:gd name="T20" fmla="*/ 0 w 195"/>
                <a:gd name="T21" fmla="*/ 55 h 146"/>
                <a:gd name="T22" fmla="*/ 0 w 195"/>
                <a:gd name="T23" fmla="*/ 57 h 146"/>
                <a:gd name="T24" fmla="*/ 0 w 195"/>
                <a:gd name="T25" fmla="*/ 59 h 146"/>
                <a:gd name="T26" fmla="*/ 0 w 195"/>
                <a:gd name="T27" fmla="*/ 135 h 146"/>
                <a:gd name="T28" fmla="*/ 23 w 195"/>
                <a:gd name="T2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46">
                  <a:moveTo>
                    <a:pt x="23" y="146"/>
                  </a:moveTo>
                  <a:cubicBezTo>
                    <a:pt x="176" y="146"/>
                    <a:pt x="176" y="146"/>
                    <a:pt x="176" y="146"/>
                  </a:cubicBezTo>
                  <a:cubicBezTo>
                    <a:pt x="188" y="146"/>
                    <a:pt x="195" y="142"/>
                    <a:pt x="195" y="134"/>
                  </a:cubicBezTo>
                  <a:cubicBezTo>
                    <a:pt x="195" y="60"/>
                    <a:pt x="195" y="60"/>
                    <a:pt x="195" y="60"/>
                  </a:cubicBezTo>
                  <a:cubicBezTo>
                    <a:pt x="195" y="59"/>
                    <a:pt x="195" y="58"/>
                    <a:pt x="195" y="57"/>
                  </a:cubicBezTo>
                  <a:cubicBezTo>
                    <a:pt x="195" y="55"/>
                    <a:pt x="195" y="55"/>
                    <a:pt x="195" y="55"/>
                  </a:cubicBezTo>
                  <a:cubicBezTo>
                    <a:pt x="195" y="55"/>
                    <a:pt x="195" y="55"/>
                    <a:pt x="195" y="55"/>
                  </a:cubicBezTo>
                  <a:cubicBezTo>
                    <a:pt x="192" y="27"/>
                    <a:pt x="153" y="4"/>
                    <a:pt x="104" y="2"/>
                  </a:cubicBezTo>
                  <a:cubicBezTo>
                    <a:pt x="50" y="0"/>
                    <a:pt x="4" y="24"/>
                    <a:pt x="1" y="55"/>
                  </a:cubicBezTo>
                  <a:cubicBezTo>
                    <a:pt x="1" y="55"/>
                    <a:pt x="1" y="55"/>
                    <a:pt x="1" y="55"/>
                  </a:cubicBezTo>
                  <a:cubicBezTo>
                    <a:pt x="0" y="55"/>
                    <a:pt x="0" y="55"/>
                    <a:pt x="0" y="55"/>
                  </a:cubicBezTo>
                  <a:cubicBezTo>
                    <a:pt x="0" y="57"/>
                    <a:pt x="0" y="57"/>
                    <a:pt x="0" y="57"/>
                  </a:cubicBezTo>
                  <a:cubicBezTo>
                    <a:pt x="0" y="59"/>
                    <a:pt x="0" y="59"/>
                    <a:pt x="0" y="59"/>
                  </a:cubicBezTo>
                  <a:cubicBezTo>
                    <a:pt x="0" y="135"/>
                    <a:pt x="0" y="135"/>
                    <a:pt x="0" y="135"/>
                  </a:cubicBezTo>
                  <a:cubicBezTo>
                    <a:pt x="0" y="145"/>
                    <a:pt x="9" y="146"/>
                    <a:pt x="23" y="14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4" name="Freeform 344"/>
            <p:cNvSpPr>
              <a:spLocks noEditPoints="1"/>
            </p:cNvSpPr>
            <p:nvPr/>
          </p:nvSpPr>
          <p:spPr bwMode="auto">
            <a:xfrm>
              <a:off x="942975" y="5607050"/>
              <a:ext cx="207963" cy="295275"/>
            </a:xfrm>
            <a:custGeom>
              <a:avLst/>
              <a:gdLst>
                <a:gd name="T0" fmla="*/ 276 w 276"/>
                <a:gd name="T1" fmla="*/ 147 h 393"/>
                <a:gd name="T2" fmla="*/ 0 w 276"/>
                <a:gd name="T3" fmla="*/ 146 h 393"/>
                <a:gd name="T4" fmla="*/ 0 w 276"/>
                <a:gd name="T5" fmla="*/ 147 h 393"/>
                <a:gd name="T6" fmla="*/ 0 w 276"/>
                <a:gd name="T7" fmla="*/ 147 h 393"/>
                <a:gd name="T8" fmla="*/ 0 w 276"/>
                <a:gd name="T9" fmla="*/ 152 h 393"/>
                <a:gd name="T10" fmla="*/ 0 w 276"/>
                <a:gd name="T11" fmla="*/ 157 h 393"/>
                <a:gd name="T12" fmla="*/ 0 w 276"/>
                <a:gd name="T13" fmla="*/ 367 h 393"/>
                <a:gd name="T14" fmla="*/ 32 w 276"/>
                <a:gd name="T15" fmla="*/ 393 h 393"/>
                <a:gd name="T16" fmla="*/ 249 w 276"/>
                <a:gd name="T17" fmla="*/ 393 h 393"/>
                <a:gd name="T18" fmla="*/ 276 w 276"/>
                <a:gd name="T19" fmla="*/ 363 h 393"/>
                <a:gd name="T20" fmla="*/ 276 w 276"/>
                <a:gd name="T21" fmla="*/ 159 h 393"/>
                <a:gd name="T22" fmla="*/ 276 w 276"/>
                <a:gd name="T23" fmla="*/ 151 h 393"/>
                <a:gd name="T24" fmla="*/ 276 w 276"/>
                <a:gd name="T25" fmla="*/ 147 h 393"/>
                <a:gd name="T26" fmla="*/ 229 w 276"/>
                <a:gd name="T27" fmla="*/ 242 h 393"/>
                <a:gd name="T28" fmla="*/ 218 w 276"/>
                <a:gd name="T29" fmla="*/ 253 h 393"/>
                <a:gd name="T30" fmla="*/ 174 w 276"/>
                <a:gd name="T31" fmla="*/ 253 h 393"/>
                <a:gd name="T32" fmla="*/ 174 w 276"/>
                <a:gd name="T33" fmla="*/ 298 h 393"/>
                <a:gd name="T34" fmla="*/ 163 w 276"/>
                <a:gd name="T35" fmla="*/ 309 h 393"/>
                <a:gd name="T36" fmla="*/ 116 w 276"/>
                <a:gd name="T37" fmla="*/ 309 h 393"/>
                <a:gd name="T38" fmla="*/ 105 w 276"/>
                <a:gd name="T39" fmla="*/ 298 h 393"/>
                <a:gd name="T40" fmla="*/ 105 w 276"/>
                <a:gd name="T41" fmla="*/ 253 h 393"/>
                <a:gd name="T42" fmla="*/ 60 w 276"/>
                <a:gd name="T43" fmla="*/ 253 h 393"/>
                <a:gd name="T44" fmla="*/ 49 w 276"/>
                <a:gd name="T45" fmla="*/ 242 h 393"/>
                <a:gd name="T46" fmla="*/ 49 w 276"/>
                <a:gd name="T47" fmla="*/ 195 h 393"/>
                <a:gd name="T48" fmla="*/ 60 w 276"/>
                <a:gd name="T49" fmla="*/ 184 h 393"/>
                <a:gd name="T50" fmla="*/ 105 w 276"/>
                <a:gd name="T51" fmla="*/ 184 h 393"/>
                <a:gd name="T52" fmla="*/ 105 w 276"/>
                <a:gd name="T53" fmla="*/ 140 h 393"/>
                <a:gd name="T54" fmla="*/ 116 w 276"/>
                <a:gd name="T55" fmla="*/ 129 h 393"/>
                <a:gd name="T56" fmla="*/ 163 w 276"/>
                <a:gd name="T57" fmla="*/ 129 h 393"/>
                <a:gd name="T58" fmla="*/ 174 w 276"/>
                <a:gd name="T59" fmla="*/ 140 h 393"/>
                <a:gd name="T60" fmla="*/ 174 w 276"/>
                <a:gd name="T61" fmla="*/ 184 h 393"/>
                <a:gd name="T62" fmla="*/ 218 w 276"/>
                <a:gd name="T63" fmla="*/ 184 h 393"/>
                <a:gd name="T64" fmla="*/ 229 w 276"/>
                <a:gd name="T65" fmla="*/ 195 h 393"/>
                <a:gd name="T66" fmla="*/ 229 w 276"/>
                <a:gd name="T67" fmla="*/ 242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6" h="393">
                  <a:moveTo>
                    <a:pt x="276" y="147"/>
                  </a:moveTo>
                  <a:cubicBezTo>
                    <a:pt x="269" y="2"/>
                    <a:pt x="13" y="0"/>
                    <a:pt x="0" y="146"/>
                  </a:cubicBezTo>
                  <a:cubicBezTo>
                    <a:pt x="0" y="147"/>
                    <a:pt x="0" y="147"/>
                    <a:pt x="0" y="147"/>
                  </a:cubicBezTo>
                  <a:cubicBezTo>
                    <a:pt x="0" y="147"/>
                    <a:pt x="0" y="147"/>
                    <a:pt x="0" y="147"/>
                  </a:cubicBezTo>
                  <a:cubicBezTo>
                    <a:pt x="0" y="152"/>
                    <a:pt x="0" y="152"/>
                    <a:pt x="0" y="152"/>
                  </a:cubicBezTo>
                  <a:cubicBezTo>
                    <a:pt x="0" y="157"/>
                    <a:pt x="0" y="157"/>
                    <a:pt x="0" y="157"/>
                  </a:cubicBezTo>
                  <a:cubicBezTo>
                    <a:pt x="0" y="367"/>
                    <a:pt x="0" y="367"/>
                    <a:pt x="0" y="367"/>
                  </a:cubicBezTo>
                  <a:cubicBezTo>
                    <a:pt x="0" y="390"/>
                    <a:pt x="13" y="393"/>
                    <a:pt x="32" y="393"/>
                  </a:cubicBezTo>
                  <a:cubicBezTo>
                    <a:pt x="249" y="393"/>
                    <a:pt x="249" y="393"/>
                    <a:pt x="249" y="393"/>
                  </a:cubicBezTo>
                  <a:cubicBezTo>
                    <a:pt x="266" y="393"/>
                    <a:pt x="276" y="384"/>
                    <a:pt x="276" y="363"/>
                  </a:cubicBezTo>
                  <a:cubicBezTo>
                    <a:pt x="276" y="159"/>
                    <a:pt x="276" y="159"/>
                    <a:pt x="276" y="159"/>
                  </a:cubicBezTo>
                  <a:cubicBezTo>
                    <a:pt x="276" y="156"/>
                    <a:pt x="276" y="153"/>
                    <a:pt x="276" y="151"/>
                  </a:cubicBezTo>
                  <a:cubicBezTo>
                    <a:pt x="276" y="147"/>
                    <a:pt x="276" y="147"/>
                    <a:pt x="276" y="147"/>
                  </a:cubicBezTo>
                  <a:close/>
                  <a:moveTo>
                    <a:pt x="229" y="242"/>
                  </a:moveTo>
                  <a:cubicBezTo>
                    <a:pt x="229" y="248"/>
                    <a:pt x="224" y="253"/>
                    <a:pt x="218" y="253"/>
                  </a:cubicBezTo>
                  <a:cubicBezTo>
                    <a:pt x="174" y="253"/>
                    <a:pt x="174" y="253"/>
                    <a:pt x="174" y="253"/>
                  </a:cubicBezTo>
                  <a:cubicBezTo>
                    <a:pt x="174" y="298"/>
                    <a:pt x="174" y="298"/>
                    <a:pt x="174" y="298"/>
                  </a:cubicBezTo>
                  <a:cubicBezTo>
                    <a:pt x="174" y="304"/>
                    <a:pt x="169" y="309"/>
                    <a:pt x="163" y="309"/>
                  </a:cubicBezTo>
                  <a:cubicBezTo>
                    <a:pt x="116" y="309"/>
                    <a:pt x="116" y="309"/>
                    <a:pt x="116" y="309"/>
                  </a:cubicBezTo>
                  <a:cubicBezTo>
                    <a:pt x="110" y="309"/>
                    <a:pt x="105" y="304"/>
                    <a:pt x="105" y="298"/>
                  </a:cubicBezTo>
                  <a:cubicBezTo>
                    <a:pt x="105" y="253"/>
                    <a:pt x="105" y="253"/>
                    <a:pt x="105" y="253"/>
                  </a:cubicBezTo>
                  <a:cubicBezTo>
                    <a:pt x="60" y="253"/>
                    <a:pt x="60" y="253"/>
                    <a:pt x="60" y="253"/>
                  </a:cubicBezTo>
                  <a:cubicBezTo>
                    <a:pt x="54" y="253"/>
                    <a:pt x="49" y="248"/>
                    <a:pt x="49" y="242"/>
                  </a:cubicBezTo>
                  <a:cubicBezTo>
                    <a:pt x="49" y="195"/>
                    <a:pt x="49" y="195"/>
                    <a:pt x="49" y="195"/>
                  </a:cubicBezTo>
                  <a:cubicBezTo>
                    <a:pt x="49" y="189"/>
                    <a:pt x="54" y="184"/>
                    <a:pt x="60" y="184"/>
                  </a:cubicBezTo>
                  <a:cubicBezTo>
                    <a:pt x="105" y="184"/>
                    <a:pt x="105" y="184"/>
                    <a:pt x="105" y="184"/>
                  </a:cubicBezTo>
                  <a:cubicBezTo>
                    <a:pt x="105" y="140"/>
                    <a:pt x="105" y="140"/>
                    <a:pt x="105" y="140"/>
                  </a:cubicBezTo>
                  <a:cubicBezTo>
                    <a:pt x="105" y="134"/>
                    <a:pt x="110" y="129"/>
                    <a:pt x="116" y="129"/>
                  </a:cubicBezTo>
                  <a:cubicBezTo>
                    <a:pt x="163" y="129"/>
                    <a:pt x="163" y="129"/>
                    <a:pt x="163" y="129"/>
                  </a:cubicBezTo>
                  <a:cubicBezTo>
                    <a:pt x="169" y="129"/>
                    <a:pt x="174" y="134"/>
                    <a:pt x="174" y="140"/>
                  </a:cubicBezTo>
                  <a:cubicBezTo>
                    <a:pt x="174" y="184"/>
                    <a:pt x="174" y="184"/>
                    <a:pt x="174" y="184"/>
                  </a:cubicBezTo>
                  <a:cubicBezTo>
                    <a:pt x="218" y="184"/>
                    <a:pt x="218" y="184"/>
                    <a:pt x="218" y="184"/>
                  </a:cubicBezTo>
                  <a:cubicBezTo>
                    <a:pt x="224" y="184"/>
                    <a:pt x="229" y="189"/>
                    <a:pt x="229" y="195"/>
                  </a:cubicBezTo>
                  <a:lnTo>
                    <a:pt x="229" y="242"/>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75" name="Group 246"/>
          <p:cNvGrpSpPr/>
          <p:nvPr/>
        </p:nvGrpSpPr>
        <p:grpSpPr>
          <a:xfrm>
            <a:off x="5500142" y="2532747"/>
            <a:ext cx="460375" cy="522816"/>
            <a:chOff x="1635125" y="3014663"/>
            <a:chExt cx="460375" cy="392112"/>
          </a:xfrm>
          <a:solidFill>
            <a:schemeClr val="accent1"/>
          </a:solidFill>
        </p:grpSpPr>
        <p:sp>
          <p:nvSpPr>
            <p:cNvPr id="376" name="Freeform 348"/>
            <p:cNvSpPr/>
            <p:nvPr/>
          </p:nvSpPr>
          <p:spPr bwMode="auto">
            <a:xfrm>
              <a:off x="1635125" y="3014663"/>
              <a:ext cx="460375" cy="238125"/>
            </a:xfrm>
            <a:custGeom>
              <a:avLst/>
              <a:gdLst>
                <a:gd name="T0" fmla="*/ 159 w 613"/>
                <a:gd name="T1" fmla="*/ 254 h 316"/>
                <a:gd name="T2" fmla="*/ 203 w 613"/>
                <a:gd name="T3" fmla="*/ 148 h 316"/>
                <a:gd name="T4" fmla="*/ 222 w 613"/>
                <a:gd name="T5" fmla="*/ 136 h 316"/>
                <a:gd name="T6" fmla="*/ 240 w 613"/>
                <a:gd name="T7" fmla="*/ 149 h 316"/>
                <a:gd name="T8" fmla="*/ 306 w 613"/>
                <a:gd name="T9" fmla="*/ 316 h 316"/>
                <a:gd name="T10" fmla="*/ 372 w 613"/>
                <a:gd name="T11" fmla="*/ 149 h 316"/>
                <a:gd name="T12" fmla="*/ 391 w 613"/>
                <a:gd name="T13" fmla="*/ 136 h 316"/>
                <a:gd name="T14" fmla="*/ 391 w 613"/>
                <a:gd name="T15" fmla="*/ 136 h 316"/>
                <a:gd name="T16" fmla="*/ 409 w 613"/>
                <a:gd name="T17" fmla="*/ 148 h 316"/>
                <a:gd name="T18" fmla="*/ 452 w 613"/>
                <a:gd name="T19" fmla="*/ 254 h 316"/>
                <a:gd name="T20" fmla="*/ 583 w 613"/>
                <a:gd name="T21" fmla="*/ 254 h 316"/>
                <a:gd name="T22" fmla="*/ 613 w 613"/>
                <a:gd name="T23" fmla="*/ 161 h 316"/>
                <a:gd name="T24" fmla="*/ 566 w 613"/>
                <a:gd name="T25" fmla="*/ 47 h 316"/>
                <a:gd name="T26" fmla="*/ 453 w 613"/>
                <a:gd name="T27" fmla="*/ 0 h 316"/>
                <a:gd name="T28" fmla="*/ 339 w 613"/>
                <a:gd name="T29" fmla="*/ 47 h 316"/>
                <a:gd name="T30" fmla="*/ 307 w 613"/>
                <a:gd name="T31" fmla="*/ 80 h 316"/>
                <a:gd name="T32" fmla="*/ 273 w 613"/>
                <a:gd name="T33" fmla="*/ 46 h 316"/>
                <a:gd name="T34" fmla="*/ 160 w 613"/>
                <a:gd name="T35" fmla="*/ 0 h 316"/>
                <a:gd name="T36" fmla="*/ 47 w 613"/>
                <a:gd name="T37" fmla="*/ 47 h 316"/>
                <a:gd name="T38" fmla="*/ 0 w 613"/>
                <a:gd name="T39" fmla="*/ 160 h 316"/>
                <a:gd name="T40" fmla="*/ 30 w 613"/>
                <a:gd name="T41" fmla="*/ 254 h 316"/>
                <a:gd name="T42" fmla="*/ 159 w 613"/>
                <a:gd name="T43" fmla="*/ 25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3" h="316">
                  <a:moveTo>
                    <a:pt x="159" y="254"/>
                  </a:moveTo>
                  <a:cubicBezTo>
                    <a:pt x="203" y="148"/>
                    <a:pt x="203" y="148"/>
                    <a:pt x="203" y="148"/>
                  </a:cubicBezTo>
                  <a:cubicBezTo>
                    <a:pt x="207" y="141"/>
                    <a:pt x="214" y="136"/>
                    <a:pt x="222" y="136"/>
                  </a:cubicBezTo>
                  <a:cubicBezTo>
                    <a:pt x="230" y="136"/>
                    <a:pt x="237" y="141"/>
                    <a:pt x="240" y="149"/>
                  </a:cubicBezTo>
                  <a:cubicBezTo>
                    <a:pt x="306" y="316"/>
                    <a:pt x="306" y="316"/>
                    <a:pt x="306" y="316"/>
                  </a:cubicBezTo>
                  <a:cubicBezTo>
                    <a:pt x="372" y="149"/>
                    <a:pt x="372" y="149"/>
                    <a:pt x="372" y="149"/>
                  </a:cubicBezTo>
                  <a:cubicBezTo>
                    <a:pt x="375" y="141"/>
                    <a:pt x="382" y="136"/>
                    <a:pt x="391" y="136"/>
                  </a:cubicBezTo>
                  <a:cubicBezTo>
                    <a:pt x="391" y="136"/>
                    <a:pt x="391" y="136"/>
                    <a:pt x="391" y="136"/>
                  </a:cubicBezTo>
                  <a:cubicBezTo>
                    <a:pt x="399" y="136"/>
                    <a:pt x="406" y="141"/>
                    <a:pt x="409" y="148"/>
                  </a:cubicBezTo>
                  <a:cubicBezTo>
                    <a:pt x="452" y="254"/>
                    <a:pt x="452" y="254"/>
                    <a:pt x="452" y="254"/>
                  </a:cubicBezTo>
                  <a:cubicBezTo>
                    <a:pt x="583" y="254"/>
                    <a:pt x="583" y="254"/>
                    <a:pt x="583" y="254"/>
                  </a:cubicBezTo>
                  <a:cubicBezTo>
                    <a:pt x="602" y="227"/>
                    <a:pt x="613" y="195"/>
                    <a:pt x="613" y="161"/>
                  </a:cubicBezTo>
                  <a:cubicBezTo>
                    <a:pt x="613" y="118"/>
                    <a:pt x="596" y="78"/>
                    <a:pt x="566" y="47"/>
                  </a:cubicBezTo>
                  <a:cubicBezTo>
                    <a:pt x="536" y="17"/>
                    <a:pt x="495" y="0"/>
                    <a:pt x="453" y="0"/>
                  </a:cubicBezTo>
                  <a:cubicBezTo>
                    <a:pt x="410" y="0"/>
                    <a:pt x="370" y="17"/>
                    <a:pt x="339" y="47"/>
                  </a:cubicBezTo>
                  <a:cubicBezTo>
                    <a:pt x="307" y="80"/>
                    <a:pt x="307" y="80"/>
                    <a:pt x="307" y="80"/>
                  </a:cubicBezTo>
                  <a:cubicBezTo>
                    <a:pt x="273" y="46"/>
                    <a:pt x="273" y="46"/>
                    <a:pt x="273" y="46"/>
                  </a:cubicBezTo>
                  <a:cubicBezTo>
                    <a:pt x="243" y="16"/>
                    <a:pt x="203" y="0"/>
                    <a:pt x="160" y="0"/>
                  </a:cubicBezTo>
                  <a:cubicBezTo>
                    <a:pt x="117" y="0"/>
                    <a:pt x="77" y="16"/>
                    <a:pt x="47" y="47"/>
                  </a:cubicBezTo>
                  <a:cubicBezTo>
                    <a:pt x="16" y="77"/>
                    <a:pt x="0" y="117"/>
                    <a:pt x="0" y="160"/>
                  </a:cubicBezTo>
                  <a:cubicBezTo>
                    <a:pt x="0" y="194"/>
                    <a:pt x="10" y="227"/>
                    <a:pt x="30" y="254"/>
                  </a:cubicBezTo>
                  <a:lnTo>
                    <a:pt x="159" y="25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7" name="Freeform 349"/>
            <p:cNvSpPr/>
            <p:nvPr/>
          </p:nvSpPr>
          <p:spPr bwMode="auto">
            <a:xfrm>
              <a:off x="1685925" y="3171825"/>
              <a:ext cx="358775" cy="234950"/>
            </a:xfrm>
            <a:custGeom>
              <a:avLst/>
              <a:gdLst>
                <a:gd name="T0" fmla="*/ 372 w 479"/>
                <a:gd name="T1" fmla="*/ 85 h 312"/>
                <a:gd name="T2" fmla="*/ 353 w 479"/>
                <a:gd name="T3" fmla="*/ 72 h 312"/>
                <a:gd name="T4" fmla="*/ 324 w 479"/>
                <a:gd name="T5" fmla="*/ 1 h 312"/>
                <a:gd name="T6" fmla="*/ 258 w 479"/>
                <a:gd name="T7" fmla="*/ 169 h 312"/>
                <a:gd name="T8" fmla="*/ 239 w 479"/>
                <a:gd name="T9" fmla="*/ 182 h 312"/>
                <a:gd name="T10" fmla="*/ 221 w 479"/>
                <a:gd name="T11" fmla="*/ 169 h 312"/>
                <a:gd name="T12" fmla="*/ 154 w 479"/>
                <a:gd name="T13" fmla="*/ 0 h 312"/>
                <a:gd name="T14" fmla="*/ 123 w 479"/>
                <a:gd name="T15" fmla="*/ 72 h 312"/>
                <a:gd name="T16" fmla="*/ 105 w 479"/>
                <a:gd name="T17" fmla="*/ 85 h 312"/>
                <a:gd name="T18" fmla="*/ 0 w 479"/>
                <a:gd name="T19" fmla="*/ 85 h 312"/>
                <a:gd name="T20" fmla="*/ 220 w 479"/>
                <a:gd name="T21" fmla="*/ 303 h 312"/>
                <a:gd name="T22" fmla="*/ 241 w 479"/>
                <a:gd name="T23" fmla="*/ 312 h 312"/>
                <a:gd name="T24" fmla="*/ 241 w 479"/>
                <a:gd name="T25" fmla="*/ 312 h 312"/>
                <a:gd name="T26" fmla="*/ 262 w 479"/>
                <a:gd name="T27" fmla="*/ 303 h 312"/>
                <a:gd name="T28" fmla="*/ 479 w 479"/>
                <a:gd name="T29" fmla="*/ 85 h 312"/>
                <a:gd name="T30" fmla="*/ 372 w 479"/>
                <a:gd name="T31" fmla="*/ 8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9" h="312">
                  <a:moveTo>
                    <a:pt x="372" y="85"/>
                  </a:moveTo>
                  <a:cubicBezTo>
                    <a:pt x="364" y="85"/>
                    <a:pt x="356" y="80"/>
                    <a:pt x="353" y="72"/>
                  </a:cubicBezTo>
                  <a:cubicBezTo>
                    <a:pt x="324" y="1"/>
                    <a:pt x="324" y="1"/>
                    <a:pt x="324" y="1"/>
                  </a:cubicBezTo>
                  <a:cubicBezTo>
                    <a:pt x="258" y="169"/>
                    <a:pt x="258" y="169"/>
                    <a:pt x="258" y="169"/>
                  </a:cubicBezTo>
                  <a:cubicBezTo>
                    <a:pt x="255" y="177"/>
                    <a:pt x="248" y="182"/>
                    <a:pt x="239" y="182"/>
                  </a:cubicBezTo>
                  <a:cubicBezTo>
                    <a:pt x="231" y="182"/>
                    <a:pt x="224" y="177"/>
                    <a:pt x="221" y="169"/>
                  </a:cubicBezTo>
                  <a:cubicBezTo>
                    <a:pt x="154" y="0"/>
                    <a:pt x="154" y="0"/>
                    <a:pt x="154" y="0"/>
                  </a:cubicBezTo>
                  <a:cubicBezTo>
                    <a:pt x="123" y="72"/>
                    <a:pt x="123" y="72"/>
                    <a:pt x="123" y="72"/>
                  </a:cubicBezTo>
                  <a:cubicBezTo>
                    <a:pt x="120" y="80"/>
                    <a:pt x="113" y="85"/>
                    <a:pt x="105" y="85"/>
                  </a:cubicBezTo>
                  <a:cubicBezTo>
                    <a:pt x="0" y="85"/>
                    <a:pt x="0" y="85"/>
                    <a:pt x="0" y="85"/>
                  </a:cubicBezTo>
                  <a:cubicBezTo>
                    <a:pt x="220" y="303"/>
                    <a:pt x="220" y="303"/>
                    <a:pt x="220" y="303"/>
                  </a:cubicBezTo>
                  <a:cubicBezTo>
                    <a:pt x="226" y="309"/>
                    <a:pt x="233" y="312"/>
                    <a:pt x="241" y="312"/>
                  </a:cubicBezTo>
                  <a:cubicBezTo>
                    <a:pt x="241" y="312"/>
                    <a:pt x="241" y="312"/>
                    <a:pt x="241" y="312"/>
                  </a:cubicBezTo>
                  <a:cubicBezTo>
                    <a:pt x="249" y="312"/>
                    <a:pt x="256" y="309"/>
                    <a:pt x="262" y="303"/>
                  </a:cubicBezTo>
                  <a:cubicBezTo>
                    <a:pt x="479" y="85"/>
                    <a:pt x="479" y="85"/>
                    <a:pt x="479" y="85"/>
                  </a:cubicBezTo>
                  <a:lnTo>
                    <a:pt x="372"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1889" y="2946259"/>
            <a:ext cx="447675"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800">
              <a:solidFill>
                <a:prstClr val="white"/>
              </a:solidFill>
            </a:endParaRPr>
          </a:p>
        </p:txBody>
      </p:sp>
      <p:sp>
        <p:nvSpPr>
          <p:cNvPr id="4" name="矩形 3"/>
          <p:cNvSpPr/>
          <p:nvPr/>
        </p:nvSpPr>
        <p:spPr>
          <a:xfrm>
            <a:off x="2124076" y="2949866"/>
            <a:ext cx="7019925"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algn="ctr" defTabSz="914400">
              <a:defRPr/>
            </a:pPr>
            <a:r>
              <a:rPr lang="en-US" altLang="zh-CN" sz="21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6984207"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4400">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6984207" y="2178052"/>
            <a:ext cx="640276"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800">
              <a:solidFill>
                <a:prstClr val="white"/>
              </a:solidFill>
            </a:endParaRPr>
          </a:p>
        </p:txBody>
      </p:sp>
      <p:sp>
        <p:nvSpPr>
          <p:cNvPr id="12" name="矩形 11"/>
          <p:cNvSpPr/>
          <p:nvPr/>
        </p:nvSpPr>
        <p:spPr>
          <a:xfrm>
            <a:off x="1936374" y="3921023"/>
            <a:ext cx="5179807" cy="1692771"/>
          </a:xfrm>
          <a:prstGeom prst="rect">
            <a:avLst/>
          </a:prstGeom>
          <a:noFill/>
          <a:ln w="25400" cap="flat" cmpd="sng" algn="ctr">
            <a:noFill/>
            <a:prstDash val="solid"/>
          </a:ln>
          <a:effectLst/>
        </p:spPr>
        <p:txBody>
          <a:bodyPr rtlCol="0" anchor="ctr"/>
          <a:lstStyle/>
          <a:p>
            <a:pPr defTabSz="914400">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1800"/>
              </a:lnSpc>
            </a:pP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74820027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5"/>
          <p:cNvSpPr txBox="1">
            <a:spLocks noChangeArrowheads="1"/>
          </p:cNvSpPr>
          <p:nvPr/>
        </p:nvSpPr>
        <p:spPr bwMode="auto">
          <a:xfrm>
            <a:off x="3878951" y="2970215"/>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smtClean="0">
                <a:solidFill>
                  <a:schemeClr val="accent1"/>
                </a:solidFill>
                <a:latin typeface="+mj-ea"/>
                <a:ea typeface="+mj-ea"/>
              </a:rPr>
              <a:t>项目概况</a:t>
            </a:r>
            <a:endParaRPr lang="zh-CN" altLang="en-US" sz="2000" dirty="0">
              <a:solidFill>
                <a:schemeClr val="accent1"/>
              </a:solidFill>
              <a:latin typeface="+mj-ea"/>
              <a:ea typeface="+mj-ea"/>
            </a:endParaRPr>
          </a:p>
        </p:txBody>
      </p:sp>
      <p:sp>
        <p:nvSpPr>
          <p:cNvPr id="20" name="矩形 19"/>
          <p:cNvSpPr/>
          <p:nvPr/>
        </p:nvSpPr>
        <p:spPr>
          <a:xfrm>
            <a:off x="3868936" y="3417671"/>
            <a:ext cx="2401618" cy="307777"/>
          </a:xfrm>
          <a:prstGeom prst="rect">
            <a:avLst/>
          </a:prstGeom>
        </p:spPr>
        <p:txBody>
          <a:bodyPr wrap="none">
            <a:spAutoFit/>
          </a:bodyPr>
          <a:lstStyle/>
          <a:p>
            <a:pPr algn="ctr"/>
            <a:r>
              <a:rPr lang="en-US" altLang="zh-CN" sz="1400" dirty="0" smtClean="0">
                <a:solidFill>
                  <a:schemeClr val="accent1"/>
                </a:solidFill>
                <a:latin typeface="+mj-ea"/>
                <a:ea typeface="+mj-ea"/>
              </a:rPr>
              <a:t>PROJECT INTRODUCTION</a:t>
            </a:r>
            <a:endParaRPr lang="zh-CN" altLang="en-US" sz="1400" dirty="0">
              <a:solidFill>
                <a:schemeClr val="accent1"/>
              </a:solidFill>
              <a:latin typeface="+mj-ea"/>
              <a:ea typeface="+mj-ea"/>
            </a:endParaRPr>
          </a:p>
        </p:txBody>
      </p:sp>
      <p:cxnSp>
        <p:nvCxnSpPr>
          <p:cNvPr id="3" name="直接连接符 2"/>
          <p:cNvCxnSpPr/>
          <p:nvPr/>
        </p:nvCxnSpPr>
        <p:spPr>
          <a:xfrm>
            <a:off x="3984393" y="3842610"/>
            <a:ext cx="3700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1685739" y="2506323"/>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880815" y="2690945"/>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5"/>
          <p:cNvSpPr txBox="1">
            <a:spLocks noChangeArrowheads="1"/>
          </p:cNvSpPr>
          <p:nvPr/>
        </p:nvSpPr>
        <p:spPr bwMode="auto">
          <a:xfrm>
            <a:off x="2048110" y="2929203"/>
            <a:ext cx="941283"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schemeClr val="bg1"/>
                </a:solidFill>
                <a:latin typeface="方正兰亭黑_GBK"/>
                <a:ea typeface="方正兰亭黑_GBK"/>
              </a:rPr>
              <a:t>01</a:t>
            </a:r>
            <a:endParaRPr lang="zh-CN" altLang="en-US" sz="4800" b="1">
              <a:solidFill>
                <a:schemeClr val="bg1"/>
              </a:solidFill>
              <a:latin typeface="方正兰亭黑_GBK"/>
              <a:ea typeface="方正兰亭黑_GBK"/>
            </a:endParaRPr>
          </a:p>
        </p:txBody>
      </p:sp>
      <p:sp>
        <p:nvSpPr>
          <p:cNvPr id="42" name="椭圆 41"/>
          <p:cNvSpPr/>
          <p:nvPr/>
        </p:nvSpPr>
        <p:spPr>
          <a:xfrm>
            <a:off x="2966895" y="2517251"/>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611074" y="2834051"/>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467683" y="4219928"/>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880815" y="3880855"/>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210293" y="3551902"/>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033786" y="4172151"/>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446302" y="3551902"/>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35112" y="3583879"/>
            <a:ext cx="4551974" cy="1061829"/>
          </a:xfrm>
          <a:prstGeom prst="rect">
            <a:avLst/>
          </a:prstGeom>
        </p:spPr>
        <p:txBody>
          <a:bodyPr wrap="square">
            <a:spAutoFit/>
          </a:bodyPr>
          <a:lstStyle/>
          <a:p>
            <a:pPr>
              <a:lnSpc>
                <a:spcPct val="150000"/>
              </a:lnSpc>
            </a:pPr>
            <a:r>
              <a:rPr lang="en-US" altLang="zh-CN" sz="1050">
                <a:solidFill>
                  <a:schemeClr val="tx1">
                    <a:lumMod val="95000"/>
                    <a:lumOff val="5000"/>
                  </a:schemeClr>
                </a:solidFill>
              </a:rPr>
              <a:t>Lorem ipsum dolor sit amet, consectetur adipiscing elit. Donec luctus nibh sit amet sem vulputate venenatis bibendum orci pulvinar. Lorem ipsum dolor sit amet, consectetur adipiscing elit. Donec luctus nibh sit amet sem vulputate venenatis bibendum orci pulvinar. </a:t>
            </a:r>
          </a:p>
        </p:txBody>
      </p:sp>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项目概况</a:t>
            </a:r>
            <a:endParaRPr lang="zh-CN" altLang="en-US" sz="1600" dirty="0">
              <a:solidFill>
                <a:schemeClr val="accent1"/>
              </a:solidFill>
              <a:latin typeface="+mj-ea"/>
              <a:ea typeface="+mj-ea"/>
            </a:endParaRPr>
          </a:p>
        </p:txBody>
      </p:sp>
      <p:sp>
        <p:nvSpPr>
          <p:cNvPr id="24" name="文本框 5"/>
          <p:cNvSpPr txBox="1">
            <a:spLocks noChangeArrowheads="1"/>
          </p:cNvSpPr>
          <p:nvPr/>
        </p:nvSpPr>
        <p:spPr bwMode="auto">
          <a:xfrm>
            <a:off x="235113" y="3016768"/>
            <a:ext cx="282481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800">
                <a:solidFill>
                  <a:schemeClr val="accent1"/>
                </a:solidFill>
                <a:latin typeface="方正兰亭黑_GBK"/>
                <a:ea typeface="方正兰亭黑_GBK"/>
              </a:rPr>
              <a:t>PROJECT INTRODUCTION</a:t>
            </a:r>
          </a:p>
        </p:txBody>
      </p:sp>
      <p:cxnSp>
        <p:nvCxnSpPr>
          <p:cNvPr id="28" name="直接连接符 27"/>
          <p:cNvCxnSpPr/>
          <p:nvPr/>
        </p:nvCxnSpPr>
        <p:spPr>
          <a:xfrm>
            <a:off x="338336" y="3546544"/>
            <a:ext cx="34978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38498" y="417405"/>
            <a:ext cx="4058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400" b="1" dirty="0" smtClean="0">
                <a:solidFill>
                  <a:schemeClr val="bg1"/>
                </a:solidFill>
                <a:latin typeface="+mj-ea"/>
                <a:ea typeface="+mj-ea"/>
              </a:rPr>
              <a:t>01</a:t>
            </a:r>
            <a:endParaRPr lang="zh-CN" altLang="en-US" sz="1400" b="1" dirty="0">
              <a:solidFill>
                <a:schemeClr val="bg1"/>
              </a:solidFill>
              <a:latin typeface="+mj-ea"/>
              <a:ea typeface="+mj-ea"/>
            </a:endParaRPr>
          </a:p>
        </p:txBody>
      </p:sp>
      <p:cxnSp>
        <p:nvCxnSpPr>
          <p:cNvPr id="27" name="直接连接符 26"/>
          <p:cNvCxnSpPr/>
          <p:nvPr/>
        </p:nvCxnSpPr>
        <p:spPr>
          <a:xfrm>
            <a:off x="1014315" y="623818"/>
            <a:ext cx="86990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团队介绍</a:t>
            </a:r>
          </a:p>
        </p:txBody>
      </p:sp>
      <p:sp>
        <p:nvSpPr>
          <p:cNvPr id="11" name="矩形 10"/>
          <p:cNvSpPr/>
          <p:nvPr/>
        </p:nvSpPr>
        <p:spPr>
          <a:xfrm>
            <a:off x="934511" y="665822"/>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2" y="244886"/>
            <a:ext cx="528375"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371223"/>
            <a:ext cx="32573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5" name="圆角矩形 4"/>
          <p:cNvSpPr/>
          <p:nvPr/>
        </p:nvSpPr>
        <p:spPr>
          <a:xfrm>
            <a:off x="842416" y="2180093"/>
            <a:ext cx="1749158" cy="3874576"/>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rotWithShape="1">
          <a:blip r:embed="rId3" cstate="print">
            <a:extLst>
              <a:ext uri="{28A0092B-C50C-407E-A947-70E740481C1C}">
                <a14:useLocalDpi xmlns:a14="http://schemas.microsoft.com/office/drawing/2010/main" xmlns="" val="0"/>
              </a:ext>
            </a:extLst>
          </a:blip>
          <a:srcRect l="16729" r="16729"/>
          <a:stretch>
            <a:fillRect/>
          </a:stretch>
        </p:blipFill>
        <p:spPr>
          <a:xfrm>
            <a:off x="1220277" y="2411706"/>
            <a:ext cx="993436" cy="1324581"/>
          </a:xfrm>
          <a:prstGeom prst="ellipse">
            <a:avLst/>
          </a:prstGeom>
          <a:effectLst>
            <a:outerShdw blurRad="127000" dist="76200" dir="5400000" algn="t" rotWithShape="0">
              <a:prstClr val="black">
                <a:alpha val="40000"/>
              </a:prstClr>
            </a:outerShdw>
          </a:effectLst>
        </p:spPr>
      </p:pic>
      <p:sp>
        <p:nvSpPr>
          <p:cNvPr id="26" name="圆角矩形 25"/>
          <p:cNvSpPr/>
          <p:nvPr/>
        </p:nvSpPr>
        <p:spPr>
          <a:xfrm>
            <a:off x="2763461" y="2180093"/>
            <a:ext cx="1749158" cy="3874576"/>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rotWithShape="1">
          <a:blip r:embed="rId4" cstate="print">
            <a:extLst>
              <a:ext uri="{28A0092B-C50C-407E-A947-70E740481C1C}">
                <a14:useLocalDpi xmlns:a14="http://schemas.microsoft.com/office/drawing/2010/main" xmlns="" val="0"/>
              </a:ext>
            </a:extLst>
          </a:blip>
          <a:srcRect l="16729" r="16729"/>
          <a:stretch>
            <a:fillRect/>
          </a:stretch>
        </p:blipFill>
        <p:spPr>
          <a:xfrm>
            <a:off x="3141322" y="2411706"/>
            <a:ext cx="993436" cy="1324581"/>
          </a:xfrm>
          <a:prstGeom prst="ellipse">
            <a:avLst/>
          </a:prstGeom>
          <a:effectLst>
            <a:outerShdw blurRad="127000" dist="76200" dir="5400000" algn="t" rotWithShape="0">
              <a:prstClr val="black">
                <a:alpha val="40000"/>
              </a:prstClr>
            </a:outerShdw>
          </a:effectLst>
        </p:spPr>
      </p:pic>
      <p:sp>
        <p:nvSpPr>
          <p:cNvPr id="27" name="圆角矩形 26"/>
          <p:cNvSpPr/>
          <p:nvPr/>
        </p:nvSpPr>
        <p:spPr>
          <a:xfrm>
            <a:off x="4660239" y="2180093"/>
            <a:ext cx="1749158" cy="3874576"/>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rotWithShape="1">
          <a:blip r:embed="rId5" cstate="print">
            <a:extLst>
              <a:ext uri="{28A0092B-C50C-407E-A947-70E740481C1C}">
                <a14:useLocalDpi xmlns:a14="http://schemas.microsoft.com/office/drawing/2010/main" xmlns="" val="0"/>
              </a:ext>
            </a:extLst>
          </a:blip>
          <a:srcRect l="23347" r="10111"/>
          <a:stretch>
            <a:fillRect/>
          </a:stretch>
        </p:blipFill>
        <p:spPr>
          <a:xfrm>
            <a:off x="4974769" y="2411706"/>
            <a:ext cx="993436" cy="1324581"/>
          </a:xfrm>
          <a:prstGeom prst="ellipse">
            <a:avLst/>
          </a:prstGeom>
          <a:effectLst>
            <a:outerShdw blurRad="127000" dist="76200" dir="5400000" algn="t" rotWithShape="0">
              <a:prstClr val="black">
                <a:alpha val="40000"/>
              </a:prstClr>
            </a:outerShdw>
          </a:effectLst>
        </p:spPr>
      </p:pic>
      <p:sp>
        <p:nvSpPr>
          <p:cNvPr id="29" name="圆角矩形 28"/>
          <p:cNvSpPr/>
          <p:nvPr/>
        </p:nvSpPr>
        <p:spPr>
          <a:xfrm>
            <a:off x="6557017" y="2180093"/>
            <a:ext cx="1749158" cy="3874576"/>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rotWithShape="1">
          <a:blip r:embed="rId6" cstate="print">
            <a:extLst>
              <a:ext uri="{28A0092B-C50C-407E-A947-70E740481C1C}">
                <a14:useLocalDpi xmlns:a14="http://schemas.microsoft.com/office/drawing/2010/main" xmlns="" val="0"/>
              </a:ext>
            </a:extLst>
          </a:blip>
          <a:srcRect l="16630" r="16630"/>
          <a:stretch>
            <a:fillRect/>
          </a:stretch>
        </p:blipFill>
        <p:spPr>
          <a:xfrm>
            <a:off x="6940009" y="2411706"/>
            <a:ext cx="993436" cy="1324581"/>
          </a:xfrm>
          <a:prstGeom prst="ellipse">
            <a:avLst/>
          </a:prstGeom>
          <a:effectLst>
            <a:outerShdw blurRad="127000" dist="76200" dir="5400000" algn="t" rotWithShape="0">
              <a:prstClr val="black">
                <a:alpha val="40000"/>
              </a:prstClr>
            </a:outerShdw>
          </a:effectLst>
        </p:spPr>
      </p:pic>
      <p:sp>
        <p:nvSpPr>
          <p:cNvPr id="31"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426297" y="4167493"/>
            <a:ext cx="57419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en-US" altLang="zh-CN" sz="1400" smtClean="0">
                <a:solidFill>
                  <a:schemeClr val="bg1">
                    <a:lumMod val="65000"/>
                  </a:schemeClr>
                </a:solidFill>
                <a:latin typeface="Arial" panose="020B0604020202020204"/>
                <a:ea typeface="方正兰亭黑_GBK" panose="02000000000000000000" pitchFamily="2" charset="-122"/>
                <a:sym typeface="Calibri" panose="020F0502020204030204" pitchFamily="34" charset="0"/>
              </a:rPr>
              <a:t>CEO</a:t>
            </a:r>
            <a:endParaRPr lang="en-US" altLang="zh-CN" sz="1400">
              <a:solidFill>
                <a:schemeClr val="bg1">
                  <a:lumMod val="65000"/>
                </a:schemeClr>
              </a:solidFill>
              <a:latin typeface="Arial" panose="020B0604020202020204"/>
              <a:ea typeface="方正兰亭黑_GBK" panose="02000000000000000000" pitchFamily="2" charset="-122"/>
              <a:sym typeface="Calibri" panose="020F0502020204030204" pitchFamily="34" charset="0"/>
            </a:endParaRPr>
          </a:p>
        </p:txBody>
      </p:sp>
      <p:sp>
        <p:nvSpPr>
          <p:cNvPr id="32"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76843" y="3836486"/>
            <a:ext cx="127310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400">
                <a:solidFill>
                  <a:schemeClr val="accent1"/>
                </a:solidFill>
                <a:latin typeface="Arial" panose="020B0604020202020204"/>
                <a:ea typeface="方正兰亭黑_GBK" panose="02000000000000000000" pitchFamily="2" charset="-122"/>
                <a:sym typeface="Calibri" panose="020F0502020204030204" pitchFamily="34" charset="0"/>
              </a:rPr>
              <a:t>YOUR NAME</a:t>
            </a:r>
          </a:p>
        </p:txBody>
      </p:sp>
      <p:sp>
        <p:nvSpPr>
          <p:cNvPr id="33"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761407" y="4562974"/>
            <a:ext cx="1928245" cy="1076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914400" fontAlgn="base">
              <a:lnSpc>
                <a:spcPct val="150000"/>
              </a:lnSpc>
              <a:spcBef>
                <a:spcPts val="1000"/>
              </a:spcBef>
              <a:spcAft>
                <a:spcPct val="0"/>
              </a:spcAft>
              <a:buFont typeface="Arial" panose="020B0604020202020204" pitchFamily="34" charset="0"/>
              <a:buNone/>
            </a:pPr>
            <a:r>
              <a:rPr lang="en-US" altLang="zh-CN" sz="900">
                <a:solidFill>
                  <a:schemeClr val="tx1">
                    <a:lumMod val="85000"/>
                    <a:lumOff val="15000"/>
                  </a:schemeClr>
                </a:solidFill>
                <a:latin typeface="Calibri Light" panose="020F0302020204030204"/>
                <a:sym typeface="Calibri" panose="020F0502020204030204" pitchFamily="34" charset="0"/>
              </a:rPr>
              <a:t>Curabitur elementum posuere pretium. Quisque nibh dolor, dignissim ac dignissim </a:t>
            </a:r>
            <a:r>
              <a:rPr lang="en-US" altLang="zh-CN" sz="900" smtClean="0">
                <a:solidFill>
                  <a:schemeClr val="tx1">
                    <a:lumMod val="85000"/>
                    <a:lumOff val="15000"/>
                  </a:schemeClr>
                </a:solidFill>
                <a:latin typeface="Calibri Light" panose="020F0302020204030204"/>
                <a:sym typeface="Calibri" panose="020F0502020204030204" pitchFamily="34" charset="0"/>
              </a:rPr>
              <a:t>ut.</a:t>
            </a:r>
            <a:endParaRPr lang="en-US" altLang="zh-CN" sz="900">
              <a:solidFill>
                <a:schemeClr val="tx1">
                  <a:lumMod val="85000"/>
                  <a:lumOff val="15000"/>
                </a:schemeClr>
              </a:solidFill>
              <a:latin typeface="Calibri Light" panose="020F0302020204030204"/>
              <a:sym typeface="Calibri" panose="020F0502020204030204" pitchFamily="34" charset="0"/>
            </a:endParaRPr>
          </a:p>
        </p:txBody>
      </p:sp>
      <p:cxnSp>
        <p:nvCxnSpPr>
          <p:cNvPr id="34" name="直接连接符 33"/>
          <p:cNvCxnSpPr/>
          <p:nvPr/>
        </p:nvCxnSpPr>
        <p:spPr>
          <a:xfrm>
            <a:off x="1629789" y="4577861"/>
            <a:ext cx="1715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354542" y="4182381"/>
            <a:ext cx="57419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en-US" altLang="zh-CN" sz="1400" smtClean="0">
                <a:solidFill>
                  <a:schemeClr val="bg1">
                    <a:lumMod val="65000"/>
                  </a:schemeClr>
                </a:solidFill>
                <a:latin typeface="Arial" panose="020B0604020202020204"/>
                <a:ea typeface="方正兰亭黑_GBK" panose="02000000000000000000" pitchFamily="2" charset="-122"/>
                <a:sym typeface="Calibri" panose="020F0502020204030204" pitchFamily="34" charset="0"/>
              </a:rPr>
              <a:t>CEO</a:t>
            </a:r>
            <a:endParaRPr lang="en-US" altLang="zh-CN" sz="1400">
              <a:solidFill>
                <a:schemeClr val="bg1">
                  <a:lumMod val="65000"/>
                </a:schemeClr>
              </a:solidFill>
              <a:latin typeface="Arial" panose="020B0604020202020204"/>
              <a:ea typeface="方正兰亭黑_GBK" panose="02000000000000000000" pitchFamily="2" charset="-122"/>
              <a:sym typeface="Calibri" panose="020F0502020204030204" pitchFamily="34" charset="0"/>
            </a:endParaRPr>
          </a:p>
        </p:txBody>
      </p:sp>
      <p:sp>
        <p:nvSpPr>
          <p:cNvPr id="36"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05088" y="3851374"/>
            <a:ext cx="127310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400">
                <a:solidFill>
                  <a:schemeClr val="accent1"/>
                </a:solidFill>
                <a:latin typeface="Arial" panose="020B0604020202020204"/>
                <a:ea typeface="方正兰亭黑_GBK" panose="02000000000000000000" pitchFamily="2" charset="-122"/>
                <a:sym typeface="Calibri" panose="020F0502020204030204" pitchFamily="34" charset="0"/>
              </a:rPr>
              <a:t>YOUR NAME</a:t>
            </a:r>
          </a:p>
        </p:txBody>
      </p:sp>
      <p:sp>
        <p:nvSpPr>
          <p:cNvPr id="37"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2689652" y="4577862"/>
            <a:ext cx="1928245" cy="1076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914400" fontAlgn="base">
              <a:lnSpc>
                <a:spcPct val="150000"/>
              </a:lnSpc>
              <a:spcBef>
                <a:spcPts val="1000"/>
              </a:spcBef>
              <a:spcAft>
                <a:spcPct val="0"/>
              </a:spcAft>
              <a:buFont typeface="Arial" panose="020B0604020202020204" pitchFamily="34" charset="0"/>
              <a:buNone/>
            </a:pPr>
            <a:r>
              <a:rPr lang="en-US" altLang="zh-CN" sz="900">
                <a:solidFill>
                  <a:schemeClr val="tx1">
                    <a:lumMod val="85000"/>
                    <a:lumOff val="15000"/>
                  </a:schemeClr>
                </a:solidFill>
                <a:latin typeface="Calibri Light" panose="020F0302020204030204"/>
                <a:sym typeface="Calibri" panose="020F0502020204030204" pitchFamily="34" charset="0"/>
              </a:rPr>
              <a:t>Curabitur elementum posuere pretium. Quisque nibh dolor, dignissim ac dignissim </a:t>
            </a:r>
            <a:r>
              <a:rPr lang="en-US" altLang="zh-CN" sz="900" smtClean="0">
                <a:solidFill>
                  <a:schemeClr val="tx1">
                    <a:lumMod val="85000"/>
                    <a:lumOff val="15000"/>
                  </a:schemeClr>
                </a:solidFill>
                <a:latin typeface="Calibri Light" panose="020F0302020204030204"/>
                <a:sym typeface="Calibri" panose="020F0502020204030204" pitchFamily="34" charset="0"/>
              </a:rPr>
              <a:t>ut.</a:t>
            </a:r>
            <a:endParaRPr lang="en-US" altLang="zh-CN" sz="900">
              <a:solidFill>
                <a:schemeClr val="tx1">
                  <a:lumMod val="85000"/>
                  <a:lumOff val="15000"/>
                </a:schemeClr>
              </a:solidFill>
              <a:latin typeface="Calibri Light" panose="020F0302020204030204"/>
              <a:sym typeface="Calibri" panose="020F0502020204030204" pitchFamily="34" charset="0"/>
            </a:endParaRPr>
          </a:p>
        </p:txBody>
      </p:sp>
      <p:cxnSp>
        <p:nvCxnSpPr>
          <p:cNvPr id="38" name="直接连接符 37"/>
          <p:cNvCxnSpPr/>
          <p:nvPr/>
        </p:nvCxnSpPr>
        <p:spPr>
          <a:xfrm>
            <a:off x="3558034" y="4592749"/>
            <a:ext cx="1715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219853" y="4197269"/>
            <a:ext cx="57419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en-US" altLang="zh-CN" sz="1400" smtClean="0">
                <a:solidFill>
                  <a:schemeClr val="bg1">
                    <a:lumMod val="65000"/>
                  </a:schemeClr>
                </a:solidFill>
                <a:latin typeface="Arial" panose="020B0604020202020204"/>
                <a:ea typeface="方正兰亭黑_GBK" panose="02000000000000000000" pitchFamily="2" charset="-122"/>
                <a:sym typeface="Calibri" panose="020F0502020204030204" pitchFamily="34" charset="0"/>
              </a:rPr>
              <a:t>CEO</a:t>
            </a:r>
            <a:endParaRPr lang="en-US" altLang="zh-CN" sz="1400">
              <a:solidFill>
                <a:schemeClr val="bg1">
                  <a:lumMod val="65000"/>
                </a:schemeClr>
              </a:solidFill>
              <a:latin typeface="Arial" panose="020B0604020202020204"/>
              <a:ea typeface="方正兰亭黑_GBK" panose="02000000000000000000" pitchFamily="2" charset="-122"/>
              <a:sym typeface="Calibri" panose="020F0502020204030204" pitchFamily="34" charset="0"/>
            </a:endParaRPr>
          </a:p>
        </p:txBody>
      </p:sp>
      <p:sp>
        <p:nvSpPr>
          <p:cNvPr id="40"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4870399" y="3866262"/>
            <a:ext cx="127310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400">
                <a:solidFill>
                  <a:schemeClr val="accent1"/>
                </a:solidFill>
                <a:latin typeface="Arial" panose="020B0604020202020204"/>
                <a:ea typeface="方正兰亭黑_GBK" panose="02000000000000000000" pitchFamily="2" charset="-122"/>
                <a:sym typeface="Calibri" panose="020F0502020204030204" pitchFamily="34" charset="0"/>
              </a:rPr>
              <a:t>YOUR NAME</a:t>
            </a:r>
          </a:p>
        </p:txBody>
      </p:sp>
      <p:sp>
        <p:nvSpPr>
          <p:cNvPr id="41"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4554963" y="4592750"/>
            <a:ext cx="1928245" cy="1076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914400" fontAlgn="base">
              <a:lnSpc>
                <a:spcPct val="150000"/>
              </a:lnSpc>
              <a:spcBef>
                <a:spcPts val="1000"/>
              </a:spcBef>
              <a:spcAft>
                <a:spcPct val="0"/>
              </a:spcAft>
              <a:buFont typeface="Arial" panose="020B0604020202020204" pitchFamily="34" charset="0"/>
              <a:buNone/>
            </a:pPr>
            <a:r>
              <a:rPr lang="en-US" altLang="zh-CN" sz="900">
                <a:solidFill>
                  <a:schemeClr val="tx1">
                    <a:lumMod val="85000"/>
                    <a:lumOff val="15000"/>
                  </a:schemeClr>
                </a:solidFill>
                <a:latin typeface="Calibri Light" panose="020F0302020204030204"/>
                <a:sym typeface="Calibri" panose="020F0502020204030204" pitchFamily="34" charset="0"/>
              </a:rPr>
              <a:t>Curabitur elementum posuere pretium. Quisque nibh dolor, dignissim ac dignissim </a:t>
            </a:r>
            <a:r>
              <a:rPr lang="en-US" altLang="zh-CN" sz="900" smtClean="0">
                <a:solidFill>
                  <a:schemeClr val="tx1">
                    <a:lumMod val="85000"/>
                    <a:lumOff val="15000"/>
                  </a:schemeClr>
                </a:solidFill>
                <a:latin typeface="Calibri Light" panose="020F0302020204030204"/>
                <a:sym typeface="Calibri" panose="020F0502020204030204" pitchFamily="34" charset="0"/>
              </a:rPr>
              <a:t>ut.</a:t>
            </a:r>
            <a:endParaRPr lang="en-US" altLang="zh-CN" sz="900">
              <a:solidFill>
                <a:schemeClr val="tx1">
                  <a:lumMod val="85000"/>
                  <a:lumOff val="15000"/>
                </a:schemeClr>
              </a:solidFill>
              <a:latin typeface="Calibri Light" panose="020F0302020204030204"/>
              <a:sym typeface="Calibri" panose="020F0502020204030204" pitchFamily="34" charset="0"/>
            </a:endParaRPr>
          </a:p>
        </p:txBody>
      </p:sp>
      <p:cxnSp>
        <p:nvCxnSpPr>
          <p:cNvPr id="42" name="直接连接符 41"/>
          <p:cNvCxnSpPr/>
          <p:nvPr/>
        </p:nvCxnSpPr>
        <p:spPr>
          <a:xfrm>
            <a:off x="5423344" y="4607637"/>
            <a:ext cx="1715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7074288" y="4212157"/>
            <a:ext cx="57419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en-US" altLang="zh-CN" sz="1400" smtClean="0">
                <a:solidFill>
                  <a:schemeClr val="bg1">
                    <a:lumMod val="65000"/>
                  </a:schemeClr>
                </a:solidFill>
                <a:latin typeface="Arial" panose="020B0604020202020204"/>
                <a:ea typeface="方正兰亭黑_GBK" panose="02000000000000000000" pitchFamily="2" charset="-122"/>
                <a:sym typeface="Calibri" panose="020F0502020204030204" pitchFamily="34" charset="0"/>
              </a:rPr>
              <a:t>CEO</a:t>
            </a:r>
            <a:endParaRPr lang="en-US" altLang="zh-CN" sz="1400">
              <a:solidFill>
                <a:schemeClr val="bg1">
                  <a:lumMod val="65000"/>
                </a:schemeClr>
              </a:solidFill>
              <a:latin typeface="Arial" panose="020B0604020202020204"/>
              <a:ea typeface="方正兰亭黑_GBK" panose="02000000000000000000" pitchFamily="2" charset="-122"/>
              <a:sym typeface="Calibri" panose="020F0502020204030204" pitchFamily="34" charset="0"/>
            </a:endParaRPr>
          </a:p>
        </p:txBody>
      </p:sp>
      <p:sp>
        <p:nvSpPr>
          <p:cNvPr id="44"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6724834" y="3881150"/>
            <a:ext cx="127310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en-US" altLang="zh-CN" sz="1400">
                <a:solidFill>
                  <a:schemeClr val="accent1"/>
                </a:solidFill>
                <a:latin typeface="Arial" panose="020B0604020202020204"/>
                <a:ea typeface="方正兰亭黑_GBK" panose="02000000000000000000" pitchFamily="2" charset="-122"/>
                <a:sym typeface="Calibri" panose="020F0502020204030204" pitchFamily="34" charset="0"/>
              </a:rPr>
              <a:t>YOUR NAME</a:t>
            </a:r>
          </a:p>
        </p:txBody>
      </p:sp>
      <p:sp>
        <p:nvSpPr>
          <p:cNvPr id="45"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6409398" y="4607638"/>
            <a:ext cx="1928245" cy="1076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914400" fontAlgn="base">
              <a:lnSpc>
                <a:spcPct val="150000"/>
              </a:lnSpc>
              <a:spcBef>
                <a:spcPts val="1000"/>
              </a:spcBef>
              <a:spcAft>
                <a:spcPct val="0"/>
              </a:spcAft>
              <a:buFont typeface="Arial" panose="020B0604020202020204" pitchFamily="34" charset="0"/>
              <a:buNone/>
            </a:pPr>
            <a:r>
              <a:rPr lang="en-US" altLang="zh-CN" sz="900">
                <a:solidFill>
                  <a:schemeClr val="tx1">
                    <a:lumMod val="85000"/>
                    <a:lumOff val="15000"/>
                  </a:schemeClr>
                </a:solidFill>
                <a:latin typeface="Calibri Light" panose="020F0302020204030204"/>
                <a:sym typeface="Calibri" panose="020F0502020204030204" pitchFamily="34" charset="0"/>
              </a:rPr>
              <a:t>Curabitur elementum posuere pretium. Quisque nibh dolor, dignissim ac dignissim </a:t>
            </a:r>
            <a:r>
              <a:rPr lang="en-US" altLang="zh-CN" sz="900" smtClean="0">
                <a:solidFill>
                  <a:schemeClr val="tx1">
                    <a:lumMod val="85000"/>
                    <a:lumOff val="15000"/>
                  </a:schemeClr>
                </a:solidFill>
                <a:latin typeface="Calibri Light" panose="020F0302020204030204"/>
                <a:sym typeface="Calibri" panose="020F0502020204030204" pitchFamily="34" charset="0"/>
              </a:rPr>
              <a:t>ut.</a:t>
            </a:r>
            <a:endParaRPr lang="en-US" altLang="zh-CN" sz="900">
              <a:solidFill>
                <a:schemeClr val="tx1">
                  <a:lumMod val="85000"/>
                  <a:lumOff val="15000"/>
                </a:schemeClr>
              </a:solidFill>
              <a:latin typeface="Calibri Light" panose="020F0302020204030204"/>
              <a:sym typeface="Calibri" panose="020F0502020204030204" pitchFamily="34" charset="0"/>
            </a:endParaRPr>
          </a:p>
        </p:txBody>
      </p:sp>
      <p:cxnSp>
        <p:nvCxnSpPr>
          <p:cNvPr id="46" name="直接连接符 45"/>
          <p:cNvCxnSpPr/>
          <p:nvPr/>
        </p:nvCxnSpPr>
        <p:spPr>
          <a:xfrm>
            <a:off x="7277780" y="4622525"/>
            <a:ext cx="1715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公司介绍</a:t>
            </a:r>
          </a:p>
        </p:txBody>
      </p:sp>
      <p:sp>
        <p:nvSpPr>
          <p:cNvPr id="11" name="矩形 10"/>
          <p:cNvSpPr/>
          <p:nvPr/>
        </p:nvSpPr>
        <p:spPr>
          <a:xfrm>
            <a:off x="934511" y="665822"/>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2" y="244886"/>
            <a:ext cx="528375"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371223"/>
            <a:ext cx="32573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pic>
        <p:nvPicPr>
          <p:cNvPr id="9" name="图片占位符 8"/>
          <p:cNvPicPr>
            <a:picLocks noGrp="1" noChangeAspect="1"/>
          </p:cNvPicPr>
          <p:nvPr>
            <p:ph type="pic" sz="quarter" idx="12"/>
          </p:nvPr>
        </p:nvPicPr>
        <p:blipFill rotWithShape="1">
          <a:blip r:embed="rId3" cstate="print">
            <a:extLst>
              <a:ext uri="{28A0092B-C50C-407E-A947-70E740481C1C}">
                <a14:useLocalDpi xmlns:a14="http://schemas.microsoft.com/office/drawing/2010/main" xmlns="" val="0"/>
              </a:ext>
            </a:extLst>
          </a:blip>
          <a:srcRect t="24527" b="15048"/>
          <a:stretch>
            <a:fillRect/>
          </a:stretch>
        </p:blipFill>
        <p:spPr>
          <a:xfrm>
            <a:off x="337512" y="1654947"/>
            <a:ext cx="8499413" cy="3320957"/>
          </a:xfrm>
        </p:spPr>
      </p:pic>
      <p:sp>
        <p:nvSpPr>
          <p:cNvPr id="50" name="文本框 5"/>
          <p:cNvSpPr txBox="1">
            <a:spLocks noChangeArrowheads="1"/>
          </p:cNvSpPr>
          <p:nvPr/>
        </p:nvSpPr>
        <p:spPr bwMode="auto">
          <a:xfrm>
            <a:off x="323851" y="5190419"/>
            <a:ext cx="1888659" cy="338554"/>
          </a:xfrm>
          <a:prstGeom prst="rect">
            <a:avLst/>
          </a:prstGeom>
          <a:solidFill>
            <a:schemeClr val="accent1"/>
          </a:solid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smtClean="0">
                <a:solidFill>
                  <a:schemeClr val="bg1"/>
                </a:solidFill>
                <a:latin typeface="方正兰亭黑_GBK"/>
                <a:ea typeface="方正兰亭黑_GBK"/>
              </a:rPr>
              <a:t>ABOUT COMPANY</a:t>
            </a:r>
            <a:endParaRPr lang="zh-CN" altLang="en-US" sz="1600">
              <a:solidFill>
                <a:schemeClr val="bg1"/>
              </a:solidFill>
              <a:latin typeface="方正兰亭黑_GBK"/>
              <a:ea typeface="方正兰亭黑_GBK"/>
            </a:endParaRPr>
          </a:p>
        </p:txBody>
      </p:sp>
      <p:sp>
        <p:nvSpPr>
          <p:cNvPr id="51" name="矩形 50"/>
          <p:cNvSpPr/>
          <p:nvPr/>
        </p:nvSpPr>
        <p:spPr>
          <a:xfrm>
            <a:off x="251184" y="5657383"/>
            <a:ext cx="879728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Lorem ipsum dolor sit amet, consectetur adipiscing elit. Donec luctus nibh sit amet sem vulputate venenatis bibendum orci pulvinar. Lorem ipsum dolor sit amet, consectetur adipiscing elit. Donec luctus nibh sit amet sem vulputate venenatis bibendum orci pulvinar. Lorem ipsum dolor sit amet, consectetur adipiscing elit. </a:t>
            </a:r>
            <a:endParaRPr lang="zh-CN" altLang="en-US" sz="900">
              <a:solidFill>
                <a:schemeClr val="tx1">
                  <a:lumMod val="85000"/>
                  <a:lumOff val="15000"/>
                </a:schemeClr>
              </a:solidFill>
            </a:endParaRPr>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项目模式</a:t>
            </a: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2573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55" name="Freeform 7"/>
          <p:cNvSpPr>
            <a:spLocks noEditPoints="1"/>
          </p:cNvSpPr>
          <p:nvPr/>
        </p:nvSpPr>
        <p:spPr bwMode="auto">
          <a:xfrm>
            <a:off x="582942" y="2172862"/>
            <a:ext cx="1534311"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8"/>
          <p:cNvSpPr/>
          <p:nvPr/>
        </p:nvSpPr>
        <p:spPr bwMode="auto">
          <a:xfrm>
            <a:off x="376877" y="2010770"/>
            <a:ext cx="617536" cy="945655"/>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 name="Oval 9"/>
          <p:cNvSpPr>
            <a:spLocks noChangeArrowheads="1"/>
          </p:cNvSpPr>
          <p:nvPr/>
        </p:nvSpPr>
        <p:spPr bwMode="auto">
          <a:xfrm>
            <a:off x="864808" y="2577656"/>
            <a:ext cx="924399" cy="1240537"/>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58" name="Freeform 11"/>
          <p:cNvSpPr/>
          <p:nvPr/>
        </p:nvSpPr>
        <p:spPr bwMode="auto">
          <a:xfrm>
            <a:off x="8149587" y="3463125"/>
            <a:ext cx="617536" cy="945655"/>
          </a:xfrm>
          <a:custGeom>
            <a:avLst/>
            <a:gdLst>
              <a:gd name="T0" fmla="*/ 0 w 162"/>
              <a:gd name="T1" fmla="*/ 185 h 185"/>
              <a:gd name="T2" fmla="*/ 66 w 162"/>
              <a:gd name="T3" fmla="*/ 171 h 185"/>
              <a:gd name="T4" fmla="*/ 60 w 162"/>
              <a:gd name="T5" fmla="*/ 160 h 185"/>
              <a:gd name="T6" fmla="*/ 161 w 162"/>
              <a:gd name="T7" fmla="*/ 8 h 185"/>
              <a:gd name="T8" fmla="*/ 156 w 162"/>
              <a:gd name="T9" fmla="*/ 0 h 185"/>
              <a:gd name="T10" fmla="*/ 155 w 162"/>
              <a:gd name="T11" fmla="*/ 0 h 185"/>
              <a:gd name="T12" fmla="*/ 149 w 162"/>
              <a:gd name="T13" fmla="*/ 5 h 185"/>
              <a:gd name="T14" fmla="*/ 54 w 162"/>
              <a:gd name="T15" fmla="*/ 149 h 185"/>
              <a:gd name="T16" fmla="*/ 50 w 162"/>
              <a:gd name="T17" fmla="*/ 140 h 185"/>
              <a:gd name="T18" fmla="*/ 0 w 162"/>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0" y="185"/>
                </a:moveTo>
                <a:cubicBezTo>
                  <a:pt x="66" y="171"/>
                  <a:pt x="66" y="171"/>
                  <a:pt x="66" y="171"/>
                </a:cubicBezTo>
                <a:cubicBezTo>
                  <a:pt x="60" y="160"/>
                  <a:pt x="60" y="160"/>
                  <a:pt x="60" y="160"/>
                </a:cubicBezTo>
                <a:cubicBezTo>
                  <a:pt x="111" y="124"/>
                  <a:pt x="147" y="69"/>
                  <a:pt x="161" y="8"/>
                </a:cubicBezTo>
                <a:cubicBezTo>
                  <a:pt x="162" y="4"/>
                  <a:pt x="159" y="1"/>
                  <a:pt x="156" y="0"/>
                </a:cubicBezTo>
                <a:cubicBezTo>
                  <a:pt x="156" y="0"/>
                  <a:pt x="155" y="0"/>
                  <a:pt x="155" y="0"/>
                </a:cubicBezTo>
                <a:cubicBezTo>
                  <a:pt x="152" y="0"/>
                  <a:pt x="150" y="2"/>
                  <a:pt x="149" y="5"/>
                </a:cubicBezTo>
                <a:cubicBezTo>
                  <a:pt x="136" y="63"/>
                  <a:pt x="102" y="114"/>
                  <a:pt x="54" y="149"/>
                </a:cubicBezTo>
                <a:cubicBezTo>
                  <a:pt x="50" y="140"/>
                  <a:pt x="50" y="140"/>
                  <a:pt x="50" y="140"/>
                </a:cubicBezTo>
                <a:lnTo>
                  <a:pt x="0" y="185"/>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9" name="Freeform 13"/>
          <p:cNvSpPr>
            <a:spLocks noEditPoints="1"/>
          </p:cNvSpPr>
          <p:nvPr/>
        </p:nvSpPr>
        <p:spPr bwMode="auto">
          <a:xfrm>
            <a:off x="2139908" y="2168381"/>
            <a:ext cx="1534311"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0" name="Oval 14"/>
          <p:cNvSpPr>
            <a:spLocks noChangeArrowheads="1"/>
          </p:cNvSpPr>
          <p:nvPr/>
        </p:nvSpPr>
        <p:spPr bwMode="auto">
          <a:xfrm>
            <a:off x="2444865" y="2577656"/>
            <a:ext cx="924399" cy="1240537"/>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1" name="Freeform 15"/>
          <p:cNvSpPr>
            <a:spLocks noEditPoints="1"/>
          </p:cNvSpPr>
          <p:nvPr/>
        </p:nvSpPr>
        <p:spPr bwMode="auto">
          <a:xfrm>
            <a:off x="3719962" y="2168381"/>
            <a:ext cx="1534311"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Oval 16"/>
          <p:cNvSpPr>
            <a:spLocks noChangeArrowheads="1"/>
          </p:cNvSpPr>
          <p:nvPr/>
        </p:nvSpPr>
        <p:spPr bwMode="auto">
          <a:xfrm>
            <a:off x="4024918" y="2577656"/>
            <a:ext cx="924399" cy="1240537"/>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3" name="Freeform 17"/>
          <p:cNvSpPr>
            <a:spLocks noEditPoints="1"/>
          </p:cNvSpPr>
          <p:nvPr/>
        </p:nvSpPr>
        <p:spPr bwMode="auto">
          <a:xfrm>
            <a:off x="5300017" y="2168381"/>
            <a:ext cx="1534311"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Oval 18"/>
          <p:cNvSpPr>
            <a:spLocks noChangeArrowheads="1"/>
          </p:cNvSpPr>
          <p:nvPr/>
        </p:nvSpPr>
        <p:spPr bwMode="auto">
          <a:xfrm>
            <a:off x="5604971" y="2577656"/>
            <a:ext cx="924399" cy="1240537"/>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5" name="Freeform 19"/>
          <p:cNvSpPr>
            <a:spLocks noEditPoints="1"/>
          </p:cNvSpPr>
          <p:nvPr/>
        </p:nvSpPr>
        <p:spPr bwMode="auto">
          <a:xfrm>
            <a:off x="6880068" y="2168381"/>
            <a:ext cx="1534311"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6" name="Oval 20"/>
          <p:cNvSpPr>
            <a:spLocks noChangeArrowheads="1"/>
          </p:cNvSpPr>
          <p:nvPr/>
        </p:nvSpPr>
        <p:spPr bwMode="auto">
          <a:xfrm>
            <a:off x="7185026" y="2577656"/>
            <a:ext cx="924399" cy="1240537"/>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7" name="AutoShape 59"/>
          <p:cNvSpPr/>
          <p:nvPr/>
        </p:nvSpPr>
        <p:spPr bwMode="auto">
          <a:xfrm>
            <a:off x="1112949" y="2950460"/>
            <a:ext cx="372839" cy="49492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68" name="组合 67"/>
          <p:cNvGrpSpPr/>
          <p:nvPr/>
        </p:nvGrpSpPr>
        <p:grpSpPr>
          <a:xfrm>
            <a:off x="2720754" y="3014615"/>
            <a:ext cx="383712" cy="448511"/>
            <a:chOff x="1035050" y="1447800"/>
            <a:chExt cx="360363" cy="315913"/>
          </a:xfrm>
          <a:solidFill>
            <a:schemeClr val="accent1"/>
          </a:solidFill>
        </p:grpSpPr>
        <p:sp>
          <p:nvSpPr>
            <p:cNvPr id="69"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71" name="组合 70"/>
          <p:cNvGrpSpPr/>
          <p:nvPr/>
        </p:nvGrpSpPr>
        <p:grpSpPr>
          <a:xfrm>
            <a:off x="4299001" y="2950459"/>
            <a:ext cx="352935" cy="472663"/>
            <a:chOff x="5394325" y="3578225"/>
            <a:chExt cx="358775" cy="360363"/>
          </a:xfrm>
          <a:solidFill>
            <a:schemeClr val="accent1"/>
          </a:solidFill>
        </p:grpSpPr>
        <p:sp>
          <p:nvSpPr>
            <p:cNvPr id="72"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3"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4"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5"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6"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7"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8"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9"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82" name="组合 81"/>
          <p:cNvGrpSpPr/>
          <p:nvPr/>
        </p:nvGrpSpPr>
        <p:grpSpPr>
          <a:xfrm>
            <a:off x="5860312" y="2950460"/>
            <a:ext cx="408991" cy="545321"/>
            <a:chOff x="3191434" y="2145028"/>
            <a:chExt cx="359165" cy="359165"/>
          </a:xfrm>
          <a:solidFill>
            <a:schemeClr val="accent1"/>
          </a:solidFill>
        </p:grpSpPr>
        <p:sp>
          <p:nvSpPr>
            <p:cNvPr id="83"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5"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86" name="Group 85"/>
          <p:cNvGrpSpPr/>
          <p:nvPr/>
        </p:nvGrpSpPr>
        <p:grpSpPr>
          <a:xfrm>
            <a:off x="7452140" y="2972461"/>
            <a:ext cx="392489" cy="523319"/>
            <a:chOff x="1200150" y="3768725"/>
            <a:chExt cx="446088" cy="446088"/>
          </a:xfrm>
          <a:solidFill>
            <a:schemeClr val="accent1"/>
          </a:solidFill>
        </p:grpSpPr>
        <p:sp>
          <p:nvSpPr>
            <p:cNvPr id="87"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8"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91" name="矩形 9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71767" y="4859545"/>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2"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94594" y="4452078"/>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3" name="直接连接符 9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1130102" y="4859545"/>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4" name="矩形 9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139115" y="4887231"/>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5" name="矩形 9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2146218" y="4479763"/>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6" name="直接连接符 9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2681725" y="4887231"/>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7" name="矩形 9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786968" y="4887231"/>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8" name="矩形 9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3794071" y="4479763"/>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9" name="直接连接符 9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4329578" y="4887231"/>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0" name="矩形 9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434821" y="4887231"/>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101" name="矩形 10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441924" y="4479763"/>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102" name="直接连接符 10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5977431" y="4887231"/>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3" name="矩形 10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980719" y="4859545"/>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104" name="矩形 10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6987822" y="4452078"/>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105" name="直接连接符 10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7523329" y="4859545"/>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6" y="2578226"/>
            <a:ext cx="1676757" cy="2235676"/>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2" y="2824389"/>
            <a:ext cx="1307513" cy="174335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900633" y="3142066"/>
            <a:ext cx="84830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02</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2591525"/>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市场分析</a:t>
            </a:r>
          </a:p>
        </p:txBody>
      </p:sp>
      <p:sp>
        <p:nvSpPr>
          <p:cNvPr id="20" name="矩形 19"/>
          <p:cNvSpPr/>
          <p:nvPr/>
        </p:nvSpPr>
        <p:spPr>
          <a:xfrm>
            <a:off x="3495178" y="3038981"/>
            <a:ext cx="1818126" cy="307777"/>
          </a:xfrm>
          <a:prstGeom prst="rect">
            <a:avLst/>
          </a:prstGeom>
        </p:spPr>
        <p:txBody>
          <a:bodyPr wrap="none">
            <a:spAutoFit/>
          </a:bodyPr>
          <a:lstStyle/>
          <a:p>
            <a:r>
              <a:rPr lang="en-US" altLang="zh-CN" sz="1400">
                <a:solidFill>
                  <a:srgbClr val="27506E"/>
                </a:solidFill>
                <a:latin typeface="微软雅黑" panose="020B0503020204020204" pitchFamily="34" charset="-122"/>
                <a:ea typeface="微软雅黑" panose="020B0503020204020204" pitchFamily="34" charset="-122"/>
              </a:rPr>
              <a:t>MARKET ANALYSIS</a:t>
            </a:r>
          </a:p>
        </p:txBody>
      </p:sp>
      <p:cxnSp>
        <p:nvCxnSpPr>
          <p:cNvPr id="3" name="直接连接符 2"/>
          <p:cNvCxnSpPr/>
          <p:nvPr/>
        </p:nvCxnSpPr>
        <p:spPr>
          <a:xfrm>
            <a:off x="3605703" y="346392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3449350"/>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4233362"/>
            <a:ext cx="1111558" cy="40748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TWO</a:t>
            </a:r>
            <a:endParaRPr lang="zh-CN" altLang="en-US" sz="1200">
              <a:solidFill>
                <a:prstClr val="white"/>
              </a:solidFill>
              <a:latin typeface="Arial" panose="020B0604020202020204"/>
            </a:endParaRPr>
          </a:p>
        </p:txBody>
      </p:sp>
      <p:sp>
        <p:nvSpPr>
          <p:cNvPr id="25" name="椭圆 24"/>
          <p:cNvSpPr/>
          <p:nvPr/>
        </p:nvSpPr>
        <p:spPr>
          <a:xfrm>
            <a:off x="2772931" y="2592797"/>
            <a:ext cx="390517"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1" y="3015197"/>
            <a:ext cx="286781" cy="3823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20" y="4863033"/>
            <a:ext cx="160345" cy="21379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4410935"/>
            <a:ext cx="220530" cy="29404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3972331"/>
            <a:ext cx="228296" cy="30439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4799329"/>
            <a:ext cx="154542" cy="20605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3972331"/>
            <a:ext cx="99708" cy="132944"/>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244885"/>
            <a:ext cx="100540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市场分析</a:t>
            </a:r>
            <a:endParaRPr lang="en-US" altLang="zh-CN" sz="1600">
              <a:solidFill>
                <a:schemeClr val="accent1"/>
              </a:solidFill>
              <a:latin typeface="方正兰亭黑_GBK"/>
              <a:ea typeface="方正兰亭黑_GBK"/>
            </a:endParaRPr>
          </a:p>
        </p:txBody>
      </p:sp>
      <p:sp>
        <p:nvSpPr>
          <p:cNvPr id="11" name="矩形 10"/>
          <p:cNvSpPr/>
          <p:nvPr/>
        </p:nvSpPr>
        <p:spPr>
          <a:xfrm>
            <a:off x="934511" y="647953"/>
            <a:ext cx="4090495"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696291"/>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371223"/>
            <a:ext cx="351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107"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01993" y="2448125"/>
            <a:ext cx="6880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80</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grpSp>
        <p:nvGrpSpPr>
          <p:cNvPr id="4" name="组合 3"/>
          <p:cNvGrpSpPr/>
          <p:nvPr/>
        </p:nvGrpSpPr>
        <p:grpSpPr>
          <a:xfrm>
            <a:off x="623960" y="1807283"/>
            <a:ext cx="1422928" cy="1897237"/>
            <a:chOff x="5169194" y="1865140"/>
            <a:chExt cx="1422928" cy="1422928"/>
          </a:xfrm>
        </p:grpSpPr>
        <p:sp>
          <p:nvSpPr>
            <p:cNvPr id="3" name="同心圆 2"/>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空心弧 1"/>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4" name="组合 113"/>
          <p:cNvGrpSpPr/>
          <p:nvPr/>
        </p:nvGrpSpPr>
        <p:grpSpPr>
          <a:xfrm>
            <a:off x="4776338" y="1807282"/>
            <a:ext cx="1422928" cy="1897237"/>
            <a:chOff x="5169194" y="1865140"/>
            <a:chExt cx="1422928" cy="1422928"/>
          </a:xfrm>
        </p:grpSpPr>
        <p:sp>
          <p:nvSpPr>
            <p:cNvPr id="115" name="同心圆 114"/>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6" name="空心弧 115"/>
            <p:cNvSpPr/>
            <p:nvPr/>
          </p:nvSpPr>
          <p:spPr>
            <a:xfrm>
              <a:off x="5169194" y="1869365"/>
              <a:ext cx="1418703" cy="1418703"/>
            </a:xfrm>
            <a:prstGeom prst="blockArc">
              <a:avLst>
                <a:gd name="adj1" fmla="val 16145242"/>
                <a:gd name="adj2" fmla="val 8247052"/>
                <a:gd name="adj3" fmla="val 21901"/>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7" name="矩形 116"/>
          <p:cNvSpPr/>
          <p:nvPr/>
        </p:nvSpPr>
        <p:spPr>
          <a:xfrm>
            <a:off x="2124006" y="2517374"/>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18" name="矩形 1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128232" y="2206611"/>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19" name="直接连接符 118"/>
          <p:cNvCxnSpPr/>
          <p:nvPr/>
        </p:nvCxnSpPr>
        <p:spPr>
          <a:xfrm>
            <a:off x="2227617" y="257594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0" name="矩形 119"/>
          <p:cNvSpPr/>
          <p:nvPr/>
        </p:nvSpPr>
        <p:spPr>
          <a:xfrm>
            <a:off x="6313962" y="2575943"/>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21" name="矩形 12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318188" y="2265181"/>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22" name="直接连接符 121"/>
          <p:cNvCxnSpPr/>
          <p:nvPr/>
        </p:nvCxnSpPr>
        <p:spPr>
          <a:xfrm>
            <a:off x="6417573" y="263451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3"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173236" y="2437444"/>
            <a:ext cx="6880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65</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sp>
        <p:nvSpPr>
          <p:cNvPr id="124"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01993" y="4964973"/>
            <a:ext cx="6880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80</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grpSp>
        <p:nvGrpSpPr>
          <p:cNvPr id="125" name="组合 124"/>
          <p:cNvGrpSpPr/>
          <p:nvPr/>
        </p:nvGrpSpPr>
        <p:grpSpPr>
          <a:xfrm>
            <a:off x="623960" y="4324131"/>
            <a:ext cx="1422928" cy="1897237"/>
            <a:chOff x="5169194" y="1865140"/>
            <a:chExt cx="1422928" cy="1422928"/>
          </a:xfrm>
        </p:grpSpPr>
        <p:sp>
          <p:nvSpPr>
            <p:cNvPr id="126" name="同心圆 125"/>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7" name="空心弧 126"/>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p:cNvGrpSpPr/>
          <p:nvPr/>
        </p:nvGrpSpPr>
        <p:grpSpPr>
          <a:xfrm>
            <a:off x="4772113" y="4324131"/>
            <a:ext cx="1422928" cy="1897237"/>
            <a:chOff x="5169194" y="1865140"/>
            <a:chExt cx="1422928" cy="1422928"/>
          </a:xfrm>
        </p:grpSpPr>
        <p:sp>
          <p:nvSpPr>
            <p:cNvPr id="129" name="同心圆 128"/>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0" name="空心弧 129"/>
            <p:cNvSpPr/>
            <p:nvPr/>
          </p:nvSpPr>
          <p:spPr>
            <a:xfrm>
              <a:off x="5169194" y="1869365"/>
              <a:ext cx="1418703" cy="1418703"/>
            </a:xfrm>
            <a:prstGeom prst="blockArc">
              <a:avLst>
                <a:gd name="adj1" fmla="val 16145242"/>
                <a:gd name="adj2" fmla="val 8247052"/>
                <a:gd name="adj3" fmla="val 21901"/>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1" name="矩形 130"/>
          <p:cNvSpPr/>
          <p:nvPr/>
        </p:nvSpPr>
        <p:spPr>
          <a:xfrm>
            <a:off x="2124006" y="5034222"/>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32" name="矩形 13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128232" y="472345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33" name="直接连接符 132"/>
          <p:cNvCxnSpPr/>
          <p:nvPr/>
        </p:nvCxnSpPr>
        <p:spPr>
          <a:xfrm>
            <a:off x="2227617" y="509279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4" name="矩形 133"/>
          <p:cNvSpPr/>
          <p:nvPr/>
        </p:nvSpPr>
        <p:spPr>
          <a:xfrm>
            <a:off x="6313962" y="5092791"/>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35" name="矩形 13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318188" y="4782029"/>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36" name="直接连接符 135"/>
          <p:cNvCxnSpPr/>
          <p:nvPr/>
        </p:nvCxnSpPr>
        <p:spPr>
          <a:xfrm>
            <a:off x="6417573" y="515136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7"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173236" y="4954292"/>
            <a:ext cx="6880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65</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spTree>
  </p:cSld>
  <p:clrMapOvr>
    <a:masterClrMapping/>
  </p:clrMapOvr>
  <p:transition spd="slow">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美度颜色">
    <a:dk1>
      <a:sysClr val="windowText" lastClr="000000"/>
    </a:dk1>
    <a:lt1>
      <a:sysClr val="window" lastClr="FFFFFF"/>
    </a:lt1>
    <a:dk2>
      <a:srgbClr val="44546A"/>
    </a:dk2>
    <a:lt2>
      <a:srgbClr val="E7E6E6"/>
    </a:lt2>
    <a:accent1>
      <a:srgbClr val="F77F00"/>
    </a:accent1>
    <a:accent2>
      <a:srgbClr val="212121"/>
    </a:accent2>
    <a:accent3>
      <a:srgbClr val="A5A5A5"/>
    </a:accent3>
    <a:accent4>
      <a:srgbClr val="FFC000"/>
    </a:accent4>
    <a:accent5>
      <a:srgbClr val="4472C4"/>
    </a:accent5>
    <a:accent6>
      <a:srgbClr val="70AD47"/>
    </a:accent6>
    <a:hlink>
      <a:srgbClr val="0563C1"/>
    </a:hlink>
    <a:folHlink>
      <a:srgbClr val="954F72"/>
    </a:folHlink>
  </a:clrScheme>
  <a:fontScheme name="自定义 8">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119</TotalTime>
  <Words>1734</Words>
  <Application>Microsoft Office PowerPoint</Application>
  <PresentationFormat>全屏显示(4:3)</PresentationFormat>
  <Paragraphs>245</Paragraphs>
  <Slides>26</Slides>
  <Notes>21</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vector>
  </TitlesOfParts>
  <Company>http://www.ypppt.com/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admin</cp:lastModifiedBy>
  <cp:revision>1238</cp:revision>
  <dcterms:created xsi:type="dcterms:W3CDTF">2016-04-24T15:52:00Z</dcterms:created>
  <dcterms:modified xsi:type="dcterms:W3CDTF">2017-12-06T14:26:29Z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