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66" r:id="rId3"/>
  </p:sldMasterIdLst>
  <p:notesMasterIdLst>
    <p:notesMasterId r:id="rId30"/>
  </p:notesMasterIdLst>
  <p:handoutMasterIdLst>
    <p:handoutMasterId r:id="rId31"/>
  </p:handoutMasterIdLst>
  <p:sldIdLst>
    <p:sldId id="361" r:id="rId4"/>
    <p:sldId id="432" r:id="rId5"/>
    <p:sldId id="363" r:id="rId6"/>
    <p:sldId id="434" r:id="rId7"/>
    <p:sldId id="435" r:id="rId8"/>
    <p:sldId id="436" r:id="rId9"/>
    <p:sldId id="293" r:id="rId10"/>
    <p:sldId id="437" r:id="rId11"/>
    <p:sldId id="438" r:id="rId12"/>
    <p:sldId id="439" r:id="rId13"/>
    <p:sldId id="440" r:id="rId14"/>
    <p:sldId id="441" r:id="rId15"/>
    <p:sldId id="442" r:id="rId16"/>
    <p:sldId id="443" r:id="rId17"/>
    <p:sldId id="444" r:id="rId18"/>
    <p:sldId id="445" r:id="rId19"/>
    <p:sldId id="446" r:id="rId20"/>
    <p:sldId id="448" r:id="rId21"/>
    <p:sldId id="447" r:id="rId22"/>
    <p:sldId id="449" r:id="rId23"/>
    <p:sldId id="450" r:id="rId24"/>
    <p:sldId id="451" r:id="rId25"/>
    <p:sldId id="452" r:id="rId26"/>
    <p:sldId id="273" r:id="rId27"/>
    <p:sldId id="339" r:id="rId28"/>
    <p:sldId id="453"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4303" autoAdjust="0"/>
  </p:normalViewPr>
  <p:slideViewPr>
    <p:cSldViewPr snapToGrid="0" showGuides="1">
      <p:cViewPr varScale="1">
        <p:scale>
          <a:sx n="142" d="100"/>
          <a:sy n="142" d="100"/>
        </p:scale>
        <p:origin x="1068" y="120"/>
      </p:cViewPr>
      <p:guideLst>
        <p:guide orient="horz" pos="3094"/>
        <p:guide pos="317"/>
        <p:guide orient="horz" pos="146"/>
        <p:guide pos="2880"/>
        <p:guide orient="horz" pos="162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Workbook11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package" Target="../embeddings/Workbook22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chemeClr val="accent1">
                <a:lumMod val="75000"/>
              </a:schemeClr>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ser>
        <c:dLbls>
          <c:showLegendKey val="0"/>
          <c:showVal val="0"/>
          <c:showCatName val="0"/>
          <c:showSerName val="0"/>
          <c:showPercent val="0"/>
          <c:showBubbleSize val="0"/>
        </c:dLbls>
        <c:gapWidth val="138"/>
        <c:axId val="222047616"/>
        <c:axId val="222048176"/>
      </c:barChart>
      <c:catAx>
        <c:axId val="222047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222048176"/>
        <c:crosses val="autoZero"/>
        <c:auto val="1"/>
        <c:lblAlgn val="ctr"/>
        <c:lblOffset val="100"/>
        <c:noMultiLvlLbl val="0"/>
      </c:catAx>
      <c:valAx>
        <c:axId val="2220481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22204761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bubble3D val="0"/>
            <c:spPr>
              <a:solidFill>
                <a:srgbClr val="27506E"/>
              </a:solidFill>
              <a:ln w="18999">
                <a:noFill/>
              </a:ln>
              <a:effectLst>
                <a:outerShdw blurRad="50800" dist="38100" dir="5400000" algn="t" rotWithShape="0">
                  <a:prstClr val="black">
                    <a:alpha val="40000"/>
                  </a:prstClr>
                </a:outerShdw>
              </a:effectLst>
            </c:spPr>
          </c:dPt>
          <c:dPt>
            <c:idx val="1"/>
            <c:bubble3D val="0"/>
            <c:spPr>
              <a:solidFill>
                <a:sysClr val="windowText" lastClr="000000">
                  <a:lumMod val="85000"/>
                  <a:lumOff val="15000"/>
                </a:sysClr>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pieChart>
      <c:spPr>
        <a:noFill/>
        <a:ln w="25331">
          <a:noFill/>
        </a:ln>
      </c:spPr>
    </c:plotArea>
    <c:plotVisOnly val="1"/>
    <c:dispBlanksAs val="gap"/>
    <c:showDLblsOverMax val="0"/>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2017/3/24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1157968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2149604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3308810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31757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16</a:t>
            </a:fld>
            <a:endParaRPr lang="zh-CN" altLang="en-US">
              <a:solidFill>
                <a:prstClr val="black"/>
              </a:solidFill>
            </a:endParaRPr>
          </a:p>
        </p:txBody>
      </p:sp>
    </p:spTree>
    <p:extLst>
      <p:ext uri="{BB962C8B-B14F-4D97-AF65-F5344CB8AC3E}">
        <p14:creationId xmlns:p14="http://schemas.microsoft.com/office/powerpoint/2010/main" val="15755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72661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465280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20</a:t>
            </a:fld>
            <a:endParaRPr lang="zh-CN" altLang="en-US">
              <a:solidFill>
                <a:prstClr val="black"/>
              </a:solidFill>
            </a:endParaRPr>
          </a:p>
        </p:txBody>
      </p:sp>
    </p:spTree>
    <p:extLst>
      <p:ext uri="{BB962C8B-B14F-4D97-AF65-F5344CB8AC3E}">
        <p14:creationId xmlns:p14="http://schemas.microsoft.com/office/powerpoint/2010/main" val="2494550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32605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484568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0354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261658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274520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146812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4098964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051776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2860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6499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5879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5567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37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0098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33235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6539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7572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9049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6893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2017/3/24</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2017/3/24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90895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smtClean="0">
                <a:solidFill>
                  <a:srgbClr val="2E4864"/>
                </a:solidFill>
                <a:latin typeface="+mn-ea"/>
                <a:ea typeface="+mn-ea"/>
              </a:rPr>
              <a:t>简约质感商业计划书</a:t>
            </a:r>
            <a:endParaRPr lang="zh-CN" altLang="en-US" sz="2400" b="1" dirty="0">
              <a:solidFill>
                <a:srgbClr val="2E4864"/>
              </a:solidFill>
              <a:latin typeface="+mn-ea"/>
              <a:ea typeface="+mn-ea"/>
            </a:endParaRPr>
          </a:p>
        </p:txBody>
      </p:sp>
      <p:sp>
        <p:nvSpPr>
          <p:cNvPr id="6" name="文本框 6"/>
          <p:cNvSpPr txBox="1">
            <a:spLocks noChangeArrowheads="1"/>
          </p:cNvSpPr>
          <p:nvPr/>
        </p:nvSpPr>
        <p:spPr bwMode="auto">
          <a:xfrm>
            <a:off x="3171453" y="3502608"/>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smtClean="0">
                <a:solidFill>
                  <a:schemeClr val="accent1"/>
                </a:solidFill>
                <a:latin typeface="+mn-lt"/>
                <a:ea typeface="方正兰亭黑_GBK"/>
              </a:rPr>
              <a:t>Simple Texture Business Plan</a:t>
            </a:r>
            <a:endParaRPr lang="en-US" altLang="zh-CN" sz="1800">
              <a:solidFill>
                <a:schemeClr val="accent1"/>
              </a:solidFill>
              <a:latin typeface="+mn-lt"/>
              <a:ea typeface="方正兰亭黑_GBK"/>
            </a:endParaRPr>
          </a:p>
        </p:txBody>
      </p:sp>
      <p:cxnSp>
        <p:nvCxnSpPr>
          <p:cNvPr id="8" name="直接连接符 7"/>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887041" y="3748173"/>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4" name="组合 43"/>
          <p:cNvGrpSpPr/>
          <p:nvPr/>
        </p:nvGrpSpPr>
        <p:grpSpPr>
          <a:xfrm>
            <a:off x="2305546" y="1486112"/>
            <a:ext cx="4532909" cy="1457055"/>
            <a:chOff x="317432" y="-161667"/>
            <a:chExt cx="5338763" cy="1716088"/>
          </a:xfrm>
        </p:grpSpPr>
        <p:sp>
          <p:nvSpPr>
            <p:cNvPr id="37"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0"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2"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3"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aphicFrame>
        <p:nvGraphicFramePr>
          <p:cNvPr id="8" name="图表 7"/>
          <p:cNvGraphicFramePr/>
          <p:nvPr/>
        </p:nvGraphicFramePr>
        <p:xfrm>
          <a:off x="323850" y="1193251"/>
          <a:ext cx="5171176" cy="3248914"/>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组合 11"/>
          <p:cNvGrpSpPr/>
          <p:nvPr/>
        </p:nvGrpSpPr>
        <p:grpSpPr>
          <a:xfrm>
            <a:off x="5563444" y="1426163"/>
            <a:ext cx="514780" cy="514780"/>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6084643" y="1715916"/>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8" y="1482844"/>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类别一</a:t>
            </a:r>
            <a:endParaRPr lang="en-US" altLang="zh-CN" sz="1200">
              <a:solidFill>
                <a:schemeClr val="accent1"/>
              </a:solidFill>
              <a:latin typeface="方正兰亭黑_GBK"/>
              <a:ea typeface="方正兰亭黑_GBK"/>
            </a:endParaRPr>
          </a:p>
        </p:txBody>
      </p:sp>
      <p:cxnSp>
        <p:nvCxnSpPr>
          <p:cNvPr id="44" name="直接连接符 43"/>
          <p:cNvCxnSpPr/>
          <p:nvPr/>
        </p:nvCxnSpPr>
        <p:spPr>
          <a:xfrm>
            <a:off x="6188254" y="175984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563444" y="2431497"/>
            <a:ext cx="514780" cy="514780"/>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6084643" y="2721250"/>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9"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8" y="2488178"/>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类别二</a:t>
            </a:r>
            <a:endParaRPr lang="en-US" altLang="zh-CN" sz="1200">
              <a:solidFill>
                <a:schemeClr val="accent1"/>
              </a:solidFill>
              <a:latin typeface="方正兰亭黑_GBK"/>
              <a:ea typeface="方正兰亭黑_GBK"/>
            </a:endParaRPr>
          </a:p>
        </p:txBody>
      </p:sp>
      <p:cxnSp>
        <p:nvCxnSpPr>
          <p:cNvPr id="50" name="直接连接符 49"/>
          <p:cNvCxnSpPr/>
          <p:nvPr/>
        </p:nvCxnSpPr>
        <p:spPr>
          <a:xfrm>
            <a:off x="6188254" y="276517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563444" y="3436831"/>
            <a:ext cx="514780" cy="514780"/>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椭圆 5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4" name="矩形 53"/>
          <p:cNvSpPr/>
          <p:nvPr/>
        </p:nvSpPr>
        <p:spPr>
          <a:xfrm>
            <a:off x="6084643" y="372658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8" y="3493512"/>
            <a:ext cx="1736053" cy="276999"/>
          </a:xfrm>
          <a:prstGeom prst="rect">
            <a:avLst/>
          </a:prstGeom>
        </p:spPr>
        <p:txBody>
          <a:bodyPr wrap="square">
            <a:spAutoFit/>
          </a:bodyPr>
          <a:lstStyle/>
          <a:p>
            <a:pPr lvl="0" fontAlgn="base">
              <a:spcBef>
                <a:spcPct val="0"/>
              </a:spcBef>
              <a:spcAft>
                <a:spcPct val="0"/>
              </a:spcAft>
            </a:pPr>
            <a:r>
              <a:rPr lang="zh-CN" altLang="en-US" sz="1200" smtClean="0">
                <a:solidFill>
                  <a:schemeClr val="accent1"/>
                </a:solidFill>
                <a:latin typeface="+mj-lt"/>
                <a:ea typeface="+mj-ea"/>
                <a:sym typeface="Calibri" panose="020F0502020204030204" pitchFamily="34" charset="0"/>
              </a:rPr>
              <a:t>类别三</a:t>
            </a:r>
            <a:endParaRPr lang="en-US" altLang="zh-CN" sz="1200">
              <a:solidFill>
                <a:schemeClr val="accent1"/>
              </a:solidFill>
              <a:latin typeface="+mj-lt"/>
              <a:ea typeface="+mj-ea"/>
              <a:sym typeface="Calibri" panose="020F0502020204030204" pitchFamily="34" charset="0"/>
            </a:endParaRPr>
          </a:p>
        </p:txBody>
      </p:sp>
      <p:cxnSp>
        <p:nvCxnSpPr>
          <p:cNvPr id="56" name="直接连接符 55"/>
          <p:cNvCxnSpPr/>
          <p:nvPr/>
        </p:nvCxnSpPr>
        <p:spPr>
          <a:xfrm>
            <a:off x="6188254" y="377051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35"/>
          <p:cNvGrpSpPr/>
          <p:nvPr/>
        </p:nvGrpSpPr>
        <p:grpSpPr>
          <a:xfrm>
            <a:off x="5726076" y="2598698"/>
            <a:ext cx="214349" cy="180377"/>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6" name="Group 216"/>
          <p:cNvGrpSpPr/>
          <p:nvPr/>
        </p:nvGrpSpPr>
        <p:grpSpPr>
          <a:xfrm>
            <a:off x="5706380" y="1575688"/>
            <a:ext cx="228909" cy="185230"/>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1" name="Group 242"/>
          <p:cNvGrpSpPr/>
          <p:nvPr/>
        </p:nvGrpSpPr>
        <p:grpSpPr>
          <a:xfrm>
            <a:off x="5709339" y="3607268"/>
            <a:ext cx="228100" cy="173906"/>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25" name="组合 24"/>
          <p:cNvGrpSpPr/>
          <p:nvPr/>
        </p:nvGrpSpPr>
        <p:grpSpPr>
          <a:xfrm>
            <a:off x="3168368" y="1340275"/>
            <a:ext cx="2438801" cy="3232252"/>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8" y="15981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3" y="15981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8" y="34028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3" y="34028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6" y="1868188"/>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1604338"/>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5" name="直接连接符 74"/>
          <p:cNvCxnSpPr/>
          <p:nvPr/>
        </p:nvCxnSpPr>
        <p:spPr>
          <a:xfrm>
            <a:off x="2320512" y="192368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09" y="3666681"/>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3402831"/>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8" name="直接连接符 77"/>
          <p:cNvCxnSpPr/>
          <p:nvPr/>
        </p:nvCxnSpPr>
        <p:spPr>
          <a:xfrm>
            <a:off x="2336765" y="372218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4" y="3705879"/>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3428880"/>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1" name="直接连接符 80"/>
          <p:cNvCxnSpPr/>
          <p:nvPr/>
        </p:nvCxnSpPr>
        <p:spPr>
          <a:xfrm>
            <a:off x="6351913" y="37270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4" y="1881337"/>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1604338"/>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4" name="直接连接符 83"/>
          <p:cNvCxnSpPr/>
          <p:nvPr/>
        </p:nvCxnSpPr>
        <p:spPr>
          <a:xfrm>
            <a:off x="6351913" y="190250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07934" y="2354311"/>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6" name="矩形 85"/>
          <p:cNvSpPr/>
          <p:nvPr/>
        </p:nvSpPr>
        <p:spPr>
          <a:xfrm>
            <a:off x="734609" y="4176880"/>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7" name="矩形 86"/>
          <p:cNvSpPr/>
          <p:nvPr/>
        </p:nvSpPr>
        <p:spPr>
          <a:xfrm>
            <a:off x="6232204" y="234602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8" name="矩形 87"/>
          <p:cNvSpPr/>
          <p:nvPr/>
        </p:nvSpPr>
        <p:spPr>
          <a:xfrm>
            <a:off x="6232204" y="4169576"/>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38" name="Group 35"/>
          <p:cNvGrpSpPr/>
          <p:nvPr/>
        </p:nvGrpSpPr>
        <p:grpSpPr>
          <a:xfrm>
            <a:off x="5864023" y="3523473"/>
            <a:ext cx="216761" cy="182406"/>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3511965"/>
            <a:ext cx="184042" cy="210217"/>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1697619"/>
            <a:ext cx="231484" cy="187314"/>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1710987"/>
            <a:ext cx="230666" cy="175863"/>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2972" r="49649"/>
          <a:stretch>
            <a:fillRect/>
          </a:stretch>
        </p:blipFill>
        <p:spPr>
          <a:xfrm>
            <a:off x="6739200" y="1665512"/>
            <a:ext cx="1533600" cy="2735157"/>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行业痛点</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8693" y="1105274"/>
            <a:ext cx="1985875" cy="3879476"/>
          </a:xfrm>
          <a:prstGeom prst="rect">
            <a:avLst/>
          </a:prstGeom>
        </p:spPr>
      </p:pic>
      <p:grpSp>
        <p:nvGrpSpPr>
          <p:cNvPr id="37" name="组合 36"/>
          <p:cNvGrpSpPr/>
          <p:nvPr/>
        </p:nvGrpSpPr>
        <p:grpSpPr>
          <a:xfrm>
            <a:off x="426443" y="1340275"/>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947642" y="163002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139695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2" name="直接连接符 41"/>
          <p:cNvCxnSpPr/>
          <p:nvPr/>
        </p:nvCxnSpPr>
        <p:spPr>
          <a:xfrm>
            <a:off x="1051253" y="167395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26736" y="2207707"/>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947642" y="2454246"/>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222117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8" name="直接连接符 47"/>
          <p:cNvCxnSpPr/>
          <p:nvPr/>
        </p:nvCxnSpPr>
        <p:spPr>
          <a:xfrm>
            <a:off x="1051253" y="249817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20024" y="3075139"/>
            <a:ext cx="514780" cy="514780"/>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3</a:t>
              </a:r>
              <a:endParaRPr lang="zh-CN" altLang="en-US">
                <a:solidFill>
                  <a:prstClr val="white"/>
                </a:solidFill>
                <a:latin typeface="+mj-lt"/>
              </a:endParaRPr>
            </a:p>
          </p:txBody>
        </p:sp>
      </p:grpSp>
      <p:sp>
        <p:nvSpPr>
          <p:cNvPr id="52" name="矩形 51"/>
          <p:cNvSpPr/>
          <p:nvPr/>
        </p:nvSpPr>
        <p:spPr>
          <a:xfrm>
            <a:off x="947642" y="332688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309381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54" name="直接连接符 53"/>
          <p:cNvCxnSpPr/>
          <p:nvPr/>
        </p:nvCxnSpPr>
        <p:spPr>
          <a:xfrm>
            <a:off x="1051253" y="337081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0024" y="3942570"/>
            <a:ext cx="514780" cy="514780"/>
            <a:chOff x="6357074" y="1008628"/>
            <a:chExt cx="1676757" cy="1676757"/>
          </a:xfrm>
        </p:grpSpPr>
        <p:sp>
          <p:nvSpPr>
            <p:cNvPr id="56" name="椭圆 5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7" name="椭圆 5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4</a:t>
              </a:r>
              <a:endParaRPr lang="zh-CN" altLang="en-US">
                <a:solidFill>
                  <a:prstClr val="white"/>
                </a:solidFill>
                <a:latin typeface="+mj-lt"/>
              </a:endParaRPr>
            </a:p>
          </p:txBody>
        </p:sp>
      </p:grpSp>
      <p:sp>
        <p:nvSpPr>
          <p:cNvPr id="58" name="矩形 57"/>
          <p:cNvSpPr/>
          <p:nvPr/>
        </p:nvSpPr>
        <p:spPr>
          <a:xfrm>
            <a:off x="941223" y="4232323"/>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9" name="矩形 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48" y="399925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60" name="直接连接符 59"/>
          <p:cNvCxnSpPr/>
          <p:nvPr/>
        </p:nvCxnSpPr>
        <p:spPr>
          <a:xfrm>
            <a:off x="1044834" y="427625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1" name="组合 30"/>
          <p:cNvGrpSpPr/>
          <p:nvPr/>
        </p:nvGrpSpPr>
        <p:grpSpPr>
          <a:xfrm>
            <a:off x="343087" y="1457138"/>
            <a:ext cx="3119438" cy="2992438"/>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椭圆 7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7" name="矩形 76"/>
          <p:cNvSpPr/>
          <p:nvPr/>
        </p:nvSpPr>
        <p:spPr>
          <a:xfrm>
            <a:off x="4136622" y="2133225"/>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椭圆 9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矩形 94"/>
          <p:cNvSpPr/>
          <p:nvPr/>
        </p:nvSpPr>
        <p:spPr>
          <a:xfrm>
            <a:off x="6846111" y="2133225"/>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0" name="椭圆 9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1" name="矩形 100"/>
          <p:cNvSpPr/>
          <p:nvPr/>
        </p:nvSpPr>
        <p:spPr>
          <a:xfrm>
            <a:off x="4088498" y="3471676"/>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6" name="椭圆 10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7" name="矩形 106"/>
          <p:cNvSpPr/>
          <p:nvPr/>
        </p:nvSpPr>
        <p:spPr>
          <a:xfrm>
            <a:off x="6821264" y="3471676"/>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同行竞争分析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5" name="空心弧 4"/>
          <p:cNvSpPr/>
          <p:nvPr/>
        </p:nvSpPr>
        <p:spPr>
          <a:xfrm>
            <a:off x="3374167" y="1788220"/>
            <a:ext cx="2395664" cy="2395664"/>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3374167" y="1788220"/>
            <a:ext cx="2395664" cy="2395664"/>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3374167" y="1788220"/>
            <a:ext cx="2395664" cy="2395664"/>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3374167" y="1788220"/>
            <a:ext cx="2395664" cy="2395664"/>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4020433" y="2434486"/>
            <a:ext cx="1103132" cy="1103132"/>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4185903" y="1429922"/>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4" name="任意多边形 13"/>
          <p:cNvSpPr/>
          <p:nvPr/>
        </p:nvSpPr>
        <p:spPr>
          <a:xfrm>
            <a:off x="5355935" y="2599956"/>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5" name="任意多边形 14"/>
          <p:cNvSpPr/>
          <p:nvPr/>
        </p:nvSpPr>
        <p:spPr>
          <a:xfrm>
            <a:off x="4185903" y="376998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6" name="任意多边形 15"/>
          <p:cNvSpPr/>
          <p:nvPr/>
        </p:nvSpPr>
        <p:spPr>
          <a:xfrm>
            <a:off x="3015869" y="2599956"/>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80" name="矩形 79"/>
          <p:cNvSpPr/>
          <p:nvPr/>
        </p:nvSpPr>
        <p:spPr>
          <a:xfrm>
            <a:off x="6128128" y="1788220"/>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1" name="矩形 8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3925" y="1555148"/>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a:solidFill>
                  <a:schemeClr val="accent1"/>
                </a:solidFill>
                <a:latin typeface="方正兰亭黑_GBK"/>
                <a:ea typeface="方正兰亭黑_GBK"/>
              </a:rPr>
              <a:t>B</a:t>
            </a:r>
          </a:p>
        </p:txBody>
      </p:sp>
      <p:cxnSp>
        <p:nvCxnSpPr>
          <p:cNvPr id="82" name="直接连接符 81"/>
          <p:cNvCxnSpPr/>
          <p:nvPr/>
        </p:nvCxnSpPr>
        <p:spPr>
          <a:xfrm>
            <a:off x="6213311" y="18321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126889" y="384058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2686" y="3607510"/>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D</a:t>
            </a:r>
            <a:endParaRPr lang="en-US" altLang="zh-CN" sz="1200">
              <a:solidFill>
                <a:schemeClr val="accent1"/>
              </a:solidFill>
              <a:latin typeface="方正兰亭黑_GBK"/>
              <a:ea typeface="方正兰亭黑_GBK"/>
            </a:endParaRPr>
          </a:p>
        </p:txBody>
      </p:sp>
      <p:cxnSp>
        <p:nvCxnSpPr>
          <p:cNvPr id="85" name="直接连接符 84"/>
          <p:cNvCxnSpPr/>
          <p:nvPr/>
        </p:nvCxnSpPr>
        <p:spPr>
          <a:xfrm>
            <a:off x="6212072" y="388450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1446" y="1788220"/>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7"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5145" y="1555148"/>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A</a:t>
            </a:r>
            <a:endParaRPr lang="en-US" altLang="zh-CN" sz="1200">
              <a:solidFill>
                <a:schemeClr val="accent1"/>
              </a:solidFill>
              <a:latin typeface="方正兰亭黑_GBK"/>
              <a:ea typeface="方正兰亭黑_GBK"/>
            </a:endParaRPr>
          </a:p>
        </p:txBody>
      </p:sp>
      <p:cxnSp>
        <p:nvCxnSpPr>
          <p:cNvPr id="88" name="直接连接符 87"/>
          <p:cNvCxnSpPr/>
          <p:nvPr/>
        </p:nvCxnSpPr>
        <p:spPr>
          <a:xfrm>
            <a:off x="2618832" y="18321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任意多边形 88"/>
          <p:cNvSpPr/>
          <p:nvPr/>
        </p:nvSpPr>
        <p:spPr>
          <a:xfrm>
            <a:off x="2964023" y="1581022"/>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任意多边形 89"/>
          <p:cNvSpPr/>
          <p:nvPr/>
        </p:nvSpPr>
        <p:spPr>
          <a:xfrm>
            <a:off x="5891205" y="1566841"/>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任意多边形 90"/>
          <p:cNvSpPr/>
          <p:nvPr/>
        </p:nvSpPr>
        <p:spPr>
          <a:xfrm>
            <a:off x="5898306" y="363338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任意多边形 109"/>
          <p:cNvSpPr/>
          <p:nvPr/>
        </p:nvSpPr>
        <p:spPr>
          <a:xfrm>
            <a:off x="3001667" y="3593021"/>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1" name="矩形 110"/>
          <p:cNvSpPr/>
          <p:nvPr/>
        </p:nvSpPr>
        <p:spPr>
          <a:xfrm>
            <a:off x="764814" y="3826093"/>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58513" y="3593021"/>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C</a:t>
            </a:r>
            <a:endParaRPr lang="en-US" altLang="zh-CN" sz="1200">
              <a:solidFill>
                <a:schemeClr val="accent1"/>
              </a:solidFill>
              <a:latin typeface="方正兰亭黑_GBK"/>
              <a:ea typeface="方正兰亭黑_GBK"/>
            </a:endParaRPr>
          </a:p>
        </p:txBody>
      </p:sp>
      <p:cxnSp>
        <p:nvCxnSpPr>
          <p:cNvPr id="113" name="直接连接符 112"/>
          <p:cNvCxnSpPr/>
          <p:nvPr/>
        </p:nvCxnSpPr>
        <p:spPr>
          <a:xfrm>
            <a:off x="2652200" y="38700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11268" y="2725321"/>
            <a:ext cx="521462" cy="521462"/>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竞争优势</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7" name="Freeform 5"/>
          <p:cNvSpPr/>
          <p:nvPr/>
        </p:nvSpPr>
        <p:spPr bwMode="auto">
          <a:xfrm>
            <a:off x="4572000" y="2854750"/>
            <a:ext cx="1514475" cy="1516063"/>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7" y="1340275"/>
            <a:ext cx="1516063" cy="1514475"/>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1680000"/>
            <a:ext cx="1514475" cy="1516063"/>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5" y="2510629"/>
            <a:ext cx="1514475" cy="1514475"/>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2" name="矩形 41"/>
          <p:cNvSpPr/>
          <p:nvPr/>
        </p:nvSpPr>
        <p:spPr>
          <a:xfrm>
            <a:off x="6128727" y="1958609"/>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28727" y="1681610"/>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4" name="直接连接符 43"/>
          <p:cNvCxnSpPr/>
          <p:nvPr/>
        </p:nvCxnSpPr>
        <p:spPr>
          <a:xfrm>
            <a:off x="6248436" y="197977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128727" y="242330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6" name="矩形 45"/>
          <p:cNvSpPr/>
          <p:nvPr/>
        </p:nvSpPr>
        <p:spPr>
          <a:xfrm>
            <a:off x="6137275" y="3271872"/>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37275" y="2994873"/>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8" name="直接连接符 47"/>
          <p:cNvCxnSpPr/>
          <p:nvPr/>
        </p:nvCxnSpPr>
        <p:spPr>
          <a:xfrm>
            <a:off x="6256984" y="32930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37275" y="3736563"/>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0" name="矩形 49"/>
          <p:cNvSpPr/>
          <p:nvPr/>
        </p:nvSpPr>
        <p:spPr>
          <a:xfrm>
            <a:off x="1095158" y="1954212"/>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26929" y="1677213"/>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2" name="直接连接符 51"/>
          <p:cNvCxnSpPr/>
          <p:nvPr/>
        </p:nvCxnSpPr>
        <p:spPr>
          <a:xfrm>
            <a:off x="2728295" y="197538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95158" y="2418903"/>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4" name="矩形 53"/>
          <p:cNvSpPr/>
          <p:nvPr/>
        </p:nvSpPr>
        <p:spPr>
          <a:xfrm>
            <a:off x="1113700" y="3266345"/>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71" y="2989346"/>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6" name="直接连接符 55"/>
          <p:cNvCxnSpPr/>
          <p:nvPr/>
        </p:nvCxnSpPr>
        <p:spPr>
          <a:xfrm>
            <a:off x="2746837" y="328751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113700" y="3731036"/>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26" name="Group 35"/>
          <p:cNvGrpSpPr/>
          <p:nvPr/>
        </p:nvGrpSpPr>
        <p:grpSpPr>
          <a:xfrm>
            <a:off x="3761759" y="2037447"/>
            <a:ext cx="420688" cy="354013"/>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3346892"/>
            <a:ext cx="438150" cy="404813"/>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143946"/>
            <a:ext cx="388938" cy="446088"/>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1" y="3071462"/>
            <a:ext cx="307975" cy="488950"/>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6550" y="2356549"/>
            <a:ext cx="936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项目</a:t>
            </a:r>
            <a:r>
              <a:rPr lang="zh-CN" altLang="en-US" sz="2000" smtClean="0">
                <a:solidFill>
                  <a:srgbClr val="27506E"/>
                </a:solidFill>
                <a:latin typeface="方正兰亭黑_GBK"/>
                <a:ea typeface="方正兰亭黑_GBK"/>
              </a:rPr>
              <a:t>规划</a:t>
            </a:r>
            <a:endParaRPr lang="zh-CN" altLang="en-US" sz="2000">
              <a:solidFill>
                <a:srgbClr val="27506E"/>
              </a:solidFill>
              <a:latin typeface="方正兰亭黑_GBK"/>
              <a:ea typeface="方正兰亭黑_GBK"/>
            </a:endParaRPr>
          </a:p>
        </p:txBody>
      </p:sp>
      <p:sp>
        <p:nvSpPr>
          <p:cNvPr id="20" name="矩形 19"/>
          <p:cNvSpPr/>
          <p:nvPr/>
        </p:nvSpPr>
        <p:spPr>
          <a:xfrm>
            <a:off x="3495177" y="2279235"/>
            <a:ext cx="1958741" cy="307777"/>
          </a:xfrm>
          <a:prstGeom prst="rect">
            <a:avLst/>
          </a:prstGeom>
        </p:spPr>
        <p:txBody>
          <a:bodyPr wrap="none">
            <a:spAutoFit/>
          </a:bodyPr>
          <a:lstStyle/>
          <a:p>
            <a:r>
              <a:rPr lang="en-US" altLang="zh-CN" sz="1400" smtClean="0">
                <a:solidFill>
                  <a:srgbClr val="27506E"/>
                </a:solidFill>
                <a:latin typeface="微软雅黑" panose="020B0503020204020204" pitchFamily="34" charset="-122"/>
                <a:ea typeface="微软雅黑" panose="020B0503020204020204" pitchFamily="34" charset="-122"/>
              </a:rPr>
              <a:t>PROJECT PLANNING</a:t>
            </a:r>
            <a:endParaRPr lang="en-US" altLang="zh-CN" sz="140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6" name="文本框 5"/>
          <p:cNvSpPr txBox="1">
            <a:spLocks noChangeArrowheads="1"/>
          </p:cNvSpPr>
          <p:nvPr/>
        </p:nvSpPr>
        <p:spPr bwMode="auto">
          <a:xfrm>
            <a:off x="934511" y="127815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发展现状</a:t>
            </a:r>
          </a:p>
        </p:txBody>
      </p:sp>
      <p:sp>
        <p:nvSpPr>
          <p:cNvPr id="27" name="矩形 26"/>
          <p:cNvSpPr/>
          <p:nvPr/>
        </p:nvSpPr>
        <p:spPr>
          <a:xfrm>
            <a:off x="934511" y="1778384"/>
            <a:ext cx="3637489" cy="8194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pic>
        <p:nvPicPr>
          <p:cNvPr id="12" name="图片占位符 11"/>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l="10365" r="10365"/>
          <a:stretch>
            <a:fillRect/>
          </a:stretch>
        </p:blipFill>
        <p:spPr/>
      </p:pic>
      <p:pic>
        <p:nvPicPr>
          <p:cNvPr id="14" name="图片占位符 13"/>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l="23296" r="23296"/>
          <a:stretch>
            <a:fillRect/>
          </a:stretch>
        </p:blipFill>
        <p:spPr/>
      </p:pic>
      <p:pic>
        <p:nvPicPr>
          <p:cNvPr id="9" name="图片占位符 8"/>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l="20734" r="20734"/>
          <a:stretch>
            <a:fillRect/>
          </a:stretch>
        </p:blipFill>
        <p:spPr/>
      </p:pic>
      <p:cxnSp>
        <p:nvCxnSpPr>
          <p:cNvPr id="39" name="直接连接符 38"/>
          <p:cNvCxnSpPr/>
          <p:nvPr/>
        </p:nvCxnSpPr>
        <p:spPr>
          <a:xfrm>
            <a:off x="1032788" y="174503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34511" y="2440107"/>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41" name="矩形 40"/>
          <p:cNvSpPr/>
          <p:nvPr/>
        </p:nvSpPr>
        <p:spPr>
          <a:xfrm>
            <a:off x="934511" y="3101830"/>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58" name="矩形 57"/>
          <p:cNvSpPr/>
          <p:nvPr/>
        </p:nvSpPr>
        <p:spPr>
          <a:xfrm>
            <a:off x="934511" y="3763553"/>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8" name="图片占位符 17"/>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20080" r="20080"/>
          <a:stretch>
            <a:fillRect/>
          </a:stretch>
        </p:blipFill>
        <p:spPr/>
      </p:pic>
      <p:pic>
        <p:nvPicPr>
          <p:cNvPr id="19" name="图片占位符 18"/>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20080" r="20080"/>
          <a:stretch>
            <a:fillRect/>
          </a:stretch>
        </p:blipFill>
        <p:spPr/>
      </p:pic>
      <p:pic>
        <p:nvPicPr>
          <p:cNvPr id="20" name="图片占位符 19"/>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l="20080" r="20080"/>
          <a:stretch>
            <a:fillRect/>
          </a:stretch>
        </p:blipFill>
        <p:spPr/>
      </p:pic>
      <p:pic>
        <p:nvPicPr>
          <p:cNvPr id="22" name="图片占位符 21"/>
          <p:cNvPicPr>
            <a:picLocks noGrp="1" noChangeAspect="1"/>
          </p:cNvPicPr>
          <p:nvPr>
            <p:ph type="pic" sz="quarter" idx="15"/>
          </p:nvPr>
        </p:nvPicPr>
        <p:blipFill>
          <a:blip r:embed="rId6" cstate="print">
            <a:extLst>
              <a:ext uri="{28A0092B-C50C-407E-A947-70E740481C1C}">
                <a14:useLocalDpi xmlns:a14="http://schemas.microsoft.com/office/drawing/2010/main" val="0"/>
              </a:ext>
            </a:extLst>
          </a:blip>
          <a:srcRect l="20080" r="20080"/>
          <a:stretch>
            <a:fillRect/>
          </a:stretch>
        </p:blipFill>
        <p:spPr/>
      </p:pic>
      <p:sp>
        <p:nvSpPr>
          <p:cNvPr id="23" name="矩形 22"/>
          <p:cNvSpPr/>
          <p:nvPr/>
        </p:nvSpPr>
        <p:spPr>
          <a:xfrm>
            <a:off x="842416"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p:cNvSpPr/>
          <p:nvPr/>
        </p:nvSpPr>
        <p:spPr>
          <a:xfrm>
            <a:off x="2760535"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矩形 30"/>
          <p:cNvSpPr/>
          <p:nvPr/>
        </p:nvSpPr>
        <p:spPr>
          <a:xfrm>
            <a:off x="4705242"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矩形 31"/>
          <p:cNvSpPr/>
          <p:nvPr/>
        </p:nvSpPr>
        <p:spPr>
          <a:xfrm>
            <a:off x="6623361"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60563" y="3695326"/>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6" name="矩形 3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8682" y="3695326"/>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7" name="矩形 3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723389" y="37124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8" name="矩形 3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605212" y="37124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114752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未来发展</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cxnSp>
        <p:nvCxnSpPr>
          <p:cNvPr id="43" name="直接箭头连接符 42"/>
          <p:cNvCxnSpPr/>
          <p:nvPr/>
        </p:nvCxnSpPr>
        <p:spPr>
          <a:xfrm>
            <a:off x="507614" y="276186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2560314"/>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sp>
        <p:nvSpPr>
          <p:cNvPr id="47" name="椭圆 46"/>
          <p:cNvSpPr/>
          <p:nvPr/>
        </p:nvSpPr>
        <p:spPr>
          <a:xfrm>
            <a:off x="3241633"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2</a:t>
            </a:r>
            <a:endParaRPr lang="zh-CN" altLang="en-US" sz="1200">
              <a:solidFill>
                <a:prstClr val="white"/>
              </a:solidFill>
              <a:latin typeface="+mj-lt"/>
            </a:endParaRPr>
          </a:p>
        </p:txBody>
      </p:sp>
      <p:sp>
        <p:nvSpPr>
          <p:cNvPr id="48" name="椭圆 47"/>
          <p:cNvSpPr/>
          <p:nvPr/>
        </p:nvSpPr>
        <p:spPr>
          <a:xfrm>
            <a:off x="5530998"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3</a:t>
            </a:r>
            <a:endParaRPr lang="zh-CN" altLang="en-US" sz="1200">
              <a:solidFill>
                <a:prstClr val="white"/>
              </a:solidFill>
              <a:latin typeface="+mj-lt"/>
            </a:endParaRPr>
          </a:p>
        </p:txBody>
      </p:sp>
      <p:sp>
        <p:nvSpPr>
          <p:cNvPr id="49" name="椭圆 48"/>
          <p:cNvSpPr/>
          <p:nvPr/>
        </p:nvSpPr>
        <p:spPr>
          <a:xfrm>
            <a:off x="7820363" y="2591345"/>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4</a:t>
            </a:r>
            <a:endParaRPr lang="zh-CN" altLang="en-US" sz="12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24978" y="184866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1840" y="1543065"/>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STEP1</a:t>
            </a:r>
            <a:endParaRPr lang="zh-CN" altLang="en-US" sz="12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8" y="1848666"/>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329980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1" y="299420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STEP2</a:t>
            </a:r>
            <a:endParaRPr lang="zh-CN" altLang="en-US" sz="12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69"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7"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140618" y="1123680"/>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78399" y="1844732"/>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1168" y="1523719"/>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STEP3</a:t>
            </a:r>
            <a:endParaRPr lang="zh-CN" altLang="en-US" sz="120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80769" y="1844732"/>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098830" y="329980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265692" y="299420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STEP4</a:t>
            </a:r>
            <a:endParaRPr lang="zh-CN" altLang="en-US" sz="12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01200"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59"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716458" y="1123679"/>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Group 85"/>
          <p:cNvGrpSpPr/>
          <p:nvPr/>
        </p:nvGrpSpPr>
        <p:grpSpPr>
          <a:xfrm>
            <a:off x="7826979" y="1238101"/>
            <a:ext cx="371503" cy="371503"/>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3899109"/>
            <a:ext cx="364892" cy="337129"/>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3838486"/>
            <a:ext cx="350350" cy="392656"/>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220433"/>
            <a:ext cx="256482" cy="407198"/>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582275" y="2169074"/>
            <a:ext cx="2042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smtClean="0">
                <a:solidFill>
                  <a:schemeClr val="accent1"/>
                </a:solidFill>
                <a:latin typeface="方正兰亭黑_GBK"/>
                <a:ea typeface="方正兰亭黑_GBK"/>
              </a:rPr>
              <a:t>CONTENTS</a:t>
            </a:r>
            <a:endParaRPr lang="zh-CN" altLang="en-US" sz="2400" b="1">
              <a:solidFill>
                <a:schemeClr val="accent1"/>
              </a:solidFill>
              <a:latin typeface="方正兰亭黑_GBK"/>
              <a:ea typeface="方正兰亭黑_GBK"/>
            </a:endParaRPr>
          </a:p>
        </p:txBody>
      </p:sp>
      <p:sp>
        <p:nvSpPr>
          <p:cNvPr id="29" name="矩形 28"/>
          <p:cNvSpPr/>
          <p:nvPr/>
        </p:nvSpPr>
        <p:spPr>
          <a:xfrm>
            <a:off x="582275" y="2642294"/>
            <a:ext cx="3374000"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endParaRPr lang="zh-CN" altLang="en-US" sz="1100"/>
          </a:p>
        </p:txBody>
      </p:sp>
      <p:cxnSp>
        <p:nvCxnSpPr>
          <p:cNvPr id="30" name="直接连接符 29"/>
          <p:cNvCxnSpPr/>
          <p:nvPr/>
        </p:nvCxnSpPr>
        <p:spPr>
          <a:xfrm>
            <a:off x="695097" y="2636516"/>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227112" y="78928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27111" y="18492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447845" y="774156"/>
            <a:ext cx="1157689" cy="307777"/>
          </a:xfrm>
          <a:prstGeom prst="rect">
            <a:avLst/>
          </a:prstGeom>
        </p:spPr>
        <p:txBody>
          <a:bodyPr wrap="none">
            <a:spAutoFit/>
          </a:bodyPr>
          <a:lstStyle/>
          <a:p>
            <a:r>
              <a:rPr lang="en-US" altLang="zh-CN" sz="1400" smtClean="0">
                <a:solidFill>
                  <a:schemeClr val="accent1"/>
                </a:solidFill>
                <a:latin typeface="+mj-ea"/>
                <a:ea typeface="+mj-ea"/>
              </a:rPr>
              <a:t>01.</a:t>
            </a:r>
            <a:r>
              <a:rPr lang="zh-CN" altLang="en-US" sz="1400" smtClean="0">
                <a:solidFill>
                  <a:schemeClr val="accent1"/>
                </a:solidFill>
                <a:latin typeface="+mj-ea"/>
                <a:ea typeface="+mj-ea"/>
              </a:rPr>
              <a:t>项目介绍</a:t>
            </a:r>
            <a:endParaRPr lang="zh-CN" altLang="en-US" sz="1800">
              <a:solidFill>
                <a:schemeClr val="accent1"/>
              </a:solidFill>
              <a:latin typeface="+mj-ea"/>
              <a:ea typeface="+mj-ea"/>
            </a:endParaRPr>
          </a:p>
        </p:txBody>
      </p:sp>
      <p:sp>
        <p:nvSpPr>
          <p:cNvPr id="43" name="矩形 42"/>
          <p:cNvSpPr/>
          <p:nvPr/>
        </p:nvSpPr>
        <p:spPr>
          <a:xfrm>
            <a:off x="5448304" y="1004459"/>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45" name="矩形 44"/>
          <p:cNvSpPr/>
          <p:nvPr/>
        </p:nvSpPr>
        <p:spPr>
          <a:xfrm>
            <a:off x="5447845" y="1823355"/>
            <a:ext cx="1157689" cy="307777"/>
          </a:xfrm>
          <a:prstGeom prst="rect">
            <a:avLst/>
          </a:prstGeom>
        </p:spPr>
        <p:txBody>
          <a:bodyPr wrap="none">
            <a:spAutoFit/>
          </a:bodyPr>
          <a:lstStyle/>
          <a:p>
            <a:r>
              <a:rPr lang="en-US" altLang="zh-CN" sz="1400" smtClean="0">
                <a:solidFill>
                  <a:schemeClr val="accent1"/>
                </a:solidFill>
                <a:latin typeface="+mj-ea"/>
                <a:ea typeface="+mj-ea"/>
              </a:rPr>
              <a:t>02.</a:t>
            </a:r>
            <a:r>
              <a:rPr lang="zh-CN" altLang="en-US" sz="1400" smtClean="0">
                <a:solidFill>
                  <a:schemeClr val="accent1"/>
                </a:solidFill>
                <a:latin typeface="+mj-ea"/>
                <a:ea typeface="+mj-ea"/>
              </a:rPr>
              <a:t>市场分析</a:t>
            </a:r>
            <a:endParaRPr lang="zh-CN" altLang="en-US" sz="1800">
              <a:solidFill>
                <a:schemeClr val="accent1"/>
              </a:solidFill>
              <a:latin typeface="+mj-ea"/>
              <a:ea typeface="+mj-ea"/>
            </a:endParaRPr>
          </a:p>
        </p:txBody>
      </p:sp>
      <p:sp>
        <p:nvSpPr>
          <p:cNvPr id="46" name="矩形 45"/>
          <p:cNvSpPr/>
          <p:nvPr/>
        </p:nvSpPr>
        <p:spPr>
          <a:xfrm>
            <a:off x="5448304" y="205365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47" name="椭圆 46"/>
          <p:cNvSpPr/>
          <p:nvPr/>
        </p:nvSpPr>
        <p:spPr>
          <a:xfrm>
            <a:off x="5227111" y="28565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447845" y="2830655"/>
            <a:ext cx="1157689" cy="307777"/>
          </a:xfrm>
          <a:prstGeom prst="rect">
            <a:avLst/>
          </a:prstGeom>
        </p:spPr>
        <p:txBody>
          <a:bodyPr wrap="none">
            <a:spAutoFit/>
          </a:bodyPr>
          <a:lstStyle/>
          <a:p>
            <a:r>
              <a:rPr lang="en-US" altLang="zh-CN" sz="1400" smtClean="0">
                <a:solidFill>
                  <a:schemeClr val="accent1"/>
                </a:solidFill>
                <a:latin typeface="+mj-ea"/>
                <a:ea typeface="+mj-ea"/>
              </a:rPr>
              <a:t>03.</a:t>
            </a:r>
            <a:r>
              <a:rPr lang="zh-CN" altLang="en-US" sz="1400" smtClean="0">
                <a:solidFill>
                  <a:schemeClr val="accent1"/>
                </a:solidFill>
                <a:latin typeface="+mj-ea"/>
                <a:ea typeface="+mj-ea"/>
              </a:rPr>
              <a:t>项目计划</a:t>
            </a:r>
            <a:endParaRPr lang="zh-CN" altLang="en-US" sz="1800">
              <a:solidFill>
                <a:schemeClr val="accent1"/>
              </a:solidFill>
              <a:latin typeface="+mj-ea"/>
              <a:ea typeface="+mj-ea"/>
            </a:endParaRPr>
          </a:p>
        </p:txBody>
      </p:sp>
      <p:sp>
        <p:nvSpPr>
          <p:cNvPr id="50" name="矩形 49"/>
          <p:cNvSpPr/>
          <p:nvPr/>
        </p:nvSpPr>
        <p:spPr>
          <a:xfrm>
            <a:off x="5448304" y="306095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51" name="椭圆 50"/>
          <p:cNvSpPr/>
          <p:nvPr/>
        </p:nvSpPr>
        <p:spPr>
          <a:xfrm>
            <a:off x="5227111" y="383494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447845" y="3809015"/>
            <a:ext cx="1157689" cy="307777"/>
          </a:xfrm>
          <a:prstGeom prst="rect">
            <a:avLst/>
          </a:prstGeom>
        </p:spPr>
        <p:txBody>
          <a:bodyPr wrap="none">
            <a:spAutoFit/>
          </a:bodyPr>
          <a:lstStyle/>
          <a:p>
            <a:r>
              <a:rPr lang="en-US" altLang="zh-CN" sz="1400" smtClean="0">
                <a:solidFill>
                  <a:schemeClr val="accent1"/>
                </a:solidFill>
                <a:latin typeface="+mj-ea"/>
                <a:ea typeface="+mj-ea"/>
              </a:rPr>
              <a:t>04.</a:t>
            </a:r>
            <a:r>
              <a:rPr lang="zh-CN" altLang="en-US" sz="1400" smtClean="0">
                <a:solidFill>
                  <a:schemeClr val="accent1"/>
                </a:solidFill>
                <a:latin typeface="+mj-ea"/>
                <a:ea typeface="+mj-ea"/>
              </a:rPr>
              <a:t>投资回报</a:t>
            </a:r>
            <a:endParaRPr lang="zh-CN" altLang="en-US" sz="1800">
              <a:solidFill>
                <a:schemeClr val="accent1"/>
              </a:solidFill>
              <a:latin typeface="+mj-ea"/>
              <a:ea typeface="+mj-ea"/>
            </a:endParaRPr>
          </a:p>
        </p:txBody>
      </p:sp>
      <p:sp>
        <p:nvSpPr>
          <p:cNvPr id="54" name="矩形 53"/>
          <p:cNvSpPr/>
          <p:nvPr/>
        </p:nvSpPr>
        <p:spPr>
          <a:xfrm>
            <a:off x="5448304" y="403931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投资回报</a:t>
            </a:r>
          </a:p>
        </p:txBody>
      </p:sp>
      <p:sp>
        <p:nvSpPr>
          <p:cNvPr id="20" name="矩形 19"/>
          <p:cNvSpPr/>
          <p:nvPr/>
        </p:nvSpPr>
        <p:spPr>
          <a:xfrm>
            <a:off x="3495177" y="2279235"/>
            <a:ext cx="2307363"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INVESTMENT RETURENS</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0"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a:t>
            </a:r>
            <a:r>
              <a:rPr lang="zh-CN" altLang="en-US" sz="1600">
                <a:solidFill>
                  <a:srgbClr val="27506E"/>
                </a:solidFill>
                <a:latin typeface="方正兰亭黑_GBK"/>
                <a:ea typeface="方正兰亭黑_GBK"/>
              </a:rPr>
              <a:t>需求</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31" name="Freeform 21"/>
          <p:cNvSpPr/>
          <p:nvPr/>
        </p:nvSpPr>
        <p:spPr bwMode="auto">
          <a:xfrm>
            <a:off x="3195638" y="1590040"/>
            <a:ext cx="1679575" cy="1682750"/>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22"/>
          <p:cNvSpPr/>
          <p:nvPr/>
        </p:nvSpPr>
        <p:spPr bwMode="auto">
          <a:xfrm>
            <a:off x="3195638" y="2658428"/>
            <a:ext cx="1679575" cy="1679575"/>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23"/>
          <p:cNvSpPr/>
          <p:nvPr/>
        </p:nvSpPr>
        <p:spPr bwMode="auto">
          <a:xfrm>
            <a:off x="4260850" y="1590040"/>
            <a:ext cx="1679575" cy="1682750"/>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24"/>
          <p:cNvSpPr/>
          <p:nvPr/>
        </p:nvSpPr>
        <p:spPr bwMode="auto">
          <a:xfrm>
            <a:off x="4260850" y="2658428"/>
            <a:ext cx="1679575" cy="1679575"/>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Line 30"/>
          <p:cNvSpPr>
            <a:spLocks noChangeShapeType="1"/>
          </p:cNvSpPr>
          <p:nvPr/>
        </p:nvSpPr>
        <p:spPr bwMode="auto">
          <a:xfrm flipH="1">
            <a:off x="3473450" y="1823403"/>
            <a:ext cx="760413"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1" name="Line 31"/>
          <p:cNvSpPr>
            <a:spLocks noChangeShapeType="1"/>
          </p:cNvSpPr>
          <p:nvPr/>
        </p:nvSpPr>
        <p:spPr bwMode="auto">
          <a:xfrm>
            <a:off x="3473450" y="3310890"/>
            <a:ext cx="0" cy="74930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2" name="Line 32"/>
          <p:cNvSpPr>
            <a:spLocks noChangeShapeType="1"/>
          </p:cNvSpPr>
          <p:nvPr/>
        </p:nvSpPr>
        <p:spPr bwMode="auto">
          <a:xfrm>
            <a:off x="4913313" y="4060190"/>
            <a:ext cx="720725"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33"/>
          <p:cNvSpPr>
            <a:spLocks noChangeShapeType="1"/>
          </p:cNvSpPr>
          <p:nvPr/>
        </p:nvSpPr>
        <p:spPr bwMode="auto">
          <a:xfrm flipV="1">
            <a:off x="5634038" y="1823403"/>
            <a:ext cx="0" cy="788987"/>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5" name="矩形 4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86443" y="1860179"/>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5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54913" y="1591544"/>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人才培养</a:t>
            </a:r>
            <a:endParaRPr lang="zh-CN" altLang="en-US" sz="1400">
              <a:solidFill>
                <a:schemeClr val="accent1"/>
              </a:solidFill>
              <a:latin typeface="+mj-ea"/>
              <a:ea typeface="+mj-ea"/>
            </a:endParaRPr>
          </a:p>
        </p:txBody>
      </p:sp>
      <p:cxnSp>
        <p:nvCxnSpPr>
          <p:cNvPr id="52" name="直接连接符 5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109825" y="1891164"/>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Freeform 16"/>
          <p:cNvSpPr>
            <a:spLocks noEditPoints="1"/>
          </p:cNvSpPr>
          <p:nvPr/>
        </p:nvSpPr>
        <p:spPr bwMode="auto">
          <a:xfrm>
            <a:off x="4406970" y="1658438"/>
            <a:ext cx="336211" cy="277287"/>
          </a:xfrm>
          <a:custGeom>
            <a:avLst/>
            <a:gdLst>
              <a:gd name="T0" fmla="*/ 666 w 734"/>
              <a:gd name="T1" fmla="*/ 199 h 605"/>
              <a:gd name="T2" fmla="*/ 624 w 734"/>
              <a:gd name="T3" fmla="*/ 241 h 605"/>
              <a:gd name="T4" fmla="*/ 666 w 734"/>
              <a:gd name="T5" fmla="*/ 282 h 605"/>
              <a:gd name="T6" fmla="*/ 707 w 734"/>
              <a:gd name="T7" fmla="*/ 241 h 605"/>
              <a:gd name="T8" fmla="*/ 666 w 734"/>
              <a:gd name="T9" fmla="*/ 199 h 605"/>
              <a:gd name="T10" fmla="*/ 69 w 734"/>
              <a:gd name="T11" fmla="*/ 199 h 605"/>
              <a:gd name="T12" fmla="*/ 27 w 734"/>
              <a:gd name="T13" fmla="*/ 241 h 605"/>
              <a:gd name="T14" fmla="*/ 69 w 734"/>
              <a:gd name="T15" fmla="*/ 282 h 605"/>
              <a:gd name="T16" fmla="*/ 110 w 734"/>
              <a:gd name="T17" fmla="*/ 241 h 605"/>
              <a:gd name="T18" fmla="*/ 69 w 734"/>
              <a:gd name="T19" fmla="*/ 199 h 605"/>
              <a:gd name="T20" fmla="*/ 542 w 734"/>
              <a:gd name="T21" fmla="*/ 124 h 605"/>
              <a:gd name="T22" fmla="*/ 480 w 734"/>
              <a:gd name="T23" fmla="*/ 186 h 605"/>
              <a:gd name="T24" fmla="*/ 542 w 734"/>
              <a:gd name="T25" fmla="*/ 247 h 605"/>
              <a:gd name="T26" fmla="*/ 604 w 734"/>
              <a:gd name="T27" fmla="*/ 186 h 605"/>
              <a:gd name="T28" fmla="*/ 542 w 734"/>
              <a:gd name="T29" fmla="*/ 124 h 605"/>
              <a:gd name="T30" fmla="*/ 734 w 734"/>
              <a:gd name="T31" fmla="*/ 500 h 605"/>
              <a:gd name="T32" fmla="*/ 663 w 734"/>
              <a:gd name="T33" fmla="*/ 500 h 605"/>
              <a:gd name="T34" fmla="*/ 663 w 734"/>
              <a:gd name="T35" fmla="*/ 370 h 605"/>
              <a:gd name="T36" fmla="*/ 646 w 734"/>
              <a:gd name="T37" fmla="*/ 309 h 605"/>
              <a:gd name="T38" fmla="*/ 666 w 734"/>
              <a:gd name="T39" fmla="*/ 306 h 605"/>
              <a:gd name="T40" fmla="*/ 734 w 734"/>
              <a:gd name="T41" fmla="*/ 374 h 605"/>
              <a:gd name="T42" fmla="*/ 734 w 734"/>
              <a:gd name="T43" fmla="*/ 500 h 605"/>
              <a:gd name="T44" fmla="*/ 192 w 734"/>
              <a:gd name="T45" fmla="*/ 124 h 605"/>
              <a:gd name="T46" fmla="*/ 130 w 734"/>
              <a:gd name="T47" fmla="*/ 186 h 605"/>
              <a:gd name="T48" fmla="*/ 192 w 734"/>
              <a:gd name="T49" fmla="*/ 247 h 605"/>
              <a:gd name="T50" fmla="*/ 254 w 734"/>
              <a:gd name="T51" fmla="*/ 186 h 605"/>
              <a:gd name="T52" fmla="*/ 192 w 734"/>
              <a:gd name="T53" fmla="*/ 124 h 605"/>
              <a:gd name="T54" fmla="*/ 69 w 734"/>
              <a:gd name="T55" fmla="*/ 306 h 605"/>
              <a:gd name="T56" fmla="*/ 88 w 734"/>
              <a:gd name="T57" fmla="*/ 309 h 605"/>
              <a:gd name="T58" fmla="*/ 71 w 734"/>
              <a:gd name="T59" fmla="*/ 370 h 605"/>
              <a:gd name="T60" fmla="*/ 71 w 734"/>
              <a:gd name="T61" fmla="*/ 500 h 605"/>
              <a:gd name="T62" fmla="*/ 0 w 734"/>
              <a:gd name="T63" fmla="*/ 500 h 605"/>
              <a:gd name="T64" fmla="*/ 0 w 734"/>
              <a:gd name="T65" fmla="*/ 374 h 605"/>
              <a:gd name="T66" fmla="*/ 69 w 734"/>
              <a:gd name="T67" fmla="*/ 306 h 605"/>
              <a:gd name="T68" fmla="*/ 367 w 734"/>
              <a:gd name="T69" fmla="*/ 0 h 605"/>
              <a:gd name="T70" fmla="*/ 276 w 734"/>
              <a:gd name="T71" fmla="*/ 92 h 605"/>
              <a:gd name="T72" fmla="*/ 367 w 734"/>
              <a:gd name="T73" fmla="*/ 183 h 605"/>
              <a:gd name="T74" fmla="*/ 458 w 734"/>
              <a:gd name="T75" fmla="*/ 92 h 605"/>
              <a:gd name="T76" fmla="*/ 367 w 734"/>
              <a:gd name="T77" fmla="*/ 0 h 605"/>
              <a:gd name="T78" fmla="*/ 641 w 734"/>
              <a:gd name="T79" fmla="*/ 548 h 605"/>
              <a:gd name="T80" fmla="*/ 533 w 734"/>
              <a:gd name="T81" fmla="*/ 548 h 605"/>
              <a:gd name="T82" fmla="*/ 533 w 734"/>
              <a:gd name="T83" fmla="*/ 351 h 605"/>
              <a:gd name="T84" fmla="*/ 514 w 734"/>
              <a:gd name="T85" fmla="*/ 276 h 605"/>
              <a:gd name="T86" fmla="*/ 542 w 734"/>
              <a:gd name="T87" fmla="*/ 271 h 605"/>
              <a:gd name="T88" fmla="*/ 641 w 734"/>
              <a:gd name="T89" fmla="*/ 370 h 605"/>
              <a:gd name="T90" fmla="*/ 641 w 734"/>
              <a:gd name="T91" fmla="*/ 548 h 605"/>
              <a:gd name="T92" fmla="*/ 201 w 734"/>
              <a:gd name="T93" fmla="*/ 351 h 605"/>
              <a:gd name="T94" fmla="*/ 201 w 734"/>
              <a:gd name="T95" fmla="*/ 548 h 605"/>
              <a:gd name="T96" fmla="*/ 93 w 734"/>
              <a:gd name="T97" fmla="*/ 548 h 605"/>
              <a:gd name="T98" fmla="*/ 93 w 734"/>
              <a:gd name="T99" fmla="*/ 370 h 605"/>
              <a:gd name="T100" fmla="*/ 192 w 734"/>
              <a:gd name="T101" fmla="*/ 271 h 605"/>
              <a:gd name="T102" fmla="*/ 220 w 734"/>
              <a:gd name="T103" fmla="*/ 276 h 605"/>
              <a:gd name="T104" fmla="*/ 201 w 734"/>
              <a:gd name="T105" fmla="*/ 351 h 605"/>
              <a:gd name="T106" fmla="*/ 224 w 734"/>
              <a:gd name="T107" fmla="*/ 605 h 605"/>
              <a:gd name="T108" fmla="*/ 510 w 734"/>
              <a:gd name="T109" fmla="*/ 605 h 605"/>
              <a:gd name="T110" fmla="*/ 510 w 734"/>
              <a:gd name="T111" fmla="*/ 351 h 605"/>
              <a:gd name="T112" fmla="*/ 367 w 734"/>
              <a:gd name="T113" fmla="*/ 207 h 605"/>
              <a:gd name="T114" fmla="*/ 224 w 734"/>
              <a:gd name="T115" fmla="*/ 351 h 605"/>
              <a:gd name="T116" fmla="*/ 224 w 734"/>
              <a:gd name="T1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05">
                <a:moveTo>
                  <a:pt x="666" y="199"/>
                </a:moveTo>
                <a:cubicBezTo>
                  <a:pt x="643" y="199"/>
                  <a:pt x="624" y="218"/>
                  <a:pt x="624" y="241"/>
                </a:cubicBezTo>
                <a:cubicBezTo>
                  <a:pt x="624" y="264"/>
                  <a:pt x="643" y="282"/>
                  <a:pt x="666" y="282"/>
                </a:cubicBezTo>
                <a:cubicBezTo>
                  <a:pt x="688" y="282"/>
                  <a:pt x="707" y="264"/>
                  <a:pt x="707" y="241"/>
                </a:cubicBezTo>
                <a:cubicBezTo>
                  <a:pt x="707" y="218"/>
                  <a:pt x="688" y="199"/>
                  <a:pt x="666" y="199"/>
                </a:cubicBezTo>
                <a:close/>
                <a:moveTo>
                  <a:pt x="69" y="199"/>
                </a:moveTo>
                <a:cubicBezTo>
                  <a:pt x="46" y="199"/>
                  <a:pt x="27" y="218"/>
                  <a:pt x="27" y="241"/>
                </a:cubicBezTo>
                <a:cubicBezTo>
                  <a:pt x="27" y="264"/>
                  <a:pt x="46" y="282"/>
                  <a:pt x="69" y="282"/>
                </a:cubicBezTo>
                <a:cubicBezTo>
                  <a:pt x="92" y="282"/>
                  <a:pt x="110" y="264"/>
                  <a:pt x="110" y="241"/>
                </a:cubicBezTo>
                <a:cubicBezTo>
                  <a:pt x="110" y="218"/>
                  <a:pt x="92" y="199"/>
                  <a:pt x="69" y="199"/>
                </a:cubicBezTo>
                <a:close/>
                <a:moveTo>
                  <a:pt x="542" y="124"/>
                </a:moveTo>
                <a:cubicBezTo>
                  <a:pt x="508" y="124"/>
                  <a:pt x="480" y="152"/>
                  <a:pt x="480" y="186"/>
                </a:cubicBezTo>
                <a:cubicBezTo>
                  <a:pt x="480" y="220"/>
                  <a:pt x="508" y="247"/>
                  <a:pt x="542" y="247"/>
                </a:cubicBezTo>
                <a:cubicBezTo>
                  <a:pt x="576" y="247"/>
                  <a:pt x="604" y="220"/>
                  <a:pt x="604" y="186"/>
                </a:cubicBezTo>
                <a:cubicBezTo>
                  <a:pt x="604" y="152"/>
                  <a:pt x="576" y="124"/>
                  <a:pt x="542" y="124"/>
                </a:cubicBezTo>
                <a:close/>
                <a:moveTo>
                  <a:pt x="734" y="500"/>
                </a:moveTo>
                <a:cubicBezTo>
                  <a:pt x="663" y="500"/>
                  <a:pt x="663" y="500"/>
                  <a:pt x="663" y="500"/>
                </a:cubicBezTo>
                <a:cubicBezTo>
                  <a:pt x="663" y="370"/>
                  <a:pt x="663" y="370"/>
                  <a:pt x="663" y="370"/>
                </a:cubicBezTo>
                <a:cubicBezTo>
                  <a:pt x="663" y="348"/>
                  <a:pt x="657" y="327"/>
                  <a:pt x="646" y="309"/>
                </a:cubicBezTo>
                <a:cubicBezTo>
                  <a:pt x="653" y="307"/>
                  <a:pt x="659" y="306"/>
                  <a:pt x="666" y="306"/>
                </a:cubicBezTo>
                <a:cubicBezTo>
                  <a:pt x="703" y="306"/>
                  <a:pt x="734" y="337"/>
                  <a:pt x="734" y="374"/>
                </a:cubicBezTo>
                <a:lnTo>
                  <a:pt x="734" y="500"/>
                </a:lnTo>
                <a:close/>
                <a:moveTo>
                  <a:pt x="192" y="124"/>
                </a:moveTo>
                <a:cubicBezTo>
                  <a:pt x="158" y="124"/>
                  <a:pt x="130" y="152"/>
                  <a:pt x="130" y="186"/>
                </a:cubicBezTo>
                <a:cubicBezTo>
                  <a:pt x="130" y="220"/>
                  <a:pt x="158" y="247"/>
                  <a:pt x="192" y="247"/>
                </a:cubicBezTo>
                <a:cubicBezTo>
                  <a:pt x="226" y="247"/>
                  <a:pt x="254" y="220"/>
                  <a:pt x="254" y="186"/>
                </a:cubicBezTo>
                <a:cubicBezTo>
                  <a:pt x="254" y="152"/>
                  <a:pt x="226" y="124"/>
                  <a:pt x="192" y="124"/>
                </a:cubicBezTo>
                <a:close/>
                <a:moveTo>
                  <a:pt x="69" y="306"/>
                </a:moveTo>
                <a:cubicBezTo>
                  <a:pt x="75" y="306"/>
                  <a:pt x="82" y="307"/>
                  <a:pt x="88" y="309"/>
                </a:cubicBezTo>
                <a:cubicBezTo>
                  <a:pt x="77" y="327"/>
                  <a:pt x="71" y="348"/>
                  <a:pt x="71" y="370"/>
                </a:cubicBezTo>
                <a:cubicBezTo>
                  <a:pt x="71" y="500"/>
                  <a:pt x="71" y="500"/>
                  <a:pt x="71" y="500"/>
                </a:cubicBezTo>
                <a:cubicBezTo>
                  <a:pt x="0" y="500"/>
                  <a:pt x="0" y="500"/>
                  <a:pt x="0" y="500"/>
                </a:cubicBezTo>
                <a:cubicBezTo>
                  <a:pt x="0" y="374"/>
                  <a:pt x="0" y="374"/>
                  <a:pt x="0" y="374"/>
                </a:cubicBezTo>
                <a:cubicBezTo>
                  <a:pt x="0" y="337"/>
                  <a:pt x="31" y="306"/>
                  <a:pt x="69" y="306"/>
                </a:cubicBezTo>
                <a:close/>
                <a:moveTo>
                  <a:pt x="367" y="0"/>
                </a:moveTo>
                <a:cubicBezTo>
                  <a:pt x="317" y="0"/>
                  <a:pt x="276" y="41"/>
                  <a:pt x="276" y="92"/>
                </a:cubicBezTo>
                <a:cubicBezTo>
                  <a:pt x="276" y="142"/>
                  <a:pt x="317" y="183"/>
                  <a:pt x="367" y="183"/>
                </a:cubicBezTo>
                <a:cubicBezTo>
                  <a:pt x="417" y="183"/>
                  <a:pt x="458" y="142"/>
                  <a:pt x="458" y="92"/>
                </a:cubicBezTo>
                <a:cubicBezTo>
                  <a:pt x="458" y="41"/>
                  <a:pt x="417" y="0"/>
                  <a:pt x="367" y="0"/>
                </a:cubicBezTo>
                <a:close/>
                <a:moveTo>
                  <a:pt x="641" y="548"/>
                </a:moveTo>
                <a:cubicBezTo>
                  <a:pt x="533" y="548"/>
                  <a:pt x="533" y="548"/>
                  <a:pt x="533" y="548"/>
                </a:cubicBezTo>
                <a:cubicBezTo>
                  <a:pt x="533" y="351"/>
                  <a:pt x="533" y="351"/>
                  <a:pt x="533" y="351"/>
                </a:cubicBezTo>
                <a:cubicBezTo>
                  <a:pt x="533" y="324"/>
                  <a:pt x="526" y="298"/>
                  <a:pt x="514" y="276"/>
                </a:cubicBezTo>
                <a:cubicBezTo>
                  <a:pt x="523" y="273"/>
                  <a:pt x="532" y="271"/>
                  <a:pt x="542" y="271"/>
                </a:cubicBezTo>
                <a:cubicBezTo>
                  <a:pt x="596" y="271"/>
                  <a:pt x="641" y="315"/>
                  <a:pt x="641" y="370"/>
                </a:cubicBezTo>
                <a:lnTo>
                  <a:pt x="641" y="548"/>
                </a:lnTo>
                <a:close/>
                <a:moveTo>
                  <a:pt x="201" y="351"/>
                </a:moveTo>
                <a:cubicBezTo>
                  <a:pt x="201" y="548"/>
                  <a:pt x="201" y="548"/>
                  <a:pt x="201" y="548"/>
                </a:cubicBezTo>
                <a:cubicBezTo>
                  <a:pt x="93" y="548"/>
                  <a:pt x="93" y="548"/>
                  <a:pt x="93" y="548"/>
                </a:cubicBezTo>
                <a:cubicBezTo>
                  <a:pt x="93" y="370"/>
                  <a:pt x="93" y="370"/>
                  <a:pt x="93" y="370"/>
                </a:cubicBezTo>
                <a:cubicBezTo>
                  <a:pt x="93" y="316"/>
                  <a:pt x="138" y="271"/>
                  <a:pt x="192" y="271"/>
                </a:cubicBezTo>
                <a:cubicBezTo>
                  <a:pt x="202" y="271"/>
                  <a:pt x="211" y="273"/>
                  <a:pt x="220" y="276"/>
                </a:cubicBezTo>
                <a:cubicBezTo>
                  <a:pt x="208" y="298"/>
                  <a:pt x="201" y="324"/>
                  <a:pt x="201" y="351"/>
                </a:cubicBezTo>
                <a:close/>
                <a:moveTo>
                  <a:pt x="224" y="605"/>
                </a:moveTo>
                <a:cubicBezTo>
                  <a:pt x="510" y="605"/>
                  <a:pt x="510" y="605"/>
                  <a:pt x="510" y="605"/>
                </a:cubicBezTo>
                <a:cubicBezTo>
                  <a:pt x="510" y="351"/>
                  <a:pt x="510" y="351"/>
                  <a:pt x="510" y="351"/>
                </a:cubicBezTo>
                <a:cubicBezTo>
                  <a:pt x="510" y="272"/>
                  <a:pt x="446" y="207"/>
                  <a:pt x="367" y="207"/>
                </a:cubicBezTo>
                <a:cubicBezTo>
                  <a:pt x="288" y="207"/>
                  <a:pt x="224" y="272"/>
                  <a:pt x="224" y="351"/>
                </a:cubicBezTo>
                <a:lnTo>
                  <a:pt x="224" y="60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矩形 7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70251" y="1861655"/>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74"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70251" y="154252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smtClean="0">
                <a:solidFill>
                  <a:schemeClr val="accent1"/>
                </a:solidFill>
                <a:latin typeface="+mj-ea"/>
                <a:ea typeface="+mj-ea"/>
              </a:rPr>
              <a:t>物资购买</a:t>
            </a:r>
            <a:endParaRPr lang="zh-CN" altLang="en-US" sz="1000" smtClean="0">
              <a:solidFill>
                <a:schemeClr val="accent1"/>
              </a:solidFill>
              <a:latin typeface="+mj-ea"/>
              <a:ea typeface="+mj-ea"/>
            </a:endParaRPr>
          </a:p>
        </p:txBody>
      </p:sp>
      <p:cxnSp>
        <p:nvCxnSpPr>
          <p:cNvPr id="75" name="直接连接符 7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1814" y="1873134"/>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5496781" y="2850824"/>
            <a:ext cx="338961" cy="289400"/>
            <a:chOff x="4260851" y="754063"/>
            <a:chExt cx="608013" cy="519113"/>
          </a:xfrm>
          <a:solidFill>
            <a:schemeClr val="bg1"/>
          </a:solidFill>
        </p:grpSpPr>
        <p:sp>
          <p:nvSpPr>
            <p:cNvPr id="77" name="Oval 68"/>
            <p:cNvSpPr>
              <a:spLocks noChangeArrowheads="1"/>
            </p:cNvSpPr>
            <p:nvPr/>
          </p:nvSpPr>
          <p:spPr bwMode="auto">
            <a:xfrm>
              <a:off x="444500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69"/>
            <p:cNvSpPr>
              <a:spLocks noChangeArrowheads="1"/>
            </p:cNvSpPr>
            <p:nvPr/>
          </p:nvSpPr>
          <p:spPr bwMode="auto">
            <a:xfrm>
              <a:off x="465455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4260851" y="754063"/>
              <a:ext cx="608013" cy="406400"/>
            </a:xfrm>
            <a:custGeom>
              <a:avLst/>
              <a:gdLst>
                <a:gd name="T0" fmla="*/ 673 w 725"/>
                <a:gd name="T1" fmla="*/ 191 h 486"/>
                <a:gd name="T2" fmla="*/ 320 w 725"/>
                <a:gd name="T3" fmla="*/ 191 h 486"/>
                <a:gd name="T4" fmla="*/ 299 w 725"/>
                <a:gd name="T5" fmla="*/ 219 h 486"/>
                <a:gd name="T6" fmla="*/ 320 w 725"/>
                <a:gd name="T7" fmla="*/ 248 h 486"/>
                <a:gd name="T8" fmla="*/ 636 w 725"/>
                <a:gd name="T9" fmla="*/ 248 h 486"/>
                <a:gd name="T10" fmla="*/ 618 w 725"/>
                <a:gd name="T11" fmla="*/ 309 h 486"/>
                <a:gd name="T12" fmla="*/ 307 w 725"/>
                <a:gd name="T13" fmla="*/ 309 h 486"/>
                <a:gd name="T14" fmla="*/ 288 w 725"/>
                <a:gd name="T15" fmla="*/ 334 h 486"/>
                <a:gd name="T16" fmla="*/ 307 w 725"/>
                <a:gd name="T17" fmla="*/ 362 h 486"/>
                <a:gd name="T18" fmla="*/ 602 w 725"/>
                <a:gd name="T19" fmla="*/ 362 h 486"/>
                <a:gd name="T20" fmla="*/ 603 w 725"/>
                <a:gd name="T21" fmla="*/ 362 h 486"/>
                <a:gd name="T22" fmla="*/ 586 w 725"/>
                <a:gd name="T23" fmla="*/ 418 h 486"/>
                <a:gd name="T24" fmla="*/ 265 w 725"/>
                <a:gd name="T25" fmla="*/ 418 h 486"/>
                <a:gd name="T26" fmla="*/ 244 w 725"/>
                <a:gd name="T27" fmla="*/ 248 h 486"/>
                <a:gd name="T28" fmla="*/ 237 w 725"/>
                <a:gd name="T29" fmla="*/ 191 h 486"/>
                <a:gd name="T30" fmla="*/ 227 w 725"/>
                <a:gd name="T31" fmla="*/ 116 h 486"/>
                <a:gd name="T32" fmla="*/ 51 w 725"/>
                <a:gd name="T33" fmla="*/ 12 h 486"/>
                <a:gd name="T34" fmla="*/ 51 w 725"/>
                <a:gd name="T35" fmla="*/ 77 h 486"/>
                <a:gd name="T36" fmla="*/ 144 w 725"/>
                <a:gd name="T37" fmla="*/ 121 h 486"/>
                <a:gd name="T38" fmla="*/ 167 w 725"/>
                <a:gd name="T39" fmla="*/ 150 h 486"/>
                <a:gd name="T40" fmla="*/ 207 w 725"/>
                <a:gd name="T41" fmla="*/ 447 h 486"/>
                <a:gd name="T42" fmla="*/ 244 w 725"/>
                <a:gd name="T43" fmla="*/ 486 h 486"/>
                <a:gd name="T44" fmla="*/ 598 w 725"/>
                <a:gd name="T45" fmla="*/ 486 h 486"/>
                <a:gd name="T46" fmla="*/ 634 w 725"/>
                <a:gd name="T47" fmla="*/ 455 h 486"/>
                <a:gd name="T48" fmla="*/ 704 w 725"/>
                <a:gd name="T49" fmla="*/ 246 h 486"/>
                <a:gd name="T50" fmla="*/ 673 w 725"/>
                <a:gd name="T51" fmla="*/ 1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86">
                  <a:moveTo>
                    <a:pt x="673" y="191"/>
                  </a:moveTo>
                  <a:cubicBezTo>
                    <a:pt x="600" y="191"/>
                    <a:pt x="320" y="191"/>
                    <a:pt x="320" y="191"/>
                  </a:cubicBezTo>
                  <a:cubicBezTo>
                    <a:pt x="320" y="191"/>
                    <a:pt x="299" y="196"/>
                    <a:pt x="299" y="219"/>
                  </a:cubicBezTo>
                  <a:cubicBezTo>
                    <a:pt x="299" y="242"/>
                    <a:pt x="320" y="248"/>
                    <a:pt x="320" y="248"/>
                  </a:cubicBezTo>
                  <a:cubicBezTo>
                    <a:pt x="636" y="248"/>
                    <a:pt x="636" y="248"/>
                    <a:pt x="636" y="248"/>
                  </a:cubicBezTo>
                  <a:cubicBezTo>
                    <a:pt x="618" y="309"/>
                    <a:pt x="618" y="309"/>
                    <a:pt x="618" y="309"/>
                  </a:cubicBezTo>
                  <a:cubicBezTo>
                    <a:pt x="532" y="309"/>
                    <a:pt x="307" y="309"/>
                    <a:pt x="307" y="309"/>
                  </a:cubicBezTo>
                  <a:cubicBezTo>
                    <a:pt x="307" y="309"/>
                    <a:pt x="288" y="313"/>
                    <a:pt x="288" y="334"/>
                  </a:cubicBezTo>
                  <a:cubicBezTo>
                    <a:pt x="288" y="356"/>
                    <a:pt x="307" y="362"/>
                    <a:pt x="307" y="362"/>
                  </a:cubicBezTo>
                  <a:cubicBezTo>
                    <a:pt x="602" y="362"/>
                    <a:pt x="602" y="362"/>
                    <a:pt x="602" y="362"/>
                  </a:cubicBezTo>
                  <a:cubicBezTo>
                    <a:pt x="603" y="362"/>
                    <a:pt x="603" y="362"/>
                    <a:pt x="603" y="362"/>
                  </a:cubicBezTo>
                  <a:cubicBezTo>
                    <a:pt x="586" y="418"/>
                    <a:pt x="586" y="418"/>
                    <a:pt x="586" y="418"/>
                  </a:cubicBezTo>
                  <a:cubicBezTo>
                    <a:pt x="265" y="418"/>
                    <a:pt x="265" y="418"/>
                    <a:pt x="265" y="418"/>
                  </a:cubicBezTo>
                  <a:cubicBezTo>
                    <a:pt x="244" y="248"/>
                    <a:pt x="244" y="248"/>
                    <a:pt x="244" y="248"/>
                  </a:cubicBezTo>
                  <a:cubicBezTo>
                    <a:pt x="237" y="191"/>
                    <a:pt x="237" y="191"/>
                    <a:pt x="237" y="191"/>
                  </a:cubicBezTo>
                  <a:cubicBezTo>
                    <a:pt x="237" y="191"/>
                    <a:pt x="230" y="138"/>
                    <a:pt x="227" y="116"/>
                  </a:cubicBezTo>
                  <a:cubicBezTo>
                    <a:pt x="223" y="95"/>
                    <a:pt x="169" y="67"/>
                    <a:pt x="51" y="12"/>
                  </a:cubicBezTo>
                  <a:cubicBezTo>
                    <a:pt x="23" y="0"/>
                    <a:pt x="0" y="51"/>
                    <a:pt x="51" y="77"/>
                  </a:cubicBezTo>
                  <a:cubicBezTo>
                    <a:pt x="144" y="121"/>
                    <a:pt x="144" y="121"/>
                    <a:pt x="144" y="121"/>
                  </a:cubicBezTo>
                  <a:cubicBezTo>
                    <a:pt x="144" y="121"/>
                    <a:pt x="165" y="133"/>
                    <a:pt x="167" y="150"/>
                  </a:cubicBezTo>
                  <a:cubicBezTo>
                    <a:pt x="169" y="167"/>
                    <a:pt x="207" y="447"/>
                    <a:pt x="207" y="447"/>
                  </a:cubicBezTo>
                  <a:cubicBezTo>
                    <a:pt x="207" y="447"/>
                    <a:pt x="208" y="486"/>
                    <a:pt x="244" y="486"/>
                  </a:cubicBezTo>
                  <a:cubicBezTo>
                    <a:pt x="279" y="486"/>
                    <a:pt x="569" y="486"/>
                    <a:pt x="598" y="486"/>
                  </a:cubicBezTo>
                  <a:cubicBezTo>
                    <a:pt x="628" y="486"/>
                    <a:pt x="634" y="455"/>
                    <a:pt x="634" y="455"/>
                  </a:cubicBezTo>
                  <a:cubicBezTo>
                    <a:pt x="704" y="246"/>
                    <a:pt x="704" y="246"/>
                    <a:pt x="704" y="246"/>
                  </a:cubicBezTo>
                  <a:cubicBezTo>
                    <a:pt x="704" y="246"/>
                    <a:pt x="725" y="191"/>
                    <a:pt x="6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矩形 7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48516" y="3748668"/>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16986" y="3480033"/>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品牌推广</a:t>
            </a:r>
            <a:endParaRPr lang="zh-CN" altLang="en-US" sz="1400">
              <a:solidFill>
                <a:schemeClr val="accent1"/>
              </a:solidFill>
              <a:latin typeface="+mj-ea"/>
              <a:ea typeface="+mj-ea"/>
            </a:endParaRPr>
          </a:p>
        </p:txBody>
      </p:sp>
      <p:cxnSp>
        <p:nvCxnSpPr>
          <p:cNvPr id="82" name="直接连接符 8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71898" y="3779653"/>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AutoShape 59"/>
          <p:cNvSpPr/>
          <p:nvPr/>
        </p:nvSpPr>
        <p:spPr bwMode="auto">
          <a:xfrm>
            <a:off x="3283146" y="2833553"/>
            <a:ext cx="273304" cy="2721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矩形 8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69377" y="3779653"/>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5"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69377" y="348818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a:solidFill>
                  <a:schemeClr val="accent1"/>
                </a:solidFill>
                <a:latin typeface="+mj-ea"/>
                <a:ea typeface="+mj-ea"/>
              </a:rPr>
              <a:t>技术支持</a:t>
            </a:r>
          </a:p>
        </p:txBody>
      </p:sp>
      <p:cxnSp>
        <p:nvCxnSpPr>
          <p:cNvPr id="86" name="直接连接符 8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0940" y="3787809"/>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Freeform 95"/>
          <p:cNvSpPr>
            <a:spLocks noEditPoints="1"/>
          </p:cNvSpPr>
          <p:nvPr/>
        </p:nvSpPr>
        <p:spPr bwMode="auto">
          <a:xfrm>
            <a:off x="4416301" y="3873287"/>
            <a:ext cx="358784" cy="317219"/>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Calibri" panose="020F0502020204030204"/>
            </a:endParaRP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投资回报</a:t>
            </a:r>
            <a:endParaRPr lang="zh-CN" altLang="en-US" sz="1600">
              <a:solidFill>
                <a:srgbClr val="27506E"/>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nvGraphicFramePr>
        <p:xfrm>
          <a:off x="-116314" y="1344913"/>
          <a:ext cx="4811913" cy="3208426"/>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691891" y="1809289"/>
            <a:ext cx="1934312"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pPr>
            <a:r>
              <a:rPr lang="en-US" altLang="zh-CN" sz="4000" b="1" smtClean="0">
                <a:solidFill>
                  <a:schemeClr val="bg1"/>
                </a:solidFill>
                <a:latin typeface="Arial" panose="020B0604020202020204"/>
                <a:ea typeface="微软雅黑" panose="020B0503020204020204" pitchFamily="34" charset="-122"/>
                <a:sym typeface="Calibri" panose="020F0502020204030204" pitchFamily="34" charset="0"/>
              </a:rPr>
              <a:t>20</a:t>
            </a:r>
            <a:r>
              <a:rPr lang="en-US" altLang="zh-CN" sz="2800" b="1" smtClean="0">
                <a:solidFill>
                  <a:schemeClr val="bg1"/>
                </a:solidFill>
                <a:latin typeface="Arial" panose="020B0604020202020204"/>
                <a:ea typeface="微软雅黑" panose="020B0503020204020204" pitchFamily="34" charset="-122"/>
                <a:sym typeface="Calibri" panose="020F0502020204030204" pitchFamily="34" charset="0"/>
              </a:rPr>
              <a:t>%</a:t>
            </a:r>
            <a:endParaRPr lang="en-US" altLang="zh-CN" sz="1100" b="1">
              <a:solidFill>
                <a:schemeClr val="bg1"/>
              </a:solidFill>
              <a:latin typeface="Arial" panose="020B0604020202020204"/>
              <a:ea typeface="微软雅黑" panose="020B0503020204020204" pitchFamily="34"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137775" y="2163232"/>
            <a:ext cx="4006225" cy="1446550"/>
          </a:xfrm>
          <a:prstGeom prst="rect">
            <a:avLst/>
          </a:prstGeom>
        </p:spPr>
        <p:txBody>
          <a:bodyPr wrap="none">
            <a:spAutoFit/>
          </a:bodyPr>
          <a:lstStyle/>
          <a:p>
            <a:pPr algn="r"/>
            <a:r>
              <a:rPr lang="en-US" altLang="zh-CN" sz="4400" b="1" smtClean="0">
                <a:solidFill>
                  <a:schemeClr val="bg1">
                    <a:lumMod val="85000"/>
                  </a:schemeClr>
                </a:solidFill>
                <a:latin typeface="微软雅黑" panose="020B0503020204020204" pitchFamily="34" charset="-122"/>
                <a:sym typeface="Calibri" panose="020F0502020204030204" pitchFamily="34" charset="0"/>
              </a:rPr>
              <a:t>INVESTMENT</a:t>
            </a:r>
            <a:endParaRPr lang="en-US" altLang="zh-CN" sz="4400" b="1">
              <a:solidFill>
                <a:schemeClr val="bg1">
                  <a:lumMod val="85000"/>
                </a:schemeClr>
              </a:solidFill>
              <a:latin typeface="微软雅黑" panose="020B0503020204020204" pitchFamily="34" charset="-122"/>
              <a:sym typeface="Calibri" panose="020F0502020204030204" pitchFamily="34" charset="0"/>
            </a:endParaRPr>
          </a:p>
          <a:p>
            <a:pPr algn="r"/>
            <a:r>
              <a:rPr lang="en-US" altLang="zh-CN" sz="4400" b="1">
                <a:solidFill>
                  <a:schemeClr val="bg1">
                    <a:lumMod val="85000"/>
                  </a:schemeClr>
                </a:solidFill>
                <a:latin typeface="微软雅黑" panose="020B0503020204020204" pitchFamily="34"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4173169" y="2982081"/>
            <a:ext cx="4415047" cy="819455"/>
          </a:xfrm>
          <a:prstGeom prst="rect">
            <a:avLst/>
          </a:prstGeom>
        </p:spPr>
        <p:txBody>
          <a:bodyPr wrap="square">
            <a:spAutoFit/>
          </a:bodyPr>
          <a:lstStyle/>
          <a:p>
            <a:pPr>
              <a:lnSpc>
                <a:spcPct val="150000"/>
              </a:lnSpc>
            </a:pPr>
            <a:r>
              <a:rPr lang="en-US" altLang="zh-CN" sz="1050">
                <a:solidFill>
                  <a:prstClr val="black"/>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Aenean massa. Cum sociis natoque penatibus et magnis dis parturient montes</a:t>
            </a:r>
            <a:endParaRPr lang="zh-CN" altLang="en-US"/>
          </a:p>
        </p:txBody>
      </p:sp>
      <p:sp>
        <p:nvSpPr>
          <p:cNvPr id="15" name="文本框 5"/>
          <p:cNvSpPr txBox="1">
            <a:spLocks noChangeArrowheads="1"/>
          </p:cNvSpPr>
          <p:nvPr/>
        </p:nvSpPr>
        <p:spPr bwMode="auto">
          <a:xfrm>
            <a:off x="4092092" y="2487461"/>
            <a:ext cx="38539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mj-ea"/>
                <a:ea typeface="+mj-ea"/>
              </a:rPr>
              <a:t>融资</a:t>
            </a:r>
            <a:r>
              <a:rPr lang="en-US" altLang="zh-CN" sz="2400" smtClean="0">
                <a:solidFill>
                  <a:srgbClr val="27506E"/>
                </a:solidFill>
                <a:latin typeface="+mj-ea"/>
                <a:ea typeface="+mj-ea"/>
              </a:rPr>
              <a:t>1000W </a:t>
            </a:r>
            <a:r>
              <a:rPr lang="zh-CN" altLang="en-US" sz="2400" smtClean="0">
                <a:solidFill>
                  <a:srgbClr val="27506E"/>
                </a:solidFill>
                <a:latin typeface="+mj-ea"/>
                <a:ea typeface="+mj-ea"/>
              </a:rPr>
              <a:t>出让</a:t>
            </a:r>
            <a:r>
              <a:rPr lang="en-US" altLang="zh-CN" sz="2400" smtClean="0">
                <a:solidFill>
                  <a:srgbClr val="27506E"/>
                </a:solidFill>
                <a:latin typeface="+mj-ea"/>
                <a:ea typeface="+mj-ea"/>
              </a:rPr>
              <a:t>20%</a:t>
            </a:r>
            <a:r>
              <a:rPr lang="zh-CN" altLang="en-US" sz="2400" smtClean="0">
                <a:solidFill>
                  <a:srgbClr val="27506E"/>
                </a:solidFill>
                <a:latin typeface="+mj-ea"/>
                <a:ea typeface="+mj-ea"/>
              </a:rPr>
              <a:t>股份</a:t>
            </a:r>
            <a:endParaRPr lang="zh-CN" altLang="en-US" sz="2400">
              <a:solidFill>
                <a:srgbClr val="27506E"/>
              </a:solidFill>
              <a:latin typeface="+mj-ea"/>
              <a:ea typeface="+mj-ea"/>
            </a:endParaRPr>
          </a:p>
        </p:txBody>
      </p:sp>
      <p:cxnSp>
        <p:nvCxnSpPr>
          <p:cNvPr id="16" name="直接连接符 15"/>
          <p:cNvCxnSpPr/>
          <p:nvPr/>
        </p:nvCxnSpPr>
        <p:spPr>
          <a:xfrm>
            <a:off x="4261874" y="2978840"/>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p>
        </p:txBody>
      </p:sp>
      <p:sp>
        <p:nvSpPr>
          <p:cNvPr id="26" name="文本框 6"/>
          <p:cNvSpPr txBox="1">
            <a:spLocks noChangeArrowheads="1"/>
          </p:cNvSpPr>
          <p:nvPr/>
        </p:nvSpPr>
        <p:spPr bwMode="auto">
          <a:xfrm>
            <a:off x="3171453" y="354605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2" y="3828494"/>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6" y="1486112"/>
            <a:ext cx="4532909" cy="1457055"/>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 name="组合 4"/>
          <p:cNvGrpSpPr/>
          <p:nvPr/>
        </p:nvGrpSpPr>
        <p:grpSpPr>
          <a:xfrm>
            <a:off x="7550150" y="3613150"/>
            <a:ext cx="358775" cy="292100"/>
            <a:chOff x="7550150" y="3613150"/>
            <a:chExt cx="358775" cy="292100"/>
          </a:xfrm>
          <a:solidFill>
            <a:srgbClr val="27506E"/>
          </a:solidFill>
        </p:grpSpPr>
        <p:sp>
          <p:nvSpPr>
            <p:cNvPr id="6"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 name="Group 5"/>
          <p:cNvGrpSpPr/>
          <p:nvPr/>
        </p:nvGrpSpPr>
        <p:grpSpPr>
          <a:xfrm>
            <a:off x="6831584" y="3578617"/>
            <a:ext cx="359165" cy="359779"/>
            <a:chOff x="9145588" y="4435475"/>
            <a:chExt cx="464344" cy="465138"/>
          </a:xfrm>
          <a:solidFill>
            <a:srgbClr val="27506E"/>
          </a:solidFill>
        </p:grpSpPr>
        <p:sp>
          <p:nvSpPr>
            <p:cNvPr id="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8" name="Group 15"/>
          <p:cNvGrpSpPr/>
          <p:nvPr/>
        </p:nvGrpSpPr>
        <p:grpSpPr>
          <a:xfrm>
            <a:off x="6112643" y="3589668"/>
            <a:ext cx="359165" cy="348727"/>
            <a:chOff x="8216107" y="4449763"/>
            <a:chExt cx="464344" cy="450850"/>
          </a:xfrm>
          <a:solidFill>
            <a:srgbClr val="27506E"/>
          </a:solidFill>
        </p:grpSpPr>
        <p:sp>
          <p:nvSpPr>
            <p:cNvPr id="1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1" name="组合 20"/>
          <p:cNvGrpSpPr/>
          <p:nvPr/>
        </p:nvGrpSpPr>
        <p:grpSpPr bwMode="auto">
          <a:xfrm>
            <a:off x="5394325" y="3578225"/>
            <a:ext cx="358775" cy="360363"/>
            <a:chOff x="5394325" y="3578225"/>
            <a:chExt cx="358775" cy="360363"/>
          </a:xfrm>
          <a:solidFill>
            <a:srgbClr val="27506E"/>
          </a:solidFill>
        </p:grpSpPr>
        <p:sp>
          <p:nvSpPr>
            <p:cNvPr id="2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2"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3" name="AutoShape 29"/>
          <p:cNvSpPr/>
          <p:nvPr/>
        </p:nvSpPr>
        <p:spPr bwMode="auto">
          <a:xfrm>
            <a:off x="8267700" y="2876551"/>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4"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5" name="AutoShape 31"/>
          <p:cNvSpPr/>
          <p:nvPr/>
        </p:nvSpPr>
        <p:spPr bwMode="auto">
          <a:xfrm>
            <a:off x="7651750" y="2974182"/>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6" name="AutoShape 32"/>
          <p:cNvSpPr/>
          <p:nvPr/>
        </p:nvSpPr>
        <p:spPr bwMode="auto">
          <a:xfrm>
            <a:off x="6831013" y="2882107"/>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7" name="AutoShape 33"/>
          <p:cNvSpPr/>
          <p:nvPr/>
        </p:nvSpPr>
        <p:spPr bwMode="auto">
          <a:xfrm>
            <a:off x="6111875" y="2926557"/>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8" name="AutoShape 34"/>
          <p:cNvSpPr/>
          <p:nvPr/>
        </p:nvSpPr>
        <p:spPr bwMode="auto">
          <a:xfrm>
            <a:off x="6216113" y="2825321"/>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9" name="AutoShape 35"/>
          <p:cNvSpPr/>
          <p:nvPr/>
        </p:nvSpPr>
        <p:spPr bwMode="auto">
          <a:xfrm>
            <a:off x="6351050" y="2825321"/>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0" name="AutoShape 36"/>
          <p:cNvSpPr/>
          <p:nvPr/>
        </p:nvSpPr>
        <p:spPr bwMode="auto">
          <a:xfrm>
            <a:off x="6293900" y="282452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41" name="组合 17"/>
          <p:cNvGrpSpPr/>
          <p:nvPr/>
        </p:nvGrpSpPr>
        <p:grpSpPr bwMode="auto">
          <a:xfrm rot="-2700000">
            <a:off x="5394325" y="2859088"/>
            <a:ext cx="358775" cy="360362"/>
            <a:chOff x="5394325" y="2859088"/>
            <a:chExt cx="358775" cy="360362"/>
          </a:xfrm>
          <a:solidFill>
            <a:srgbClr val="27506E"/>
          </a:solidFill>
        </p:grpSpPr>
        <p:sp>
          <p:nvSpPr>
            <p:cNvPr id="42"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3"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4"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5"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6"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7"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1" name="AutoShape 46"/>
          <p:cNvSpPr/>
          <p:nvPr/>
        </p:nvSpPr>
        <p:spPr bwMode="auto">
          <a:xfrm>
            <a:off x="8267700" y="2177159"/>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2" name="AutoShape 47"/>
          <p:cNvSpPr/>
          <p:nvPr/>
        </p:nvSpPr>
        <p:spPr bwMode="auto">
          <a:xfrm>
            <a:off x="7550150" y="2177159"/>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3" name="组合 52"/>
          <p:cNvGrpSpPr/>
          <p:nvPr/>
        </p:nvGrpSpPr>
        <p:grpSpPr>
          <a:xfrm>
            <a:off x="6853689" y="2176964"/>
            <a:ext cx="314346" cy="359165"/>
            <a:chOff x="6853689" y="2141343"/>
            <a:chExt cx="314346" cy="359165"/>
          </a:xfrm>
          <a:solidFill>
            <a:srgbClr val="27506E"/>
          </a:solidFill>
        </p:grpSpPr>
        <p:sp>
          <p:nvSpPr>
            <p:cNvPr id="54"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5"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8" name="AutoShape 52"/>
          <p:cNvSpPr/>
          <p:nvPr/>
        </p:nvSpPr>
        <p:spPr bwMode="auto">
          <a:xfrm>
            <a:off x="6111875" y="2177159"/>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9" name="AutoShape 53"/>
          <p:cNvSpPr/>
          <p:nvPr/>
        </p:nvSpPr>
        <p:spPr bwMode="auto">
          <a:xfrm>
            <a:off x="6248400" y="2306540"/>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0" name="AutoShape 54"/>
          <p:cNvSpPr/>
          <p:nvPr/>
        </p:nvSpPr>
        <p:spPr bwMode="auto">
          <a:xfrm>
            <a:off x="6185282" y="2327971"/>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1" name="AutoShape 55"/>
          <p:cNvSpPr/>
          <p:nvPr/>
        </p:nvSpPr>
        <p:spPr bwMode="auto">
          <a:xfrm>
            <a:off x="6366186" y="2302762"/>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62" name="组合 61"/>
          <p:cNvGrpSpPr/>
          <p:nvPr/>
        </p:nvGrpSpPr>
        <p:grpSpPr>
          <a:xfrm>
            <a:off x="5394312" y="2176964"/>
            <a:ext cx="359165" cy="359165"/>
            <a:chOff x="5394312" y="2141343"/>
            <a:chExt cx="359165" cy="359165"/>
          </a:xfrm>
          <a:solidFill>
            <a:srgbClr val="27506E"/>
          </a:solidFill>
        </p:grpSpPr>
        <p:sp>
          <p:nvSpPr>
            <p:cNvPr id="6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6" name="AutoShape 59"/>
          <p:cNvSpPr/>
          <p:nvPr/>
        </p:nvSpPr>
        <p:spPr bwMode="auto">
          <a:xfrm>
            <a:off x="4675188" y="2177159"/>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7"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0"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1"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2"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3"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4"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5"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76" name="Group 69"/>
          <p:cNvGrpSpPr/>
          <p:nvPr/>
        </p:nvGrpSpPr>
        <p:grpSpPr>
          <a:xfrm>
            <a:off x="7549916" y="1489956"/>
            <a:ext cx="359165" cy="337063"/>
            <a:chOff x="10074275" y="1647825"/>
            <a:chExt cx="464344" cy="435769"/>
          </a:xfrm>
          <a:solidFill>
            <a:srgbClr val="27506E"/>
          </a:solidFill>
        </p:grpSpPr>
        <p:sp>
          <p:nvSpPr>
            <p:cNvPr id="7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86"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7"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8"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89" name="Group 82"/>
          <p:cNvGrpSpPr/>
          <p:nvPr/>
        </p:nvGrpSpPr>
        <p:grpSpPr>
          <a:xfrm>
            <a:off x="6112643" y="1422398"/>
            <a:ext cx="359165" cy="359165"/>
            <a:chOff x="8216107" y="1647825"/>
            <a:chExt cx="464344" cy="464344"/>
          </a:xfrm>
          <a:solidFill>
            <a:srgbClr val="27506E"/>
          </a:solidFill>
        </p:grpSpPr>
        <p:sp>
          <p:nvSpPr>
            <p:cNvPr id="90"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1"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92"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93" name="组合 162"/>
          <p:cNvGrpSpPr/>
          <p:nvPr/>
        </p:nvGrpSpPr>
        <p:grpSpPr bwMode="auto">
          <a:xfrm>
            <a:off x="4675188" y="1422400"/>
            <a:ext cx="360362" cy="358775"/>
            <a:chOff x="4675188" y="1422400"/>
            <a:chExt cx="360362" cy="358775"/>
          </a:xfrm>
          <a:solidFill>
            <a:srgbClr val="27506E"/>
          </a:solidFill>
        </p:grpSpPr>
        <p:sp>
          <p:nvSpPr>
            <p:cNvPr id="94"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5"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6"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7"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8"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9"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0"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1"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2"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3"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4"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5"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6"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07" name="组合 106"/>
          <p:cNvGrpSpPr/>
          <p:nvPr/>
        </p:nvGrpSpPr>
        <p:grpSpPr>
          <a:xfrm>
            <a:off x="3965575" y="3582988"/>
            <a:ext cx="247650" cy="358775"/>
            <a:chOff x="3965575" y="3582988"/>
            <a:chExt cx="247650" cy="358775"/>
          </a:xfrm>
          <a:solidFill>
            <a:srgbClr val="27506E"/>
          </a:solidFill>
        </p:grpSpPr>
        <p:sp>
          <p:nvSpPr>
            <p:cNvPr id="108"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9"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0"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11"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2"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3"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4"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5"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6"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7"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8"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9"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0"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1" name="Group 112"/>
          <p:cNvGrpSpPr/>
          <p:nvPr/>
        </p:nvGrpSpPr>
        <p:grpSpPr>
          <a:xfrm>
            <a:off x="3909765" y="2870738"/>
            <a:ext cx="359779" cy="337063"/>
            <a:chOff x="5368132" y="3540125"/>
            <a:chExt cx="465138" cy="435769"/>
          </a:xfrm>
          <a:solidFill>
            <a:srgbClr val="27506E"/>
          </a:solidFill>
        </p:grpSpPr>
        <p:sp>
          <p:nvSpPr>
            <p:cNvPr id="12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24" name="AutoShape 112"/>
          <p:cNvSpPr/>
          <p:nvPr/>
        </p:nvSpPr>
        <p:spPr bwMode="auto">
          <a:xfrm>
            <a:off x="3190875" y="2859882"/>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5" name="组合 124"/>
          <p:cNvGrpSpPr/>
          <p:nvPr/>
        </p:nvGrpSpPr>
        <p:grpSpPr>
          <a:xfrm>
            <a:off x="2528974" y="2859380"/>
            <a:ext cx="246810" cy="359779"/>
            <a:chOff x="2528974" y="2863357"/>
            <a:chExt cx="246811" cy="359779"/>
          </a:xfrm>
          <a:solidFill>
            <a:srgbClr val="27506E"/>
          </a:solidFill>
        </p:grpSpPr>
        <p:sp>
          <p:nvSpPr>
            <p:cNvPr id="1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28" name="组合 127"/>
          <p:cNvGrpSpPr/>
          <p:nvPr/>
        </p:nvGrpSpPr>
        <p:grpSpPr>
          <a:xfrm>
            <a:off x="1798638" y="2859882"/>
            <a:ext cx="269875" cy="358775"/>
            <a:chOff x="1798638" y="2859882"/>
            <a:chExt cx="269875" cy="358775"/>
          </a:xfrm>
          <a:solidFill>
            <a:srgbClr val="27506E"/>
          </a:solidFill>
        </p:grpSpPr>
        <p:sp>
          <p:nvSpPr>
            <p:cNvPr id="129" name="AutoShape 115"/>
            <p:cNvSpPr/>
            <p:nvPr/>
          </p:nvSpPr>
          <p:spPr bwMode="auto">
            <a:xfrm>
              <a:off x="1798638" y="2859882"/>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0" name="AutoShape 116"/>
            <p:cNvSpPr/>
            <p:nvPr/>
          </p:nvSpPr>
          <p:spPr bwMode="auto">
            <a:xfrm>
              <a:off x="1911350" y="3072730"/>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31" name="AutoShape 117"/>
          <p:cNvSpPr/>
          <p:nvPr/>
        </p:nvSpPr>
        <p:spPr bwMode="auto">
          <a:xfrm>
            <a:off x="1035050" y="2904332"/>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rPr>
              <a:t>	</a:t>
            </a:r>
          </a:p>
        </p:txBody>
      </p:sp>
      <p:grpSp>
        <p:nvGrpSpPr>
          <p:cNvPr id="132" name="Group 121"/>
          <p:cNvGrpSpPr/>
          <p:nvPr/>
        </p:nvGrpSpPr>
        <p:grpSpPr>
          <a:xfrm>
            <a:off x="317500" y="2904507"/>
            <a:ext cx="359165" cy="269525"/>
            <a:chOff x="723900" y="3569494"/>
            <a:chExt cx="464344" cy="348456"/>
          </a:xfrm>
          <a:solidFill>
            <a:srgbClr val="27506E"/>
          </a:solidFill>
        </p:grpSpPr>
        <p:sp>
          <p:nvSpPr>
            <p:cNvPr id="133"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4"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5" name="Group 124"/>
          <p:cNvGrpSpPr/>
          <p:nvPr/>
        </p:nvGrpSpPr>
        <p:grpSpPr>
          <a:xfrm>
            <a:off x="3909765" y="2205206"/>
            <a:ext cx="359779" cy="302680"/>
            <a:chOff x="5368132" y="2625725"/>
            <a:chExt cx="465138" cy="391319"/>
          </a:xfrm>
          <a:solidFill>
            <a:srgbClr val="27506E"/>
          </a:solidFill>
        </p:grpSpPr>
        <p:sp>
          <p:nvSpPr>
            <p:cNvPr id="13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9" name="组合 138"/>
          <p:cNvGrpSpPr/>
          <p:nvPr/>
        </p:nvGrpSpPr>
        <p:grpSpPr>
          <a:xfrm>
            <a:off x="3191434" y="2176964"/>
            <a:ext cx="359164" cy="359165"/>
            <a:chOff x="3191434" y="2145028"/>
            <a:chExt cx="359165" cy="359165"/>
          </a:xfrm>
          <a:solidFill>
            <a:srgbClr val="27506E"/>
          </a:solidFill>
        </p:grpSpPr>
        <p:sp>
          <p:nvSpPr>
            <p:cNvPr id="14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3" name="组合 142"/>
          <p:cNvGrpSpPr/>
          <p:nvPr/>
        </p:nvGrpSpPr>
        <p:grpSpPr>
          <a:xfrm>
            <a:off x="2473103" y="2176964"/>
            <a:ext cx="359166" cy="359165"/>
            <a:chOff x="2473104" y="2145028"/>
            <a:chExt cx="359165" cy="359165"/>
          </a:xfrm>
          <a:solidFill>
            <a:srgbClr val="27506E"/>
          </a:solidFill>
        </p:grpSpPr>
        <p:sp>
          <p:nvSpPr>
            <p:cNvPr id="1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6" name="组合 138"/>
          <p:cNvGrpSpPr/>
          <p:nvPr/>
        </p:nvGrpSpPr>
        <p:grpSpPr bwMode="auto">
          <a:xfrm>
            <a:off x="1754188" y="2177159"/>
            <a:ext cx="360362" cy="358775"/>
            <a:chOff x="1754188" y="2144713"/>
            <a:chExt cx="360362" cy="358775"/>
          </a:xfrm>
          <a:solidFill>
            <a:srgbClr val="27506E"/>
          </a:solidFill>
        </p:grpSpPr>
        <p:sp>
          <p:nvSpPr>
            <p:cNvPr id="147"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8"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49" name="AutoShape 130"/>
          <p:cNvSpPr/>
          <p:nvPr/>
        </p:nvSpPr>
        <p:spPr bwMode="auto">
          <a:xfrm>
            <a:off x="1035050" y="2177159"/>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0" name="AutoShape 131"/>
          <p:cNvSpPr/>
          <p:nvPr/>
        </p:nvSpPr>
        <p:spPr bwMode="auto">
          <a:xfrm>
            <a:off x="339725" y="2177159"/>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1" name="AutoShape 132"/>
          <p:cNvSpPr/>
          <p:nvPr/>
        </p:nvSpPr>
        <p:spPr bwMode="auto">
          <a:xfrm>
            <a:off x="406400" y="2272409"/>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2" name="AutoShape 133"/>
          <p:cNvSpPr/>
          <p:nvPr/>
        </p:nvSpPr>
        <p:spPr bwMode="auto">
          <a:xfrm>
            <a:off x="474663" y="2272409"/>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3" name="AutoShape 134"/>
          <p:cNvSpPr/>
          <p:nvPr/>
        </p:nvSpPr>
        <p:spPr bwMode="auto">
          <a:xfrm>
            <a:off x="541338" y="2272409"/>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4"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5"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6"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7"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8"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9"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1"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2"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3"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4"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5"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2" name="组合 1"/>
          <p:cNvGrpSpPr/>
          <p:nvPr/>
        </p:nvGrpSpPr>
        <p:grpSpPr>
          <a:xfrm>
            <a:off x="1035050" y="1447800"/>
            <a:ext cx="360363" cy="315913"/>
            <a:chOff x="1035050" y="1447800"/>
            <a:chExt cx="360363" cy="315913"/>
          </a:xfrm>
        </p:grpSpPr>
        <p:sp>
          <p:nvSpPr>
            <p:cNvPr id="166"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7"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68"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69" name="组合 168"/>
          <p:cNvGrpSpPr/>
          <p:nvPr/>
        </p:nvGrpSpPr>
        <p:grpSpPr>
          <a:xfrm>
            <a:off x="4624725" y="2867318"/>
            <a:ext cx="435108" cy="379522"/>
            <a:chOff x="4675188" y="2882900"/>
            <a:chExt cx="360362" cy="314325"/>
          </a:xfrm>
          <a:solidFill>
            <a:srgbClr val="27506E"/>
          </a:solidFill>
        </p:grpSpPr>
        <p:sp>
          <p:nvSpPr>
            <p:cNvPr id="17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2558710" y="1085038"/>
            <a:ext cx="392113" cy="392113"/>
            <a:chOff x="3771900" y="2098675"/>
            <a:chExt cx="392113" cy="392113"/>
          </a:xfrm>
          <a:solidFill>
            <a:schemeClr val="accent1"/>
          </a:solidFill>
        </p:grpSpPr>
        <p:sp>
          <p:nvSpPr>
            <p:cNvPr id="3" name="Freeform 6"/>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 name="Freeform 7"/>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 name="Freeform 8"/>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 name="Freeform 9"/>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 name="Freeform 10"/>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 name="Freeform 11"/>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 name="Freeform 12"/>
          <p:cNvSpPr>
            <a:spLocks noEditPoints="1"/>
          </p:cNvSpPr>
          <p:nvPr/>
        </p:nvSpPr>
        <p:spPr bwMode="auto">
          <a:xfrm>
            <a:off x="411163" y="1849438"/>
            <a:ext cx="420687" cy="420687"/>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10" name="Group 11"/>
          <p:cNvGrpSpPr/>
          <p:nvPr/>
        </p:nvGrpSpPr>
        <p:grpSpPr>
          <a:xfrm>
            <a:off x="399164" y="1072338"/>
            <a:ext cx="446088" cy="417513"/>
            <a:chOff x="1200150" y="2085975"/>
            <a:chExt cx="446088" cy="417513"/>
          </a:xfrm>
          <a:solidFill>
            <a:schemeClr val="accent1"/>
          </a:solidFill>
        </p:grpSpPr>
        <p:sp>
          <p:nvSpPr>
            <p:cNvPr id="11" name="Freeform 13"/>
            <p:cNvSpPr>
              <a:spLocks noEditPoints="1"/>
            </p:cNvSpPr>
            <p:nvPr/>
          </p:nvSpPr>
          <p:spPr bwMode="auto">
            <a:xfrm>
              <a:off x="1200150" y="2270125"/>
              <a:ext cx="446088" cy="233363"/>
            </a:xfrm>
            <a:custGeom>
              <a:avLst/>
              <a:gdLst>
                <a:gd name="T0" fmla="*/ 267 w 281"/>
                <a:gd name="T1" fmla="*/ 126 h 147"/>
                <a:gd name="T2" fmla="*/ 267 w 281"/>
                <a:gd name="T3" fmla="*/ 109 h 147"/>
                <a:gd name="T4" fmla="*/ 251 w 281"/>
                <a:gd name="T5" fmla="*/ 109 h 147"/>
                <a:gd name="T6" fmla="*/ 251 w 281"/>
                <a:gd name="T7" fmla="*/ 19 h 147"/>
                <a:gd name="T8" fmla="*/ 267 w 281"/>
                <a:gd name="T9" fmla="*/ 19 h 147"/>
                <a:gd name="T10" fmla="*/ 267 w 281"/>
                <a:gd name="T11" fmla="*/ 0 h 147"/>
                <a:gd name="T12" fmla="*/ 14 w 281"/>
                <a:gd name="T13" fmla="*/ 0 h 147"/>
                <a:gd name="T14" fmla="*/ 14 w 281"/>
                <a:gd name="T15" fmla="*/ 19 h 147"/>
                <a:gd name="T16" fmla="*/ 30 w 281"/>
                <a:gd name="T17" fmla="*/ 19 h 147"/>
                <a:gd name="T18" fmla="*/ 30 w 281"/>
                <a:gd name="T19" fmla="*/ 109 h 147"/>
                <a:gd name="T20" fmla="*/ 14 w 281"/>
                <a:gd name="T21" fmla="*/ 109 h 147"/>
                <a:gd name="T22" fmla="*/ 14 w 281"/>
                <a:gd name="T23" fmla="*/ 126 h 147"/>
                <a:gd name="T24" fmla="*/ 0 w 281"/>
                <a:gd name="T25" fmla="*/ 126 h 147"/>
                <a:gd name="T26" fmla="*/ 0 w 281"/>
                <a:gd name="T27" fmla="*/ 147 h 147"/>
                <a:gd name="T28" fmla="*/ 281 w 281"/>
                <a:gd name="T29" fmla="*/ 147 h 147"/>
                <a:gd name="T30" fmla="*/ 281 w 281"/>
                <a:gd name="T31" fmla="*/ 126 h 147"/>
                <a:gd name="T32" fmla="*/ 267 w 281"/>
                <a:gd name="T33" fmla="*/ 126 h 147"/>
                <a:gd name="T34" fmla="*/ 92 w 281"/>
                <a:gd name="T35" fmla="*/ 109 h 147"/>
                <a:gd name="T36" fmla="*/ 62 w 281"/>
                <a:gd name="T37" fmla="*/ 109 h 147"/>
                <a:gd name="T38" fmla="*/ 62 w 281"/>
                <a:gd name="T39" fmla="*/ 19 h 147"/>
                <a:gd name="T40" fmla="*/ 92 w 281"/>
                <a:gd name="T41" fmla="*/ 19 h 147"/>
                <a:gd name="T42" fmla="*/ 92 w 281"/>
                <a:gd name="T43" fmla="*/ 109 h 147"/>
                <a:gd name="T44" fmla="*/ 155 w 281"/>
                <a:gd name="T45" fmla="*/ 109 h 147"/>
                <a:gd name="T46" fmla="*/ 125 w 281"/>
                <a:gd name="T47" fmla="*/ 109 h 147"/>
                <a:gd name="T48" fmla="*/ 125 w 281"/>
                <a:gd name="T49" fmla="*/ 19 h 147"/>
                <a:gd name="T50" fmla="*/ 155 w 281"/>
                <a:gd name="T51" fmla="*/ 19 h 147"/>
                <a:gd name="T52" fmla="*/ 155 w 281"/>
                <a:gd name="T53" fmla="*/ 109 h 147"/>
                <a:gd name="T54" fmla="*/ 218 w 281"/>
                <a:gd name="T55" fmla="*/ 109 h 147"/>
                <a:gd name="T56" fmla="*/ 188 w 281"/>
                <a:gd name="T57" fmla="*/ 109 h 147"/>
                <a:gd name="T58" fmla="*/ 188 w 281"/>
                <a:gd name="T59" fmla="*/ 19 h 147"/>
                <a:gd name="T60" fmla="*/ 218 w 281"/>
                <a:gd name="T61" fmla="*/ 19 h 147"/>
                <a:gd name="T62" fmla="*/ 218 w 281"/>
                <a:gd name="T63" fmla="*/ 10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147">
                  <a:moveTo>
                    <a:pt x="267" y="126"/>
                  </a:moveTo>
                  <a:lnTo>
                    <a:pt x="267" y="109"/>
                  </a:lnTo>
                  <a:lnTo>
                    <a:pt x="251" y="109"/>
                  </a:lnTo>
                  <a:lnTo>
                    <a:pt x="251" y="19"/>
                  </a:lnTo>
                  <a:lnTo>
                    <a:pt x="267" y="19"/>
                  </a:lnTo>
                  <a:lnTo>
                    <a:pt x="267" y="0"/>
                  </a:lnTo>
                  <a:lnTo>
                    <a:pt x="14" y="0"/>
                  </a:lnTo>
                  <a:lnTo>
                    <a:pt x="14" y="19"/>
                  </a:lnTo>
                  <a:lnTo>
                    <a:pt x="30" y="19"/>
                  </a:lnTo>
                  <a:lnTo>
                    <a:pt x="30" y="109"/>
                  </a:lnTo>
                  <a:lnTo>
                    <a:pt x="14" y="109"/>
                  </a:lnTo>
                  <a:lnTo>
                    <a:pt x="14" y="126"/>
                  </a:lnTo>
                  <a:lnTo>
                    <a:pt x="0" y="126"/>
                  </a:lnTo>
                  <a:lnTo>
                    <a:pt x="0" y="147"/>
                  </a:lnTo>
                  <a:lnTo>
                    <a:pt x="281" y="147"/>
                  </a:lnTo>
                  <a:lnTo>
                    <a:pt x="281" y="126"/>
                  </a:lnTo>
                  <a:lnTo>
                    <a:pt x="267" y="126"/>
                  </a:lnTo>
                  <a:close/>
                  <a:moveTo>
                    <a:pt x="92" y="109"/>
                  </a:moveTo>
                  <a:lnTo>
                    <a:pt x="62" y="109"/>
                  </a:lnTo>
                  <a:lnTo>
                    <a:pt x="62" y="19"/>
                  </a:lnTo>
                  <a:lnTo>
                    <a:pt x="92" y="19"/>
                  </a:lnTo>
                  <a:lnTo>
                    <a:pt x="92" y="109"/>
                  </a:lnTo>
                  <a:close/>
                  <a:moveTo>
                    <a:pt x="155" y="109"/>
                  </a:moveTo>
                  <a:lnTo>
                    <a:pt x="125" y="109"/>
                  </a:lnTo>
                  <a:lnTo>
                    <a:pt x="125" y="19"/>
                  </a:lnTo>
                  <a:lnTo>
                    <a:pt x="155" y="19"/>
                  </a:lnTo>
                  <a:lnTo>
                    <a:pt x="155" y="109"/>
                  </a:lnTo>
                  <a:close/>
                  <a:moveTo>
                    <a:pt x="218" y="109"/>
                  </a:moveTo>
                  <a:lnTo>
                    <a:pt x="188" y="109"/>
                  </a:lnTo>
                  <a:lnTo>
                    <a:pt x="188" y="19"/>
                  </a:lnTo>
                  <a:lnTo>
                    <a:pt x="218" y="19"/>
                  </a:lnTo>
                  <a:lnTo>
                    <a:pt x="218" y="10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 name="Freeform 14"/>
            <p:cNvSpPr>
              <a:spLocks noEditPoints="1"/>
            </p:cNvSpPr>
            <p:nvPr/>
          </p:nvSpPr>
          <p:spPr bwMode="auto">
            <a:xfrm>
              <a:off x="1200150" y="2085975"/>
              <a:ext cx="446088" cy="163513"/>
            </a:xfrm>
            <a:custGeom>
              <a:avLst/>
              <a:gdLst>
                <a:gd name="T0" fmla="*/ 140 w 281"/>
                <a:gd name="T1" fmla="*/ 0 h 103"/>
                <a:gd name="T2" fmla="*/ 0 w 281"/>
                <a:gd name="T3" fmla="*/ 95 h 103"/>
                <a:gd name="T4" fmla="*/ 0 w 281"/>
                <a:gd name="T5" fmla="*/ 103 h 103"/>
                <a:gd name="T6" fmla="*/ 281 w 281"/>
                <a:gd name="T7" fmla="*/ 103 h 103"/>
                <a:gd name="T8" fmla="*/ 281 w 281"/>
                <a:gd name="T9" fmla="*/ 95 h 103"/>
                <a:gd name="T10" fmla="*/ 140 w 281"/>
                <a:gd name="T11" fmla="*/ 0 h 103"/>
                <a:gd name="T12" fmla="*/ 190 w 281"/>
                <a:gd name="T13" fmla="*/ 74 h 103"/>
                <a:gd name="T14" fmla="*/ 91 w 281"/>
                <a:gd name="T15" fmla="*/ 74 h 103"/>
                <a:gd name="T16" fmla="*/ 91 w 281"/>
                <a:gd name="T17" fmla="*/ 71 h 103"/>
                <a:gd name="T18" fmla="*/ 140 w 281"/>
                <a:gd name="T19" fmla="*/ 38 h 103"/>
                <a:gd name="T20" fmla="*/ 190 w 281"/>
                <a:gd name="T21" fmla="*/ 71 h 103"/>
                <a:gd name="T22" fmla="*/ 190 w 281"/>
                <a:gd name="T2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103">
                  <a:moveTo>
                    <a:pt x="140" y="0"/>
                  </a:moveTo>
                  <a:lnTo>
                    <a:pt x="0" y="95"/>
                  </a:lnTo>
                  <a:lnTo>
                    <a:pt x="0" y="103"/>
                  </a:lnTo>
                  <a:lnTo>
                    <a:pt x="281" y="103"/>
                  </a:lnTo>
                  <a:lnTo>
                    <a:pt x="281" y="95"/>
                  </a:lnTo>
                  <a:lnTo>
                    <a:pt x="140" y="0"/>
                  </a:lnTo>
                  <a:close/>
                  <a:moveTo>
                    <a:pt x="190" y="74"/>
                  </a:moveTo>
                  <a:lnTo>
                    <a:pt x="91" y="74"/>
                  </a:lnTo>
                  <a:lnTo>
                    <a:pt x="91" y="71"/>
                  </a:lnTo>
                  <a:lnTo>
                    <a:pt x="140" y="38"/>
                  </a:lnTo>
                  <a:lnTo>
                    <a:pt x="190" y="71"/>
                  </a:lnTo>
                  <a:lnTo>
                    <a:pt x="190"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3" name="Group 14"/>
          <p:cNvGrpSpPr/>
          <p:nvPr/>
        </p:nvGrpSpPr>
        <p:grpSpPr>
          <a:xfrm>
            <a:off x="3278790" y="1062813"/>
            <a:ext cx="447675" cy="436563"/>
            <a:chOff x="4592638" y="2076450"/>
            <a:chExt cx="447675" cy="436563"/>
          </a:xfrm>
          <a:solidFill>
            <a:schemeClr val="accent1"/>
          </a:solidFill>
        </p:grpSpPr>
        <p:sp>
          <p:nvSpPr>
            <p:cNvPr id="14" name="Freeform 15"/>
            <p:cNvSpPr>
              <a:spLocks noEditPoints="1"/>
            </p:cNvSpPr>
            <p:nvPr/>
          </p:nvSpPr>
          <p:spPr bwMode="auto">
            <a:xfrm>
              <a:off x="4656138" y="2076450"/>
              <a:ext cx="295275" cy="295275"/>
            </a:xfrm>
            <a:custGeom>
              <a:avLst/>
              <a:gdLst>
                <a:gd name="T0" fmla="*/ 4 w 385"/>
                <a:gd name="T1" fmla="*/ 249 h 385"/>
                <a:gd name="T2" fmla="*/ 4 w 385"/>
                <a:gd name="T3" fmla="*/ 234 h 385"/>
                <a:gd name="T4" fmla="*/ 48 w 385"/>
                <a:gd name="T5" fmla="*/ 189 h 385"/>
                <a:gd name="T6" fmla="*/ 64 w 385"/>
                <a:gd name="T7" fmla="*/ 189 h 385"/>
                <a:gd name="T8" fmla="*/ 195 w 385"/>
                <a:gd name="T9" fmla="*/ 321 h 385"/>
                <a:gd name="T10" fmla="*/ 195 w 385"/>
                <a:gd name="T11" fmla="*/ 336 h 385"/>
                <a:gd name="T12" fmla="*/ 151 w 385"/>
                <a:gd name="T13" fmla="*/ 381 h 385"/>
                <a:gd name="T14" fmla="*/ 135 w 385"/>
                <a:gd name="T15" fmla="*/ 381 h 385"/>
                <a:gd name="T16" fmla="*/ 4 w 385"/>
                <a:gd name="T17" fmla="*/ 249 h 385"/>
                <a:gd name="T18" fmla="*/ 320 w 385"/>
                <a:gd name="T19" fmla="*/ 196 h 385"/>
                <a:gd name="T20" fmla="*/ 336 w 385"/>
                <a:gd name="T21" fmla="*/ 196 h 385"/>
                <a:gd name="T22" fmla="*/ 381 w 385"/>
                <a:gd name="T23" fmla="*/ 151 h 385"/>
                <a:gd name="T24" fmla="*/ 381 w 385"/>
                <a:gd name="T25" fmla="*/ 135 h 385"/>
                <a:gd name="T26" fmla="*/ 249 w 385"/>
                <a:gd name="T27" fmla="*/ 4 h 385"/>
                <a:gd name="T28" fmla="*/ 234 w 385"/>
                <a:gd name="T29" fmla="*/ 4 h 385"/>
                <a:gd name="T30" fmla="*/ 189 w 385"/>
                <a:gd name="T31" fmla="*/ 49 h 385"/>
                <a:gd name="T32" fmla="*/ 189 w 385"/>
                <a:gd name="T33" fmla="*/ 64 h 385"/>
                <a:gd name="T34" fmla="*/ 320 w 385"/>
                <a:gd name="T35"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5" h="385">
                  <a:moveTo>
                    <a:pt x="4" y="249"/>
                  </a:moveTo>
                  <a:cubicBezTo>
                    <a:pt x="0" y="245"/>
                    <a:pt x="0" y="238"/>
                    <a:pt x="4" y="234"/>
                  </a:cubicBezTo>
                  <a:cubicBezTo>
                    <a:pt x="48" y="189"/>
                    <a:pt x="48" y="189"/>
                    <a:pt x="48" y="189"/>
                  </a:cubicBezTo>
                  <a:cubicBezTo>
                    <a:pt x="52" y="185"/>
                    <a:pt x="59" y="185"/>
                    <a:pt x="64" y="189"/>
                  </a:cubicBezTo>
                  <a:cubicBezTo>
                    <a:pt x="195" y="321"/>
                    <a:pt x="195" y="321"/>
                    <a:pt x="195" y="321"/>
                  </a:cubicBezTo>
                  <a:cubicBezTo>
                    <a:pt x="199" y="325"/>
                    <a:pt x="199" y="332"/>
                    <a:pt x="195" y="336"/>
                  </a:cubicBezTo>
                  <a:cubicBezTo>
                    <a:pt x="151" y="381"/>
                    <a:pt x="151" y="381"/>
                    <a:pt x="151" y="381"/>
                  </a:cubicBezTo>
                  <a:cubicBezTo>
                    <a:pt x="147" y="385"/>
                    <a:pt x="140" y="385"/>
                    <a:pt x="135" y="381"/>
                  </a:cubicBezTo>
                  <a:lnTo>
                    <a:pt x="4" y="249"/>
                  </a:lnTo>
                  <a:close/>
                  <a:moveTo>
                    <a:pt x="320" y="196"/>
                  </a:moveTo>
                  <a:cubicBezTo>
                    <a:pt x="325" y="200"/>
                    <a:pt x="332" y="200"/>
                    <a:pt x="336" y="196"/>
                  </a:cubicBezTo>
                  <a:cubicBezTo>
                    <a:pt x="381" y="151"/>
                    <a:pt x="381" y="151"/>
                    <a:pt x="381" y="151"/>
                  </a:cubicBezTo>
                  <a:cubicBezTo>
                    <a:pt x="385" y="147"/>
                    <a:pt x="385" y="140"/>
                    <a:pt x="381" y="135"/>
                  </a:cubicBezTo>
                  <a:cubicBezTo>
                    <a:pt x="249" y="4"/>
                    <a:pt x="249" y="4"/>
                    <a:pt x="249" y="4"/>
                  </a:cubicBezTo>
                  <a:cubicBezTo>
                    <a:pt x="245" y="0"/>
                    <a:pt x="238" y="0"/>
                    <a:pt x="234" y="4"/>
                  </a:cubicBezTo>
                  <a:cubicBezTo>
                    <a:pt x="189" y="49"/>
                    <a:pt x="189" y="49"/>
                    <a:pt x="189" y="49"/>
                  </a:cubicBezTo>
                  <a:cubicBezTo>
                    <a:pt x="185" y="53"/>
                    <a:pt x="185" y="60"/>
                    <a:pt x="189" y="64"/>
                  </a:cubicBezTo>
                  <a:lnTo>
                    <a:pt x="320" y="19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 name="Freeform 16"/>
            <p:cNvSpPr/>
            <p:nvPr/>
          </p:nvSpPr>
          <p:spPr bwMode="auto">
            <a:xfrm>
              <a:off x="4724400" y="2144713"/>
              <a:ext cx="315913" cy="315913"/>
            </a:xfrm>
            <a:custGeom>
              <a:avLst/>
              <a:gdLst>
                <a:gd name="T0" fmla="*/ 406 w 411"/>
                <a:gd name="T1" fmla="*/ 359 h 411"/>
                <a:gd name="T2" fmla="*/ 223 w 411"/>
                <a:gd name="T3" fmla="*/ 175 h 411"/>
                <a:gd name="T4" fmla="*/ 207 w 411"/>
                <a:gd name="T5" fmla="*/ 175 h 411"/>
                <a:gd name="T6" fmla="*/ 205 w 411"/>
                <a:gd name="T7" fmla="*/ 177 h 411"/>
                <a:gd name="T8" fmla="*/ 172 w 411"/>
                <a:gd name="T9" fmla="*/ 144 h 411"/>
                <a:gd name="T10" fmla="*/ 202 w 411"/>
                <a:gd name="T11" fmla="*/ 114 h 411"/>
                <a:gd name="T12" fmla="*/ 202 w 411"/>
                <a:gd name="T13" fmla="*/ 98 h 411"/>
                <a:gd name="T14" fmla="*/ 108 w 411"/>
                <a:gd name="T15" fmla="*/ 4 h 411"/>
                <a:gd name="T16" fmla="*/ 93 w 411"/>
                <a:gd name="T17" fmla="*/ 4 h 411"/>
                <a:gd name="T18" fmla="*/ 4 w 411"/>
                <a:gd name="T19" fmla="*/ 93 h 411"/>
                <a:gd name="T20" fmla="*/ 4 w 411"/>
                <a:gd name="T21" fmla="*/ 108 h 411"/>
                <a:gd name="T22" fmla="*/ 98 w 411"/>
                <a:gd name="T23" fmla="*/ 203 h 411"/>
                <a:gd name="T24" fmla="*/ 114 w 411"/>
                <a:gd name="T25" fmla="*/ 203 h 411"/>
                <a:gd name="T26" fmla="*/ 144 w 411"/>
                <a:gd name="T27" fmla="*/ 172 h 411"/>
                <a:gd name="T28" fmla="*/ 177 w 411"/>
                <a:gd name="T29" fmla="*/ 205 h 411"/>
                <a:gd name="T30" fmla="*/ 175 w 411"/>
                <a:gd name="T31" fmla="*/ 207 h 411"/>
                <a:gd name="T32" fmla="*/ 175 w 411"/>
                <a:gd name="T33" fmla="*/ 223 h 411"/>
                <a:gd name="T34" fmla="*/ 359 w 411"/>
                <a:gd name="T35" fmla="*/ 406 h 411"/>
                <a:gd name="T36" fmla="*/ 374 w 411"/>
                <a:gd name="T37" fmla="*/ 406 h 411"/>
                <a:gd name="T38" fmla="*/ 406 w 411"/>
                <a:gd name="T39" fmla="*/ 374 h 411"/>
                <a:gd name="T40" fmla="*/ 406 w 411"/>
                <a:gd name="T41" fmla="*/ 359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 h="411">
                  <a:moveTo>
                    <a:pt x="406" y="359"/>
                  </a:moveTo>
                  <a:cubicBezTo>
                    <a:pt x="223" y="175"/>
                    <a:pt x="223" y="175"/>
                    <a:pt x="223" y="175"/>
                  </a:cubicBezTo>
                  <a:cubicBezTo>
                    <a:pt x="219" y="171"/>
                    <a:pt x="212" y="171"/>
                    <a:pt x="207" y="175"/>
                  </a:cubicBezTo>
                  <a:cubicBezTo>
                    <a:pt x="205" y="177"/>
                    <a:pt x="205" y="177"/>
                    <a:pt x="205" y="177"/>
                  </a:cubicBezTo>
                  <a:cubicBezTo>
                    <a:pt x="172" y="144"/>
                    <a:pt x="172" y="144"/>
                    <a:pt x="172" y="144"/>
                  </a:cubicBezTo>
                  <a:cubicBezTo>
                    <a:pt x="202" y="114"/>
                    <a:pt x="202" y="114"/>
                    <a:pt x="202" y="114"/>
                  </a:cubicBezTo>
                  <a:cubicBezTo>
                    <a:pt x="207" y="109"/>
                    <a:pt x="207" y="102"/>
                    <a:pt x="202" y="98"/>
                  </a:cubicBezTo>
                  <a:cubicBezTo>
                    <a:pt x="108" y="4"/>
                    <a:pt x="108" y="4"/>
                    <a:pt x="108" y="4"/>
                  </a:cubicBezTo>
                  <a:cubicBezTo>
                    <a:pt x="104" y="0"/>
                    <a:pt x="97" y="0"/>
                    <a:pt x="93" y="4"/>
                  </a:cubicBezTo>
                  <a:cubicBezTo>
                    <a:pt x="4" y="93"/>
                    <a:pt x="4" y="93"/>
                    <a:pt x="4" y="93"/>
                  </a:cubicBezTo>
                  <a:cubicBezTo>
                    <a:pt x="0" y="97"/>
                    <a:pt x="0" y="104"/>
                    <a:pt x="4" y="108"/>
                  </a:cubicBezTo>
                  <a:cubicBezTo>
                    <a:pt x="98" y="203"/>
                    <a:pt x="98" y="203"/>
                    <a:pt x="98" y="203"/>
                  </a:cubicBezTo>
                  <a:cubicBezTo>
                    <a:pt x="102" y="207"/>
                    <a:pt x="109" y="207"/>
                    <a:pt x="114" y="203"/>
                  </a:cubicBezTo>
                  <a:cubicBezTo>
                    <a:pt x="144" y="172"/>
                    <a:pt x="144" y="172"/>
                    <a:pt x="144" y="172"/>
                  </a:cubicBezTo>
                  <a:cubicBezTo>
                    <a:pt x="177" y="205"/>
                    <a:pt x="177" y="205"/>
                    <a:pt x="177" y="205"/>
                  </a:cubicBezTo>
                  <a:cubicBezTo>
                    <a:pt x="175" y="207"/>
                    <a:pt x="175" y="207"/>
                    <a:pt x="175" y="207"/>
                  </a:cubicBezTo>
                  <a:cubicBezTo>
                    <a:pt x="171" y="212"/>
                    <a:pt x="171" y="219"/>
                    <a:pt x="175" y="223"/>
                  </a:cubicBezTo>
                  <a:cubicBezTo>
                    <a:pt x="359" y="406"/>
                    <a:pt x="359" y="406"/>
                    <a:pt x="359" y="406"/>
                  </a:cubicBezTo>
                  <a:cubicBezTo>
                    <a:pt x="363" y="411"/>
                    <a:pt x="370" y="411"/>
                    <a:pt x="374" y="406"/>
                  </a:cubicBezTo>
                  <a:cubicBezTo>
                    <a:pt x="406" y="374"/>
                    <a:pt x="406" y="374"/>
                    <a:pt x="406" y="374"/>
                  </a:cubicBezTo>
                  <a:cubicBezTo>
                    <a:pt x="411" y="370"/>
                    <a:pt x="411" y="363"/>
                    <a:pt x="406" y="35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 name="Freeform 17"/>
            <p:cNvSpPr/>
            <p:nvPr/>
          </p:nvSpPr>
          <p:spPr bwMode="auto">
            <a:xfrm>
              <a:off x="4592638" y="2468563"/>
              <a:ext cx="244475" cy="44450"/>
            </a:xfrm>
            <a:custGeom>
              <a:avLst/>
              <a:gdLst>
                <a:gd name="T0" fmla="*/ 306 w 318"/>
                <a:gd name="T1" fmla="*/ 0 h 57"/>
                <a:gd name="T2" fmla="*/ 12 w 318"/>
                <a:gd name="T3" fmla="*/ 0 h 57"/>
                <a:gd name="T4" fmla="*/ 0 w 318"/>
                <a:gd name="T5" fmla="*/ 12 h 57"/>
                <a:gd name="T6" fmla="*/ 0 w 318"/>
                <a:gd name="T7" fmla="*/ 45 h 57"/>
                <a:gd name="T8" fmla="*/ 12 w 318"/>
                <a:gd name="T9" fmla="*/ 57 h 57"/>
                <a:gd name="T10" fmla="*/ 306 w 318"/>
                <a:gd name="T11" fmla="*/ 57 h 57"/>
                <a:gd name="T12" fmla="*/ 318 w 318"/>
                <a:gd name="T13" fmla="*/ 45 h 57"/>
                <a:gd name="T14" fmla="*/ 318 w 318"/>
                <a:gd name="T15" fmla="*/ 12 h 57"/>
                <a:gd name="T16" fmla="*/ 306 w 318"/>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57">
                  <a:moveTo>
                    <a:pt x="306" y="0"/>
                  </a:moveTo>
                  <a:cubicBezTo>
                    <a:pt x="12" y="0"/>
                    <a:pt x="12" y="0"/>
                    <a:pt x="12" y="0"/>
                  </a:cubicBezTo>
                  <a:cubicBezTo>
                    <a:pt x="5" y="0"/>
                    <a:pt x="0" y="6"/>
                    <a:pt x="0" y="12"/>
                  </a:cubicBezTo>
                  <a:cubicBezTo>
                    <a:pt x="0" y="45"/>
                    <a:pt x="0" y="45"/>
                    <a:pt x="0" y="45"/>
                  </a:cubicBezTo>
                  <a:cubicBezTo>
                    <a:pt x="0" y="52"/>
                    <a:pt x="5" y="57"/>
                    <a:pt x="12" y="57"/>
                  </a:cubicBezTo>
                  <a:cubicBezTo>
                    <a:pt x="306" y="57"/>
                    <a:pt x="306" y="57"/>
                    <a:pt x="306" y="57"/>
                  </a:cubicBezTo>
                  <a:cubicBezTo>
                    <a:pt x="313" y="57"/>
                    <a:pt x="318" y="52"/>
                    <a:pt x="318" y="45"/>
                  </a:cubicBezTo>
                  <a:cubicBezTo>
                    <a:pt x="318" y="12"/>
                    <a:pt x="318" y="12"/>
                    <a:pt x="318" y="12"/>
                  </a:cubicBezTo>
                  <a:cubicBezTo>
                    <a:pt x="318" y="6"/>
                    <a:pt x="313" y="0"/>
                    <a:pt x="306"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7" name="Group 18"/>
          <p:cNvGrpSpPr/>
          <p:nvPr/>
        </p:nvGrpSpPr>
        <p:grpSpPr>
          <a:xfrm>
            <a:off x="3278790" y="1850660"/>
            <a:ext cx="457200" cy="396875"/>
            <a:chOff x="4587875" y="2944813"/>
            <a:chExt cx="457200" cy="396875"/>
          </a:xfrm>
          <a:solidFill>
            <a:schemeClr val="accent1"/>
          </a:solidFill>
        </p:grpSpPr>
        <p:sp>
          <p:nvSpPr>
            <p:cNvPr id="18" name="Freeform 18"/>
            <p:cNvSpPr/>
            <p:nvPr/>
          </p:nvSpPr>
          <p:spPr bwMode="auto">
            <a:xfrm>
              <a:off x="4587875" y="3055938"/>
              <a:ext cx="457200" cy="285750"/>
            </a:xfrm>
            <a:custGeom>
              <a:avLst/>
              <a:gdLst>
                <a:gd name="T0" fmla="*/ 0 w 288"/>
                <a:gd name="T1" fmla="*/ 0 h 180"/>
                <a:gd name="T2" fmla="*/ 72 w 288"/>
                <a:gd name="T3" fmla="*/ 0 h 180"/>
                <a:gd name="T4" fmla="*/ 144 w 288"/>
                <a:gd name="T5" fmla="*/ 180 h 180"/>
                <a:gd name="T6" fmla="*/ 216 w 288"/>
                <a:gd name="T7" fmla="*/ 0 h 180"/>
                <a:gd name="T8" fmla="*/ 288 w 288"/>
                <a:gd name="T9" fmla="*/ 0 h 180"/>
                <a:gd name="T10" fmla="*/ 144 w 288"/>
                <a:gd name="T11" fmla="*/ 180 h 180"/>
                <a:gd name="T12" fmla="*/ 195 w 288"/>
                <a:gd name="T13" fmla="*/ 0 h 180"/>
                <a:gd name="T14" fmla="*/ 92 w 288"/>
                <a:gd name="T15" fmla="*/ 0 h 180"/>
                <a:gd name="T16" fmla="*/ 144 w 288"/>
                <a:gd name="T17" fmla="*/ 180 h 180"/>
                <a:gd name="T18" fmla="*/ 0 w 288"/>
                <a:gd name="T19" fmla="*/ 0 h 180"/>
                <a:gd name="T20" fmla="*/ 0 w 288"/>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180">
                  <a:moveTo>
                    <a:pt x="0" y="0"/>
                  </a:moveTo>
                  <a:lnTo>
                    <a:pt x="72" y="0"/>
                  </a:lnTo>
                  <a:lnTo>
                    <a:pt x="144" y="180"/>
                  </a:lnTo>
                  <a:lnTo>
                    <a:pt x="216" y="0"/>
                  </a:lnTo>
                  <a:lnTo>
                    <a:pt x="288" y="0"/>
                  </a:lnTo>
                  <a:lnTo>
                    <a:pt x="144" y="180"/>
                  </a:lnTo>
                  <a:lnTo>
                    <a:pt x="195" y="0"/>
                  </a:lnTo>
                  <a:lnTo>
                    <a:pt x="92" y="0"/>
                  </a:lnTo>
                  <a:lnTo>
                    <a:pt x="144" y="18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 name="Freeform 19"/>
            <p:cNvSpPr>
              <a:spLocks noEditPoints="1"/>
            </p:cNvSpPr>
            <p:nvPr/>
          </p:nvSpPr>
          <p:spPr bwMode="auto">
            <a:xfrm>
              <a:off x="4816475" y="2944813"/>
              <a:ext cx="228600" cy="87313"/>
            </a:xfrm>
            <a:custGeom>
              <a:avLst/>
              <a:gdLst>
                <a:gd name="T0" fmla="*/ 83 w 144"/>
                <a:gd name="T1" fmla="*/ 55 h 55"/>
                <a:gd name="T2" fmla="*/ 144 w 144"/>
                <a:gd name="T3" fmla="*/ 55 h 55"/>
                <a:gd name="T4" fmla="*/ 112 w 144"/>
                <a:gd name="T5" fmla="*/ 0 h 55"/>
                <a:gd name="T6" fmla="*/ 112 w 144"/>
                <a:gd name="T7" fmla="*/ 0 h 55"/>
                <a:gd name="T8" fmla="*/ 83 w 144"/>
                <a:gd name="T9" fmla="*/ 55 h 55"/>
                <a:gd name="T10" fmla="*/ 83 w 144"/>
                <a:gd name="T11" fmla="*/ 55 h 55"/>
                <a:gd name="T12" fmla="*/ 0 w 144"/>
                <a:gd name="T13" fmla="*/ 0 h 55"/>
                <a:gd name="T14" fmla="*/ 0 w 144"/>
                <a:gd name="T15" fmla="*/ 0 h 55"/>
                <a:gd name="T16" fmla="*/ 0 w 144"/>
                <a:gd name="T17" fmla="*/ 0 h 55"/>
                <a:gd name="T18" fmla="*/ 0 w 144"/>
                <a:gd name="T19" fmla="*/ 0 h 55"/>
                <a:gd name="T20" fmla="*/ 0 w 144"/>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55">
                  <a:moveTo>
                    <a:pt x="83" y="55"/>
                  </a:moveTo>
                  <a:lnTo>
                    <a:pt x="144" y="55"/>
                  </a:lnTo>
                  <a:lnTo>
                    <a:pt x="112" y="0"/>
                  </a:lnTo>
                  <a:lnTo>
                    <a:pt x="112" y="0"/>
                  </a:lnTo>
                  <a:lnTo>
                    <a:pt x="83" y="55"/>
                  </a:lnTo>
                  <a:lnTo>
                    <a:pt x="83" y="55"/>
                  </a:lnTo>
                  <a:close/>
                  <a:moveTo>
                    <a:pt x="0" y="0"/>
                  </a:moveTo>
                  <a:lnTo>
                    <a:pt x="0" y="0"/>
                  </a:lnTo>
                  <a:lnTo>
                    <a:pt x="0" y="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 name="Freeform 20"/>
            <p:cNvSpPr/>
            <p:nvPr/>
          </p:nvSpPr>
          <p:spPr bwMode="auto">
            <a:xfrm>
              <a:off x="4587875" y="2944813"/>
              <a:ext cx="96838" cy="87313"/>
            </a:xfrm>
            <a:custGeom>
              <a:avLst/>
              <a:gdLst>
                <a:gd name="T0" fmla="*/ 0 w 61"/>
                <a:gd name="T1" fmla="*/ 55 h 55"/>
                <a:gd name="T2" fmla="*/ 61 w 61"/>
                <a:gd name="T3" fmla="*/ 55 h 55"/>
                <a:gd name="T4" fmla="*/ 31 w 61"/>
                <a:gd name="T5" fmla="*/ 0 h 55"/>
                <a:gd name="T6" fmla="*/ 31 w 61"/>
                <a:gd name="T7" fmla="*/ 0 h 55"/>
                <a:gd name="T8" fmla="*/ 0 w 61"/>
                <a:gd name="T9" fmla="*/ 55 h 55"/>
                <a:gd name="T10" fmla="*/ 0 w 61"/>
                <a:gd name="T11" fmla="*/ 55 h 55"/>
              </a:gdLst>
              <a:ahLst/>
              <a:cxnLst>
                <a:cxn ang="0">
                  <a:pos x="T0" y="T1"/>
                </a:cxn>
                <a:cxn ang="0">
                  <a:pos x="T2" y="T3"/>
                </a:cxn>
                <a:cxn ang="0">
                  <a:pos x="T4" y="T5"/>
                </a:cxn>
                <a:cxn ang="0">
                  <a:pos x="T6" y="T7"/>
                </a:cxn>
                <a:cxn ang="0">
                  <a:pos x="T8" y="T9"/>
                </a:cxn>
                <a:cxn ang="0">
                  <a:pos x="T10" y="T11"/>
                </a:cxn>
              </a:cxnLst>
              <a:rect l="0" t="0" r="r" b="b"/>
              <a:pathLst>
                <a:path w="61" h="55">
                  <a:moveTo>
                    <a:pt x="0" y="55"/>
                  </a:moveTo>
                  <a:lnTo>
                    <a:pt x="61" y="55"/>
                  </a:lnTo>
                  <a:lnTo>
                    <a:pt x="31" y="0"/>
                  </a:lnTo>
                  <a:lnTo>
                    <a:pt x="3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 name="Freeform 21"/>
            <p:cNvSpPr/>
            <p:nvPr/>
          </p:nvSpPr>
          <p:spPr bwMode="auto">
            <a:xfrm>
              <a:off x="4648200" y="2944813"/>
              <a:ext cx="133350" cy="87313"/>
            </a:xfrm>
            <a:custGeom>
              <a:avLst/>
              <a:gdLst>
                <a:gd name="T0" fmla="*/ 45 w 84"/>
                <a:gd name="T1" fmla="*/ 55 h 55"/>
                <a:gd name="T2" fmla="*/ 46 w 84"/>
                <a:gd name="T3" fmla="*/ 55 h 55"/>
                <a:gd name="T4" fmla="*/ 84 w 84"/>
                <a:gd name="T5" fmla="*/ 0 h 55"/>
                <a:gd name="T6" fmla="*/ 0 w 84"/>
                <a:gd name="T7" fmla="*/ 0 h 55"/>
                <a:gd name="T8" fmla="*/ 45 w 84"/>
                <a:gd name="T9" fmla="*/ 55 h 55"/>
                <a:gd name="T10" fmla="*/ 45 w 84"/>
                <a:gd name="T11" fmla="*/ 55 h 55"/>
              </a:gdLst>
              <a:ahLst/>
              <a:cxnLst>
                <a:cxn ang="0">
                  <a:pos x="T0" y="T1"/>
                </a:cxn>
                <a:cxn ang="0">
                  <a:pos x="T2" y="T3"/>
                </a:cxn>
                <a:cxn ang="0">
                  <a:pos x="T4" y="T5"/>
                </a:cxn>
                <a:cxn ang="0">
                  <a:pos x="T6" y="T7"/>
                </a:cxn>
                <a:cxn ang="0">
                  <a:pos x="T8" y="T9"/>
                </a:cxn>
                <a:cxn ang="0">
                  <a:pos x="T10" y="T11"/>
                </a:cxn>
              </a:cxnLst>
              <a:rect l="0" t="0" r="r" b="b"/>
              <a:pathLst>
                <a:path w="84" h="55">
                  <a:moveTo>
                    <a:pt x="45" y="55"/>
                  </a:moveTo>
                  <a:lnTo>
                    <a:pt x="46" y="55"/>
                  </a:lnTo>
                  <a:lnTo>
                    <a:pt x="84" y="0"/>
                  </a:lnTo>
                  <a:lnTo>
                    <a:pt x="0" y="0"/>
                  </a:lnTo>
                  <a:lnTo>
                    <a:pt x="45" y="55"/>
                  </a:lnTo>
                  <a:lnTo>
                    <a:pt x="45"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 name="Freeform 22"/>
            <p:cNvSpPr/>
            <p:nvPr/>
          </p:nvSpPr>
          <p:spPr bwMode="auto">
            <a:xfrm>
              <a:off x="4735513" y="2944813"/>
              <a:ext cx="161925" cy="87313"/>
            </a:xfrm>
            <a:custGeom>
              <a:avLst/>
              <a:gdLst>
                <a:gd name="T0" fmla="*/ 0 w 102"/>
                <a:gd name="T1" fmla="*/ 55 h 55"/>
                <a:gd name="T2" fmla="*/ 102 w 102"/>
                <a:gd name="T3" fmla="*/ 55 h 55"/>
                <a:gd name="T4" fmla="*/ 51 w 102"/>
                <a:gd name="T5" fmla="*/ 0 h 55"/>
                <a:gd name="T6" fmla="*/ 0 w 102"/>
                <a:gd name="T7" fmla="*/ 55 h 55"/>
                <a:gd name="T8" fmla="*/ 0 w 102"/>
                <a:gd name="T9" fmla="*/ 55 h 55"/>
              </a:gdLst>
              <a:ahLst/>
              <a:cxnLst>
                <a:cxn ang="0">
                  <a:pos x="T0" y="T1"/>
                </a:cxn>
                <a:cxn ang="0">
                  <a:pos x="T2" y="T3"/>
                </a:cxn>
                <a:cxn ang="0">
                  <a:pos x="T4" y="T5"/>
                </a:cxn>
                <a:cxn ang="0">
                  <a:pos x="T6" y="T7"/>
                </a:cxn>
                <a:cxn ang="0">
                  <a:pos x="T8" y="T9"/>
                </a:cxn>
              </a:cxnLst>
              <a:rect l="0" t="0" r="r" b="b"/>
              <a:pathLst>
                <a:path w="102" h="55">
                  <a:moveTo>
                    <a:pt x="0" y="55"/>
                  </a:moveTo>
                  <a:lnTo>
                    <a:pt x="102" y="55"/>
                  </a:lnTo>
                  <a:lnTo>
                    <a:pt x="5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 name="Freeform 23"/>
            <p:cNvSpPr/>
            <p:nvPr/>
          </p:nvSpPr>
          <p:spPr bwMode="auto">
            <a:xfrm>
              <a:off x="4851400" y="2944813"/>
              <a:ext cx="131763" cy="87313"/>
            </a:xfrm>
            <a:custGeom>
              <a:avLst/>
              <a:gdLst>
                <a:gd name="T0" fmla="*/ 38 w 83"/>
                <a:gd name="T1" fmla="*/ 55 h 55"/>
                <a:gd name="T2" fmla="*/ 38 w 83"/>
                <a:gd name="T3" fmla="*/ 55 h 55"/>
                <a:gd name="T4" fmla="*/ 83 w 83"/>
                <a:gd name="T5" fmla="*/ 0 h 55"/>
                <a:gd name="T6" fmla="*/ 0 w 83"/>
                <a:gd name="T7" fmla="*/ 0 h 55"/>
                <a:gd name="T8" fmla="*/ 38 w 83"/>
                <a:gd name="T9" fmla="*/ 55 h 55"/>
                <a:gd name="T10" fmla="*/ 38 w 83"/>
                <a:gd name="T11" fmla="*/ 55 h 55"/>
              </a:gdLst>
              <a:ahLst/>
              <a:cxnLst>
                <a:cxn ang="0">
                  <a:pos x="T0" y="T1"/>
                </a:cxn>
                <a:cxn ang="0">
                  <a:pos x="T2" y="T3"/>
                </a:cxn>
                <a:cxn ang="0">
                  <a:pos x="T4" y="T5"/>
                </a:cxn>
                <a:cxn ang="0">
                  <a:pos x="T6" y="T7"/>
                </a:cxn>
                <a:cxn ang="0">
                  <a:pos x="T8" y="T9"/>
                </a:cxn>
                <a:cxn ang="0">
                  <a:pos x="T10" y="T11"/>
                </a:cxn>
              </a:cxnLst>
              <a:rect l="0" t="0" r="r" b="b"/>
              <a:pathLst>
                <a:path w="83" h="55">
                  <a:moveTo>
                    <a:pt x="38" y="55"/>
                  </a:moveTo>
                  <a:lnTo>
                    <a:pt x="38" y="55"/>
                  </a:lnTo>
                  <a:lnTo>
                    <a:pt x="83" y="0"/>
                  </a:lnTo>
                  <a:lnTo>
                    <a:pt x="0" y="0"/>
                  </a:lnTo>
                  <a:lnTo>
                    <a:pt x="38" y="55"/>
                  </a:lnTo>
                  <a:lnTo>
                    <a:pt x="38"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 name="Group 25"/>
          <p:cNvGrpSpPr/>
          <p:nvPr/>
        </p:nvGrpSpPr>
        <p:grpSpPr>
          <a:xfrm>
            <a:off x="2630718" y="1826847"/>
            <a:ext cx="306388" cy="444500"/>
            <a:chOff x="3814763" y="2921000"/>
            <a:chExt cx="306388" cy="444500"/>
          </a:xfrm>
          <a:solidFill>
            <a:schemeClr val="accent1"/>
          </a:solidFill>
        </p:grpSpPr>
        <p:sp>
          <p:nvSpPr>
            <p:cNvPr id="25" name="Freeform 24"/>
            <p:cNvSpPr>
              <a:spLocks noEditPoints="1"/>
            </p:cNvSpPr>
            <p:nvPr/>
          </p:nvSpPr>
          <p:spPr bwMode="auto">
            <a:xfrm>
              <a:off x="3814763" y="2921000"/>
              <a:ext cx="306388" cy="444500"/>
            </a:xfrm>
            <a:custGeom>
              <a:avLst/>
              <a:gdLst>
                <a:gd name="T0" fmla="*/ 340 w 398"/>
                <a:gd name="T1" fmla="*/ 0 h 580"/>
                <a:gd name="T2" fmla="*/ 58 w 398"/>
                <a:gd name="T3" fmla="*/ 0 h 580"/>
                <a:gd name="T4" fmla="*/ 0 w 398"/>
                <a:gd name="T5" fmla="*/ 57 h 580"/>
                <a:gd name="T6" fmla="*/ 0 w 398"/>
                <a:gd name="T7" fmla="*/ 523 h 580"/>
                <a:gd name="T8" fmla="*/ 58 w 398"/>
                <a:gd name="T9" fmla="*/ 580 h 580"/>
                <a:gd name="T10" fmla="*/ 340 w 398"/>
                <a:gd name="T11" fmla="*/ 580 h 580"/>
                <a:gd name="T12" fmla="*/ 398 w 398"/>
                <a:gd name="T13" fmla="*/ 523 h 580"/>
                <a:gd name="T14" fmla="*/ 398 w 398"/>
                <a:gd name="T15" fmla="*/ 522 h 580"/>
                <a:gd name="T16" fmla="*/ 398 w 398"/>
                <a:gd name="T17" fmla="*/ 518 h 580"/>
                <a:gd name="T18" fmla="*/ 398 w 398"/>
                <a:gd name="T19" fmla="*/ 57 h 580"/>
                <a:gd name="T20" fmla="*/ 340 w 398"/>
                <a:gd name="T21" fmla="*/ 0 h 580"/>
                <a:gd name="T22" fmla="*/ 172 w 398"/>
                <a:gd name="T23" fmla="*/ 15 h 580"/>
                <a:gd name="T24" fmla="*/ 226 w 398"/>
                <a:gd name="T25" fmla="*/ 15 h 580"/>
                <a:gd name="T26" fmla="*/ 232 w 398"/>
                <a:gd name="T27" fmla="*/ 21 h 580"/>
                <a:gd name="T28" fmla="*/ 226 w 398"/>
                <a:gd name="T29" fmla="*/ 28 h 580"/>
                <a:gd name="T30" fmla="*/ 172 w 398"/>
                <a:gd name="T31" fmla="*/ 28 h 580"/>
                <a:gd name="T32" fmla="*/ 166 w 398"/>
                <a:gd name="T33" fmla="*/ 21 h 580"/>
                <a:gd name="T34" fmla="*/ 172 w 398"/>
                <a:gd name="T35" fmla="*/ 15 h 580"/>
                <a:gd name="T36" fmla="*/ 199 w 398"/>
                <a:gd name="T37" fmla="*/ 561 h 580"/>
                <a:gd name="T38" fmla="*/ 173 w 398"/>
                <a:gd name="T39" fmla="*/ 535 h 580"/>
                <a:gd name="T40" fmla="*/ 199 w 398"/>
                <a:gd name="T41" fmla="*/ 508 h 580"/>
                <a:gd name="T42" fmla="*/ 225 w 398"/>
                <a:gd name="T43" fmla="*/ 535 h 580"/>
                <a:gd name="T44" fmla="*/ 199 w 398"/>
                <a:gd name="T45" fmla="*/ 561 h 580"/>
                <a:gd name="T46" fmla="*/ 356 w 398"/>
                <a:gd name="T47" fmla="*/ 476 h 580"/>
                <a:gd name="T48" fmla="*/ 340 w 398"/>
                <a:gd name="T49" fmla="*/ 491 h 580"/>
                <a:gd name="T50" fmla="*/ 58 w 398"/>
                <a:gd name="T51" fmla="*/ 491 h 580"/>
                <a:gd name="T52" fmla="*/ 42 w 398"/>
                <a:gd name="T53" fmla="*/ 475 h 580"/>
                <a:gd name="T54" fmla="*/ 42 w 398"/>
                <a:gd name="T55" fmla="*/ 63 h 580"/>
                <a:gd name="T56" fmla="*/ 58 w 398"/>
                <a:gd name="T57" fmla="*/ 47 h 580"/>
                <a:gd name="T58" fmla="*/ 340 w 398"/>
                <a:gd name="T59" fmla="*/ 47 h 580"/>
                <a:gd name="T60" fmla="*/ 356 w 398"/>
                <a:gd name="T61" fmla="*/ 63 h 580"/>
                <a:gd name="T62" fmla="*/ 356 w 398"/>
                <a:gd name="T63" fmla="*/ 476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8" h="580">
                  <a:moveTo>
                    <a:pt x="340" y="0"/>
                  </a:moveTo>
                  <a:cubicBezTo>
                    <a:pt x="58" y="0"/>
                    <a:pt x="58" y="0"/>
                    <a:pt x="58" y="0"/>
                  </a:cubicBezTo>
                  <a:cubicBezTo>
                    <a:pt x="26" y="0"/>
                    <a:pt x="0" y="25"/>
                    <a:pt x="0" y="57"/>
                  </a:cubicBezTo>
                  <a:cubicBezTo>
                    <a:pt x="0" y="523"/>
                    <a:pt x="0" y="523"/>
                    <a:pt x="0" y="523"/>
                  </a:cubicBezTo>
                  <a:cubicBezTo>
                    <a:pt x="0" y="555"/>
                    <a:pt x="26" y="580"/>
                    <a:pt x="58" y="580"/>
                  </a:cubicBezTo>
                  <a:cubicBezTo>
                    <a:pt x="340" y="580"/>
                    <a:pt x="340" y="580"/>
                    <a:pt x="340" y="580"/>
                  </a:cubicBezTo>
                  <a:cubicBezTo>
                    <a:pt x="372" y="580"/>
                    <a:pt x="398" y="555"/>
                    <a:pt x="398" y="523"/>
                  </a:cubicBezTo>
                  <a:cubicBezTo>
                    <a:pt x="398" y="522"/>
                    <a:pt x="398" y="522"/>
                    <a:pt x="398" y="522"/>
                  </a:cubicBezTo>
                  <a:cubicBezTo>
                    <a:pt x="398" y="518"/>
                    <a:pt x="398" y="518"/>
                    <a:pt x="398" y="518"/>
                  </a:cubicBezTo>
                  <a:cubicBezTo>
                    <a:pt x="398" y="57"/>
                    <a:pt x="398" y="57"/>
                    <a:pt x="398" y="57"/>
                  </a:cubicBezTo>
                  <a:cubicBezTo>
                    <a:pt x="398" y="25"/>
                    <a:pt x="372" y="0"/>
                    <a:pt x="340" y="0"/>
                  </a:cubicBezTo>
                  <a:close/>
                  <a:moveTo>
                    <a:pt x="172" y="15"/>
                  </a:moveTo>
                  <a:cubicBezTo>
                    <a:pt x="226" y="15"/>
                    <a:pt x="226" y="15"/>
                    <a:pt x="226" y="15"/>
                  </a:cubicBezTo>
                  <a:cubicBezTo>
                    <a:pt x="230" y="15"/>
                    <a:pt x="232" y="18"/>
                    <a:pt x="232" y="21"/>
                  </a:cubicBezTo>
                  <a:cubicBezTo>
                    <a:pt x="232" y="25"/>
                    <a:pt x="230" y="28"/>
                    <a:pt x="226" y="28"/>
                  </a:cubicBezTo>
                  <a:cubicBezTo>
                    <a:pt x="172" y="28"/>
                    <a:pt x="172" y="28"/>
                    <a:pt x="172" y="28"/>
                  </a:cubicBezTo>
                  <a:cubicBezTo>
                    <a:pt x="168" y="28"/>
                    <a:pt x="166" y="25"/>
                    <a:pt x="166" y="21"/>
                  </a:cubicBezTo>
                  <a:cubicBezTo>
                    <a:pt x="166" y="18"/>
                    <a:pt x="168" y="15"/>
                    <a:pt x="172" y="15"/>
                  </a:cubicBezTo>
                  <a:close/>
                  <a:moveTo>
                    <a:pt x="199" y="561"/>
                  </a:moveTo>
                  <a:cubicBezTo>
                    <a:pt x="184" y="561"/>
                    <a:pt x="173" y="549"/>
                    <a:pt x="173" y="535"/>
                  </a:cubicBezTo>
                  <a:cubicBezTo>
                    <a:pt x="173" y="520"/>
                    <a:pt x="184" y="508"/>
                    <a:pt x="199" y="508"/>
                  </a:cubicBezTo>
                  <a:cubicBezTo>
                    <a:pt x="214" y="508"/>
                    <a:pt x="225" y="520"/>
                    <a:pt x="225" y="535"/>
                  </a:cubicBezTo>
                  <a:cubicBezTo>
                    <a:pt x="225" y="549"/>
                    <a:pt x="214" y="561"/>
                    <a:pt x="199" y="561"/>
                  </a:cubicBezTo>
                  <a:close/>
                  <a:moveTo>
                    <a:pt x="356" y="476"/>
                  </a:moveTo>
                  <a:cubicBezTo>
                    <a:pt x="355" y="484"/>
                    <a:pt x="349" y="491"/>
                    <a:pt x="340" y="491"/>
                  </a:cubicBezTo>
                  <a:cubicBezTo>
                    <a:pt x="58" y="491"/>
                    <a:pt x="58" y="491"/>
                    <a:pt x="58" y="491"/>
                  </a:cubicBezTo>
                  <a:cubicBezTo>
                    <a:pt x="49" y="491"/>
                    <a:pt x="42" y="484"/>
                    <a:pt x="42" y="475"/>
                  </a:cubicBezTo>
                  <a:cubicBezTo>
                    <a:pt x="42" y="63"/>
                    <a:pt x="42" y="63"/>
                    <a:pt x="42" y="63"/>
                  </a:cubicBezTo>
                  <a:cubicBezTo>
                    <a:pt x="42" y="54"/>
                    <a:pt x="49" y="47"/>
                    <a:pt x="58" y="47"/>
                  </a:cubicBezTo>
                  <a:cubicBezTo>
                    <a:pt x="340" y="47"/>
                    <a:pt x="340" y="47"/>
                    <a:pt x="340" y="47"/>
                  </a:cubicBezTo>
                  <a:cubicBezTo>
                    <a:pt x="349" y="47"/>
                    <a:pt x="356" y="54"/>
                    <a:pt x="356" y="63"/>
                  </a:cubicBezTo>
                  <a:cubicBezTo>
                    <a:pt x="356" y="476"/>
                    <a:pt x="356" y="476"/>
                    <a:pt x="356" y="4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 name="Freeform 25"/>
            <p:cNvSpPr/>
            <p:nvPr/>
          </p:nvSpPr>
          <p:spPr bwMode="auto">
            <a:xfrm>
              <a:off x="3903663" y="2998788"/>
              <a:ext cx="128588" cy="96838"/>
            </a:xfrm>
            <a:custGeom>
              <a:avLst/>
              <a:gdLst>
                <a:gd name="T0" fmla="*/ 166 w 166"/>
                <a:gd name="T1" fmla="*/ 62 h 127"/>
                <a:gd name="T2" fmla="*/ 133 w 166"/>
                <a:gd name="T3" fmla="*/ 47 h 127"/>
                <a:gd name="T4" fmla="*/ 0 w 166"/>
                <a:gd name="T5" fmla="*/ 117 h 127"/>
                <a:gd name="T6" fmla="*/ 111 w 166"/>
                <a:gd name="T7" fmla="*/ 37 h 127"/>
                <a:gd name="T8" fmla="*/ 80 w 166"/>
                <a:gd name="T9" fmla="*/ 23 h 127"/>
                <a:gd name="T10" fmla="*/ 143 w 166"/>
                <a:gd name="T11" fmla="*/ 0 h 127"/>
                <a:gd name="T12" fmla="*/ 166 w 166"/>
                <a:gd name="T13" fmla="*/ 62 h 127"/>
              </a:gdLst>
              <a:ahLst/>
              <a:cxnLst>
                <a:cxn ang="0">
                  <a:pos x="T0" y="T1"/>
                </a:cxn>
                <a:cxn ang="0">
                  <a:pos x="T2" y="T3"/>
                </a:cxn>
                <a:cxn ang="0">
                  <a:pos x="T4" y="T5"/>
                </a:cxn>
                <a:cxn ang="0">
                  <a:pos x="T6" y="T7"/>
                </a:cxn>
                <a:cxn ang="0">
                  <a:pos x="T8" y="T9"/>
                </a:cxn>
                <a:cxn ang="0">
                  <a:pos x="T10" y="T11"/>
                </a:cxn>
                <a:cxn ang="0">
                  <a:pos x="T12" y="T13"/>
                </a:cxn>
              </a:cxnLst>
              <a:rect l="0" t="0" r="r" b="b"/>
              <a:pathLst>
                <a:path w="166" h="127">
                  <a:moveTo>
                    <a:pt x="166" y="62"/>
                  </a:moveTo>
                  <a:cubicBezTo>
                    <a:pt x="133" y="47"/>
                    <a:pt x="133" y="47"/>
                    <a:pt x="133" y="47"/>
                  </a:cubicBezTo>
                  <a:cubicBezTo>
                    <a:pt x="95" y="127"/>
                    <a:pt x="0" y="117"/>
                    <a:pt x="0" y="117"/>
                  </a:cubicBezTo>
                  <a:cubicBezTo>
                    <a:pt x="71" y="106"/>
                    <a:pt x="101" y="58"/>
                    <a:pt x="111" y="37"/>
                  </a:cubicBezTo>
                  <a:cubicBezTo>
                    <a:pt x="80" y="23"/>
                    <a:pt x="80" y="23"/>
                    <a:pt x="80" y="23"/>
                  </a:cubicBezTo>
                  <a:cubicBezTo>
                    <a:pt x="143" y="0"/>
                    <a:pt x="143" y="0"/>
                    <a:pt x="143" y="0"/>
                  </a:cubicBezTo>
                  <a:lnTo>
                    <a:pt x="166" y="6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Freeform 26"/>
            <p:cNvSpPr/>
            <p:nvPr/>
          </p:nvSpPr>
          <p:spPr bwMode="auto">
            <a:xfrm>
              <a:off x="4008438" y="3060700"/>
              <a:ext cx="52388" cy="207963"/>
            </a:xfrm>
            <a:custGeom>
              <a:avLst/>
              <a:gdLst>
                <a:gd name="T0" fmla="*/ 68 w 68"/>
                <a:gd name="T1" fmla="*/ 10 h 271"/>
                <a:gd name="T2" fmla="*/ 68 w 68"/>
                <a:gd name="T3" fmla="*/ 261 h 271"/>
                <a:gd name="T4" fmla="*/ 58 w 68"/>
                <a:gd name="T5" fmla="*/ 271 h 271"/>
                <a:gd name="T6" fmla="*/ 10 w 68"/>
                <a:gd name="T7" fmla="*/ 271 h 271"/>
                <a:gd name="T8" fmla="*/ 0 w 68"/>
                <a:gd name="T9" fmla="*/ 261 h 271"/>
                <a:gd name="T10" fmla="*/ 0 w 68"/>
                <a:gd name="T11" fmla="*/ 10 h 271"/>
                <a:gd name="T12" fmla="*/ 10 w 68"/>
                <a:gd name="T13" fmla="*/ 0 h 271"/>
                <a:gd name="T14" fmla="*/ 58 w 68"/>
                <a:gd name="T15" fmla="*/ 0 h 271"/>
                <a:gd name="T16" fmla="*/ 68 w 68"/>
                <a:gd name="T17" fmla="*/ 1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71">
                  <a:moveTo>
                    <a:pt x="68" y="10"/>
                  </a:moveTo>
                  <a:cubicBezTo>
                    <a:pt x="68" y="261"/>
                    <a:pt x="68" y="261"/>
                    <a:pt x="68" y="261"/>
                  </a:cubicBezTo>
                  <a:cubicBezTo>
                    <a:pt x="68" y="266"/>
                    <a:pt x="64" y="271"/>
                    <a:pt x="58" y="271"/>
                  </a:cubicBezTo>
                  <a:cubicBezTo>
                    <a:pt x="10" y="271"/>
                    <a:pt x="10" y="271"/>
                    <a:pt x="10" y="271"/>
                  </a:cubicBezTo>
                  <a:cubicBezTo>
                    <a:pt x="4" y="271"/>
                    <a:pt x="0" y="266"/>
                    <a:pt x="0" y="261"/>
                  </a:cubicBezTo>
                  <a:cubicBezTo>
                    <a:pt x="0" y="10"/>
                    <a:pt x="0" y="10"/>
                    <a:pt x="0" y="10"/>
                  </a:cubicBezTo>
                  <a:cubicBezTo>
                    <a:pt x="0" y="4"/>
                    <a:pt x="4" y="0"/>
                    <a:pt x="10" y="0"/>
                  </a:cubicBezTo>
                  <a:cubicBezTo>
                    <a:pt x="58" y="0"/>
                    <a:pt x="58" y="0"/>
                    <a:pt x="58" y="0"/>
                  </a:cubicBezTo>
                  <a:cubicBezTo>
                    <a:pt x="64" y="0"/>
                    <a:pt x="68" y="4"/>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27"/>
            <p:cNvSpPr/>
            <p:nvPr/>
          </p:nvSpPr>
          <p:spPr bwMode="auto">
            <a:xfrm>
              <a:off x="3941763" y="3098800"/>
              <a:ext cx="52388" cy="169863"/>
            </a:xfrm>
            <a:custGeom>
              <a:avLst/>
              <a:gdLst>
                <a:gd name="T0" fmla="*/ 68 w 68"/>
                <a:gd name="T1" fmla="*/ 10 h 220"/>
                <a:gd name="T2" fmla="*/ 68 w 68"/>
                <a:gd name="T3" fmla="*/ 210 h 220"/>
                <a:gd name="T4" fmla="*/ 58 w 68"/>
                <a:gd name="T5" fmla="*/ 220 h 220"/>
                <a:gd name="T6" fmla="*/ 10 w 68"/>
                <a:gd name="T7" fmla="*/ 220 h 220"/>
                <a:gd name="T8" fmla="*/ 0 w 68"/>
                <a:gd name="T9" fmla="*/ 210 h 220"/>
                <a:gd name="T10" fmla="*/ 0 w 68"/>
                <a:gd name="T11" fmla="*/ 10 h 220"/>
                <a:gd name="T12" fmla="*/ 10 w 68"/>
                <a:gd name="T13" fmla="*/ 0 h 220"/>
                <a:gd name="T14" fmla="*/ 58 w 68"/>
                <a:gd name="T15" fmla="*/ 0 h 220"/>
                <a:gd name="T16" fmla="*/ 68 w 68"/>
                <a:gd name="T17" fmla="*/ 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20">
                  <a:moveTo>
                    <a:pt x="68" y="10"/>
                  </a:moveTo>
                  <a:cubicBezTo>
                    <a:pt x="68" y="210"/>
                    <a:pt x="68" y="210"/>
                    <a:pt x="68" y="210"/>
                  </a:cubicBezTo>
                  <a:cubicBezTo>
                    <a:pt x="68" y="215"/>
                    <a:pt x="64" y="220"/>
                    <a:pt x="58" y="220"/>
                  </a:cubicBezTo>
                  <a:cubicBezTo>
                    <a:pt x="10" y="220"/>
                    <a:pt x="10" y="220"/>
                    <a:pt x="10" y="220"/>
                  </a:cubicBezTo>
                  <a:cubicBezTo>
                    <a:pt x="4" y="220"/>
                    <a:pt x="0" y="215"/>
                    <a:pt x="0" y="210"/>
                  </a:cubicBezTo>
                  <a:cubicBezTo>
                    <a:pt x="0" y="10"/>
                    <a:pt x="0" y="10"/>
                    <a:pt x="0" y="10"/>
                  </a:cubicBezTo>
                  <a:cubicBezTo>
                    <a:pt x="0" y="5"/>
                    <a:pt x="4" y="0"/>
                    <a:pt x="10" y="0"/>
                  </a:cubicBezTo>
                  <a:cubicBezTo>
                    <a:pt x="58" y="0"/>
                    <a:pt x="58" y="0"/>
                    <a:pt x="58" y="0"/>
                  </a:cubicBezTo>
                  <a:cubicBezTo>
                    <a:pt x="64" y="0"/>
                    <a:pt x="68" y="5"/>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28"/>
            <p:cNvSpPr/>
            <p:nvPr/>
          </p:nvSpPr>
          <p:spPr bwMode="auto">
            <a:xfrm>
              <a:off x="3875088" y="3138488"/>
              <a:ext cx="53975" cy="130175"/>
            </a:xfrm>
            <a:custGeom>
              <a:avLst/>
              <a:gdLst>
                <a:gd name="T0" fmla="*/ 69 w 69"/>
                <a:gd name="T1" fmla="*/ 10 h 168"/>
                <a:gd name="T2" fmla="*/ 69 w 69"/>
                <a:gd name="T3" fmla="*/ 158 h 168"/>
                <a:gd name="T4" fmla="*/ 58 w 69"/>
                <a:gd name="T5" fmla="*/ 168 h 168"/>
                <a:gd name="T6" fmla="*/ 10 w 69"/>
                <a:gd name="T7" fmla="*/ 168 h 168"/>
                <a:gd name="T8" fmla="*/ 0 w 69"/>
                <a:gd name="T9" fmla="*/ 158 h 168"/>
                <a:gd name="T10" fmla="*/ 0 w 69"/>
                <a:gd name="T11" fmla="*/ 10 h 168"/>
                <a:gd name="T12" fmla="*/ 10 w 69"/>
                <a:gd name="T13" fmla="*/ 0 h 168"/>
                <a:gd name="T14" fmla="*/ 58 w 69"/>
                <a:gd name="T15" fmla="*/ 0 h 168"/>
                <a:gd name="T16" fmla="*/ 69 w 69"/>
                <a:gd name="T17"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68">
                  <a:moveTo>
                    <a:pt x="69" y="10"/>
                  </a:moveTo>
                  <a:cubicBezTo>
                    <a:pt x="69" y="158"/>
                    <a:pt x="69" y="158"/>
                    <a:pt x="69" y="158"/>
                  </a:cubicBezTo>
                  <a:cubicBezTo>
                    <a:pt x="69" y="163"/>
                    <a:pt x="64" y="168"/>
                    <a:pt x="58" y="168"/>
                  </a:cubicBezTo>
                  <a:cubicBezTo>
                    <a:pt x="10" y="168"/>
                    <a:pt x="10" y="168"/>
                    <a:pt x="10" y="168"/>
                  </a:cubicBezTo>
                  <a:cubicBezTo>
                    <a:pt x="4" y="168"/>
                    <a:pt x="0" y="163"/>
                    <a:pt x="0" y="158"/>
                  </a:cubicBezTo>
                  <a:cubicBezTo>
                    <a:pt x="0" y="10"/>
                    <a:pt x="0" y="10"/>
                    <a:pt x="0" y="10"/>
                  </a:cubicBezTo>
                  <a:cubicBezTo>
                    <a:pt x="0" y="4"/>
                    <a:pt x="4" y="0"/>
                    <a:pt x="10" y="0"/>
                  </a:cubicBezTo>
                  <a:cubicBezTo>
                    <a:pt x="58" y="0"/>
                    <a:pt x="58" y="0"/>
                    <a:pt x="58" y="0"/>
                  </a:cubicBezTo>
                  <a:cubicBezTo>
                    <a:pt x="64" y="0"/>
                    <a:pt x="69" y="4"/>
                    <a:pt x="69"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 name="Group 31"/>
          <p:cNvGrpSpPr/>
          <p:nvPr/>
        </p:nvGrpSpPr>
        <p:grpSpPr>
          <a:xfrm>
            <a:off x="1118550" y="1909397"/>
            <a:ext cx="461963" cy="279400"/>
            <a:chOff x="2039938" y="3003550"/>
            <a:chExt cx="461963" cy="279400"/>
          </a:xfrm>
          <a:solidFill>
            <a:schemeClr val="accent1"/>
          </a:solidFill>
        </p:grpSpPr>
        <p:sp>
          <p:nvSpPr>
            <p:cNvPr id="31" name="Freeform 29"/>
            <p:cNvSpPr>
              <a:spLocks noEditPoints="1"/>
            </p:cNvSpPr>
            <p:nvPr/>
          </p:nvSpPr>
          <p:spPr bwMode="auto">
            <a:xfrm>
              <a:off x="2039938" y="3003550"/>
              <a:ext cx="461963" cy="279400"/>
            </a:xfrm>
            <a:custGeom>
              <a:avLst/>
              <a:gdLst>
                <a:gd name="T0" fmla="*/ 602 w 602"/>
                <a:gd name="T1" fmla="*/ 21 h 364"/>
                <a:gd name="T2" fmla="*/ 602 w 602"/>
                <a:gd name="T3" fmla="*/ 343 h 364"/>
                <a:gd name="T4" fmla="*/ 581 w 602"/>
                <a:gd name="T5" fmla="*/ 364 h 364"/>
                <a:gd name="T6" fmla="*/ 21 w 602"/>
                <a:gd name="T7" fmla="*/ 364 h 364"/>
                <a:gd name="T8" fmla="*/ 0 w 602"/>
                <a:gd name="T9" fmla="*/ 343 h 364"/>
                <a:gd name="T10" fmla="*/ 0 w 602"/>
                <a:gd name="T11" fmla="*/ 21 h 364"/>
                <a:gd name="T12" fmla="*/ 21 w 602"/>
                <a:gd name="T13" fmla="*/ 0 h 364"/>
                <a:gd name="T14" fmla="*/ 581 w 602"/>
                <a:gd name="T15" fmla="*/ 0 h 364"/>
                <a:gd name="T16" fmla="*/ 602 w 602"/>
                <a:gd name="T17" fmla="*/ 21 h 364"/>
                <a:gd name="T18" fmla="*/ 559 w 602"/>
                <a:gd name="T19" fmla="*/ 43 h 364"/>
                <a:gd name="T20" fmla="*/ 43 w 602"/>
                <a:gd name="T21" fmla="*/ 43 h 364"/>
                <a:gd name="T22" fmla="*/ 43 w 602"/>
                <a:gd name="T23" fmla="*/ 321 h 364"/>
                <a:gd name="T24" fmla="*/ 559 w 602"/>
                <a:gd name="T25" fmla="*/ 321 h 364"/>
                <a:gd name="T26" fmla="*/ 559 w 602"/>
                <a:gd name="T27" fmla="*/ 4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2" h="364">
                  <a:moveTo>
                    <a:pt x="602" y="21"/>
                  </a:moveTo>
                  <a:cubicBezTo>
                    <a:pt x="602" y="343"/>
                    <a:pt x="602" y="343"/>
                    <a:pt x="602" y="343"/>
                  </a:cubicBezTo>
                  <a:cubicBezTo>
                    <a:pt x="602" y="355"/>
                    <a:pt x="592" y="364"/>
                    <a:pt x="581" y="364"/>
                  </a:cubicBezTo>
                  <a:cubicBezTo>
                    <a:pt x="21" y="364"/>
                    <a:pt x="21" y="364"/>
                    <a:pt x="21" y="364"/>
                  </a:cubicBezTo>
                  <a:cubicBezTo>
                    <a:pt x="10" y="364"/>
                    <a:pt x="0" y="355"/>
                    <a:pt x="0" y="343"/>
                  </a:cubicBezTo>
                  <a:cubicBezTo>
                    <a:pt x="0" y="21"/>
                    <a:pt x="0" y="21"/>
                    <a:pt x="0" y="21"/>
                  </a:cubicBezTo>
                  <a:cubicBezTo>
                    <a:pt x="0" y="9"/>
                    <a:pt x="10" y="0"/>
                    <a:pt x="21" y="0"/>
                  </a:cubicBezTo>
                  <a:cubicBezTo>
                    <a:pt x="581" y="0"/>
                    <a:pt x="581" y="0"/>
                    <a:pt x="581" y="0"/>
                  </a:cubicBezTo>
                  <a:cubicBezTo>
                    <a:pt x="592" y="0"/>
                    <a:pt x="602" y="9"/>
                    <a:pt x="602" y="21"/>
                  </a:cubicBezTo>
                  <a:close/>
                  <a:moveTo>
                    <a:pt x="559" y="43"/>
                  </a:moveTo>
                  <a:cubicBezTo>
                    <a:pt x="43" y="43"/>
                    <a:pt x="43" y="43"/>
                    <a:pt x="43" y="43"/>
                  </a:cubicBezTo>
                  <a:cubicBezTo>
                    <a:pt x="43" y="321"/>
                    <a:pt x="43" y="321"/>
                    <a:pt x="43" y="321"/>
                  </a:cubicBezTo>
                  <a:cubicBezTo>
                    <a:pt x="559" y="321"/>
                    <a:pt x="559" y="321"/>
                    <a:pt x="559" y="321"/>
                  </a:cubicBezTo>
                  <a:lnTo>
                    <a:pt x="559" y="4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0"/>
            <p:cNvSpPr/>
            <p:nvPr/>
          </p:nvSpPr>
          <p:spPr bwMode="auto">
            <a:xfrm>
              <a:off x="2241550" y="3087688"/>
              <a:ext cx="60325" cy="111125"/>
            </a:xfrm>
            <a:custGeom>
              <a:avLst/>
              <a:gdLst>
                <a:gd name="T0" fmla="*/ 34 w 78"/>
                <a:gd name="T1" fmla="*/ 107 h 144"/>
                <a:gd name="T2" fmla="*/ 5 w 78"/>
                <a:gd name="T3" fmla="*/ 99 h 144"/>
                <a:gd name="T4" fmla="*/ 0 w 78"/>
                <a:gd name="T5" fmla="*/ 120 h 144"/>
                <a:gd name="T6" fmla="*/ 30 w 78"/>
                <a:gd name="T7" fmla="*/ 127 h 144"/>
                <a:gd name="T8" fmla="*/ 30 w 78"/>
                <a:gd name="T9" fmla="*/ 144 h 144"/>
                <a:gd name="T10" fmla="*/ 47 w 78"/>
                <a:gd name="T11" fmla="*/ 144 h 144"/>
                <a:gd name="T12" fmla="*/ 47 w 78"/>
                <a:gd name="T13" fmla="*/ 126 h 144"/>
                <a:gd name="T14" fmla="*/ 78 w 78"/>
                <a:gd name="T15" fmla="*/ 93 h 144"/>
                <a:gd name="T16" fmla="*/ 49 w 78"/>
                <a:gd name="T17" fmla="*/ 60 h 144"/>
                <a:gd name="T18" fmla="*/ 28 w 78"/>
                <a:gd name="T19" fmla="*/ 45 h 144"/>
                <a:gd name="T20" fmla="*/ 43 w 78"/>
                <a:gd name="T21" fmla="*/ 35 h 144"/>
                <a:gd name="T22" fmla="*/ 68 w 78"/>
                <a:gd name="T23" fmla="*/ 41 h 144"/>
                <a:gd name="T24" fmla="*/ 74 w 78"/>
                <a:gd name="T25" fmla="*/ 21 h 144"/>
                <a:gd name="T26" fmla="*/ 48 w 78"/>
                <a:gd name="T27" fmla="*/ 16 h 144"/>
                <a:gd name="T28" fmla="*/ 48 w 78"/>
                <a:gd name="T29" fmla="*/ 0 h 144"/>
                <a:gd name="T30" fmla="*/ 31 w 78"/>
                <a:gd name="T31" fmla="*/ 0 h 144"/>
                <a:gd name="T32" fmla="*/ 31 w 78"/>
                <a:gd name="T33" fmla="*/ 17 h 144"/>
                <a:gd name="T34" fmla="*/ 1 w 78"/>
                <a:gd name="T35" fmla="*/ 48 h 144"/>
                <a:gd name="T36" fmla="*/ 32 w 78"/>
                <a:gd name="T37" fmla="*/ 80 h 144"/>
                <a:gd name="T38" fmla="*/ 51 w 78"/>
                <a:gd name="T39" fmla="*/ 96 h 144"/>
                <a:gd name="T40" fmla="*/ 34 w 78"/>
                <a:gd name="T41"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44">
                  <a:moveTo>
                    <a:pt x="34" y="107"/>
                  </a:moveTo>
                  <a:cubicBezTo>
                    <a:pt x="23" y="107"/>
                    <a:pt x="12" y="103"/>
                    <a:pt x="5" y="99"/>
                  </a:cubicBezTo>
                  <a:cubicBezTo>
                    <a:pt x="0" y="120"/>
                    <a:pt x="0" y="120"/>
                    <a:pt x="0" y="120"/>
                  </a:cubicBezTo>
                  <a:cubicBezTo>
                    <a:pt x="6" y="123"/>
                    <a:pt x="18" y="127"/>
                    <a:pt x="30" y="127"/>
                  </a:cubicBezTo>
                  <a:cubicBezTo>
                    <a:pt x="30" y="144"/>
                    <a:pt x="30" y="144"/>
                    <a:pt x="30" y="144"/>
                  </a:cubicBezTo>
                  <a:cubicBezTo>
                    <a:pt x="47" y="144"/>
                    <a:pt x="47" y="144"/>
                    <a:pt x="47" y="144"/>
                  </a:cubicBezTo>
                  <a:cubicBezTo>
                    <a:pt x="47" y="126"/>
                    <a:pt x="47" y="126"/>
                    <a:pt x="47" y="126"/>
                  </a:cubicBezTo>
                  <a:cubicBezTo>
                    <a:pt x="67" y="122"/>
                    <a:pt x="78" y="109"/>
                    <a:pt x="78" y="93"/>
                  </a:cubicBezTo>
                  <a:cubicBezTo>
                    <a:pt x="78" y="77"/>
                    <a:pt x="70" y="68"/>
                    <a:pt x="49" y="60"/>
                  </a:cubicBezTo>
                  <a:cubicBezTo>
                    <a:pt x="34" y="55"/>
                    <a:pt x="28" y="51"/>
                    <a:pt x="28" y="45"/>
                  </a:cubicBezTo>
                  <a:cubicBezTo>
                    <a:pt x="28" y="40"/>
                    <a:pt x="31" y="35"/>
                    <a:pt x="43" y="35"/>
                  </a:cubicBezTo>
                  <a:cubicBezTo>
                    <a:pt x="56" y="35"/>
                    <a:pt x="64" y="39"/>
                    <a:pt x="68" y="41"/>
                  </a:cubicBezTo>
                  <a:cubicBezTo>
                    <a:pt x="74" y="21"/>
                    <a:pt x="74" y="21"/>
                    <a:pt x="74" y="21"/>
                  </a:cubicBezTo>
                  <a:cubicBezTo>
                    <a:pt x="67" y="19"/>
                    <a:pt x="59" y="16"/>
                    <a:pt x="48" y="16"/>
                  </a:cubicBezTo>
                  <a:cubicBezTo>
                    <a:pt x="48" y="0"/>
                    <a:pt x="48" y="0"/>
                    <a:pt x="48" y="0"/>
                  </a:cubicBezTo>
                  <a:cubicBezTo>
                    <a:pt x="31" y="0"/>
                    <a:pt x="31" y="0"/>
                    <a:pt x="31" y="0"/>
                  </a:cubicBezTo>
                  <a:cubicBezTo>
                    <a:pt x="31" y="17"/>
                    <a:pt x="31" y="17"/>
                    <a:pt x="31" y="17"/>
                  </a:cubicBezTo>
                  <a:cubicBezTo>
                    <a:pt x="12" y="20"/>
                    <a:pt x="1" y="33"/>
                    <a:pt x="1" y="48"/>
                  </a:cubicBezTo>
                  <a:cubicBezTo>
                    <a:pt x="1" y="65"/>
                    <a:pt x="14" y="74"/>
                    <a:pt x="32" y="80"/>
                  </a:cubicBezTo>
                  <a:cubicBezTo>
                    <a:pt x="46" y="85"/>
                    <a:pt x="51" y="89"/>
                    <a:pt x="51" y="96"/>
                  </a:cubicBezTo>
                  <a:cubicBezTo>
                    <a:pt x="51" y="103"/>
                    <a:pt x="44" y="107"/>
                    <a:pt x="34" y="10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1"/>
            <p:cNvSpPr>
              <a:spLocks noEditPoints="1"/>
            </p:cNvSpPr>
            <p:nvPr/>
          </p:nvSpPr>
          <p:spPr bwMode="auto">
            <a:xfrm>
              <a:off x="2084388" y="3048000"/>
              <a:ext cx="373063" cy="190500"/>
            </a:xfrm>
            <a:custGeom>
              <a:avLst/>
              <a:gdLst>
                <a:gd name="T0" fmla="*/ 484 w 486"/>
                <a:gd name="T1" fmla="*/ 35 h 248"/>
                <a:gd name="T2" fmla="*/ 478 w 486"/>
                <a:gd name="T3" fmla="*/ 34 h 248"/>
                <a:gd name="T4" fmla="*/ 475 w 486"/>
                <a:gd name="T5" fmla="*/ 34 h 248"/>
                <a:gd name="T6" fmla="*/ 449 w 486"/>
                <a:gd name="T7" fmla="*/ 8 h 248"/>
                <a:gd name="T8" fmla="*/ 449 w 486"/>
                <a:gd name="T9" fmla="*/ 7 h 248"/>
                <a:gd name="T10" fmla="*/ 448 w 486"/>
                <a:gd name="T11" fmla="*/ 2 h 248"/>
                <a:gd name="T12" fmla="*/ 443 w 486"/>
                <a:gd name="T13" fmla="*/ 0 h 248"/>
                <a:gd name="T14" fmla="*/ 43 w 486"/>
                <a:gd name="T15" fmla="*/ 0 h 248"/>
                <a:gd name="T16" fmla="*/ 38 w 486"/>
                <a:gd name="T17" fmla="*/ 2 h 248"/>
                <a:gd name="T18" fmla="*/ 37 w 486"/>
                <a:gd name="T19" fmla="*/ 7 h 248"/>
                <a:gd name="T20" fmla="*/ 37 w 486"/>
                <a:gd name="T21" fmla="*/ 8 h 248"/>
                <a:gd name="T22" fmla="*/ 11 w 486"/>
                <a:gd name="T23" fmla="*/ 34 h 248"/>
                <a:gd name="T24" fmla="*/ 7 w 486"/>
                <a:gd name="T25" fmla="*/ 34 h 248"/>
                <a:gd name="T26" fmla="*/ 2 w 486"/>
                <a:gd name="T27" fmla="*/ 35 h 248"/>
                <a:gd name="T28" fmla="*/ 0 w 486"/>
                <a:gd name="T29" fmla="*/ 40 h 248"/>
                <a:gd name="T30" fmla="*/ 0 w 486"/>
                <a:gd name="T31" fmla="*/ 208 h 248"/>
                <a:gd name="T32" fmla="*/ 2 w 486"/>
                <a:gd name="T33" fmla="*/ 213 h 248"/>
                <a:gd name="T34" fmla="*/ 8 w 486"/>
                <a:gd name="T35" fmla="*/ 214 h 248"/>
                <a:gd name="T36" fmla="*/ 11 w 486"/>
                <a:gd name="T37" fmla="*/ 214 h 248"/>
                <a:gd name="T38" fmla="*/ 37 w 486"/>
                <a:gd name="T39" fmla="*/ 240 h 248"/>
                <a:gd name="T40" fmla="*/ 37 w 486"/>
                <a:gd name="T41" fmla="*/ 241 h 248"/>
                <a:gd name="T42" fmla="*/ 38 w 486"/>
                <a:gd name="T43" fmla="*/ 246 h 248"/>
                <a:gd name="T44" fmla="*/ 43 w 486"/>
                <a:gd name="T45" fmla="*/ 248 h 248"/>
                <a:gd name="T46" fmla="*/ 443 w 486"/>
                <a:gd name="T47" fmla="*/ 248 h 248"/>
                <a:gd name="T48" fmla="*/ 448 w 486"/>
                <a:gd name="T49" fmla="*/ 246 h 248"/>
                <a:gd name="T50" fmla="*/ 449 w 486"/>
                <a:gd name="T51" fmla="*/ 241 h 248"/>
                <a:gd name="T52" fmla="*/ 449 w 486"/>
                <a:gd name="T53" fmla="*/ 240 h 248"/>
                <a:gd name="T54" fmla="*/ 475 w 486"/>
                <a:gd name="T55" fmla="*/ 214 h 248"/>
                <a:gd name="T56" fmla="*/ 479 w 486"/>
                <a:gd name="T57" fmla="*/ 214 h 248"/>
                <a:gd name="T58" fmla="*/ 484 w 486"/>
                <a:gd name="T59" fmla="*/ 213 h 248"/>
                <a:gd name="T60" fmla="*/ 486 w 486"/>
                <a:gd name="T61" fmla="*/ 208 h 248"/>
                <a:gd name="T62" fmla="*/ 486 w 486"/>
                <a:gd name="T63" fmla="*/ 40 h 248"/>
                <a:gd name="T64" fmla="*/ 484 w 486"/>
                <a:gd name="T65" fmla="*/ 35 h 248"/>
                <a:gd name="T66" fmla="*/ 91 w 486"/>
                <a:gd name="T67" fmla="*/ 163 h 248"/>
                <a:gd name="T68" fmla="*/ 52 w 486"/>
                <a:gd name="T69" fmla="*/ 124 h 248"/>
                <a:gd name="T70" fmla="*/ 91 w 486"/>
                <a:gd name="T71" fmla="*/ 85 h 248"/>
                <a:gd name="T72" fmla="*/ 130 w 486"/>
                <a:gd name="T73" fmla="*/ 124 h 248"/>
                <a:gd name="T74" fmla="*/ 91 w 486"/>
                <a:gd name="T75" fmla="*/ 163 h 248"/>
                <a:gd name="T76" fmla="*/ 243 w 486"/>
                <a:gd name="T77" fmla="*/ 217 h 248"/>
                <a:gd name="T78" fmla="*/ 150 w 486"/>
                <a:gd name="T79" fmla="*/ 124 h 248"/>
                <a:gd name="T80" fmla="*/ 243 w 486"/>
                <a:gd name="T81" fmla="*/ 31 h 248"/>
                <a:gd name="T82" fmla="*/ 336 w 486"/>
                <a:gd name="T83" fmla="*/ 124 h 248"/>
                <a:gd name="T84" fmla="*/ 243 w 486"/>
                <a:gd name="T85" fmla="*/ 217 h 248"/>
                <a:gd name="T86" fmla="*/ 395 w 486"/>
                <a:gd name="T87" fmla="*/ 163 h 248"/>
                <a:gd name="T88" fmla="*/ 356 w 486"/>
                <a:gd name="T89" fmla="*/ 124 h 248"/>
                <a:gd name="T90" fmla="*/ 395 w 486"/>
                <a:gd name="T91" fmla="*/ 85 h 248"/>
                <a:gd name="T92" fmla="*/ 434 w 486"/>
                <a:gd name="T93" fmla="*/ 124 h 248"/>
                <a:gd name="T94" fmla="*/ 395 w 486"/>
                <a:gd name="T95"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248">
                  <a:moveTo>
                    <a:pt x="484" y="35"/>
                  </a:moveTo>
                  <a:cubicBezTo>
                    <a:pt x="482" y="34"/>
                    <a:pt x="480" y="34"/>
                    <a:pt x="478" y="34"/>
                  </a:cubicBezTo>
                  <a:cubicBezTo>
                    <a:pt x="477" y="34"/>
                    <a:pt x="476" y="34"/>
                    <a:pt x="475" y="34"/>
                  </a:cubicBezTo>
                  <a:cubicBezTo>
                    <a:pt x="461" y="34"/>
                    <a:pt x="449" y="23"/>
                    <a:pt x="449" y="8"/>
                  </a:cubicBezTo>
                  <a:cubicBezTo>
                    <a:pt x="449" y="8"/>
                    <a:pt x="449" y="7"/>
                    <a:pt x="449" y="7"/>
                  </a:cubicBezTo>
                  <a:cubicBezTo>
                    <a:pt x="450" y="5"/>
                    <a:pt x="449" y="3"/>
                    <a:pt x="448" y="2"/>
                  </a:cubicBezTo>
                  <a:cubicBezTo>
                    <a:pt x="446" y="0"/>
                    <a:pt x="445" y="0"/>
                    <a:pt x="443" y="0"/>
                  </a:cubicBezTo>
                  <a:cubicBezTo>
                    <a:pt x="43" y="0"/>
                    <a:pt x="43" y="0"/>
                    <a:pt x="43" y="0"/>
                  </a:cubicBezTo>
                  <a:cubicBezTo>
                    <a:pt x="41" y="0"/>
                    <a:pt x="40" y="0"/>
                    <a:pt x="38" y="2"/>
                  </a:cubicBezTo>
                  <a:cubicBezTo>
                    <a:pt x="37" y="3"/>
                    <a:pt x="36" y="5"/>
                    <a:pt x="37" y="7"/>
                  </a:cubicBezTo>
                  <a:cubicBezTo>
                    <a:pt x="37" y="7"/>
                    <a:pt x="37" y="8"/>
                    <a:pt x="37" y="8"/>
                  </a:cubicBezTo>
                  <a:cubicBezTo>
                    <a:pt x="37" y="23"/>
                    <a:pt x="25" y="34"/>
                    <a:pt x="11" y="34"/>
                  </a:cubicBezTo>
                  <a:cubicBezTo>
                    <a:pt x="10" y="34"/>
                    <a:pt x="9" y="34"/>
                    <a:pt x="7" y="34"/>
                  </a:cubicBezTo>
                  <a:cubicBezTo>
                    <a:pt x="6" y="34"/>
                    <a:pt x="4" y="34"/>
                    <a:pt x="2" y="35"/>
                  </a:cubicBezTo>
                  <a:cubicBezTo>
                    <a:pt x="1" y="37"/>
                    <a:pt x="0" y="38"/>
                    <a:pt x="0" y="40"/>
                  </a:cubicBezTo>
                  <a:cubicBezTo>
                    <a:pt x="0" y="208"/>
                    <a:pt x="0" y="208"/>
                    <a:pt x="0" y="208"/>
                  </a:cubicBezTo>
                  <a:cubicBezTo>
                    <a:pt x="0" y="210"/>
                    <a:pt x="1" y="211"/>
                    <a:pt x="2" y="213"/>
                  </a:cubicBezTo>
                  <a:cubicBezTo>
                    <a:pt x="4" y="214"/>
                    <a:pt x="6" y="214"/>
                    <a:pt x="8" y="214"/>
                  </a:cubicBezTo>
                  <a:cubicBezTo>
                    <a:pt x="9" y="214"/>
                    <a:pt x="10" y="214"/>
                    <a:pt x="11" y="214"/>
                  </a:cubicBezTo>
                  <a:cubicBezTo>
                    <a:pt x="25" y="214"/>
                    <a:pt x="37" y="225"/>
                    <a:pt x="37" y="240"/>
                  </a:cubicBezTo>
                  <a:cubicBezTo>
                    <a:pt x="37" y="240"/>
                    <a:pt x="37" y="241"/>
                    <a:pt x="37" y="241"/>
                  </a:cubicBezTo>
                  <a:cubicBezTo>
                    <a:pt x="36" y="243"/>
                    <a:pt x="37" y="245"/>
                    <a:pt x="38" y="246"/>
                  </a:cubicBezTo>
                  <a:cubicBezTo>
                    <a:pt x="40" y="248"/>
                    <a:pt x="41" y="248"/>
                    <a:pt x="43" y="248"/>
                  </a:cubicBezTo>
                  <a:cubicBezTo>
                    <a:pt x="443" y="248"/>
                    <a:pt x="443" y="248"/>
                    <a:pt x="443" y="248"/>
                  </a:cubicBezTo>
                  <a:cubicBezTo>
                    <a:pt x="445" y="248"/>
                    <a:pt x="446" y="248"/>
                    <a:pt x="448" y="246"/>
                  </a:cubicBezTo>
                  <a:cubicBezTo>
                    <a:pt x="449" y="245"/>
                    <a:pt x="450" y="243"/>
                    <a:pt x="449" y="241"/>
                  </a:cubicBezTo>
                  <a:cubicBezTo>
                    <a:pt x="449" y="241"/>
                    <a:pt x="449" y="240"/>
                    <a:pt x="449" y="240"/>
                  </a:cubicBezTo>
                  <a:cubicBezTo>
                    <a:pt x="449" y="225"/>
                    <a:pt x="461" y="214"/>
                    <a:pt x="475" y="214"/>
                  </a:cubicBezTo>
                  <a:cubicBezTo>
                    <a:pt x="476" y="214"/>
                    <a:pt x="477" y="214"/>
                    <a:pt x="479" y="214"/>
                  </a:cubicBezTo>
                  <a:cubicBezTo>
                    <a:pt x="480" y="215"/>
                    <a:pt x="482" y="214"/>
                    <a:pt x="484" y="213"/>
                  </a:cubicBezTo>
                  <a:cubicBezTo>
                    <a:pt x="485" y="211"/>
                    <a:pt x="486" y="210"/>
                    <a:pt x="486" y="208"/>
                  </a:cubicBezTo>
                  <a:cubicBezTo>
                    <a:pt x="486" y="40"/>
                    <a:pt x="486" y="40"/>
                    <a:pt x="486" y="40"/>
                  </a:cubicBezTo>
                  <a:cubicBezTo>
                    <a:pt x="486" y="38"/>
                    <a:pt x="485" y="37"/>
                    <a:pt x="484" y="35"/>
                  </a:cubicBezTo>
                  <a:close/>
                  <a:moveTo>
                    <a:pt x="91" y="163"/>
                  </a:moveTo>
                  <a:cubicBezTo>
                    <a:pt x="70" y="163"/>
                    <a:pt x="52" y="145"/>
                    <a:pt x="52" y="124"/>
                  </a:cubicBezTo>
                  <a:cubicBezTo>
                    <a:pt x="52" y="103"/>
                    <a:pt x="70" y="85"/>
                    <a:pt x="91" y="85"/>
                  </a:cubicBezTo>
                  <a:cubicBezTo>
                    <a:pt x="112" y="85"/>
                    <a:pt x="130" y="103"/>
                    <a:pt x="130" y="124"/>
                  </a:cubicBezTo>
                  <a:cubicBezTo>
                    <a:pt x="130" y="145"/>
                    <a:pt x="112" y="163"/>
                    <a:pt x="91" y="163"/>
                  </a:cubicBezTo>
                  <a:close/>
                  <a:moveTo>
                    <a:pt x="243" y="217"/>
                  </a:moveTo>
                  <a:cubicBezTo>
                    <a:pt x="192" y="217"/>
                    <a:pt x="150" y="176"/>
                    <a:pt x="150" y="124"/>
                  </a:cubicBezTo>
                  <a:cubicBezTo>
                    <a:pt x="150" y="73"/>
                    <a:pt x="192" y="31"/>
                    <a:pt x="243" y="31"/>
                  </a:cubicBezTo>
                  <a:cubicBezTo>
                    <a:pt x="294" y="31"/>
                    <a:pt x="336" y="73"/>
                    <a:pt x="336" y="124"/>
                  </a:cubicBezTo>
                  <a:cubicBezTo>
                    <a:pt x="336" y="176"/>
                    <a:pt x="294" y="217"/>
                    <a:pt x="243" y="217"/>
                  </a:cubicBezTo>
                  <a:close/>
                  <a:moveTo>
                    <a:pt x="395" y="163"/>
                  </a:moveTo>
                  <a:cubicBezTo>
                    <a:pt x="374" y="163"/>
                    <a:pt x="356" y="145"/>
                    <a:pt x="356" y="124"/>
                  </a:cubicBezTo>
                  <a:cubicBezTo>
                    <a:pt x="356" y="103"/>
                    <a:pt x="374" y="85"/>
                    <a:pt x="395" y="85"/>
                  </a:cubicBezTo>
                  <a:cubicBezTo>
                    <a:pt x="416" y="85"/>
                    <a:pt x="434" y="103"/>
                    <a:pt x="434" y="124"/>
                  </a:cubicBezTo>
                  <a:cubicBezTo>
                    <a:pt x="434" y="145"/>
                    <a:pt x="416" y="163"/>
                    <a:pt x="395"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 name="Group 35"/>
          <p:cNvGrpSpPr/>
          <p:nvPr/>
        </p:nvGrpSpPr>
        <p:grpSpPr>
          <a:xfrm>
            <a:off x="3350798" y="2605417"/>
            <a:ext cx="420688" cy="354013"/>
            <a:chOff x="4605338" y="3814763"/>
            <a:chExt cx="420688" cy="354013"/>
          </a:xfrm>
          <a:solidFill>
            <a:schemeClr val="accent1"/>
          </a:solidFill>
        </p:grpSpPr>
        <p:sp>
          <p:nvSpPr>
            <p:cNvPr id="35"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8"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9"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3" name="Group 44"/>
          <p:cNvGrpSpPr/>
          <p:nvPr/>
        </p:nvGrpSpPr>
        <p:grpSpPr>
          <a:xfrm>
            <a:off x="2630718" y="2578429"/>
            <a:ext cx="357188" cy="407988"/>
            <a:chOff x="3789363" y="3787775"/>
            <a:chExt cx="357188" cy="407988"/>
          </a:xfrm>
          <a:solidFill>
            <a:schemeClr val="accent1"/>
          </a:solidFill>
        </p:grpSpPr>
        <p:sp>
          <p:nvSpPr>
            <p:cNvPr id="44"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7"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8"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68" name="Group 69"/>
          <p:cNvGrpSpPr/>
          <p:nvPr/>
        </p:nvGrpSpPr>
        <p:grpSpPr>
          <a:xfrm>
            <a:off x="1870628" y="2572079"/>
            <a:ext cx="400050" cy="420688"/>
            <a:chOff x="2919413" y="3781425"/>
            <a:chExt cx="400050" cy="420688"/>
          </a:xfrm>
          <a:solidFill>
            <a:schemeClr val="accent1"/>
          </a:solidFill>
        </p:grpSpPr>
        <p:sp>
          <p:nvSpPr>
            <p:cNvPr id="69" name="Freeform 64"/>
            <p:cNvSpPr>
              <a:spLocks noEditPoints="1"/>
            </p:cNvSpPr>
            <p:nvPr/>
          </p:nvSpPr>
          <p:spPr bwMode="auto">
            <a:xfrm>
              <a:off x="3059113" y="3781425"/>
              <a:ext cx="120650" cy="420688"/>
            </a:xfrm>
            <a:custGeom>
              <a:avLst/>
              <a:gdLst>
                <a:gd name="T0" fmla="*/ 137 w 156"/>
                <a:gd name="T1" fmla="*/ 548 h 548"/>
                <a:gd name="T2" fmla="*/ 0 w 156"/>
                <a:gd name="T3" fmla="*/ 528 h 548"/>
                <a:gd name="T4" fmla="*/ 137 w 156"/>
                <a:gd name="T5" fmla="*/ 509 h 548"/>
                <a:gd name="T6" fmla="*/ 137 w 156"/>
                <a:gd name="T7" fmla="*/ 453 h 548"/>
                <a:gd name="T8" fmla="*/ 0 w 156"/>
                <a:gd name="T9" fmla="*/ 472 h 548"/>
                <a:gd name="T10" fmla="*/ 137 w 156"/>
                <a:gd name="T11" fmla="*/ 492 h 548"/>
                <a:gd name="T12" fmla="*/ 137 w 156"/>
                <a:gd name="T13" fmla="*/ 453 h 548"/>
                <a:gd name="T14" fmla="*/ 19 w 156"/>
                <a:gd name="T15" fmla="*/ 397 h 548"/>
                <a:gd name="T16" fmla="*/ 19 w 156"/>
                <a:gd name="T17" fmla="*/ 436 h 548"/>
                <a:gd name="T18" fmla="*/ 156 w 156"/>
                <a:gd name="T19" fmla="*/ 416 h 548"/>
                <a:gd name="T20" fmla="*/ 137 w 156"/>
                <a:gd name="T21" fmla="*/ 341 h 548"/>
                <a:gd name="T22" fmla="*/ 0 w 156"/>
                <a:gd name="T23" fmla="*/ 361 h 548"/>
                <a:gd name="T24" fmla="*/ 137 w 156"/>
                <a:gd name="T25" fmla="*/ 380 h 548"/>
                <a:gd name="T26" fmla="*/ 137 w 156"/>
                <a:gd name="T27" fmla="*/ 341 h 548"/>
                <a:gd name="T28" fmla="*/ 19 w 156"/>
                <a:gd name="T29" fmla="*/ 285 h 548"/>
                <a:gd name="T30" fmla="*/ 19 w 156"/>
                <a:gd name="T31" fmla="*/ 324 h 548"/>
                <a:gd name="T32" fmla="*/ 156 w 156"/>
                <a:gd name="T33" fmla="*/ 305 h 548"/>
                <a:gd name="T34" fmla="*/ 137 w 156"/>
                <a:gd name="T35" fmla="*/ 229 h 548"/>
                <a:gd name="T36" fmla="*/ 0 w 156"/>
                <a:gd name="T37" fmla="*/ 249 h 548"/>
                <a:gd name="T38" fmla="*/ 137 w 156"/>
                <a:gd name="T39" fmla="*/ 268 h 548"/>
                <a:gd name="T40" fmla="*/ 137 w 156"/>
                <a:gd name="T41" fmla="*/ 229 h 548"/>
                <a:gd name="T42" fmla="*/ 19 w 156"/>
                <a:gd name="T43" fmla="*/ 168 h 548"/>
                <a:gd name="T44" fmla="*/ 19 w 156"/>
                <a:gd name="T45" fmla="*/ 207 h 548"/>
                <a:gd name="T46" fmla="*/ 156 w 156"/>
                <a:gd name="T47" fmla="*/ 188 h 548"/>
                <a:gd name="T48" fmla="*/ 137 w 156"/>
                <a:gd name="T49" fmla="*/ 112 h 548"/>
                <a:gd name="T50" fmla="*/ 0 w 156"/>
                <a:gd name="T51" fmla="*/ 132 h 548"/>
                <a:gd name="T52" fmla="*/ 137 w 156"/>
                <a:gd name="T53" fmla="*/ 151 h 548"/>
                <a:gd name="T54" fmla="*/ 137 w 156"/>
                <a:gd name="T55" fmla="*/ 112 h 548"/>
                <a:gd name="T56" fmla="*/ 19 w 156"/>
                <a:gd name="T57" fmla="*/ 56 h 548"/>
                <a:gd name="T58" fmla="*/ 19 w 156"/>
                <a:gd name="T59" fmla="*/ 95 h 548"/>
                <a:gd name="T60" fmla="*/ 156 w 156"/>
                <a:gd name="T61" fmla="*/ 76 h 548"/>
                <a:gd name="T62" fmla="*/ 137 w 156"/>
                <a:gd name="T63" fmla="*/ 0 h 548"/>
                <a:gd name="T64" fmla="*/ 0 w 156"/>
                <a:gd name="T65" fmla="*/ 20 h 548"/>
                <a:gd name="T66" fmla="*/ 137 w 156"/>
                <a:gd name="T67" fmla="*/ 40 h 548"/>
                <a:gd name="T68" fmla="*/ 137 w 156"/>
                <a:gd name="T6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548">
                  <a:moveTo>
                    <a:pt x="156" y="528"/>
                  </a:moveTo>
                  <a:cubicBezTo>
                    <a:pt x="156" y="539"/>
                    <a:pt x="148" y="548"/>
                    <a:pt x="137" y="548"/>
                  </a:cubicBezTo>
                  <a:cubicBezTo>
                    <a:pt x="19" y="548"/>
                    <a:pt x="19" y="548"/>
                    <a:pt x="19" y="548"/>
                  </a:cubicBezTo>
                  <a:cubicBezTo>
                    <a:pt x="8" y="548"/>
                    <a:pt x="0" y="539"/>
                    <a:pt x="0" y="528"/>
                  </a:cubicBezTo>
                  <a:cubicBezTo>
                    <a:pt x="0" y="517"/>
                    <a:pt x="8" y="509"/>
                    <a:pt x="19" y="509"/>
                  </a:cubicBezTo>
                  <a:cubicBezTo>
                    <a:pt x="137" y="509"/>
                    <a:pt x="137" y="509"/>
                    <a:pt x="137" y="509"/>
                  </a:cubicBezTo>
                  <a:cubicBezTo>
                    <a:pt x="148" y="509"/>
                    <a:pt x="156" y="517"/>
                    <a:pt x="156" y="528"/>
                  </a:cubicBezTo>
                  <a:close/>
                  <a:moveTo>
                    <a:pt x="137" y="453"/>
                  </a:moveTo>
                  <a:cubicBezTo>
                    <a:pt x="19" y="453"/>
                    <a:pt x="19" y="453"/>
                    <a:pt x="19" y="453"/>
                  </a:cubicBezTo>
                  <a:cubicBezTo>
                    <a:pt x="8" y="453"/>
                    <a:pt x="0" y="461"/>
                    <a:pt x="0" y="472"/>
                  </a:cubicBezTo>
                  <a:cubicBezTo>
                    <a:pt x="0" y="483"/>
                    <a:pt x="8" y="492"/>
                    <a:pt x="19" y="492"/>
                  </a:cubicBezTo>
                  <a:cubicBezTo>
                    <a:pt x="137" y="492"/>
                    <a:pt x="137" y="492"/>
                    <a:pt x="137" y="492"/>
                  </a:cubicBezTo>
                  <a:cubicBezTo>
                    <a:pt x="148" y="492"/>
                    <a:pt x="156" y="483"/>
                    <a:pt x="156" y="472"/>
                  </a:cubicBezTo>
                  <a:cubicBezTo>
                    <a:pt x="156" y="461"/>
                    <a:pt x="148" y="453"/>
                    <a:pt x="137" y="453"/>
                  </a:cubicBezTo>
                  <a:close/>
                  <a:moveTo>
                    <a:pt x="137" y="397"/>
                  </a:moveTo>
                  <a:cubicBezTo>
                    <a:pt x="19" y="397"/>
                    <a:pt x="19" y="397"/>
                    <a:pt x="19" y="397"/>
                  </a:cubicBezTo>
                  <a:cubicBezTo>
                    <a:pt x="8" y="397"/>
                    <a:pt x="0" y="406"/>
                    <a:pt x="0" y="416"/>
                  </a:cubicBezTo>
                  <a:cubicBezTo>
                    <a:pt x="0" y="427"/>
                    <a:pt x="8" y="436"/>
                    <a:pt x="19" y="436"/>
                  </a:cubicBezTo>
                  <a:cubicBezTo>
                    <a:pt x="137" y="436"/>
                    <a:pt x="137" y="436"/>
                    <a:pt x="137" y="436"/>
                  </a:cubicBezTo>
                  <a:cubicBezTo>
                    <a:pt x="148" y="436"/>
                    <a:pt x="156" y="427"/>
                    <a:pt x="156" y="416"/>
                  </a:cubicBezTo>
                  <a:cubicBezTo>
                    <a:pt x="156" y="406"/>
                    <a:pt x="148" y="397"/>
                    <a:pt x="137" y="397"/>
                  </a:cubicBezTo>
                  <a:close/>
                  <a:moveTo>
                    <a:pt x="137" y="341"/>
                  </a:moveTo>
                  <a:cubicBezTo>
                    <a:pt x="19" y="341"/>
                    <a:pt x="19" y="341"/>
                    <a:pt x="19" y="341"/>
                  </a:cubicBezTo>
                  <a:cubicBezTo>
                    <a:pt x="8" y="341"/>
                    <a:pt x="0" y="350"/>
                    <a:pt x="0" y="361"/>
                  </a:cubicBezTo>
                  <a:cubicBezTo>
                    <a:pt x="0" y="371"/>
                    <a:pt x="8" y="380"/>
                    <a:pt x="19" y="380"/>
                  </a:cubicBezTo>
                  <a:cubicBezTo>
                    <a:pt x="137" y="380"/>
                    <a:pt x="137" y="380"/>
                    <a:pt x="137" y="380"/>
                  </a:cubicBezTo>
                  <a:cubicBezTo>
                    <a:pt x="148" y="380"/>
                    <a:pt x="156" y="371"/>
                    <a:pt x="156" y="361"/>
                  </a:cubicBezTo>
                  <a:cubicBezTo>
                    <a:pt x="156" y="350"/>
                    <a:pt x="148" y="341"/>
                    <a:pt x="137" y="341"/>
                  </a:cubicBezTo>
                  <a:close/>
                  <a:moveTo>
                    <a:pt x="137" y="285"/>
                  </a:moveTo>
                  <a:cubicBezTo>
                    <a:pt x="19" y="285"/>
                    <a:pt x="19" y="285"/>
                    <a:pt x="19" y="285"/>
                  </a:cubicBezTo>
                  <a:cubicBezTo>
                    <a:pt x="8" y="285"/>
                    <a:pt x="0" y="294"/>
                    <a:pt x="0" y="305"/>
                  </a:cubicBezTo>
                  <a:cubicBezTo>
                    <a:pt x="0" y="315"/>
                    <a:pt x="8" y="324"/>
                    <a:pt x="19" y="324"/>
                  </a:cubicBezTo>
                  <a:cubicBezTo>
                    <a:pt x="137" y="324"/>
                    <a:pt x="137" y="324"/>
                    <a:pt x="137" y="324"/>
                  </a:cubicBezTo>
                  <a:cubicBezTo>
                    <a:pt x="148" y="324"/>
                    <a:pt x="156" y="315"/>
                    <a:pt x="156" y="305"/>
                  </a:cubicBezTo>
                  <a:cubicBezTo>
                    <a:pt x="156" y="294"/>
                    <a:pt x="148" y="285"/>
                    <a:pt x="137" y="285"/>
                  </a:cubicBezTo>
                  <a:close/>
                  <a:moveTo>
                    <a:pt x="137" y="229"/>
                  </a:moveTo>
                  <a:cubicBezTo>
                    <a:pt x="19" y="229"/>
                    <a:pt x="19" y="229"/>
                    <a:pt x="19" y="229"/>
                  </a:cubicBezTo>
                  <a:cubicBezTo>
                    <a:pt x="8" y="229"/>
                    <a:pt x="0" y="238"/>
                    <a:pt x="0" y="249"/>
                  </a:cubicBezTo>
                  <a:cubicBezTo>
                    <a:pt x="0" y="260"/>
                    <a:pt x="8" y="268"/>
                    <a:pt x="19" y="268"/>
                  </a:cubicBezTo>
                  <a:cubicBezTo>
                    <a:pt x="137" y="268"/>
                    <a:pt x="137" y="268"/>
                    <a:pt x="137" y="268"/>
                  </a:cubicBezTo>
                  <a:cubicBezTo>
                    <a:pt x="148" y="268"/>
                    <a:pt x="156" y="260"/>
                    <a:pt x="156" y="249"/>
                  </a:cubicBezTo>
                  <a:cubicBezTo>
                    <a:pt x="156" y="238"/>
                    <a:pt x="148" y="229"/>
                    <a:pt x="137" y="229"/>
                  </a:cubicBezTo>
                  <a:close/>
                  <a:moveTo>
                    <a:pt x="137" y="168"/>
                  </a:moveTo>
                  <a:cubicBezTo>
                    <a:pt x="19" y="168"/>
                    <a:pt x="19" y="168"/>
                    <a:pt x="19" y="168"/>
                  </a:cubicBezTo>
                  <a:cubicBezTo>
                    <a:pt x="8" y="168"/>
                    <a:pt x="0" y="177"/>
                    <a:pt x="0" y="188"/>
                  </a:cubicBezTo>
                  <a:cubicBezTo>
                    <a:pt x="0" y="198"/>
                    <a:pt x="8" y="207"/>
                    <a:pt x="19" y="207"/>
                  </a:cubicBezTo>
                  <a:cubicBezTo>
                    <a:pt x="137" y="207"/>
                    <a:pt x="137" y="207"/>
                    <a:pt x="137" y="207"/>
                  </a:cubicBezTo>
                  <a:cubicBezTo>
                    <a:pt x="148" y="207"/>
                    <a:pt x="156" y="198"/>
                    <a:pt x="156" y="188"/>
                  </a:cubicBezTo>
                  <a:cubicBezTo>
                    <a:pt x="156" y="177"/>
                    <a:pt x="148" y="168"/>
                    <a:pt x="137" y="168"/>
                  </a:cubicBezTo>
                  <a:close/>
                  <a:moveTo>
                    <a:pt x="137" y="112"/>
                  </a:moveTo>
                  <a:cubicBezTo>
                    <a:pt x="19" y="112"/>
                    <a:pt x="19" y="112"/>
                    <a:pt x="19" y="112"/>
                  </a:cubicBezTo>
                  <a:cubicBezTo>
                    <a:pt x="8" y="112"/>
                    <a:pt x="0" y="121"/>
                    <a:pt x="0" y="132"/>
                  </a:cubicBezTo>
                  <a:cubicBezTo>
                    <a:pt x="0" y="142"/>
                    <a:pt x="8" y="151"/>
                    <a:pt x="19" y="151"/>
                  </a:cubicBezTo>
                  <a:cubicBezTo>
                    <a:pt x="137" y="151"/>
                    <a:pt x="137" y="151"/>
                    <a:pt x="137" y="151"/>
                  </a:cubicBezTo>
                  <a:cubicBezTo>
                    <a:pt x="148" y="151"/>
                    <a:pt x="156" y="142"/>
                    <a:pt x="156" y="132"/>
                  </a:cubicBezTo>
                  <a:cubicBezTo>
                    <a:pt x="156" y="121"/>
                    <a:pt x="148" y="112"/>
                    <a:pt x="137" y="112"/>
                  </a:cubicBezTo>
                  <a:close/>
                  <a:moveTo>
                    <a:pt x="137" y="56"/>
                  </a:moveTo>
                  <a:cubicBezTo>
                    <a:pt x="19" y="56"/>
                    <a:pt x="19" y="56"/>
                    <a:pt x="19" y="56"/>
                  </a:cubicBezTo>
                  <a:cubicBezTo>
                    <a:pt x="8" y="56"/>
                    <a:pt x="0" y="65"/>
                    <a:pt x="0" y="76"/>
                  </a:cubicBezTo>
                  <a:cubicBezTo>
                    <a:pt x="0" y="87"/>
                    <a:pt x="8" y="95"/>
                    <a:pt x="19" y="95"/>
                  </a:cubicBezTo>
                  <a:cubicBezTo>
                    <a:pt x="137" y="95"/>
                    <a:pt x="137" y="95"/>
                    <a:pt x="137" y="95"/>
                  </a:cubicBezTo>
                  <a:cubicBezTo>
                    <a:pt x="148" y="95"/>
                    <a:pt x="156" y="87"/>
                    <a:pt x="156" y="76"/>
                  </a:cubicBezTo>
                  <a:cubicBezTo>
                    <a:pt x="156" y="65"/>
                    <a:pt x="148" y="56"/>
                    <a:pt x="137" y="56"/>
                  </a:cubicBezTo>
                  <a:close/>
                  <a:moveTo>
                    <a:pt x="137" y="0"/>
                  </a:moveTo>
                  <a:cubicBezTo>
                    <a:pt x="19" y="0"/>
                    <a:pt x="19" y="0"/>
                    <a:pt x="19" y="0"/>
                  </a:cubicBezTo>
                  <a:cubicBezTo>
                    <a:pt x="8" y="0"/>
                    <a:pt x="0" y="9"/>
                    <a:pt x="0" y="20"/>
                  </a:cubicBezTo>
                  <a:cubicBezTo>
                    <a:pt x="0" y="31"/>
                    <a:pt x="8" y="40"/>
                    <a:pt x="19" y="40"/>
                  </a:cubicBezTo>
                  <a:cubicBezTo>
                    <a:pt x="137" y="40"/>
                    <a:pt x="137" y="40"/>
                    <a:pt x="137" y="40"/>
                  </a:cubicBezTo>
                  <a:cubicBezTo>
                    <a:pt x="148" y="40"/>
                    <a:pt x="156" y="31"/>
                    <a:pt x="156" y="20"/>
                  </a:cubicBezTo>
                  <a:cubicBezTo>
                    <a:pt x="156"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0" name="Freeform 65"/>
            <p:cNvSpPr/>
            <p:nvPr/>
          </p:nvSpPr>
          <p:spPr bwMode="auto">
            <a:xfrm>
              <a:off x="29194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1" name="Freeform 66"/>
            <p:cNvSpPr/>
            <p:nvPr/>
          </p:nvSpPr>
          <p:spPr bwMode="auto">
            <a:xfrm>
              <a:off x="29194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2" name="Freeform 67"/>
            <p:cNvSpPr/>
            <p:nvPr/>
          </p:nvSpPr>
          <p:spPr bwMode="auto">
            <a:xfrm>
              <a:off x="29194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3" name="Freeform 68"/>
            <p:cNvSpPr/>
            <p:nvPr/>
          </p:nvSpPr>
          <p:spPr bwMode="auto">
            <a:xfrm>
              <a:off x="2919413" y="4043363"/>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4" name="Freeform 69"/>
            <p:cNvSpPr/>
            <p:nvPr/>
          </p:nvSpPr>
          <p:spPr bwMode="auto">
            <a:xfrm>
              <a:off x="2919413" y="4000500"/>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0"/>
            <p:cNvSpPr/>
            <p:nvPr/>
          </p:nvSpPr>
          <p:spPr bwMode="auto">
            <a:xfrm>
              <a:off x="2919413" y="3957638"/>
              <a:ext cx="120650" cy="28575"/>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1"/>
                    <a:pt x="9" y="39"/>
                    <a:pt x="20" y="39"/>
                  </a:cubicBezTo>
                  <a:cubicBezTo>
                    <a:pt x="137" y="39"/>
                    <a:pt x="137" y="39"/>
                    <a:pt x="137" y="39"/>
                  </a:cubicBezTo>
                  <a:cubicBezTo>
                    <a:pt x="148" y="39"/>
                    <a:pt x="157" y="31"/>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71"/>
            <p:cNvSpPr/>
            <p:nvPr/>
          </p:nvSpPr>
          <p:spPr bwMode="auto">
            <a:xfrm>
              <a:off x="31988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72"/>
            <p:cNvSpPr/>
            <p:nvPr/>
          </p:nvSpPr>
          <p:spPr bwMode="auto">
            <a:xfrm>
              <a:off x="31988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73"/>
            <p:cNvSpPr/>
            <p:nvPr/>
          </p:nvSpPr>
          <p:spPr bwMode="auto">
            <a:xfrm>
              <a:off x="31988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74"/>
            <p:cNvSpPr/>
            <p:nvPr/>
          </p:nvSpPr>
          <p:spPr bwMode="auto">
            <a:xfrm>
              <a:off x="3198813" y="4043363"/>
              <a:ext cx="120650" cy="30163"/>
            </a:xfrm>
            <a:custGeom>
              <a:avLst/>
              <a:gdLst>
                <a:gd name="T0" fmla="*/ 20 w 157"/>
                <a:gd name="T1" fmla="*/ 39 h 39"/>
                <a:gd name="T2" fmla="*/ 137 w 157"/>
                <a:gd name="T3" fmla="*/ 39 h 39"/>
                <a:gd name="T4" fmla="*/ 157 w 157"/>
                <a:gd name="T5" fmla="*/ 20 h 39"/>
                <a:gd name="T6" fmla="*/ 137 w 157"/>
                <a:gd name="T7" fmla="*/ 0 h 39"/>
                <a:gd name="T8" fmla="*/ 20 w 157"/>
                <a:gd name="T9" fmla="*/ 0 h 39"/>
                <a:gd name="T10" fmla="*/ 0 w 157"/>
                <a:gd name="T11" fmla="*/ 20 h 39"/>
                <a:gd name="T12" fmla="*/ 20 w 15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20" y="39"/>
                  </a:moveTo>
                  <a:cubicBezTo>
                    <a:pt x="137" y="39"/>
                    <a:pt x="137" y="39"/>
                    <a:pt x="137" y="39"/>
                  </a:cubicBezTo>
                  <a:cubicBezTo>
                    <a:pt x="148" y="39"/>
                    <a:pt x="157" y="30"/>
                    <a:pt x="157" y="20"/>
                  </a:cubicBezTo>
                  <a:cubicBezTo>
                    <a:pt x="157" y="9"/>
                    <a:pt x="148" y="0"/>
                    <a:pt x="137" y="0"/>
                  </a:cubicBezTo>
                  <a:cubicBezTo>
                    <a:pt x="20" y="0"/>
                    <a:pt x="20" y="0"/>
                    <a:pt x="20" y="0"/>
                  </a:cubicBezTo>
                  <a:cubicBezTo>
                    <a:pt x="9" y="0"/>
                    <a:pt x="0" y="9"/>
                    <a:pt x="0" y="20"/>
                  </a:cubicBezTo>
                  <a:cubicBezTo>
                    <a:pt x="0" y="30"/>
                    <a:pt x="9" y="39"/>
                    <a:pt x="20" y="3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81"/>
          <p:cNvGrpSpPr/>
          <p:nvPr/>
        </p:nvGrpSpPr>
        <p:grpSpPr>
          <a:xfrm>
            <a:off x="1214618" y="2576842"/>
            <a:ext cx="407988" cy="411162"/>
            <a:chOff x="2066925" y="3786188"/>
            <a:chExt cx="407988" cy="411162"/>
          </a:xfrm>
          <a:solidFill>
            <a:schemeClr val="accent1"/>
          </a:solidFill>
        </p:grpSpPr>
        <p:sp>
          <p:nvSpPr>
            <p:cNvPr id="81" name="Freeform 75"/>
            <p:cNvSpPr>
              <a:spLocks noEditPoints="1"/>
            </p:cNvSpPr>
            <p:nvPr/>
          </p:nvSpPr>
          <p:spPr bwMode="auto">
            <a:xfrm>
              <a:off x="2179638" y="3892550"/>
              <a:ext cx="182563" cy="184150"/>
            </a:xfrm>
            <a:custGeom>
              <a:avLst/>
              <a:gdLst>
                <a:gd name="T0" fmla="*/ 119 w 239"/>
                <a:gd name="T1" fmla="*/ 0 h 239"/>
                <a:gd name="T2" fmla="*/ 239 w 239"/>
                <a:gd name="T3" fmla="*/ 119 h 239"/>
                <a:gd name="T4" fmla="*/ 120 w 239"/>
                <a:gd name="T5" fmla="*/ 239 h 239"/>
                <a:gd name="T6" fmla="*/ 0 w 239"/>
                <a:gd name="T7" fmla="*/ 120 h 239"/>
                <a:gd name="T8" fmla="*/ 119 w 239"/>
                <a:gd name="T9" fmla="*/ 0 h 239"/>
                <a:gd name="T10" fmla="*/ 137 w 239"/>
                <a:gd name="T11" fmla="*/ 48 h 239"/>
                <a:gd name="T12" fmla="*/ 137 w 239"/>
                <a:gd name="T13" fmla="*/ 36 h 239"/>
                <a:gd name="T14" fmla="*/ 111 w 239"/>
                <a:gd name="T15" fmla="*/ 36 h 239"/>
                <a:gd name="T16" fmla="*/ 111 w 239"/>
                <a:gd name="T17" fmla="*/ 48 h 239"/>
                <a:gd name="T18" fmla="*/ 84 w 239"/>
                <a:gd name="T19" fmla="*/ 63 h 239"/>
                <a:gd name="T20" fmla="*/ 75 w 239"/>
                <a:gd name="T21" fmla="*/ 86 h 239"/>
                <a:gd name="T22" fmla="*/ 81 w 239"/>
                <a:gd name="T23" fmla="*/ 110 h 239"/>
                <a:gd name="T24" fmla="*/ 100 w 239"/>
                <a:gd name="T25" fmla="*/ 124 h 239"/>
                <a:gd name="T26" fmla="*/ 106 w 239"/>
                <a:gd name="T27" fmla="*/ 127 h 239"/>
                <a:gd name="T28" fmla="*/ 111 w 239"/>
                <a:gd name="T29" fmla="*/ 129 h 239"/>
                <a:gd name="T30" fmla="*/ 111 w 239"/>
                <a:gd name="T31" fmla="*/ 167 h 239"/>
                <a:gd name="T32" fmla="*/ 101 w 239"/>
                <a:gd name="T33" fmla="*/ 159 h 239"/>
                <a:gd name="T34" fmla="*/ 98 w 239"/>
                <a:gd name="T35" fmla="*/ 145 h 239"/>
                <a:gd name="T36" fmla="*/ 72 w 239"/>
                <a:gd name="T37" fmla="*/ 145 h 239"/>
                <a:gd name="T38" fmla="*/ 81 w 239"/>
                <a:gd name="T39" fmla="*/ 174 h 239"/>
                <a:gd name="T40" fmla="*/ 111 w 239"/>
                <a:gd name="T41" fmla="*/ 193 h 239"/>
                <a:gd name="T42" fmla="*/ 111 w 239"/>
                <a:gd name="T43" fmla="*/ 206 h 239"/>
                <a:gd name="T44" fmla="*/ 137 w 239"/>
                <a:gd name="T45" fmla="*/ 206 h 239"/>
                <a:gd name="T46" fmla="*/ 137 w 239"/>
                <a:gd name="T47" fmla="*/ 193 h 239"/>
                <a:gd name="T48" fmla="*/ 165 w 239"/>
                <a:gd name="T49" fmla="*/ 180 h 239"/>
                <a:gd name="T50" fmla="*/ 176 w 239"/>
                <a:gd name="T51" fmla="*/ 155 h 239"/>
                <a:gd name="T52" fmla="*/ 171 w 239"/>
                <a:gd name="T53" fmla="*/ 132 h 239"/>
                <a:gd name="T54" fmla="*/ 152 w 239"/>
                <a:gd name="T55" fmla="*/ 117 h 239"/>
                <a:gd name="T56" fmla="*/ 144 w 239"/>
                <a:gd name="T57" fmla="*/ 113 h 239"/>
                <a:gd name="T58" fmla="*/ 137 w 239"/>
                <a:gd name="T59" fmla="*/ 111 h 239"/>
                <a:gd name="T60" fmla="*/ 137 w 239"/>
                <a:gd name="T61" fmla="*/ 72 h 239"/>
                <a:gd name="T62" fmla="*/ 145 w 239"/>
                <a:gd name="T63" fmla="*/ 81 h 239"/>
                <a:gd name="T64" fmla="*/ 147 w 239"/>
                <a:gd name="T65" fmla="*/ 92 h 239"/>
                <a:gd name="T66" fmla="*/ 171 w 239"/>
                <a:gd name="T67" fmla="*/ 92 h 239"/>
                <a:gd name="T68" fmla="*/ 164 w 239"/>
                <a:gd name="T69" fmla="*/ 68 h 239"/>
                <a:gd name="T70" fmla="*/ 137 w 239"/>
                <a:gd name="T71" fmla="*/ 48 h 239"/>
                <a:gd name="T72" fmla="*/ 137 w 239"/>
                <a:gd name="T73" fmla="*/ 168 h 239"/>
                <a:gd name="T74" fmla="*/ 146 w 239"/>
                <a:gd name="T75" fmla="*/ 163 h 239"/>
                <a:gd name="T76" fmla="*/ 150 w 239"/>
                <a:gd name="T77" fmla="*/ 155 h 239"/>
                <a:gd name="T78" fmla="*/ 148 w 239"/>
                <a:gd name="T79" fmla="*/ 144 h 239"/>
                <a:gd name="T80" fmla="*/ 139 w 239"/>
                <a:gd name="T81" fmla="*/ 137 h 239"/>
                <a:gd name="T82" fmla="*/ 138 w 239"/>
                <a:gd name="T83" fmla="*/ 137 h 239"/>
                <a:gd name="T84" fmla="*/ 137 w 239"/>
                <a:gd name="T85" fmla="*/ 136 h 239"/>
                <a:gd name="T86" fmla="*/ 137 w 239"/>
                <a:gd name="T87" fmla="*/ 168 h 239"/>
                <a:gd name="T88" fmla="*/ 102 w 239"/>
                <a:gd name="T89" fmla="*/ 78 h 239"/>
                <a:gd name="T90" fmla="*/ 99 w 239"/>
                <a:gd name="T91" fmla="*/ 88 h 239"/>
                <a:gd name="T92" fmla="*/ 103 w 239"/>
                <a:gd name="T93" fmla="*/ 97 h 239"/>
                <a:gd name="T94" fmla="*/ 111 w 239"/>
                <a:gd name="T95" fmla="*/ 104 h 239"/>
                <a:gd name="T96" fmla="*/ 111 w 239"/>
                <a:gd name="T97" fmla="*/ 71 h 239"/>
                <a:gd name="T98" fmla="*/ 102 w 239"/>
                <a:gd name="T99" fmla="*/ 7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239">
                  <a:moveTo>
                    <a:pt x="119" y="0"/>
                  </a:moveTo>
                  <a:cubicBezTo>
                    <a:pt x="185" y="0"/>
                    <a:pt x="239" y="53"/>
                    <a:pt x="239" y="119"/>
                  </a:cubicBezTo>
                  <a:cubicBezTo>
                    <a:pt x="239" y="185"/>
                    <a:pt x="186" y="239"/>
                    <a:pt x="120" y="239"/>
                  </a:cubicBezTo>
                  <a:cubicBezTo>
                    <a:pt x="54" y="239"/>
                    <a:pt x="0" y="186"/>
                    <a:pt x="0" y="120"/>
                  </a:cubicBezTo>
                  <a:cubicBezTo>
                    <a:pt x="0" y="54"/>
                    <a:pt x="53" y="0"/>
                    <a:pt x="119" y="0"/>
                  </a:cubicBezTo>
                  <a:close/>
                  <a:moveTo>
                    <a:pt x="137" y="48"/>
                  </a:moveTo>
                  <a:cubicBezTo>
                    <a:pt x="137" y="36"/>
                    <a:pt x="137" y="36"/>
                    <a:pt x="137" y="36"/>
                  </a:cubicBezTo>
                  <a:cubicBezTo>
                    <a:pt x="111" y="36"/>
                    <a:pt x="111" y="36"/>
                    <a:pt x="111" y="36"/>
                  </a:cubicBezTo>
                  <a:cubicBezTo>
                    <a:pt x="111" y="48"/>
                    <a:pt x="111" y="48"/>
                    <a:pt x="111" y="48"/>
                  </a:cubicBezTo>
                  <a:cubicBezTo>
                    <a:pt x="99" y="51"/>
                    <a:pt x="90" y="56"/>
                    <a:pt x="84" y="63"/>
                  </a:cubicBezTo>
                  <a:cubicBezTo>
                    <a:pt x="78" y="71"/>
                    <a:pt x="75" y="78"/>
                    <a:pt x="75" y="86"/>
                  </a:cubicBezTo>
                  <a:cubicBezTo>
                    <a:pt x="74" y="95"/>
                    <a:pt x="76" y="103"/>
                    <a:pt x="81" y="110"/>
                  </a:cubicBezTo>
                  <a:cubicBezTo>
                    <a:pt x="85" y="116"/>
                    <a:pt x="92" y="121"/>
                    <a:pt x="100" y="124"/>
                  </a:cubicBezTo>
                  <a:cubicBezTo>
                    <a:pt x="102" y="125"/>
                    <a:pt x="104" y="126"/>
                    <a:pt x="106" y="127"/>
                  </a:cubicBezTo>
                  <a:cubicBezTo>
                    <a:pt x="108" y="127"/>
                    <a:pt x="109" y="128"/>
                    <a:pt x="111" y="129"/>
                  </a:cubicBezTo>
                  <a:cubicBezTo>
                    <a:pt x="111" y="167"/>
                    <a:pt x="111" y="167"/>
                    <a:pt x="111" y="167"/>
                  </a:cubicBezTo>
                  <a:cubicBezTo>
                    <a:pt x="107" y="166"/>
                    <a:pt x="104" y="163"/>
                    <a:pt x="101" y="159"/>
                  </a:cubicBezTo>
                  <a:cubicBezTo>
                    <a:pt x="99" y="156"/>
                    <a:pt x="98" y="151"/>
                    <a:pt x="98" y="145"/>
                  </a:cubicBezTo>
                  <a:cubicBezTo>
                    <a:pt x="72" y="145"/>
                    <a:pt x="72" y="145"/>
                    <a:pt x="72" y="145"/>
                  </a:cubicBezTo>
                  <a:cubicBezTo>
                    <a:pt x="72" y="154"/>
                    <a:pt x="75" y="164"/>
                    <a:pt x="81" y="174"/>
                  </a:cubicBezTo>
                  <a:cubicBezTo>
                    <a:pt x="87" y="184"/>
                    <a:pt x="97" y="190"/>
                    <a:pt x="111" y="193"/>
                  </a:cubicBezTo>
                  <a:cubicBezTo>
                    <a:pt x="111" y="206"/>
                    <a:pt x="111" y="206"/>
                    <a:pt x="111" y="206"/>
                  </a:cubicBezTo>
                  <a:cubicBezTo>
                    <a:pt x="137" y="206"/>
                    <a:pt x="137" y="206"/>
                    <a:pt x="137" y="206"/>
                  </a:cubicBezTo>
                  <a:cubicBezTo>
                    <a:pt x="137" y="193"/>
                    <a:pt x="137" y="193"/>
                    <a:pt x="137" y="193"/>
                  </a:cubicBezTo>
                  <a:cubicBezTo>
                    <a:pt x="149" y="191"/>
                    <a:pt x="158" y="187"/>
                    <a:pt x="165" y="180"/>
                  </a:cubicBezTo>
                  <a:cubicBezTo>
                    <a:pt x="171" y="173"/>
                    <a:pt x="175" y="165"/>
                    <a:pt x="176" y="155"/>
                  </a:cubicBezTo>
                  <a:cubicBezTo>
                    <a:pt x="177" y="146"/>
                    <a:pt x="175" y="139"/>
                    <a:pt x="171" y="132"/>
                  </a:cubicBezTo>
                  <a:cubicBezTo>
                    <a:pt x="166" y="125"/>
                    <a:pt x="160" y="120"/>
                    <a:pt x="152" y="117"/>
                  </a:cubicBezTo>
                  <a:cubicBezTo>
                    <a:pt x="149" y="115"/>
                    <a:pt x="147" y="114"/>
                    <a:pt x="144" y="113"/>
                  </a:cubicBezTo>
                  <a:cubicBezTo>
                    <a:pt x="142" y="112"/>
                    <a:pt x="139" y="112"/>
                    <a:pt x="137" y="111"/>
                  </a:cubicBezTo>
                  <a:cubicBezTo>
                    <a:pt x="137" y="72"/>
                    <a:pt x="137" y="72"/>
                    <a:pt x="137" y="72"/>
                  </a:cubicBezTo>
                  <a:cubicBezTo>
                    <a:pt x="140" y="74"/>
                    <a:pt x="143" y="77"/>
                    <a:pt x="145" y="81"/>
                  </a:cubicBezTo>
                  <a:cubicBezTo>
                    <a:pt x="146" y="84"/>
                    <a:pt x="147" y="88"/>
                    <a:pt x="147" y="92"/>
                  </a:cubicBezTo>
                  <a:cubicBezTo>
                    <a:pt x="171" y="92"/>
                    <a:pt x="171" y="92"/>
                    <a:pt x="171" y="92"/>
                  </a:cubicBezTo>
                  <a:cubicBezTo>
                    <a:pt x="171" y="86"/>
                    <a:pt x="169" y="78"/>
                    <a:pt x="164" y="68"/>
                  </a:cubicBezTo>
                  <a:cubicBezTo>
                    <a:pt x="159" y="58"/>
                    <a:pt x="150" y="51"/>
                    <a:pt x="137" y="48"/>
                  </a:cubicBezTo>
                  <a:close/>
                  <a:moveTo>
                    <a:pt x="137" y="168"/>
                  </a:moveTo>
                  <a:cubicBezTo>
                    <a:pt x="141" y="167"/>
                    <a:pt x="144" y="165"/>
                    <a:pt x="146" y="163"/>
                  </a:cubicBezTo>
                  <a:cubicBezTo>
                    <a:pt x="148" y="161"/>
                    <a:pt x="149" y="158"/>
                    <a:pt x="150" y="155"/>
                  </a:cubicBezTo>
                  <a:cubicBezTo>
                    <a:pt x="150" y="151"/>
                    <a:pt x="150" y="147"/>
                    <a:pt x="148" y="144"/>
                  </a:cubicBezTo>
                  <a:cubicBezTo>
                    <a:pt x="146" y="141"/>
                    <a:pt x="143" y="139"/>
                    <a:pt x="139" y="137"/>
                  </a:cubicBezTo>
                  <a:cubicBezTo>
                    <a:pt x="139" y="137"/>
                    <a:pt x="138" y="137"/>
                    <a:pt x="138" y="137"/>
                  </a:cubicBezTo>
                  <a:cubicBezTo>
                    <a:pt x="138" y="136"/>
                    <a:pt x="137" y="136"/>
                    <a:pt x="137" y="136"/>
                  </a:cubicBezTo>
                  <a:lnTo>
                    <a:pt x="137" y="168"/>
                  </a:lnTo>
                  <a:close/>
                  <a:moveTo>
                    <a:pt x="102" y="78"/>
                  </a:moveTo>
                  <a:cubicBezTo>
                    <a:pt x="100" y="81"/>
                    <a:pt x="99" y="84"/>
                    <a:pt x="99" y="88"/>
                  </a:cubicBezTo>
                  <a:cubicBezTo>
                    <a:pt x="99" y="92"/>
                    <a:pt x="100" y="95"/>
                    <a:pt x="103" y="97"/>
                  </a:cubicBezTo>
                  <a:cubicBezTo>
                    <a:pt x="105" y="100"/>
                    <a:pt x="108" y="102"/>
                    <a:pt x="111" y="104"/>
                  </a:cubicBezTo>
                  <a:cubicBezTo>
                    <a:pt x="111" y="71"/>
                    <a:pt x="111" y="71"/>
                    <a:pt x="111" y="71"/>
                  </a:cubicBezTo>
                  <a:cubicBezTo>
                    <a:pt x="107" y="73"/>
                    <a:pt x="104" y="76"/>
                    <a:pt x="102" y="7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76"/>
            <p:cNvSpPr/>
            <p:nvPr/>
          </p:nvSpPr>
          <p:spPr bwMode="auto">
            <a:xfrm>
              <a:off x="2066925" y="3786188"/>
              <a:ext cx="404813" cy="190500"/>
            </a:xfrm>
            <a:custGeom>
              <a:avLst/>
              <a:gdLst>
                <a:gd name="T0" fmla="*/ 54 w 525"/>
                <a:gd name="T1" fmla="*/ 248 h 248"/>
                <a:gd name="T2" fmla="*/ 0 w 525"/>
                <a:gd name="T3" fmla="*/ 241 h 248"/>
                <a:gd name="T4" fmla="*/ 265 w 525"/>
                <a:gd name="T5" fmla="*/ 0 h 248"/>
                <a:gd name="T6" fmla="*/ 483 w 525"/>
                <a:gd name="T7" fmla="*/ 114 h 248"/>
                <a:gd name="T8" fmla="*/ 514 w 525"/>
                <a:gd name="T9" fmla="*/ 93 h 248"/>
                <a:gd name="T10" fmla="*/ 525 w 525"/>
                <a:gd name="T11" fmla="*/ 99 h 248"/>
                <a:gd name="T12" fmla="*/ 525 w 525"/>
                <a:gd name="T13" fmla="*/ 214 h 248"/>
                <a:gd name="T14" fmla="*/ 511 w 525"/>
                <a:gd name="T15" fmla="*/ 224 h 248"/>
                <a:gd name="T16" fmla="*/ 403 w 525"/>
                <a:gd name="T17" fmla="*/ 184 h 248"/>
                <a:gd name="T18" fmla="*/ 401 w 525"/>
                <a:gd name="T19" fmla="*/ 172 h 248"/>
                <a:gd name="T20" fmla="*/ 438 w 525"/>
                <a:gd name="T21" fmla="*/ 145 h 248"/>
                <a:gd name="T22" fmla="*/ 265 w 525"/>
                <a:gd name="T23" fmla="*/ 55 h 248"/>
                <a:gd name="T24" fmla="*/ 54 w 525"/>
                <a:gd name="T25"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54" y="248"/>
                  </a:moveTo>
                  <a:cubicBezTo>
                    <a:pt x="0" y="241"/>
                    <a:pt x="0" y="241"/>
                    <a:pt x="0" y="241"/>
                  </a:cubicBezTo>
                  <a:cubicBezTo>
                    <a:pt x="13" y="106"/>
                    <a:pt x="127" y="0"/>
                    <a:pt x="265" y="0"/>
                  </a:cubicBezTo>
                  <a:cubicBezTo>
                    <a:pt x="355" y="1"/>
                    <a:pt x="435" y="46"/>
                    <a:pt x="483" y="114"/>
                  </a:cubicBezTo>
                  <a:cubicBezTo>
                    <a:pt x="514" y="93"/>
                    <a:pt x="514" y="93"/>
                    <a:pt x="514" y="93"/>
                  </a:cubicBezTo>
                  <a:cubicBezTo>
                    <a:pt x="520" y="89"/>
                    <a:pt x="525" y="92"/>
                    <a:pt x="525" y="99"/>
                  </a:cubicBezTo>
                  <a:cubicBezTo>
                    <a:pt x="525" y="214"/>
                    <a:pt x="525" y="214"/>
                    <a:pt x="525" y="214"/>
                  </a:cubicBezTo>
                  <a:cubicBezTo>
                    <a:pt x="525" y="222"/>
                    <a:pt x="519" y="226"/>
                    <a:pt x="511" y="224"/>
                  </a:cubicBezTo>
                  <a:cubicBezTo>
                    <a:pt x="403" y="184"/>
                    <a:pt x="403" y="184"/>
                    <a:pt x="403" y="184"/>
                  </a:cubicBezTo>
                  <a:cubicBezTo>
                    <a:pt x="396" y="181"/>
                    <a:pt x="395" y="176"/>
                    <a:pt x="401" y="172"/>
                  </a:cubicBezTo>
                  <a:cubicBezTo>
                    <a:pt x="438" y="145"/>
                    <a:pt x="438" y="145"/>
                    <a:pt x="438" y="145"/>
                  </a:cubicBezTo>
                  <a:cubicBezTo>
                    <a:pt x="400" y="91"/>
                    <a:pt x="337" y="55"/>
                    <a:pt x="265" y="55"/>
                  </a:cubicBezTo>
                  <a:cubicBezTo>
                    <a:pt x="155" y="55"/>
                    <a:pt x="64" y="139"/>
                    <a:pt x="54" y="24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77"/>
            <p:cNvSpPr/>
            <p:nvPr/>
          </p:nvSpPr>
          <p:spPr bwMode="auto">
            <a:xfrm>
              <a:off x="2071688" y="4006850"/>
              <a:ext cx="403225" cy="190500"/>
            </a:xfrm>
            <a:custGeom>
              <a:avLst/>
              <a:gdLst>
                <a:gd name="T0" fmla="*/ 471 w 525"/>
                <a:gd name="T1" fmla="*/ 0 h 248"/>
                <a:gd name="T2" fmla="*/ 260 w 525"/>
                <a:gd name="T3" fmla="*/ 193 h 248"/>
                <a:gd name="T4" fmla="*/ 87 w 525"/>
                <a:gd name="T5" fmla="*/ 103 h 248"/>
                <a:gd name="T6" fmla="*/ 124 w 525"/>
                <a:gd name="T7" fmla="*/ 76 h 248"/>
                <a:gd name="T8" fmla="*/ 122 w 525"/>
                <a:gd name="T9" fmla="*/ 64 h 248"/>
                <a:gd name="T10" fmla="*/ 14 w 525"/>
                <a:gd name="T11" fmla="*/ 24 h 248"/>
                <a:gd name="T12" fmla="*/ 0 w 525"/>
                <a:gd name="T13" fmla="*/ 34 h 248"/>
                <a:gd name="T14" fmla="*/ 0 w 525"/>
                <a:gd name="T15" fmla="*/ 148 h 248"/>
                <a:gd name="T16" fmla="*/ 11 w 525"/>
                <a:gd name="T17" fmla="*/ 155 h 248"/>
                <a:gd name="T18" fmla="*/ 42 w 525"/>
                <a:gd name="T19" fmla="*/ 134 h 248"/>
                <a:gd name="T20" fmla="*/ 260 w 525"/>
                <a:gd name="T21" fmla="*/ 248 h 248"/>
                <a:gd name="T22" fmla="*/ 525 w 525"/>
                <a:gd name="T23" fmla="*/ 7 h 248"/>
                <a:gd name="T24" fmla="*/ 471 w 525"/>
                <a:gd name="T2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471" y="0"/>
                  </a:moveTo>
                  <a:cubicBezTo>
                    <a:pt x="462" y="108"/>
                    <a:pt x="371" y="193"/>
                    <a:pt x="260" y="193"/>
                  </a:cubicBezTo>
                  <a:cubicBezTo>
                    <a:pt x="188" y="193"/>
                    <a:pt x="125" y="157"/>
                    <a:pt x="87" y="103"/>
                  </a:cubicBezTo>
                  <a:cubicBezTo>
                    <a:pt x="124" y="76"/>
                    <a:pt x="124" y="76"/>
                    <a:pt x="124" y="76"/>
                  </a:cubicBezTo>
                  <a:cubicBezTo>
                    <a:pt x="130" y="72"/>
                    <a:pt x="129" y="67"/>
                    <a:pt x="122" y="64"/>
                  </a:cubicBezTo>
                  <a:cubicBezTo>
                    <a:pt x="14" y="24"/>
                    <a:pt x="14" y="24"/>
                    <a:pt x="14" y="24"/>
                  </a:cubicBezTo>
                  <a:cubicBezTo>
                    <a:pt x="6" y="22"/>
                    <a:pt x="0" y="26"/>
                    <a:pt x="0" y="34"/>
                  </a:cubicBezTo>
                  <a:cubicBezTo>
                    <a:pt x="0" y="148"/>
                    <a:pt x="0" y="148"/>
                    <a:pt x="0" y="148"/>
                  </a:cubicBezTo>
                  <a:cubicBezTo>
                    <a:pt x="0" y="156"/>
                    <a:pt x="5" y="159"/>
                    <a:pt x="11" y="155"/>
                  </a:cubicBezTo>
                  <a:cubicBezTo>
                    <a:pt x="42" y="134"/>
                    <a:pt x="42" y="134"/>
                    <a:pt x="42" y="134"/>
                  </a:cubicBezTo>
                  <a:cubicBezTo>
                    <a:pt x="90" y="202"/>
                    <a:pt x="170" y="247"/>
                    <a:pt x="260" y="248"/>
                  </a:cubicBezTo>
                  <a:cubicBezTo>
                    <a:pt x="398" y="248"/>
                    <a:pt x="512" y="142"/>
                    <a:pt x="525" y="7"/>
                  </a:cubicBezTo>
                  <a:lnTo>
                    <a:pt x="471"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85"/>
          <p:cNvGrpSpPr/>
          <p:nvPr/>
        </p:nvGrpSpPr>
        <p:grpSpPr>
          <a:xfrm>
            <a:off x="399164" y="2559379"/>
            <a:ext cx="446088" cy="446088"/>
            <a:chOff x="1200150" y="3768725"/>
            <a:chExt cx="446088" cy="446088"/>
          </a:xfrm>
          <a:solidFill>
            <a:schemeClr val="accent1"/>
          </a:solidFill>
        </p:grpSpPr>
        <p:sp>
          <p:nvSpPr>
            <p:cNvPr id="85"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8" name="Group 89"/>
          <p:cNvGrpSpPr/>
          <p:nvPr/>
        </p:nvGrpSpPr>
        <p:grpSpPr>
          <a:xfrm>
            <a:off x="1766622" y="3335021"/>
            <a:ext cx="574676" cy="304801"/>
            <a:chOff x="2832100" y="4686300"/>
            <a:chExt cx="574676" cy="304801"/>
          </a:xfrm>
          <a:solidFill>
            <a:schemeClr val="accent1"/>
          </a:solidFill>
        </p:grpSpPr>
        <p:sp>
          <p:nvSpPr>
            <p:cNvPr id="89" name="Freeform 81"/>
            <p:cNvSpPr>
              <a:spLocks noEditPoints="1"/>
            </p:cNvSpPr>
            <p:nvPr/>
          </p:nvSpPr>
          <p:spPr bwMode="auto">
            <a:xfrm>
              <a:off x="3051175" y="4686300"/>
              <a:ext cx="325438" cy="263525"/>
            </a:xfrm>
            <a:custGeom>
              <a:avLst/>
              <a:gdLst>
                <a:gd name="T0" fmla="*/ 380 w 424"/>
                <a:gd name="T1" fmla="*/ 73 h 342"/>
                <a:gd name="T2" fmla="*/ 341 w 424"/>
                <a:gd name="T3" fmla="*/ 96 h 342"/>
                <a:gd name="T4" fmla="*/ 324 w 424"/>
                <a:gd name="T5" fmla="*/ 134 h 342"/>
                <a:gd name="T6" fmla="*/ 308 w 424"/>
                <a:gd name="T7" fmla="*/ 214 h 342"/>
                <a:gd name="T8" fmla="*/ 256 w 424"/>
                <a:gd name="T9" fmla="*/ 183 h 342"/>
                <a:gd name="T10" fmla="*/ 172 w 424"/>
                <a:gd name="T11" fmla="*/ 174 h 342"/>
                <a:gd name="T12" fmla="*/ 147 w 424"/>
                <a:gd name="T13" fmla="*/ 202 h 342"/>
                <a:gd name="T14" fmla="*/ 76 w 424"/>
                <a:gd name="T15" fmla="*/ 297 h 342"/>
                <a:gd name="T16" fmla="*/ 13 w 424"/>
                <a:gd name="T17" fmla="*/ 166 h 342"/>
                <a:gd name="T18" fmla="*/ 67 w 424"/>
                <a:gd name="T19" fmla="*/ 83 h 342"/>
                <a:gd name="T20" fmla="*/ 119 w 424"/>
                <a:gd name="T21" fmla="*/ 63 h 342"/>
                <a:gd name="T22" fmla="*/ 180 w 424"/>
                <a:gd name="T23" fmla="*/ 54 h 342"/>
                <a:gd name="T24" fmla="*/ 239 w 424"/>
                <a:gd name="T25" fmla="*/ 21 h 342"/>
                <a:gd name="T26" fmla="*/ 319 w 424"/>
                <a:gd name="T27" fmla="*/ 31 h 342"/>
                <a:gd name="T28" fmla="*/ 97 w 424"/>
                <a:gd name="T29" fmla="*/ 83 h 342"/>
                <a:gd name="T30" fmla="*/ 129 w 424"/>
                <a:gd name="T31" fmla="*/ 242 h 342"/>
                <a:gd name="T32" fmla="*/ 78 w 424"/>
                <a:gd name="T33" fmla="*/ 115 h 342"/>
                <a:gd name="T34" fmla="*/ 70 w 424"/>
                <a:gd name="T35" fmla="*/ 146 h 342"/>
                <a:gd name="T36" fmla="*/ 121 w 424"/>
                <a:gd name="T37" fmla="*/ 113 h 342"/>
                <a:gd name="T38" fmla="*/ 35 w 424"/>
                <a:gd name="T39" fmla="*/ 140 h 342"/>
                <a:gd name="T40" fmla="*/ 78 w 424"/>
                <a:gd name="T41" fmla="*/ 88 h 342"/>
                <a:gd name="T42" fmla="*/ 169 w 424"/>
                <a:gd name="T43" fmla="*/ 284 h 342"/>
                <a:gd name="T44" fmla="*/ 316 w 424"/>
                <a:gd name="T45" fmla="*/ 236 h 342"/>
                <a:gd name="T46" fmla="*/ 411 w 424"/>
                <a:gd name="T47" fmla="*/ 267 h 342"/>
                <a:gd name="T48" fmla="*/ 416 w 424"/>
                <a:gd name="T49" fmla="*/ 271 h 342"/>
                <a:gd name="T50" fmla="*/ 51 w 424"/>
                <a:gd name="T51" fmla="*/ 98 h 342"/>
                <a:gd name="T52" fmla="*/ 349 w 424"/>
                <a:gd name="T53" fmla="*/ 151 h 342"/>
                <a:gd name="T54" fmla="*/ 28 w 424"/>
                <a:gd name="T55" fmla="*/ 91 h 342"/>
                <a:gd name="T56" fmla="*/ 339 w 424"/>
                <a:gd name="T57" fmla="*/ 190 h 342"/>
                <a:gd name="T58" fmla="*/ 243 w 424"/>
                <a:gd name="T59" fmla="*/ 225 h 342"/>
                <a:gd name="T60" fmla="*/ 338 w 424"/>
                <a:gd name="T61" fmla="*/ 180 h 342"/>
                <a:gd name="T62" fmla="*/ 412 w 424"/>
                <a:gd name="T63" fmla="*/ 258 h 342"/>
                <a:gd name="T64" fmla="*/ 366 w 424"/>
                <a:gd name="T65" fmla="*/ 250 h 342"/>
                <a:gd name="T66" fmla="*/ 353 w 424"/>
                <a:gd name="T67" fmla="*/ 264 h 342"/>
                <a:gd name="T68" fmla="*/ 338 w 424"/>
                <a:gd name="T69" fmla="*/ 269 h 342"/>
                <a:gd name="T70" fmla="*/ 287 w 424"/>
                <a:gd name="T71" fmla="*/ 240 h 342"/>
                <a:gd name="T72" fmla="*/ 376 w 424"/>
                <a:gd name="T73" fmla="*/ 261 h 342"/>
                <a:gd name="T74" fmla="*/ 369 w 424"/>
                <a:gd name="T75" fmla="*/ 262 h 342"/>
                <a:gd name="T76" fmla="*/ 356 w 424"/>
                <a:gd name="T77" fmla="*/ 264 h 342"/>
                <a:gd name="T78" fmla="*/ 417 w 424"/>
                <a:gd name="T79" fmla="*/ 248 h 342"/>
                <a:gd name="T80" fmla="*/ 366 w 424"/>
                <a:gd name="T81" fmla="*/ 247 h 342"/>
                <a:gd name="T82" fmla="*/ 344 w 424"/>
                <a:gd name="T83" fmla="*/ 173 h 342"/>
                <a:gd name="T84" fmla="*/ 422 w 424"/>
                <a:gd name="T85" fmla="*/ 273 h 342"/>
                <a:gd name="T86" fmla="*/ 341 w 424"/>
                <a:gd name="T87" fmla="*/ 227 h 342"/>
                <a:gd name="T88" fmla="*/ 347 w 424"/>
                <a:gd name="T89" fmla="*/ 207 h 342"/>
                <a:gd name="T90" fmla="*/ 364 w 424"/>
                <a:gd name="T91" fmla="*/ 241 h 342"/>
                <a:gd name="T92" fmla="*/ 346 w 424"/>
                <a:gd name="T93" fmla="*/ 243 h 342"/>
                <a:gd name="T94" fmla="*/ 417 w 424"/>
                <a:gd name="T95" fmla="*/ 265 h 342"/>
                <a:gd name="T96" fmla="*/ 361 w 424"/>
                <a:gd name="T97" fmla="*/ 264 h 342"/>
                <a:gd name="T98" fmla="*/ 308 w 424"/>
                <a:gd name="T99" fmla="*/ 233 h 342"/>
                <a:gd name="T100" fmla="*/ 380 w 424"/>
                <a:gd name="T101" fmla="*/ 246 h 342"/>
                <a:gd name="T102" fmla="*/ 67 w 424"/>
                <a:gd name="T103" fmla="*/ 231 h 342"/>
                <a:gd name="T104" fmla="*/ 421 w 424"/>
                <a:gd name="T105" fmla="*/ 267 h 342"/>
                <a:gd name="T106" fmla="*/ 80 w 424"/>
                <a:gd name="T107" fmla="*/ 89 h 342"/>
                <a:gd name="T108" fmla="*/ 103 w 424"/>
                <a:gd name="T109" fmla="*/ 143 h 342"/>
                <a:gd name="T110" fmla="*/ 56 w 424"/>
                <a:gd name="T111" fmla="*/ 130 h 342"/>
                <a:gd name="T112" fmla="*/ 103 w 424"/>
                <a:gd name="T113" fmla="*/ 137 h 342"/>
                <a:gd name="T114" fmla="*/ 376 w 424"/>
                <a:gd name="T115" fmla="*/ 107 h 342"/>
                <a:gd name="T116" fmla="*/ 162 w 424"/>
                <a:gd name="T117" fmla="*/ 24 h 342"/>
                <a:gd name="T118" fmla="*/ 150 w 424"/>
                <a:gd name="T119" fmla="*/ 3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342">
                  <a:moveTo>
                    <a:pt x="319" y="133"/>
                  </a:moveTo>
                  <a:cubicBezTo>
                    <a:pt x="319" y="133"/>
                    <a:pt x="319" y="133"/>
                    <a:pt x="319" y="133"/>
                  </a:cubicBezTo>
                  <a:close/>
                  <a:moveTo>
                    <a:pt x="66" y="105"/>
                  </a:moveTo>
                  <a:cubicBezTo>
                    <a:pt x="66" y="105"/>
                    <a:pt x="66" y="105"/>
                    <a:pt x="66" y="105"/>
                  </a:cubicBezTo>
                  <a:close/>
                  <a:moveTo>
                    <a:pt x="80" y="207"/>
                  </a:moveTo>
                  <a:cubicBezTo>
                    <a:pt x="80" y="208"/>
                    <a:pt x="80" y="207"/>
                    <a:pt x="80" y="207"/>
                  </a:cubicBezTo>
                  <a:close/>
                  <a:moveTo>
                    <a:pt x="412" y="39"/>
                  </a:moveTo>
                  <a:cubicBezTo>
                    <a:pt x="412" y="39"/>
                    <a:pt x="413" y="43"/>
                    <a:pt x="414" y="43"/>
                  </a:cubicBezTo>
                  <a:cubicBezTo>
                    <a:pt x="411" y="46"/>
                    <a:pt x="404" y="47"/>
                    <a:pt x="401" y="44"/>
                  </a:cubicBezTo>
                  <a:cubicBezTo>
                    <a:pt x="399" y="41"/>
                    <a:pt x="396" y="44"/>
                    <a:pt x="393" y="45"/>
                  </a:cubicBezTo>
                  <a:cubicBezTo>
                    <a:pt x="390" y="43"/>
                    <a:pt x="392" y="47"/>
                    <a:pt x="389" y="43"/>
                  </a:cubicBezTo>
                  <a:cubicBezTo>
                    <a:pt x="388" y="43"/>
                    <a:pt x="391" y="47"/>
                    <a:pt x="391" y="48"/>
                  </a:cubicBezTo>
                  <a:cubicBezTo>
                    <a:pt x="390" y="50"/>
                    <a:pt x="389" y="52"/>
                    <a:pt x="387" y="53"/>
                  </a:cubicBezTo>
                  <a:cubicBezTo>
                    <a:pt x="389" y="53"/>
                    <a:pt x="399" y="60"/>
                    <a:pt x="396" y="62"/>
                  </a:cubicBezTo>
                  <a:cubicBezTo>
                    <a:pt x="396" y="62"/>
                    <a:pt x="391" y="63"/>
                    <a:pt x="391" y="63"/>
                  </a:cubicBezTo>
                  <a:cubicBezTo>
                    <a:pt x="387" y="65"/>
                    <a:pt x="384" y="73"/>
                    <a:pt x="382" y="75"/>
                  </a:cubicBezTo>
                  <a:cubicBezTo>
                    <a:pt x="382" y="74"/>
                    <a:pt x="380" y="74"/>
                    <a:pt x="380" y="73"/>
                  </a:cubicBezTo>
                  <a:cubicBezTo>
                    <a:pt x="379" y="73"/>
                    <a:pt x="375" y="74"/>
                    <a:pt x="375" y="74"/>
                  </a:cubicBezTo>
                  <a:cubicBezTo>
                    <a:pt x="369" y="76"/>
                    <a:pt x="371" y="80"/>
                    <a:pt x="374" y="84"/>
                  </a:cubicBezTo>
                  <a:cubicBezTo>
                    <a:pt x="374" y="85"/>
                    <a:pt x="377" y="86"/>
                    <a:pt x="378" y="87"/>
                  </a:cubicBezTo>
                  <a:cubicBezTo>
                    <a:pt x="377" y="87"/>
                    <a:pt x="374" y="90"/>
                    <a:pt x="377" y="90"/>
                  </a:cubicBezTo>
                  <a:cubicBezTo>
                    <a:pt x="378" y="91"/>
                    <a:pt x="378" y="91"/>
                    <a:pt x="379" y="92"/>
                  </a:cubicBezTo>
                  <a:cubicBezTo>
                    <a:pt x="378" y="92"/>
                    <a:pt x="378" y="103"/>
                    <a:pt x="377" y="103"/>
                  </a:cubicBezTo>
                  <a:cubicBezTo>
                    <a:pt x="373" y="101"/>
                    <a:pt x="369" y="96"/>
                    <a:pt x="366" y="92"/>
                  </a:cubicBezTo>
                  <a:cubicBezTo>
                    <a:pt x="363" y="89"/>
                    <a:pt x="364" y="85"/>
                    <a:pt x="362" y="83"/>
                  </a:cubicBezTo>
                  <a:cubicBezTo>
                    <a:pt x="365" y="81"/>
                    <a:pt x="367" y="65"/>
                    <a:pt x="364" y="66"/>
                  </a:cubicBezTo>
                  <a:cubicBezTo>
                    <a:pt x="365" y="66"/>
                    <a:pt x="363" y="72"/>
                    <a:pt x="362" y="73"/>
                  </a:cubicBezTo>
                  <a:cubicBezTo>
                    <a:pt x="358" y="70"/>
                    <a:pt x="360" y="69"/>
                    <a:pt x="354" y="70"/>
                  </a:cubicBezTo>
                  <a:cubicBezTo>
                    <a:pt x="349" y="71"/>
                    <a:pt x="356" y="78"/>
                    <a:pt x="356" y="78"/>
                  </a:cubicBezTo>
                  <a:cubicBezTo>
                    <a:pt x="354" y="83"/>
                    <a:pt x="342" y="75"/>
                    <a:pt x="339" y="79"/>
                  </a:cubicBezTo>
                  <a:cubicBezTo>
                    <a:pt x="337" y="82"/>
                    <a:pt x="332" y="77"/>
                    <a:pt x="331" y="82"/>
                  </a:cubicBezTo>
                  <a:cubicBezTo>
                    <a:pt x="330" y="85"/>
                    <a:pt x="329" y="89"/>
                    <a:pt x="328" y="92"/>
                  </a:cubicBezTo>
                  <a:cubicBezTo>
                    <a:pt x="328" y="92"/>
                    <a:pt x="335" y="96"/>
                    <a:pt x="336" y="96"/>
                  </a:cubicBezTo>
                  <a:cubicBezTo>
                    <a:pt x="337" y="96"/>
                    <a:pt x="337" y="92"/>
                    <a:pt x="341" y="96"/>
                  </a:cubicBezTo>
                  <a:cubicBezTo>
                    <a:pt x="344" y="98"/>
                    <a:pt x="342" y="96"/>
                    <a:pt x="344" y="96"/>
                  </a:cubicBezTo>
                  <a:cubicBezTo>
                    <a:pt x="344" y="95"/>
                    <a:pt x="344" y="95"/>
                    <a:pt x="343" y="94"/>
                  </a:cubicBezTo>
                  <a:cubicBezTo>
                    <a:pt x="345" y="94"/>
                    <a:pt x="354" y="107"/>
                    <a:pt x="356" y="108"/>
                  </a:cubicBezTo>
                  <a:cubicBezTo>
                    <a:pt x="355" y="108"/>
                    <a:pt x="354" y="109"/>
                    <a:pt x="354" y="109"/>
                  </a:cubicBezTo>
                  <a:cubicBezTo>
                    <a:pt x="353" y="110"/>
                    <a:pt x="358" y="116"/>
                    <a:pt x="359" y="116"/>
                  </a:cubicBezTo>
                  <a:cubicBezTo>
                    <a:pt x="357" y="116"/>
                    <a:pt x="358" y="115"/>
                    <a:pt x="356" y="117"/>
                  </a:cubicBezTo>
                  <a:cubicBezTo>
                    <a:pt x="352" y="116"/>
                    <a:pt x="351" y="104"/>
                    <a:pt x="345" y="102"/>
                  </a:cubicBezTo>
                  <a:cubicBezTo>
                    <a:pt x="346" y="103"/>
                    <a:pt x="348" y="110"/>
                    <a:pt x="349" y="111"/>
                  </a:cubicBezTo>
                  <a:cubicBezTo>
                    <a:pt x="347" y="115"/>
                    <a:pt x="349" y="120"/>
                    <a:pt x="347" y="123"/>
                  </a:cubicBezTo>
                  <a:cubicBezTo>
                    <a:pt x="347" y="123"/>
                    <a:pt x="347" y="123"/>
                    <a:pt x="347" y="123"/>
                  </a:cubicBezTo>
                  <a:cubicBezTo>
                    <a:pt x="346" y="124"/>
                    <a:pt x="345" y="124"/>
                    <a:pt x="344" y="125"/>
                  </a:cubicBezTo>
                  <a:cubicBezTo>
                    <a:pt x="343" y="125"/>
                    <a:pt x="336" y="125"/>
                    <a:pt x="339" y="129"/>
                  </a:cubicBezTo>
                  <a:cubicBezTo>
                    <a:pt x="340" y="130"/>
                    <a:pt x="338" y="131"/>
                    <a:pt x="337" y="132"/>
                  </a:cubicBezTo>
                  <a:cubicBezTo>
                    <a:pt x="336" y="133"/>
                    <a:pt x="340" y="136"/>
                    <a:pt x="340" y="136"/>
                  </a:cubicBezTo>
                  <a:cubicBezTo>
                    <a:pt x="343" y="138"/>
                    <a:pt x="348" y="150"/>
                    <a:pt x="341" y="147"/>
                  </a:cubicBezTo>
                  <a:cubicBezTo>
                    <a:pt x="343" y="146"/>
                    <a:pt x="330" y="132"/>
                    <a:pt x="330" y="132"/>
                  </a:cubicBezTo>
                  <a:cubicBezTo>
                    <a:pt x="328" y="131"/>
                    <a:pt x="325" y="135"/>
                    <a:pt x="324" y="134"/>
                  </a:cubicBezTo>
                  <a:cubicBezTo>
                    <a:pt x="324" y="132"/>
                    <a:pt x="324" y="132"/>
                    <a:pt x="324" y="130"/>
                  </a:cubicBezTo>
                  <a:cubicBezTo>
                    <a:pt x="321" y="128"/>
                    <a:pt x="317" y="134"/>
                    <a:pt x="318" y="135"/>
                  </a:cubicBezTo>
                  <a:cubicBezTo>
                    <a:pt x="320" y="137"/>
                    <a:pt x="330" y="139"/>
                    <a:pt x="329" y="140"/>
                  </a:cubicBezTo>
                  <a:cubicBezTo>
                    <a:pt x="326" y="140"/>
                    <a:pt x="325" y="142"/>
                    <a:pt x="325" y="145"/>
                  </a:cubicBezTo>
                  <a:cubicBezTo>
                    <a:pt x="329" y="147"/>
                    <a:pt x="332" y="152"/>
                    <a:pt x="334" y="155"/>
                  </a:cubicBezTo>
                  <a:cubicBezTo>
                    <a:pt x="334" y="156"/>
                    <a:pt x="333" y="156"/>
                    <a:pt x="333" y="157"/>
                  </a:cubicBezTo>
                  <a:cubicBezTo>
                    <a:pt x="333" y="158"/>
                    <a:pt x="336" y="158"/>
                    <a:pt x="336" y="158"/>
                  </a:cubicBezTo>
                  <a:cubicBezTo>
                    <a:pt x="336" y="159"/>
                    <a:pt x="334" y="158"/>
                    <a:pt x="336" y="160"/>
                  </a:cubicBezTo>
                  <a:cubicBezTo>
                    <a:pt x="337" y="161"/>
                    <a:pt x="335" y="165"/>
                    <a:pt x="334" y="166"/>
                  </a:cubicBezTo>
                  <a:cubicBezTo>
                    <a:pt x="334" y="166"/>
                    <a:pt x="332" y="173"/>
                    <a:pt x="332" y="173"/>
                  </a:cubicBezTo>
                  <a:cubicBezTo>
                    <a:pt x="329" y="176"/>
                    <a:pt x="324" y="180"/>
                    <a:pt x="320" y="180"/>
                  </a:cubicBezTo>
                  <a:cubicBezTo>
                    <a:pt x="316" y="181"/>
                    <a:pt x="314" y="181"/>
                    <a:pt x="314" y="185"/>
                  </a:cubicBezTo>
                  <a:cubicBezTo>
                    <a:pt x="313" y="185"/>
                    <a:pt x="312" y="185"/>
                    <a:pt x="313" y="185"/>
                  </a:cubicBezTo>
                  <a:cubicBezTo>
                    <a:pt x="311" y="184"/>
                    <a:pt x="312" y="184"/>
                    <a:pt x="311" y="184"/>
                  </a:cubicBezTo>
                  <a:cubicBezTo>
                    <a:pt x="310" y="182"/>
                    <a:pt x="311" y="182"/>
                    <a:pt x="308" y="182"/>
                  </a:cubicBezTo>
                  <a:cubicBezTo>
                    <a:pt x="297" y="188"/>
                    <a:pt x="307" y="192"/>
                    <a:pt x="311" y="198"/>
                  </a:cubicBezTo>
                  <a:cubicBezTo>
                    <a:pt x="319" y="203"/>
                    <a:pt x="311" y="211"/>
                    <a:pt x="308" y="214"/>
                  </a:cubicBezTo>
                  <a:cubicBezTo>
                    <a:pt x="306" y="215"/>
                    <a:pt x="306" y="217"/>
                    <a:pt x="304" y="218"/>
                  </a:cubicBezTo>
                  <a:cubicBezTo>
                    <a:pt x="304" y="217"/>
                    <a:pt x="302" y="213"/>
                    <a:pt x="302" y="212"/>
                  </a:cubicBezTo>
                  <a:cubicBezTo>
                    <a:pt x="301" y="212"/>
                    <a:pt x="302" y="215"/>
                    <a:pt x="301" y="214"/>
                  </a:cubicBezTo>
                  <a:cubicBezTo>
                    <a:pt x="301" y="210"/>
                    <a:pt x="295" y="206"/>
                    <a:pt x="292" y="204"/>
                  </a:cubicBezTo>
                  <a:cubicBezTo>
                    <a:pt x="291" y="205"/>
                    <a:pt x="289" y="210"/>
                    <a:pt x="290" y="212"/>
                  </a:cubicBezTo>
                  <a:cubicBezTo>
                    <a:pt x="289" y="216"/>
                    <a:pt x="296" y="221"/>
                    <a:pt x="296" y="223"/>
                  </a:cubicBezTo>
                  <a:cubicBezTo>
                    <a:pt x="300" y="227"/>
                    <a:pt x="300" y="231"/>
                    <a:pt x="303" y="236"/>
                  </a:cubicBezTo>
                  <a:cubicBezTo>
                    <a:pt x="303" y="236"/>
                    <a:pt x="304" y="239"/>
                    <a:pt x="304" y="239"/>
                  </a:cubicBezTo>
                  <a:cubicBezTo>
                    <a:pt x="291" y="235"/>
                    <a:pt x="297" y="227"/>
                    <a:pt x="289" y="220"/>
                  </a:cubicBezTo>
                  <a:cubicBezTo>
                    <a:pt x="287" y="219"/>
                    <a:pt x="286" y="218"/>
                    <a:pt x="288" y="214"/>
                  </a:cubicBezTo>
                  <a:cubicBezTo>
                    <a:pt x="288" y="214"/>
                    <a:pt x="286" y="207"/>
                    <a:pt x="286" y="206"/>
                  </a:cubicBezTo>
                  <a:cubicBezTo>
                    <a:pt x="286" y="206"/>
                    <a:pt x="286" y="204"/>
                    <a:pt x="286" y="204"/>
                  </a:cubicBezTo>
                  <a:cubicBezTo>
                    <a:pt x="285" y="201"/>
                    <a:pt x="284" y="198"/>
                    <a:pt x="282" y="195"/>
                  </a:cubicBezTo>
                  <a:cubicBezTo>
                    <a:pt x="282" y="194"/>
                    <a:pt x="280" y="196"/>
                    <a:pt x="280" y="196"/>
                  </a:cubicBezTo>
                  <a:cubicBezTo>
                    <a:pt x="276" y="201"/>
                    <a:pt x="275" y="189"/>
                    <a:pt x="273" y="187"/>
                  </a:cubicBezTo>
                  <a:cubicBezTo>
                    <a:pt x="269" y="185"/>
                    <a:pt x="268" y="182"/>
                    <a:pt x="266" y="179"/>
                  </a:cubicBezTo>
                  <a:cubicBezTo>
                    <a:pt x="265" y="180"/>
                    <a:pt x="256" y="181"/>
                    <a:pt x="256" y="183"/>
                  </a:cubicBezTo>
                  <a:cubicBezTo>
                    <a:pt x="258" y="185"/>
                    <a:pt x="248" y="192"/>
                    <a:pt x="246" y="194"/>
                  </a:cubicBezTo>
                  <a:cubicBezTo>
                    <a:pt x="246" y="194"/>
                    <a:pt x="244" y="198"/>
                    <a:pt x="242" y="197"/>
                  </a:cubicBezTo>
                  <a:cubicBezTo>
                    <a:pt x="240" y="198"/>
                    <a:pt x="244" y="206"/>
                    <a:pt x="242" y="208"/>
                  </a:cubicBezTo>
                  <a:cubicBezTo>
                    <a:pt x="240" y="209"/>
                    <a:pt x="240" y="220"/>
                    <a:pt x="236" y="219"/>
                  </a:cubicBezTo>
                  <a:cubicBezTo>
                    <a:pt x="233" y="219"/>
                    <a:pt x="226" y="202"/>
                    <a:pt x="226" y="200"/>
                  </a:cubicBezTo>
                  <a:cubicBezTo>
                    <a:pt x="222" y="196"/>
                    <a:pt x="223" y="187"/>
                    <a:pt x="221" y="182"/>
                  </a:cubicBezTo>
                  <a:cubicBezTo>
                    <a:pt x="221" y="182"/>
                    <a:pt x="216" y="184"/>
                    <a:pt x="216" y="184"/>
                  </a:cubicBezTo>
                  <a:cubicBezTo>
                    <a:pt x="215" y="183"/>
                    <a:pt x="210" y="178"/>
                    <a:pt x="214" y="178"/>
                  </a:cubicBezTo>
                  <a:cubicBezTo>
                    <a:pt x="210" y="177"/>
                    <a:pt x="208" y="174"/>
                    <a:pt x="206" y="171"/>
                  </a:cubicBezTo>
                  <a:cubicBezTo>
                    <a:pt x="206" y="170"/>
                    <a:pt x="195" y="172"/>
                    <a:pt x="195" y="172"/>
                  </a:cubicBezTo>
                  <a:cubicBezTo>
                    <a:pt x="190" y="172"/>
                    <a:pt x="185" y="170"/>
                    <a:pt x="182" y="167"/>
                  </a:cubicBezTo>
                  <a:cubicBezTo>
                    <a:pt x="179" y="166"/>
                    <a:pt x="175" y="169"/>
                    <a:pt x="172" y="166"/>
                  </a:cubicBezTo>
                  <a:cubicBezTo>
                    <a:pt x="168" y="164"/>
                    <a:pt x="168" y="161"/>
                    <a:pt x="165" y="158"/>
                  </a:cubicBezTo>
                  <a:cubicBezTo>
                    <a:pt x="164" y="158"/>
                    <a:pt x="160" y="159"/>
                    <a:pt x="160" y="159"/>
                  </a:cubicBezTo>
                  <a:cubicBezTo>
                    <a:pt x="160" y="159"/>
                    <a:pt x="160" y="159"/>
                    <a:pt x="160" y="159"/>
                  </a:cubicBezTo>
                  <a:cubicBezTo>
                    <a:pt x="160" y="159"/>
                    <a:pt x="160" y="159"/>
                    <a:pt x="160" y="159"/>
                  </a:cubicBezTo>
                  <a:cubicBezTo>
                    <a:pt x="162" y="162"/>
                    <a:pt x="171" y="174"/>
                    <a:pt x="172" y="174"/>
                  </a:cubicBezTo>
                  <a:cubicBezTo>
                    <a:pt x="176" y="175"/>
                    <a:pt x="179" y="170"/>
                    <a:pt x="181" y="168"/>
                  </a:cubicBezTo>
                  <a:cubicBezTo>
                    <a:pt x="184" y="173"/>
                    <a:pt x="183" y="174"/>
                    <a:pt x="189" y="178"/>
                  </a:cubicBezTo>
                  <a:cubicBezTo>
                    <a:pt x="191" y="182"/>
                    <a:pt x="185" y="185"/>
                    <a:pt x="184" y="189"/>
                  </a:cubicBezTo>
                  <a:cubicBezTo>
                    <a:pt x="179" y="194"/>
                    <a:pt x="172" y="199"/>
                    <a:pt x="165" y="202"/>
                  </a:cubicBezTo>
                  <a:cubicBezTo>
                    <a:pt x="165" y="202"/>
                    <a:pt x="165" y="202"/>
                    <a:pt x="164" y="202"/>
                  </a:cubicBezTo>
                  <a:cubicBezTo>
                    <a:pt x="162" y="205"/>
                    <a:pt x="156" y="204"/>
                    <a:pt x="154" y="206"/>
                  </a:cubicBezTo>
                  <a:cubicBezTo>
                    <a:pt x="152" y="206"/>
                    <a:pt x="151" y="206"/>
                    <a:pt x="151" y="204"/>
                  </a:cubicBezTo>
                  <a:cubicBezTo>
                    <a:pt x="148" y="197"/>
                    <a:pt x="149" y="194"/>
                    <a:pt x="144" y="187"/>
                  </a:cubicBezTo>
                  <a:cubicBezTo>
                    <a:pt x="140" y="182"/>
                    <a:pt x="138" y="177"/>
                    <a:pt x="135" y="172"/>
                  </a:cubicBezTo>
                  <a:cubicBezTo>
                    <a:pt x="134" y="171"/>
                    <a:pt x="134" y="170"/>
                    <a:pt x="133" y="169"/>
                  </a:cubicBezTo>
                  <a:cubicBezTo>
                    <a:pt x="133" y="168"/>
                    <a:pt x="129" y="165"/>
                    <a:pt x="127" y="164"/>
                  </a:cubicBezTo>
                  <a:cubicBezTo>
                    <a:pt x="127" y="164"/>
                    <a:pt x="127" y="164"/>
                    <a:pt x="127" y="164"/>
                  </a:cubicBezTo>
                  <a:cubicBezTo>
                    <a:pt x="126" y="164"/>
                    <a:pt x="126" y="164"/>
                    <a:pt x="126" y="164"/>
                  </a:cubicBezTo>
                  <a:cubicBezTo>
                    <a:pt x="127" y="168"/>
                    <a:pt x="132" y="172"/>
                    <a:pt x="131" y="176"/>
                  </a:cubicBezTo>
                  <a:cubicBezTo>
                    <a:pt x="132" y="179"/>
                    <a:pt x="137" y="190"/>
                    <a:pt x="139" y="191"/>
                  </a:cubicBezTo>
                  <a:cubicBezTo>
                    <a:pt x="141" y="193"/>
                    <a:pt x="141" y="196"/>
                    <a:pt x="142" y="198"/>
                  </a:cubicBezTo>
                  <a:cubicBezTo>
                    <a:pt x="142" y="199"/>
                    <a:pt x="146" y="201"/>
                    <a:pt x="147" y="202"/>
                  </a:cubicBezTo>
                  <a:cubicBezTo>
                    <a:pt x="150" y="205"/>
                    <a:pt x="151" y="205"/>
                    <a:pt x="150" y="209"/>
                  </a:cubicBezTo>
                  <a:cubicBezTo>
                    <a:pt x="153" y="209"/>
                    <a:pt x="156" y="214"/>
                    <a:pt x="160" y="211"/>
                  </a:cubicBezTo>
                  <a:cubicBezTo>
                    <a:pt x="162" y="211"/>
                    <a:pt x="170" y="207"/>
                    <a:pt x="171" y="209"/>
                  </a:cubicBezTo>
                  <a:cubicBezTo>
                    <a:pt x="174" y="211"/>
                    <a:pt x="166" y="226"/>
                    <a:pt x="164" y="228"/>
                  </a:cubicBezTo>
                  <a:cubicBezTo>
                    <a:pt x="157" y="234"/>
                    <a:pt x="152" y="243"/>
                    <a:pt x="145" y="249"/>
                  </a:cubicBezTo>
                  <a:cubicBezTo>
                    <a:pt x="142" y="262"/>
                    <a:pt x="142" y="262"/>
                    <a:pt x="142" y="262"/>
                  </a:cubicBezTo>
                  <a:cubicBezTo>
                    <a:pt x="142" y="263"/>
                    <a:pt x="145" y="282"/>
                    <a:pt x="145" y="281"/>
                  </a:cubicBezTo>
                  <a:cubicBezTo>
                    <a:pt x="146" y="286"/>
                    <a:pt x="142" y="289"/>
                    <a:pt x="138" y="291"/>
                  </a:cubicBezTo>
                  <a:cubicBezTo>
                    <a:pt x="134" y="293"/>
                    <a:pt x="130" y="296"/>
                    <a:pt x="130" y="300"/>
                  </a:cubicBezTo>
                  <a:cubicBezTo>
                    <a:pt x="131" y="302"/>
                    <a:pt x="132" y="307"/>
                    <a:pt x="131" y="310"/>
                  </a:cubicBezTo>
                  <a:cubicBezTo>
                    <a:pt x="129" y="311"/>
                    <a:pt x="126" y="312"/>
                    <a:pt x="124" y="314"/>
                  </a:cubicBezTo>
                  <a:cubicBezTo>
                    <a:pt x="122" y="317"/>
                    <a:pt x="123" y="325"/>
                    <a:pt x="118" y="328"/>
                  </a:cubicBezTo>
                  <a:cubicBezTo>
                    <a:pt x="113" y="334"/>
                    <a:pt x="99" y="342"/>
                    <a:pt x="92" y="338"/>
                  </a:cubicBezTo>
                  <a:cubicBezTo>
                    <a:pt x="90" y="338"/>
                    <a:pt x="89" y="337"/>
                    <a:pt x="89" y="335"/>
                  </a:cubicBezTo>
                  <a:cubicBezTo>
                    <a:pt x="87" y="334"/>
                    <a:pt x="87" y="326"/>
                    <a:pt x="85" y="323"/>
                  </a:cubicBezTo>
                  <a:cubicBezTo>
                    <a:pt x="82" y="319"/>
                    <a:pt x="82" y="316"/>
                    <a:pt x="80" y="311"/>
                  </a:cubicBezTo>
                  <a:cubicBezTo>
                    <a:pt x="79" y="306"/>
                    <a:pt x="79" y="301"/>
                    <a:pt x="76" y="297"/>
                  </a:cubicBezTo>
                  <a:cubicBezTo>
                    <a:pt x="71" y="291"/>
                    <a:pt x="77" y="285"/>
                    <a:pt x="76" y="279"/>
                  </a:cubicBezTo>
                  <a:cubicBezTo>
                    <a:pt x="76" y="276"/>
                    <a:pt x="78" y="276"/>
                    <a:pt x="79" y="272"/>
                  </a:cubicBezTo>
                  <a:cubicBezTo>
                    <a:pt x="78" y="270"/>
                    <a:pt x="77" y="268"/>
                    <a:pt x="77" y="266"/>
                  </a:cubicBezTo>
                  <a:cubicBezTo>
                    <a:pt x="78" y="262"/>
                    <a:pt x="75" y="259"/>
                    <a:pt x="75" y="256"/>
                  </a:cubicBezTo>
                  <a:cubicBezTo>
                    <a:pt x="74" y="256"/>
                    <a:pt x="70" y="250"/>
                    <a:pt x="69" y="249"/>
                  </a:cubicBezTo>
                  <a:cubicBezTo>
                    <a:pt x="67" y="245"/>
                    <a:pt x="68" y="244"/>
                    <a:pt x="68" y="241"/>
                  </a:cubicBezTo>
                  <a:cubicBezTo>
                    <a:pt x="68" y="241"/>
                    <a:pt x="69" y="233"/>
                    <a:pt x="69" y="232"/>
                  </a:cubicBezTo>
                  <a:cubicBezTo>
                    <a:pt x="68" y="232"/>
                    <a:pt x="66" y="229"/>
                    <a:pt x="65" y="229"/>
                  </a:cubicBezTo>
                  <a:cubicBezTo>
                    <a:pt x="60" y="232"/>
                    <a:pt x="60" y="228"/>
                    <a:pt x="58" y="227"/>
                  </a:cubicBezTo>
                  <a:cubicBezTo>
                    <a:pt x="54" y="225"/>
                    <a:pt x="53" y="223"/>
                    <a:pt x="48" y="225"/>
                  </a:cubicBezTo>
                  <a:cubicBezTo>
                    <a:pt x="44" y="229"/>
                    <a:pt x="31" y="229"/>
                    <a:pt x="26" y="230"/>
                  </a:cubicBezTo>
                  <a:cubicBezTo>
                    <a:pt x="23" y="229"/>
                    <a:pt x="14" y="222"/>
                    <a:pt x="13" y="219"/>
                  </a:cubicBezTo>
                  <a:cubicBezTo>
                    <a:pt x="12" y="215"/>
                    <a:pt x="9" y="214"/>
                    <a:pt x="7" y="211"/>
                  </a:cubicBezTo>
                  <a:cubicBezTo>
                    <a:pt x="4" y="207"/>
                    <a:pt x="5" y="204"/>
                    <a:pt x="2" y="200"/>
                  </a:cubicBezTo>
                  <a:cubicBezTo>
                    <a:pt x="6" y="197"/>
                    <a:pt x="7" y="189"/>
                    <a:pt x="6" y="185"/>
                  </a:cubicBezTo>
                  <a:cubicBezTo>
                    <a:pt x="0" y="180"/>
                    <a:pt x="10" y="175"/>
                    <a:pt x="10" y="169"/>
                  </a:cubicBezTo>
                  <a:cubicBezTo>
                    <a:pt x="12" y="168"/>
                    <a:pt x="12" y="167"/>
                    <a:pt x="13" y="166"/>
                  </a:cubicBezTo>
                  <a:cubicBezTo>
                    <a:pt x="14" y="165"/>
                    <a:pt x="15" y="163"/>
                    <a:pt x="17" y="162"/>
                  </a:cubicBezTo>
                  <a:cubicBezTo>
                    <a:pt x="19" y="162"/>
                    <a:pt x="20" y="160"/>
                    <a:pt x="21" y="159"/>
                  </a:cubicBezTo>
                  <a:cubicBezTo>
                    <a:pt x="24" y="156"/>
                    <a:pt x="22" y="152"/>
                    <a:pt x="26" y="149"/>
                  </a:cubicBezTo>
                  <a:cubicBezTo>
                    <a:pt x="28" y="148"/>
                    <a:pt x="32" y="141"/>
                    <a:pt x="33" y="141"/>
                  </a:cubicBezTo>
                  <a:cubicBezTo>
                    <a:pt x="30" y="141"/>
                    <a:pt x="32" y="137"/>
                    <a:pt x="29" y="138"/>
                  </a:cubicBezTo>
                  <a:cubicBezTo>
                    <a:pt x="25" y="139"/>
                    <a:pt x="24" y="134"/>
                    <a:pt x="25" y="132"/>
                  </a:cubicBezTo>
                  <a:cubicBezTo>
                    <a:pt x="27" y="126"/>
                    <a:pt x="25" y="121"/>
                    <a:pt x="31" y="119"/>
                  </a:cubicBezTo>
                  <a:cubicBezTo>
                    <a:pt x="34" y="121"/>
                    <a:pt x="52" y="120"/>
                    <a:pt x="44" y="112"/>
                  </a:cubicBezTo>
                  <a:cubicBezTo>
                    <a:pt x="43" y="110"/>
                    <a:pt x="38" y="109"/>
                    <a:pt x="38" y="108"/>
                  </a:cubicBezTo>
                  <a:cubicBezTo>
                    <a:pt x="38" y="104"/>
                    <a:pt x="39" y="107"/>
                    <a:pt x="41" y="105"/>
                  </a:cubicBezTo>
                  <a:cubicBezTo>
                    <a:pt x="45" y="106"/>
                    <a:pt x="42" y="105"/>
                    <a:pt x="44" y="103"/>
                  </a:cubicBezTo>
                  <a:cubicBezTo>
                    <a:pt x="45" y="102"/>
                    <a:pt x="49" y="103"/>
                    <a:pt x="50" y="102"/>
                  </a:cubicBezTo>
                  <a:cubicBezTo>
                    <a:pt x="52" y="101"/>
                    <a:pt x="52" y="100"/>
                    <a:pt x="53" y="99"/>
                  </a:cubicBezTo>
                  <a:cubicBezTo>
                    <a:pt x="55" y="98"/>
                    <a:pt x="57" y="96"/>
                    <a:pt x="58" y="95"/>
                  </a:cubicBezTo>
                  <a:cubicBezTo>
                    <a:pt x="59" y="95"/>
                    <a:pt x="60" y="95"/>
                    <a:pt x="60" y="95"/>
                  </a:cubicBezTo>
                  <a:cubicBezTo>
                    <a:pt x="58" y="91"/>
                    <a:pt x="69" y="92"/>
                    <a:pt x="67" y="90"/>
                  </a:cubicBezTo>
                  <a:cubicBezTo>
                    <a:pt x="67" y="90"/>
                    <a:pt x="64" y="83"/>
                    <a:pt x="67" y="83"/>
                  </a:cubicBezTo>
                  <a:cubicBezTo>
                    <a:pt x="66" y="80"/>
                    <a:pt x="74" y="86"/>
                    <a:pt x="72" y="86"/>
                  </a:cubicBezTo>
                  <a:cubicBezTo>
                    <a:pt x="78" y="86"/>
                    <a:pt x="72" y="80"/>
                    <a:pt x="71" y="77"/>
                  </a:cubicBezTo>
                  <a:cubicBezTo>
                    <a:pt x="71" y="79"/>
                    <a:pt x="66" y="80"/>
                    <a:pt x="65" y="81"/>
                  </a:cubicBezTo>
                  <a:cubicBezTo>
                    <a:pt x="60" y="81"/>
                    <a:pt x="58" y="74"/>
                    <a:pt x="61" y="70"/>
                  </a:cubicBezTo>
                  <a:cubicBezTo>
                    <a:pt x="66" y="68"/>
                    <a:pt x="77" y="62"/>
                    <a:pt x="79" y="55"/>
                  </a:cubicBezTo>
                  <a:cubicBezTo>
                    <a:pt x="79" y="55"/>
                    <a:pt x="76" y="56"/>
                    <a:pt x="76" y="56"/>
                  </a:cubicBezTo>
                  <a:cubicBezTo>
                    <a:pt x="74" y="54"/>
                    <a:pt x="82" y="54"/>
                    <a:pt x="82" y="54"/>
                  </a:cubicBezTo>
                  <a:cubicBezTo>
                    <a:pt x="83" y="51"/>
                    <a:pt x="85" y="51"/>
                    <a:pt x="87" y="50"/>
                  </a:cubicBezTo>
                  <a:cubicBezTo>
                    <a:pt x="86" y="52"/>
                    <a:pt x="96" y="46"/>
                    <a:pt x="98" y="48"/>
                  </a:cubicBezTo>
                  <a:cubicBezTo>
                    <a:pt x="99" y="48"/>
                    <a:pt x="105" y="50"/>
                    <a:pt x="107" y="50"/>
                  </a:cubicBezTo>
                  <a:cubicBezTo>
                    <a:pt x="107" y="50"/>
                    <a:pt x="106" y="51"/>
                    <a:pt x="106" y="51"/>
                  </a:cubicBezTo>
                  <a:cubicBezTo>
                    <a:pt x="111" y="53"/>
                    <a:pt x="116" y="53"/>
                    <a:pt x="121" y="54"/>
                  </a:cubicBezTo>
                  <a:cubicBezTo>
                    <a:pt x="121" y="55"/>
                    <a:pt x="124" y="55"/>
                    <a:pt x="124" y="56"/>
                  </a:cubicBezTo>
                  <a:cubicBezTo>
                    <a:pt x="125" y="57"/>
                    <a:pt x="126" y="56"/>
                    <a:pt x="127" y="58"/>
                  </a:cubicBezTo>
                  <a:cubicBezTo>
                    <a:pt x="130" y="63"/>
                    <a:pt x="116" y="60"/>
                    <a:pt x="115" y="60"/>
                  </a:cubicBezTo>
                  <a:cubicBezTo>
                    <a:pt x="117" y="61"/>
                    <a:pt x="117" y="66"/>
                    <a:pt x="121" y="65"/>
                  </a:cubicBezTo>
                  <a:cubicBezTo>
                    <a:pt x="120" y="65"/>
                    <a:pt x="119" y="64"/>
                    <a:pt x="119" y="63"/>
                  </a:cubicBezTo>
                  <a:cubicBezTo>
                    <a:pt x="120" y="61"/>
                    <a:pt x="125" y="63"/>
                    <a:pt x="126" y="64"/>
                  </a:cubicBezTo>
                  <a:cubicBezTo>
                    <a:pt x="124" y="60"/>
                    <a:pt x="131" y="59"/>
                    <a:pt x="133" y="60"/>
                  </a:cubicBezTo>
                  <a:cubicBezTo>
                    <a:pt x="132" y="59"/>
                    <a:pt x="133" y="58"/>
                    <a:pt x="133" y="59"/>
                  </a:cubicBezTo>
                  <a:cubicBezTo>
                    <a:pt x="132" y="57"/>
                    <a:pt x="129" y="54"/>
                    <a:pt x="129" y="54"/>
                  </a:cubicBezTo>
                  <a:cubicBezTo>
                    <a:pt x="130" y="52"/>
                    <a:pt x="136" y="54"/>
                    <a:pt x="135" y="57"/>
                  </a:cubicBezTo>
                  <a:cubicBezTo>
                    <a:pt x="137" y="58"/>
                    <a:pt x="140" y="57"/>
                    <a:pt x="141" y="55"/>
                  </a:cubicBezTo>
                  <a:cubicBezTo>
                    <a:pt x="142" y="55"/>
                    <a:pt x="145" y="54"/>
                    <a:pt x="149" y="53"/>
                  </a:cubicBezTo>
                  <a:cubicBezTo>
                    <a:pt x="154" y="52"/>
                    <a:pt x="159" y="51"/>
                    <a:pt x="159" y="51"/>
                  </a:cubicBezTo>
                  <a:cubicBezTo>
                    <a:pt x="159" y="49"/>
                    <a:pt x="153" y="50"/>
                    <a:pt x="154" y="47"/>
                  </a:cubicBezTo>
                  <a:cubicBezTo>
                    <a:pt x="155" y="46"/>
                    <a:pt x="172" y="47"/>
                    <a:pt x="175" y="49"/>
                  </a:cubicBezTo>
                  <a:cubicBezTo>
                    <a:pt x="175" y="49"/>
                    <a:pt x="175" y="49"/>
                    <a:pt x="175" y="48"/>
                  </a:cubicBezTo>
                  <a:cubicBezTo>
                    <a:pt x="171" y="46"/>
                    <a:pt x="166" y="43"/>
                    <a:pt x="169" y="40"/>
                  </a:cubicBezTo>
                  <a:cubicBezTo>
                    <a:pt x="167" y="40"/>
                    <a:pt x="170" y="35"/>
                    <a:pt x="171" y="33"/>
                  </a:cubicBezTo>
                  <a:cubicBezTo>
                    <a:pt x="171" y="32"/>
                    <a:pt x="171" y="32"/>
                    <a:pt x="171" y="32"/>
                  </a:cubicBezTo>
                  <a:cubicBezTo>
                    <a:pt x="172" y="32"/>
                    <a:pt x="176" y="34"/>
                    <a:pt x="177" y="35"/>
                  </a:cubicBezTo>
                  <a:cubicBezTo>
                    <a:pt x="177" y="36"/>
                    <a:pt x="178" y="39"/>
                    <a:pt x="180" y="42"/>
                  </a:cubicBezTo>
                  <a:cubicBezTo>
                    <a:pt x="183" y="47"/>
                    <a:pt x="186" y="53"/>
                    <a:pt x="180" y="54"/>
                  </a:cubicBezTo>
                  <a:cubicBezTo>
                    <a:pt x="187" y="53"/>
                    <a:pt x="183" y="49"/>
                    <a:pt x="184" y="46"/>
                  </a:cubicBezTo>
                  <a:cubicBezTo>
                    <a:pt x="184" y="46"/>
                    <a:pt x="184" y="46"/>
                    <a:pt x="184" y="45"/>
                  </a:cubicBezTo>
                  <a:cubicBezTo>
                    <a:pt x="184" y="45"/>
                    <a:pt x="175" y="37"/>
                    <a:pt x="180" y="36"/>
                  </a:cubicBezTo>
                  <a:cubicBezTo>
                    <a:pt x="181" y="34"/>
                    <a:pt x="180" y="34"/>
                    <a:pt x="179" y="33"/>
                  </a:cubicBezTo>
                  <a:cubicBezTo>
                    <a:pt x="180" y="32"/>
                    <a:pt x="182" y="34"/>
                    <a:pt x="182" y="34"/>
                  </a:cubicBezTo>
                  <a:cubicBezTo>
                    <a:pt x="184" y="35"/>
                    <a:pt x="182" y="37"/>
                    <a:pt x="184" y="37"/>
                  </a:cubicBezTo>
                  <a:cubicBezTo>
                    <a:pt x="183" y="36"/>
                    <a:pt x="183" y="35"/>
                    <a:pt x="183" y="35"/>
                  </a:cubicBezTo>
                  <a:cubicBezTo>
                    <a:pt x="185" y="33"/>
                    <a:pt x="190" y="32"/>
                    <a:pt x="193" y="33"/>
                  </a:cubicBezTo>
                  <a:cubicBezTo>
                    <a:pt x="191" y="31"/>
                    <a:pt x="185" y="27"/>
                    <a:pt x="193" y="27"/>
                  </a:cubicBezTo>
                  <a:cubicBezTo>
                    <a:pt x="193" y="27"/>
                    <a:pt x="198" y="25"/>
                    <a:pt x="198" y="25"/>
                  </a:cubicBezTo>
                  <a:cubicBezTo>
                    <a:pt x="193" y="21"/>
                    <a:pt x="202" y="17"/>
                    <a:pt x="205" y="16"/>
                  </a:cubicBezTo>
                  <a:cubicBezTo>
                    <a:pt x="208" y="15"/>
                    <a:pt x="214" y="9"/>
                    <a:pt x="217" y="9"/>
                  </a:cubicBezTo>
                  <a:cubicBezTo>
                    <a:pt x="218" y="9"/>
                    <a:pt x="218" y="6"/>
                    <a:pt x="218" y="6"/>
                  </a:cubicBezTo>
                  <a:cubicBezTo>
                    <a:pt x="218" y="6"/>
                    <a:pt x="226" y="0"/>
                    <a:pt x="225" y="5"/>
                  </a:cubicBezTo>
                  <a:cubicBezTo>
                    <a:pt x="225" y="6"/>
                    <a:pt x="233" y="9"/>
                    <a:pt x="234" y="9"/>
                  </a:cubicBezTo>
                  <a:cubicBezTo>
                    <a:pt x="242" y="13"/>
                    <a:pt x="242" y="18"/>
                    <a:pt x="234" y="24"/>
                  </a:cubicBezTo>
                  <a:cubicBezTo>
                    <a:pt x="238" y="24"/>
                    <a:pt x="236" y="21"/>
                    <a:pt x="239" y="21"/>
                  </a:cubicBezTo>
                  <a:cubicBezTo>
                    <a:pt x="241" y="21"/>
                    <a:pt x="239" y="19"/>
                    <a:pt x="242" y="20"/>
                  </a:cubicBezTo>
                  <a:cubicBezTo>
                    <a:pt x="242" y="20"/>
                    <a:pt x="242" y="22"/>
                    <a:pt x="242" y="22"/>
                  </a:cubicBezTo>
                  <a:cubicBezTo>
                    <a:pt x="246" y="20"/>
                    <a:pt x="257" y="24"/>
                    <a:pt x="261" y="22"/>
                  </a:cubicBezTo>
                  <a:cubicBezTo>
                    <a:pt x="265" y="21"/>
                    <a:pt x="263" y="17"/>
                    <a:pt x="267" y="17"/>
                  </a:cubicBezTo>
                  <a:cubicBezTo>
                    <a:pt x="271" y="18"/>
                    <a:pt x="278" y="16"/>
                    <a:pt x="279" y="22"/>
                  </a:cubicBezTo>
                  <a:cubicBezTo>
                    <a:pt x="279" y="23"/>
                    <a:pt x="279" y="28"/>
                    <a:pt x="280" y="29"/>
                  </a:cubicBezTo>
                  <a:cubicBezTo>
                    <a:pt x="280" y="29"/>
                    <a:pt x="280" y="29"/>
                    <a:pt x="281" y="30"/>
                  </a:cubicBezTo>
                  <a:cubicBezTo>
                    <a:pt x="281" y="29"/>
                    <a:pt x="282" y="30"/>
                    <a:pt x="283" y="31"/>
                  </a:cubicBezTo>
                  <a:cubicBezTo>
                    <a:pt x="284" y="30"/>
                    <a:pt x="284" y="29"/>
                    <a:pt x="284" y="27"/>
                  </a:cubicBezTo>
                  <a:cubicBezTo>
                    <a:pt x="285" y="27"/>
                    <a:pt x="285" y="27"/>
                    <a:pt x="286" y="28"/>
                  </a:cubicBezTo>
                  <a:cubicBezTo>
                    <a:pt x="290" y="29"/>
                    <a:pt x="296" y="29"/>
                    <a:pt x="295" y="23"/>
                  </a:cubicBezTo>
                  <a:cubicBezTo>
                    <a:pt x="295" y="22"/>
                    <a:pt x="297" y="22"/>
                    <a:pt x="297" y="22"/>
                  </a:cubicBezTo>
                  <a:cubicBezTo>
                    <a:pt x="297" y="22"/>
                    <a:pt x="297" y="20"/>
                    <a:pt x="297" y="20"/>
                  </a:cubicBezTo>
                  <a:cubicBezTo>
                    <a:pt x="297" y="20"/>
                    <a:pt x="298" y="20"/>
                    <a:pt x="298" y="20"/>
                  </a:cubicBezTo>
                  <a:cubicBezTo>
                    <a:pt x="298" y="20"/>
                    <a:pt x="298" y="20"/>
                    <a:pt x="298" y="20"/>
                  </a:cubicBezTo>
                  <a:cubicBezTo>
                    <a:pt x="307" y="24"/>
                    <a:pt x="309" y="29"/>
                    <a:pt x="316" y="32"/>
                  </a:cubicBezTo>
                  <a:cubicBezTo>
                    <a:pt x="317" y="31"/>
                    <a:pt x="319" y="30"/>
                    <a:pt x="319" y="31"/>
                  </a:cubicBezTo>
                  <a:cubicBezTo>
                    <a:pt x="322" y="28"/>
                    <a:pt x="328" y="30"/>
                    <a:pt x="329" y="31"/>
                  </a:cubicBezTo>
                  <a:cubicBezTo>
                    <a:pt x="330" y="31"/>
                    <a:pt x="331" y="33"/>
                    <a:pt x="331" y="33"/>
                  </a:cubicBezTo>
                  <a:cubicBezTo>
                    <a:pt x="332" y="38"/>
                    <a:pt x="354" y="27"/>
                    <a:pt x="349" y="34"/>
                  </a:cubicBezTo>
                  <a:cubicBezTo>
                    <a:pt x="351" y="34"/>
                    <a:pt x="352" y="35"/>
                    <a:pt x="354" y="36"/>
                  </a:cubicBezTo>
                  <a:cubicBezTo>
                    <a:pt x="354" y="34"/>
                    <a:pt x="349" y="29"/>
                    <a:pt x="351" y="29"/>
                  </a:cubicBezTo>
                  <a:cubicBezTo>
                    <a:pt x="351" y="29"/>
                    <a:pt x="353" y="29"/>
                    <a:pt x="353" y="29"/>
                  </a:cubicBezTo>
                  <a:cubicBezTo>
                    <a:pt x="359" y="28"/>
                    <a:pt x="363" y="27"/>
                    <a:pt x="369" y="28"/>
                  </a:cubicBezTo>
                  <a:cubicBezTo>
                    <a:pt x="376" y="28"/>
                    <a:pt x="381" y="31"/>
                    <a:pt x="388" y="31"/>
                  </a:cubicBezTo>
                  <a:cubicBezTo>
                    <a:pt x="391" y="30"/>
                    <a:pt x="396" y="34"/>
                    <a:pt x="398" y="33"/>
                  </a:cubicBezTo>
                  <a:cubicBezTo>
                    <a:pt x="400" y="31"/>
                    <a:pt x="408" y="30"/>
                    <a:pt x="412" y="31"/>
                  </a:cubicBezTo>
                  <a:cubicBezTo>
                    <a:pt x="413" y="32"/>
                    <a:pt x="414" y="32"/>
                    <a:pt x="414" y="33"/>
                  </a:cubicBezTo>
                  <a:cubicBezTo>
                    <a:pt x="414" y="34"/>
                    <a:pt x="414" y="35"/>
                    <a:pt x="414" y="36"/>
                  </a:cubicBezTo>
                  <a:cubicBezTo>
                    <a:pt x="413" y="38"/>
                    <a:pt x="411" y="36"/>
                    <a:pt x="412" y="39"/>
                  </a:cubicBezTo>
                  <a:close/>
                  <a:moveTo>
                    <a:pt x="72" y="90"/>
                  </a:moveTo>
                  <a:cubicBezTo>
                    <a:pt x="75" y="92"/>
                    <a:pt x="82" y="90"/>
                    <a:pt x="85" y="89"/>
                  </a:cubicBezTo>
                  <a:cubicBezTo>
                    <a:pt x="85" y="89"/>
                    <a:pt x="92" y="89"/>
                    <a:pt x="92" y="89"/>
                  </a:cubicBezTo>
                  <a:cubicBezTo>
                    <a:pt x="94" y="89"/>
                    <a:pt x="90" y="78"/>
                    <a:pt x="97" y="83"/>
                  </a:cubicBezTo>
                  <a:cubicBezTo>
                    <a:pt x="99" y="85"/>
                    <a:pt x="99" y="78"/>
                    <a:pt x="96" y="79"/>
                  </a:cubicBezTo>
                  <a:cubicBezTo>
                    <a:pt x="96" y="74"/>
                    <a:pt x="107" y="79"/>
                    <a:pt x="107" y="76"/>
                  </a:cubicBezTo>
                  <a:cubicBezTo>
                    <a:pt x="101" y="75"/>
                    <a:pt x="94" y="79"/>
                    <a:pt x="91" y="71"/>
                  </a:cubicBezTo>
                  <a:cubicBezTo>
                    <a:pt x="89" y="65"/>
                    <a:pt x="99" y="66"/>
                    <a:pt x="96" y="61"/>
                  </a:cubicBezTo>
                  <a:cubicBezTo>
                    <a:pt x="96" y="62"/>
                    <a:pt x="80" y="71"/>
                    <a:pt x="85" y="74"/>
                  </a:cubicBezTo>
                  <a:cubicBezTo>
                    <a:pt x="91" y="77"/>
                    <a:pt x="81" y="85"/>
                    <a:pt x="78" y="88"/>
                  </a:cubicBezTo>
                  <a:cubicBezTo>
                    <a:pt x="78" y="88"/>
                    <a:pt x="78" y="88"/>
                    <a:pt x="78" y="88"/>
                  </a:cubicBezTo>
                  <a:cubicBezTo>
                    <a:pt x="78" y="88"/>
                    <a:pt x="78" y="88"/>
                    <a:pt x="78" y="88"/>
                  </a:cubicBezTo>
                  <a:cubicBezTo>
                    <a:pt x="77" y="89"/>
                    <a:pt x="76" y="88"/>
                    <a:pt x="75" y="87"/>
                  </a:cubicBezTo>
                  <a:cubicBezTo>
                    <a:pt x="74" y="89"/>
                    <a:pt x="75" y="89"/>
                    <a:pt x="72" y="90"/>
                  </a:cubicBezTo>
                  <a:close/>
                  <a:moveTo>
                    <a:pt x="66" y="105"/>
                  </a:moveTo>
                  <a:cubicBezTo>
                    <a:pt x="65" y="105"/>
                    <a:pt x="65" y="106"/>
                    <a:pt x="66" y="105"/>
                  </a:cubicBezTo>
                  <a:close/>
                  <a:moveTo>
                    <a:pt x="80" y="207"/>
                  </a:moveTo>
                  <a:cubicBezTo>
                    <a:pt x="80" y="208"/>
                    <a:pt x="80" y="209"/>
                    <a:pt x="80" y="210"/>
                  </a:cubicBezTo>
                  <a:cubicBezTo>
                    <a:pt x="81" y="209"/>
                    <a:pt x="82" y="208"/>
                    <a:pt x="80" y="207"/>
                  </a:cubicBezTo>
                  <a:close/>
                  <a:moveTo>
                    <a:pt x="127" y="248"/>
                  </a:moveTo>
                  <a:cubicBezTo>
                    <a:pt x="127" y="245"/>
                    <a:pt x="130" y="244"/>
                    <a:pt x="129" y="242"/>
                  </a:cubicBezTo>
                  <a:cubicBezTo>
                    <a:pt x="124" y="241"/>
                    <a:pt x="121" y="247"/>
                    <a:pt x="127" y="248"/>
                  </a:cubicBezTo>
                  <a:close/>
                  <a:moveTo>
                    <a:pt x="130" y="145"/>
                  </a:moveTo>
                  <a:cubicBezTo>
                    <a:pt x="128" y="136"/>
                    <a:pt x="125" y="145"/>
                    <a:pt x="120" y="140"/>
                  </a:cubicBezTo>
                  <a:cubicBezTo>
                    <a:pt x="118" y="138"/>
                    <a:pt x="114" y="143"/>
                    <a:pt x="111" y="139"/>
                  </a:cubicBezTo>
                  <a:cubicBezTo>
                    <a:pt x="111" y="140"/>
                    <a:pt x="113" y="140"/>
                    <a:pt x="111" y="141"/>
                  </a:cubicBezTo>
                  <a:cubicBezTo>
                    <a:pt x="109" y="140"/>
                    <a:pt x="107" y="134"/>
                    <a:pt x="108" y="133"/>
                  </a:cubicBezTo>
                  <a:cubicBezTo>
                    <a:pt x="107" y="134"/>
                    <a:pt x="106" y="128"/>
                    <a:pt x="106" y="128"/>
                  </a:cubicBezTo>
                  <a:cubicBezTo>
                    <a:pt x="106" y="128"/>
                    <a:pt x="100" y="126"/>
                    <a:pt x="102" y="129"/>
                  </a:cubicBezTo>
                  <a:cubicBezTo>
                    <a:pt x="101" y="131"/>
                    <a:pt x="99" y="128"/>
                    <a:pt x="98" y="129"/>
                  </a:cubicBezTo>
                  <a:cubicBezTo>
                    <a:pt x="98" y="131"/>
                    <a:pt x="100" y="133"/>
                    <a:pt x="103" y="135"/>
                  </a:cubicBezTo>
                  <a:cubicBezTo>
                    <a:pt x="102" y="135"/>
                    <a:pt x="101" y="136"/>
                    <a:pt x="100" y="138"/>
                  </a:cubicBezTo>
                  <a:cubicBezTo>
                    <a:pt x="100" y="138"/>
                    <a:pt x="100" y="139"/>
                    <a:pt x="100" y="139"/>
                  </a:cubicBezTo>
                  <a:cubicBezTo>
                    <a:pt x="96" y="142"/>
                    <a:pt x="92" y="131"/>
                    <a:pt x="91" y="129"/>
                  </a:cubicBezTo>
                  <a:cubicBezTo>
                    <a:pt x="91" y="128"/>
                    <a:pt x="91" y="128"/>
                    <a:pt x="91" y="128"/>
                  </a:cubicBezTo>
                  <a:cubicBezTo>
                    <a:pt x="88" y="123"/>
                    <a:pt x="87" y="123"/>
                    <a:pt x="82" y="119"/>
                  </a:cubicBezTo>
                  <a:cubicBezTo>
                    <a:pt x="81" y="118"/>
                    <a:pt x="79" y="117"/>
                    <a:pt x="78" y="115"/>
                  </a:cubicBezTo>
                  <a:cubicBezTo>
                    <a:pt x="78" y="115"/>
                    <a:pt x="78" y="115"/>
                    <a:pt x="78" y="115"/>
                  </a:cubicBezTo>
                  <a:cubicBezTo>
                    <a:pt x="78" y="115"/>
                    <a:pt x="78" y="114"/>
                    <a:pt x="78" y="114"/>
                  </a:cubicBezTo>
                  <a:cubicBezTo>
                    <a:pt x="77" y="114"/>
                    <a:pt x="77" y="114"/>
                    <a:pt x="77" y="114"/>
                  </a:cubicBezTo>
                  <a:cubicBezTo>
                    <a:pt x="69" y="115"/>
                    <a:pt x="87" y="128"/>
                    <a:pt x="88" y="130"/>
                  </a:cubicBezTo>
                  <a:cubicBezTo>
                    <a:pt x="81" y="125"/>
                    <a:pt x="88" y="137"/>
                    <a:pt x="83" y="135"/>
                  </a:cubicBezTo>
                  <a:cubicBezTo>
                    <a:pt x="84" y="136"/>
                    <a:pt x="74" y="144"/>
                    <a:pt x="75" y="136"/>
                  </a:cubicBezTo>
                  <a:cubicBezTo>
                    <a:pt x="76" y="131"/>
                    <a:pt x="86" y="139"/>
                    <a:pt x="81" y="129"/>
                  </a:cubicBezTo>
                  <a:cubicBezTo>
                    <a:pt x="80" y="127"/>
                    <a:pt x="67" y="117"/>
                    <a:pt x="66" y="118"/>
                  </a:cubicBezTo>
                  <a:cubicBezTo>
                    <a:pt x="63" y="122"/>
                    <a:pt x="60" y="120"/>
                    <a:pt x="57" y="121"/>
                  </a:cubicBezTo>
                  <a:cubicBezTo>
                    <a:pt x="53" y="121"/>
                    <a:pt x="56" y="125"/>
                    <a:pt x="52" y="126"/>
                  </a:cubicBezTo>
                  <a:cubicBezTo>
                    <a:pt x="47" y="129"/>
                    <a:pt x="49" y="132"/>
                    <a:pt x="45" y="135"/>
                  </a:cubicBezTo>
                  <a:cubicBezTo>
                    <a:pt x="42" y="139"/>
                    <a:pt x="39" y="138"/>
                    <a:pt x="35" y="140"/>
                  </a:cubicBezTo>
                  <a:cubicBezTo>
                    <a:pt x="35" y="140"/>
                    <a:pt x="35" y="140"/>
                    <a:pt x="35" y="140"/>
                  </a:cubicBezTo>
                  <a:cubicBezTo>
                    <a:pt x="35" y="140"/>
                    <a:pt x="35" y="140"/>
                    <a:pt x="35" y="140"/>
                  </a:cubicBezTo>
                  <a:cubicBezTo>
                    <a:pt x="32" y="142"/>
                    <a:pt x="40" y="142"/>
                    <a:pt x="42" y="143"/>
                  </a:cubicBezTo>
                  <a:cubicBezTo>
                    <a:pt x="44" y="138"/>
                    <a:pt x="55" y="138"/>
                    <a:pt x="59" y="138"/>
                  </a:cubicBezTo>
                  <a:cubicBezTo>
                    <a:pt x="63" y="138"/>
                    <a:pt x="69" y="137"/>
                    <a:pt x="72" y="138"/>
                  </a:cubicBezTo>
                  <a:cubicBezTo>
                    <a:pt x="73" y="139"/>
                    <a:pt x="71" y="145"/>
                    <a:pt x="70" y="146"/>
                  </a:cubicBezTo>
                  <a:cubicBezTo>
                    <a:pt x="71" y="149"/>
                    <a:pt x="78" y="150"/>
                    <a:pt x="82" y="151"/>
                  </a:cubicBezTo>
                  <a:cubicBezTo>
                    <a:pt x="84" y="152"/>
                    <a:pt x="87" y="156"/>
                    <a:pt x="91" y="157"/>
                  </a:cubicBezTo>
                  <a:cubicBezTo>
                    <a:pt x="91" y="157"/>
                    <a:pt x="98" y="144"/>
                    <a:pt x="100" y="150"/>
                  </a:cubicBezTo>
                  <a:cubicBezTo>
                    <a:pt x="102" y="154"/>
                    <a:pt x="111" y="153"/>
                    <a:pt x="115" y="155"/>
                  </a:cubicBezTo>
                  <a:cubicBezTo>
                    <a:pt x="115" y="155"/>
                    <a:pt x="116" y="155"/>
                    <a:pt x="118" y="155"/>
                  </a:cubicBezTo>
                  <a:cubicBezTo>
                    <a:pt x="122" y="154"/>
                    <a:pt x="127" y="153"/>
                    <a:pt x="128" y="152"/>
                  </a:cubicBezTo>
                  <a:cubicBezTo>
                    <a:pt x="127" y="152"/>
                    <a:pt x="131" y="144"/>
                    <a:pt x="130" y="145"/>
                  </a:cubicBezTo>
                  <a:close/>
                  <a:moveTo>
                    <a:pt x="137" y="120"/>
                  </a:moveTo>
                  <a:cubicBezTo>
                    <a:pt x="136" y="120"/>
                    <a:pt x="136" y="120"/>
                    <a:pt x="136" y="120"/>
                  </a:cubicBezTo>
                  <a:cubicBezTo>
                    <a:pt x="136" y="120"/>
                    <a:pt x="136" y="120"/>
                    <a:pt x="136" y="120"/>
                  </a:cubicBezTo>
                  <a:cubicBezTo>
                    <a:pt x="136" y="120"/>
                    <a:pt x="136" y="120"/>
                    <a:pt x="136" y="120"/>
                  </a:cubicBezTo>
                  <a:cubicBezTo>
                    <a:pt x="132" y="118"/>
                    <a:pt x="126" y="114"/>
                    <a:pt x="132" y="110"/>
                  </a:cubicBezTo>
                  <a:cubicBezTo>
                    <a:pt x="132" y="110"/>
                    <a:pt x="131" y="110"/>
                    <a:pt x="131" y="110"/>
                  </a:cubicBezTo>
                  <a:cubicBezTo>
                    <a:pt x="131" y="110"/>
                    <a:pt x="126" y="112"/>
                    <a:pt x="125" y="113"/>
                  </a:cubicBezTo>
                  <a:cubicBezTo>
                    <a:pt x="123" y="116"/>
                    <a:pt x="127" y="114"/>
                    <a:pt x="128" y="115"/>
                  </a:cubicBezTo>
                  <a:cubicBezTo>
                    <a:pt x="129" y="121"/>
                    <a:pt x="120" y="115"/>
                    <a:pt x="120" y="115"/>
                  </a:cubicBezTo>
                  <a:cubicBezTo>
                    <a:pt x="120" y="114"/>
                    <a:pt x="121" y="114"/>
                    <a:pt x="121" y="113"/>
                  </a:cubicBezTo>
                  <a:cubicBezTo>
                    <a:pt x="116" y="108"/>
                    <a:pt x="107" y="121"/>
                    <a:pt x="110" y="124"/>
                  </a:cubicBezTo>
                  <a:cubicBezTo>
                    <a:pt x="112" y="129"/>
                    <a:pt x="119" y="125"/>
                    <a:pt x="122" y="124"/>
                  </a:cubicBezTo>
                  <a:cubicBezTo>
                    <a:pt x="126" y="123"/>
                    <a:pt x="128" y="126"/>
                    <a:pt x="133" y="127"/>
                  </a:cubicBezTo>
                  <a:cubicBezTo>
                    <a:pt x="140" y="128"/>
                    <a:pt x="144" y="120"/>
                    <a:pt x="137" y="120"/>
                  </a:cubicBezTo>
                  <a:close/>
                  <a:moveTo>
                    <a:pt x="171" y="137"/>
                  </a:moveTo>
                  <a:cubicBezTo>
                    <a:pt x="168" y="136"/>
                    <a:pt x="168" y="127"/>
                    <a:pt x="166" y="126"/>
                  </a:cubicBezTo>
                  <a:cubicBezTo>
                    <a:pt x="164" y="122"/>
                    <a:pt x="157" y="119"/>
                    <a:pt x="160" y="116"/>
                  </a:cubicBezTo>
                  <a:cubicBezTo>
                    <a:pt x="162" y="114"/>
                    <a:pt x="163" y="114"/>
                    <a:pt x="165" y="115"/>
                  </a:cubicBezTo>
                  <a:cubicBezTo>
                    <a:pt x="165" y="108"/>
                    <a:pt x="153" y="111"/>
                    <a:pt x="153" y="116"/>
                  </a:cubicBezTo>
                  <a:cubicBezTo>
                    <a:pt x="152" y="119"/>
                    <a:pt x="158" y="128"/>
                    <a:pt x="161" y="129"/>
                  </a:cubicBezTo>
                  <a:cubicBezTo>
                    <a:pt x="154" y="130"/>
                    <a:pt x="163" y="137"/>
                    <a:pt x="165" y="138"/>
                  </a:cubicBezTo>
                  <a:cubicBezTo>
                    <a:pt x="165" y="138"/>
                    <a:pt x="166" y="138"/>
                    <a:pt x="166" y="138"/>
                  </a:cubicBezTo>
                  <a:cubicBezTo>
                    <a:pt x="166" y="138"/>
                    <a:pt x="166" y="138"/>
                    <a:pt x="166" y="138"/>
                  </a:cubicBezTo>
                  <a:cubicBezTo>
                    <a:pt x="166" y="138"/>
                    <a:pt x="166" y="138"/>
                    <a:pt x="166" y="138"/>
                  </a:cubicBezTo>
                  <a:cubicBezTo>
                    <a:pt x="168" y="139"/>
                    <a:pt x="169" y="138"/>
                    <a:pt x="171" y="137"/>
                  </a:cubicBezTo>
                  <a:close/>
                  <a:moveTo>
                    <a:pt x="35" y="140"/>
                  </a:moveTo>
                  <a:cubicBezTo>
                    <a:pt x="35" y="140"/>
                    <a:pt x="35" y="140"/>
                    <a:pt x="35" y="140"/>
                  </a:cubicBezTo>
                  <a:cubicBezTo>
                    <a:pt x="35" y="140"/>
                    <a:pt x="35" y="140"/>
                    <a:pt x="35" y="140"/>
                  </a:cubicBezTo>
                  <a:cubicBezTo>
                    <a:pt x="35" y="140"/>
                    <a:pt x="35" y="140"/>
                    <a:pt x="35" y="140"/>
                  </a:cubicBezTo>
                  <a:close/>
                  <a:moveTo>
                    <a:pt x="166" y="138"/>
                  </a:moveTo>
                  <a:cubicBezTo>
                    <a:pt x="166" y="138"/>
                    <a:pt x="166" y="138"/>
                    <a:pt x="166" y="138"/>
                  </a:cubicBezTo>
                  <a:cubicBezTo>
                    <a:pt x="166" y="138"/>
                    <a:pt x="166" y="138"/>
                    <a:pt x="166" y="138"/>
                  </a:cubicBezTo>
                  <a:cubicBezTo>
                    <a:pt x="166" y="138"/>
                    <a:pt x="166" y="138"/>
                    <a:pt x="166" y="138"/>
                  </a:cubicBezTo>
                  <a:close/>
                  <a:moveTo>
                    <a:pt x="127" y="248"/>
                  </a:moveTo>
                  <a:cubicBezTo>
                    <a:pt x="127" y="246"/>
                    <a:pt x="126" y="248"/>
                    <a:pt x="127" y="248"/>
                  </a:cubicBezTo>
                  <a:close/>
                  <a:moveTo>
                    <a:pt x="105" y="137"/>
                  </a:moveTo>
                  <a:cubicBezTo>
                    <a:pt x="105" y="136"/>
                    <a:pt x="104" y="136"/>
                    <a:pt x="104" y="135"/>
                  </a:cubicBezTo>
                  <a:cubicBezTo>
                    <a:pt x="104" y="136"/>
                    <a:pt x="104" y="136"/>
                    <a:pt x="104" y="137"/>
                  </a:cubicBezTo>
                  <a:cubicBezTo>
                    <a:pt x="104" y="137"/>
                    <a:pt x="105" y="137"/>
                    <a:pt x="105" y="137"/>
                  </a:cubicBezTo>
                  <a:close/>
                  <a:moveTo>
                    <a:pt x="103" y="135"/>
                  </a:moveTo>
                  <a:cubicBezTo>
                    <a:pt x="103" y="135"/>
                    <a:pt x="103" y="135"/>
                    <a:pt x="104" y="135"/>
                  </a:cubicBezTo>
                  <a:cubicBezTo>
                    <a:pt x="103" y="135"/>
                    <a:pt x="103" y="135"/>
                    <a:pt x="103" y="135"/>
                  </a:cubicBezTo>
                  <a:close/>
                  <a:moveTo>
                    <a:pt x="78" y="88"/>
                  </a:moveTo>
                  <a:cubicBezTo>
                    <a:pt x="78" y="88"/>
                    <a:pt x="78" y="88"/>
                    <a:pt x="78" y="88"/>
                  </a:cubicBezTo>
                  <a:cubicBezTo>
                    <a:pt x="77" y="88"/>
                    <a:pt x="78" y="88"/>
                    <a:pt x="78" y="88"/>
                  </a:cubicBezTo>
                  <a:close/>
                  <a:moveTo>
                    <a:pt x="414" y="43"/>
                  </a:moveTo>
                  <a:cubicBezTo>
                    <a:pt x="414" y="43"/>
                    <a:pt x="414" y="43"/>
                    <a:pt x="414" y="43"/>
                  </a:cubicBezTo>
                  <a:cubicBezTo>
                    <a:pt x="414" y="43"/>
                    <a:pt x="414" y="43"/>
                    <a:pt x="414" y="43"/>
                  </a:cubicBezTo>
                  <a:close/>
                  <a:moveTo>
                    <a:pt x="113" y="59"/>
                  </a:moveTo>
                  <a:cubicBezTo>
                    <a:pt x="113" y="59"/>
                    <a:pt x="114" y="59"/>
                    <a:pt x="113" y="59"/>
                  </a:cubicBezTo>
                  <a:close/>
                  <a:moveTo>
                    <a:pt x="167" y="277"/>
                  </a:moveTo>
                  <a:cubicBezTo>
                    <a:pt x="168" y="277"/>
                    <a:pt x="166" y="274"/>
                    <a:pt x="166" y="275"/>
                  </a:cubicBezTo>
                  <a:cubicBezTo>
                    <a:pt x="166" y="275"/>
                    <a:pt x="166" y="275"/>
                    <a:pt x="166" y="275"/>
                  </a:cubicBezTo>
                  <a:cubicBezTo>
                    <a:pt x="163" y="277"/>
                    <a:pt x="163" y="282"/>
                    <a:pt x="160" y="284"/>
                  </a:cubicBezTo>
                  <a:cubicBezTo>
                    <a:pt x="155" y="287"/>
                    <a:pt x="150" y="289"/>
                    <a:pt x="153" y="296"/>
                  </a:cubicBezTo>
                  <a:cubicBezTo>
                    <a:pt x="152" y="295"/>
                    <a:pt x="153" y="298"/>
                    <a:pt x="153" y="298"/>
                  </a:cubicBezTo>
                  <a:cubicBezTo>
                    <a:pt x="152" y="299"/>
                    <a:pt x="151" y="302"/>
                    <a:pt x="150" y="303"/>
                  </a:cubicBezTo>
                  <a:cubicBezTo>
                    <a:pt x="150" y="304"/>
                    <a:pt x="150" y="310"/>
                    <a:pt x="151" y="311"/>
                  </a:cubicBezTo>
                  <a:cubicBezTo>
                    <a:pt x="158" y="319"/>
                    <a:pt x="159" y="307"/>
                    <a:pt x="162" y="304"/>
                  </a:cubicBezTo>
                  <a:cubicBezTo>
                    <a:pt x="163" y="303"/>
                    <a:pt x="169" y="285"/>
                    <a:pt x="169" y="284"/>
                  </a:cubicBezTo>
                  <a:cubicBezTo>
                    <a:pt x="169" y="284"/>
                    <a:pt x="169" y="284"/>
                    <a:pt x="169" y="284"/>
                  </a:cubicBezTo>
                  <a:cubicBezTo>
                    <a:pt x="168" y="283"/>
                    <a:pt x="168" y="279"/>
                    <a:pt x="167" y="277"/>
                  </a:cubicBezTo>
                  <a:close/>
                  <a:moveTo>
                    <a:pt x="154" y="287"/>
                  </a:moveTo>
                  <a:cubicBezTo>
                    <a:pt x="154" y="287"/>
                    <a:pt x="154" y="287"/>
                    <a:pt x="154" y="287"/>
                  </a:cubicBezTo>
                  <a:close/>
                  <a:moveTo>
                    <a:pt x="332" y="253"/>
                  </a:moveTo>
                  <a:cubicBezTo>
                    <a:pt x="333" y="253"/>
                    <a:pt x="334" y="246"/>
                    <a:pt x="335" y="245"/>
                  </a:cubicBezTo>
                  <a:cubicBezTo>
                    <a:pt x="337" y="240"/>
                    <a:pt x="335" y="242"/>
                    <a:pt x="339" y="239"/>
                  </a:cubicBezTo>
                  <a:cubicBezTo>
                    <a:pt x="340" y="239"/>
                    <a:pt x="337" y="237"/>
                    <a:pt x="337" y="236"/>
                  </a:cubicBezTo>
                  <a:cubicBezTo>
                    <a:pt x="337" y="234"/>
                    <a:pt x="337" y="226"/>
                    <a:pt x="339" y="226"/>
                  </a:cubicBezTo>
                  <a:cubicBezTo>
                    <a:pt x="336" y="224"/>
                    <a:pt x="333" y="220"/>
                    <a:pt x="331" y="225"/>
                  </a:cubicBezTo>
                  <a:cubicBezTo>
                    <a:pt x="329" y="229"/>
                    <a:pt x="319" y="237"/>
                    <a:pt x="316" y="236"/>
                  </a:cubicBezTo>
                  <a:cubicBezTo>
                    <a:pt x="315" y="236"/>
                    <a:pt x="315" y="237"/>
                    <a:pt x="315" y="237"/>
                  </a:cubicBezTo>
                  <a:cubicBezTo>
                    <a:pt x="314" y="241"/>
                    <a:pt x="315" y="247"/>
                    <a:pt x="317" y="250"/>
                  </a:cubicBezTo>
                  <a:cubicBezTo>
                    <a:pt x="321" y="252"/>
                    <a:pt x="327" y="252"/>
                    <a:pt x="331" y="252"/>
                  </a:cubicBezTo>
                  <a:cubicBezTo>
                    <a:pt x="331" y="252"/>
                    <a:pt x="332" y="253"/>
                    <a:pt x="332" y="253"/>
                  </a:cubicBezTo>
                  <a:close/>
                  <a:moveTo>
                    <a:pt x="316" y="236"/>
                  </a:moveTo>
                  <a:cubicBezTo>
                    <a:pt x="316" y="236"/>
                    <a:pt x="316" y="236"/>
                    <a:pt x="316" y="236"/>
                  </a:cubicBezTo>
                  <a:cubicBezTo>
                    <a:pt x="318" y="235"/>
                    <a:pt x="321" y="234"/>
                    <a:pt x="316" y="236"/>
                  </a:cubicBezTo>
                  <a:close/>
                  <a:moveTo>
                    <a:pt x="317" y="250"/>
                  </a:moveTo>
                  <a:cubicBezTo>
                    <a:pt x="317" y="250"/>
                    <a:pt x="317" y="250"/>
                    <a:pt x="317" y="250"/>
                  </a:cubicBezTo>
                  <a:close/>
                  <a:moveTo>
                    <a:pt x="306" y="258"/>
                  </a:moveTo>
                  <a:cubicBezTo>
                    <a:pt x="306" y="258"/>
                    <a:pt x="307" y="251"/>
                    <a:pt x="307" y="250"/>
                  </a:cubicBezTo>
                  <a:cubicBezTo>
                    <a:pt x="308" y="250"/>
                    <a:pt x="308" y="250"/>
                    <a:pt x="309" y="250"/>
                  </a:cubicBezTo>
                  <a:cubicBezTo>
                    <a:pt x="309" y="250"/>
                    <a:pt x="305" y="241"/>
                    <a:pt x="306" y="249"/>
                  </a:cubicBezTo>
                  <a:cubicBezTo>
                    <a:pt x="305" y="246"/>
                    <a:pt x="287" y="223"/>
                    <a:pt x="280" y="226"/>
                  </a:cubicBezTo>
                  <a:cubicBezTo>
                    <a:pt x="279" y="226"/>
                    <a:pt x="287" y="236"/>
                    <a:pt x="288" y="236"/>
                  </a:cubicBezTo>
                  <a:cubicBezTo>
                    <a:pt x="289" y="238"/>
                    <a:pt x="294" y="251"/>
                    <a:pt x="297" y="252"/>
                  </a:cubicBezTo>
                  <a:cubicBezTo>
                    <a:pt x="299" y="255"/>
                    <a:pt x="303" y="256"/>
                    <a:pt x="306" y="258"/>
                  </a:cubicBezTo>
                  <a:close/>
                  <a:moveTo>
                    <a:pt x="373" y="253"/>
                  </a:moveTo>
                  <a:cubicBezTo>
                    <a:pt x="373" y="253"/>
                    <a:pt x="373" y="253"/>
                    <a:pt x="373" y="253"/>
                  </a:cubicBezTo>
                  <a:close/>
                  <a:moveTo>
                    <a:pt x="384" y="265"/>
                  </a:moveTo>
                  <a:cubicBezTo>
                    <a:pt x="384" y="265"/>
                    <a:pt x="384" y="265"/>
                    <a:pt x="384" y="265"/>
                  </a:cubicBezTo>
                  <a:cubicBezTo>
                    <a:pt x="384" y="265"/>
                    <a:pt x="384" y="265"/>
                    <a:pt x="384" y="265"/>
                  </a:cubicBezTo>
                  <a:close/>
                  <a:moveTo>
                    <a:pt x="416" y="271"/>
                  </a:moveTo>
                  <a:cubicBezTo>
                    <a:pt x="415" y="269"/>
                    <a:pt x="413" y="267"/>
                    <a:pt x="411" y="267"/>
                  </a:cubicBezTo>
                  <a:cubicBezTo>
                    <a:pt x="411" y="267"/>
                    <a:pt x="408" y="261"/>
                    <a:pt x="408" y="261"/>
                  </a:cubicBezTo>
                  <a:cubicBezTo>
                    <a:pt x="408" y="258"/>
                    <a:pt x="410" y="261"/>
                    <a:pt x="408" y="258"/>
                  </a:cubicBezTo>
                  <a:cubicBezTo>
                    <a:pt x="407" y="257"/>
                    <a:pt x="404" y="253"/>
                    <a:pt x="403" y="253"/>
                  </a:cubicBezTo>
                  <a:cubicBezTo>
                    <a:pt x="400" y="252"/>
                    <a:pt x="395" y="251"/>
                    <a:pt x="393" y="249"/>
                  </a:cubicBezTo>
                  <a:cubicBezTo>
                    <a:pt x="389" y="248"/>
                    <a:pt x="386" y="244"/>
                    <a:pt x="383" y="248"/>
                  </a:cubicBezTo>
                  <a:cubicBezTo>
                    <a:pt x="378" y="249"/>
                    <a:pt x="377" y="252"/>
                    <a:pt x="377" y="244"/>
                  </a:cubicBezTo>
                  <a:cubicBezTo>
                    <a:pt x="374" y="241"/>
                    <a:pt x="370" y="245"/>
                    <a:pt x="368" y="244"/>
                  </a:cubicBezTo>
                  <a:cubicBezTo>
                    <a:pt x="367" y="245"/>
                    <a:pt x="373" y="248"/>
                    <a:pt x="374" y="248"/>
                  </a:cubicBezTo>
                  <a:cubicBezTo>
                    <a:pt x="372" y="250"/>
                    <a:pt x="371" y="249"/>
                    <a:pt x="373" y="253"/>
                  </a:cubicBezTo>
                  <a:cubicBezTo>
                    <a:pt x="374" y="254"/>
                    <a:pt x="375" y="253"/>
                    <a:pt x="375" y="252"/>
                  </a:cubicBezTo>
                  <a:cubicBezTo>
                    <a:pt x="378" y="254"/>
                    <a:pt x="382" y="254"/>
                    <a:pt x="385" y="256"/>
                  </a:cubicBezTo>
                  <a:cubicBezTo>
                    <a:pt x="385" y="256"/>
                    <a:pt x="385" y="257"/>
                    <a:pt x="385" y="257"/>
                  </a:cubicBezTo>
                  <a:cubicBezTo>
                    <a:pt x="389" y="257"/>
                    <a:pt x="385" y="264"/>
                    <a:pt x="384" y="265"/>
                  </a:cubicBezTo>
                  <a:cubicBezTo>
                    <a:pt x="386" y="265"/>
                    <a:pt x="392" y="267"/>
                    <a:pt x="392" y="267"/>
                  </a:cubicBezTo>
                  <a:cubicBezTo>
                    <a:pt x="391" y="270"/>
                    <a:pt x="404" y="264"/>
                    <a:pt x="402" y="264"/>
                  </a:cubicBezTo>
                  <a:cubicBezTo>
                    <a:pt x="406" y="264"/>
                    <a:pt x="405" y="267"/>
                    <a:pt x="408" y="269"/>
                  </a:cubicBezTo>
                  <a:cubicBezTo>
                    <a:pt x="409" y="271"/>
                    <a:pt x="416" y="271"/>
                    <a:pt x="416" y="271"/>
                  </a:cubicBezTo>
                  <a:cubicBezTo>
                    <a:pt x="416" y="271"/>
                    <a:pt x="416" y="271"/>
                    <a:pt x="416" y="271"/>
                  </a:cubicBezTo>
                  <a:close/>
                  <a:moveTo>
                    <a:pt x="45" y="86"/>
                  </a:moveTo>
                  <a:cubicBezTo>
                    <a:pt x="45" y="87"/>
                    <a:pt x="45" y="87"/>
                    <a:pt x="45" y="87"/>
                  </a:cubicBezTo>
                  <a:cubicBezTo>
                    <a:pt x="45" y="86"/>
                    <a:pt x="44" y="86"/>
                    <a:pt x="43" y="86"/>
                  </a:cubicBezTo>
                  <a:cubicBezTo>
                    <a:pt x="44" y="85"/>
                    <a:pt x="45" y="83"/>
                    <a:pt x="46" y="82"/>
                  </a:cubicBezTo>
                  <a:cubicBezTo>
                    <a:pt x="45" y="81"/>
                    <a:pt x="42" y="82"/>
                    <a:pt x="42" y="81"/>
                  </a:cubicBezTo>
                  <a:cubicBezTo>
                    <a:pt x="42" y="80"/>
                    <a:pt x="44" y="79"/>
                    <a:pt x="44" y="78"/>
                  </a:cubicBezTo>
                  <a:cubicBezTo>
                    <a:pt x="43" y="77"/>
                    <a:pt x="38" y="80"/>
                    <a:pt x="37" y="82"/>
                  </a:cubicBezTo>
                  <a:cubicBezTo>
                    <a:pt x="37" y="82"/>
                    <a:pt x="37" y="82"/>
                    <a:pt x="37" y="82"/>
                  </a:cubicBezTo>
                  <a:cubicBezTo>
                    <a:pt x="37" y="81"/>
                    <a:pt x="36" y="81"/>
                    <a:pt x="36" y="82"/>
                  </a:cubicBezTo>
                  <a:cubicBezTo>
                    <a:pt x="37" y="84"/>
                    <a:pt x="36" y="86"/>
                    <a:pt x="36" y="87"/>
                  </a:cubicBezTo>
                  <a:cubicBezTo>
                    <a:pt x="36" y="87"/>
                    <a:pt x="38" y="88"/>
                    <a:pt x="39" y="88"/>
                  </a:cubicBezTo>
                  <a:cubicBezTo>
                    <a:pt x="37" y="89"/>
                    <a:pt x="44" y="93"/>
                    <a:pt x="41" y="93"/>
                  </a:cubicBezTo>
                  <a:cubicBezTo>
                    <a:pt x="38" y="93"/>
                    <a:pt x="40" y="95"/>
                    <a:pt x="38" y="96"/>
                  </a:cubicBezTo>
                  <a:cubicBezTo>
                    <a:pt x="36" y="98"/>
                    <a:pt x="38" y="98"/>
                    <a:pt x="40" y="98"/>
                  </a:cubicBezTo>
                  <a:cubicBezTo>
                    <a:pt x="38" y="98"/>
                    <a:pt x="38" y="101"/>
                    <a:pt x="36" y="102"/>
                  </a:cubicBezTo>
                  <a:cubicBezTo>
                    <a:pt x="36" y="103"/>
                    <a:pt x="53" y="99"/>
                    <a:pt x="51" y="98"/>
                  </a:cubicBezTo>
                  <a:cubicBezTo>
                    <a:pt x="53" y="96"/>
                    <a:pt x="47" y="91"/>
                    <a:pt x="45" y="86"/>
                  </a:cubicBezTo>
                  <a:close/>
                  <a:moveTo>
                    <a:pt x="368" y="141"/>
                  </a:moveTo>
                  <a:cubicBezTo>
                    <a:pt x="369" y="140"/>
                    <a:pt x="366" y="132"/>
                    <a:pt x="365" y="132"/>
                  </a:cubicBezTo>
                  <a:cubicBezTo>
                    <a:pt x="363" y="130"/>
                    <a:pt x="362" y="128"/>
                    <a:pt x="360" y="127"/>
                  </a:cubicBezTo>
                  <a:cubicBezTo>
                    <a:pt x="362" y="127"/>
                    <a:pt x="363" y="126"/>
                    <a:pt x="365" y="128"/>
                  </a:cubicBezTo>
                  <a:cubicBezTo>
                    <a:pt x="366" y="125"/>
                    <a:pt x="365" y="127"/>
                    <a:pt x="368" y="125"/>
                  </a:cubicBezTo>
                  <a:cubicBezTo>
                    <a:pt x="368" y="125"/>
                    <a:pt x="368" y="121"/>
                    <a:pt x="368" y="121"/>
                  </a:cubicBezTo>
                  <a:cubicBezTo>
                    <a:pt x="367" y="119"/>
                    <a:pt x="367" y="124"/>
                    <a:pt x="367" y="123"/>
                  </a:cubicBezTo>
                  <a:cubicBezTo>
                    <a:pt x="365" y="123"/>
                    <a:pt x="357" y="117"/>
                    <a:pt x="356" y="118"/>
                  </a:cubicBezTo>
                  <a:cubicBezTo>
                    <a:pt x="356" y="118"/>
                    <a:pt x="358" y="124"/>
                    <a:pt x="357" y="125"/>
                  </a:cubicBezTo>
                  <a:cubicBezTo>
                    <a:pt x="359" y="128"/>
                    <a:pt x="358" y="128"/>
                    <a:pt x="361" y="128"/>
                  </a:cubicBezTo>
                  <a:cubicBezTo>
                    <a:pt x="358" y="130"/>
                    <a:pt x="365" y="137"/>
                    <a:pt x="362" y="140"/>
                  </a:cubicBezTo>
                  <a:cubicBezTo>
                    <a:pt x="361" y="140"/>
                    <a:pt x="361" y="140"/>
                    <a:pt x="360" y="141"/>
                  </a:cubicBezTo>
                  <a:cubicBezTo>
                    <a:pt x="360" y="139"/>
                    <a:pt x="359" y="140"/>
                    <a:pt x="359" y="139"/>
                  </a:cubicBezTo>
                  <a:cubicBezTo>
                    <a:pt x="356" y="142"/>
                    <a:pt x="362" y="145"/>
                    <a:pt x="354" y="144"/>
                  </a:cubicBezTo>
                  <a:cubicBezTo>
                    <a:pt x="353" y="144"/>
                    <a:pt x="347" y="150"/>
                    <a:pt x="349" y="151"/>
                  </a:cubicBezTo>
                  <a:cubicBezTo>
                    <a:pt x="348" y="150"/>
                    <a:pt x="349" y="151"/>
                    <a:pt x="349" y="151"/>
                  </a:cubicBezTo>
                  <a:cubicBezTo>
                    <a:pt x="349" y="151"/>
                    <a:pt x="351" y="154"/>
                    <a:pt x="351" y="154"/>
                  </a:cubicBezTo>
                  <a:cubicBezTo>
                    <a:pt x="351" y="155"/>
                    <a:pt x="352" y="156"/>
                    <a:pt x="353" y="156"/>
                  </a:cubicBezTo>
                  <a:cubicBezTo>
                    <a:pt x="354" y="154"/>
                    <a:pt x="354" y="154"/>
                    <a:pt x="355" y="151"/>
                  </a:cubicBezTo>
                  <a:cubicBezTo>
                    <a:pt x="356" y="153"/>
                    <a:pt x="359" y="149"/>
                    <a:pt x="358" y="148"/>
                  </a:cubicBezTo>
                  <a:cubicBezTo>
                    <a:pt x="358" y="148"/>
                    <a:pt x="358" y="148"/>
                    <a:pt x="358" y="148"/>
                  </a:cubicBezTo>
                  <a:cubicBezTo>
                    <a:pt x="359" y="148"/>
                    <a:pt x="360" y="149"/>
                    <a:pt x="361" y="150"/>
                  </a:cubicBezTo>
                  <a:cubicBezTo>
                    <a:pt x="365" y="142"/>
                    <a:pt x="369" y="151"/>
                    <a:pt x="368" y="141"/>
                  </a:cubicBezTo>
                  <a:close/>
                  <a:moveTo>
                    <a:pt x="327" y="265"/>
                  </a:moveTo>
                  <a:cubicBezTo>
                    <a:pt x="333" y="267"/>
                    <a:pt x="327" y="263"/>
                    <a:pt x="324" y="263"/>
                  </a:cubicBezTo>
                  <a:cubicBezTo>
                    <a:pt x="324" y="262"/>
                    <a:pt x="327" y="262"/>
                    <a:pt x="326" y="261"/>
                  </a:cubicBezTo>
                  <a:cubicBezTo>
                    <a:pt x="323" y="261"/>
                    <a:pt x="304" y="257"/>
                    <a:pt x="305" y="261"/>
                  </a:cubicBezTo>
                  <a:cubicBezTo>
                    <a:pt x="309" y="263"/>
                    <a:pt x="313" y="263"/>
                    <a:pt x="317" y="264"/>
                  </a:cubicBezTo>
                  <a:cubicBezTo>
                    <a:pt x="318" y="266"/>
                    <a:pt x="327" y="265"/>
                    <a:pt x="327" y="265"/>
                  </a:cubicBezTo>
                  <a:close/>
                  <a:moveTo>
                    <a:pt x="28" y="91"/>
                  </a:moveTo>
                  <a:cubicBezTo>
                    <a:pt x="29" y="93"/>
                    <a:pt x="27" y="98"/>
                    <a:pt x="28" y="98"/>
                  </a:cubicBezTo>
                  <a:cubicBezTo>
                    <a:pt x="35" y="97"/>
                    <a:pt x="35" y="95"/>
                    <a:pt x="38" y="90"/>
                  </a:cubicBezTo>
                  <a:cubicBezTo>
                    <a:pt x="39" y="89"/>
                    <a:pt x="30" y="88"/>
                    <a:pt x="28" y="91"/>
                  </a:cubicBezTo>
                  <a:close/>
                  <a:moveTo>
                    <a:pt x="354" y="212"/>
                  </a:moveTo>
                  <a:cubicBezTo>
                    <a:pt x="355" y="219"/>
                    <a:pt x="345" y="216"/>
                    <a:pt x="346" y="222"/>
                  </a:cubicBezTo>
                  <a:cubicBezTo>
                    <a:pt x="346" y="223"/>
                    <a:pt x="353" y="217"/>
                    <a:pt x="351" y="224"/>
                  </a:cubicBezTo>
                  <a:cubicBezTo>
                    <a:pt x="351" y="225"/>
                    <a:pt x="354" y="226"/>
                    <a:pt x="355" y="226"/>
                  </a:cubicBezTo>
                  <a:cubicBezTo>
                    <a:pt x="355" y="226"/>
                    <a:pt x="355" y="222"/>
                    <a:pt x="355" y="222"/>
                  </a:cubicBezTo>
                  <a:cubicBezTo>
                    <a:pt x="356" y="222"/>
                    <a:pt x="356" y="223"/>
                    <a:pt x="356" y="224"/>
                  </a:cubicBezTo>
                  <a:cubicBezTo>
                    <a:pt x="356" y="224"/>
                    <a:pt x="357" y="222"/>
                    <a:pt x="357" y="222"/>
                  </a:cubicBezTo>
                  <a:cubicBezTo>
                    <a:pt x="357" y="220"/>
                    <a:pt x="354" y="212"/>
                    <a:pt x="354" y="212"/>
                  </a:cubicBezTo>
                  <a:close/>
                  <a:moveTo>
                    <a:pt x="349" y="206"/>
                  </a:moveTo>
                  <a:cubicBezTo>
                    <a:pt x="346" y="208"/>
                    <a:pt x="349" y="208"/>
                    <a:pt x="350" y="209"/>
                  </a:cubicBezTo>
                  <a:cubicBezTo>
                    <a:pt x="350" y="208"/>
                    <a:pt x="349" y="208"/>
                    <a:pt x="349" y="206"/>
                  </a:cubicBezTo>
                  <a:cubicBezTo>
                    <a:pt x="352" y="207"/>
                    <a:pt x="347" y="200"/>
                    <a:pt x="347" y="203"/>
                  </a:cubicBezTo>
                  <a:cubicBezTo>
                    <a:pt x="347" y="201"/>
                    <a:pt x="346" y="202"/>
                    <a:pt x="345" y="202"/>
                  </a:cubicBezTo>
                  <a:cubicBezTo>
                    <a:pt x="345" y="203"/>
                    <a:pt x="344" y="204"/>
                    <a:pt x="344" y="204"/>
                  </a:cubicBezTo>
                  <a:cubicBezTo>
                    <a:pt x="345" y="204"/>
                    <a:pt x="349" y="206"/>
                    <a:pt x="349" y="206"/>
                  </a:cubicBezTo>
                  <a:close/>
                  <a:moveTo>
                    <a:pt x="339" y="190"/>
                  </a:moveTo>
                  <a:cubicBezTo>
                    <a:pt x="339" y="190"/>
                    <a:pt x="339" y="190"/>
                    <a:pt x="339" y="190"/>
                  </a:cubicBezTo>
                  <a:cubicBezTo>
                    <a:pt x="336" y="192"/>
                    <a:pt x="339" y="206"/>
                    <a:pt x="344" y="203"/>
                  </a:cubicBezTo>
                  <a:cubicBezTo>
                    <a:pt x="344" y="203"/>
                    <a:pt x="344" y="202"/>
                    <a:pt x="344" y="202"/>
                  </a:cubicBezTo>
                  <a:cubicBezTo>
                    <a:pt x="344" y="201"/>
                    <a:pt x="345" y="186"/>
                    <a:pt x="339" y="189"/>
                  </a:cubicBezTo>
                  <a:cubicBezTo>
                    <a:pt x="339" y="189"/>
                    <a:pt x="339" y="189"/>
                    <a:pt x="339" y="190"/>
                  </a:cubicBezTo>
                  <a:close/>
                  <a:moveTo>
                    <a:pt x="344" y="204"/>
                  </a:moveTo>
                  <a:cubicBezTo>
                    <a:pt x="344" y="205"/>
                    <a:pt x="344" y="204"/>
                    <a:pt x="344" y="204"/>
                  </a:cubicBezTo>
                  <a:cubicBezTo>
                    <a:pt x="344" y="204"/>
                    <a:pt x="344" y="204"/>
                    <a:pt x="344" y="204"/>
                  </a:cubicBezTo>
                  <a:close/>
                  <a:moveTo>
                    <a:pt x="345" y="202"/>
                  </a:moveTo>
                  <a:cubicBezTo>
                    <a:pt x="345" y="201"/>
                    <a:pt x="344" y="201"/>
                    <a:pt x="344" y="202"/>
                  </a:cubicBezTo>
                  <a:cubicBezTo>
                    <a:pt x="344" y="202"/>
                    <a:pt x="344" y="202"/>
                    <a:pt x="344" y="202"/>
                  </a:cubicBezTo>
                  <a:cubicBezTo>
                    <a:pt x="344" y="202"/>
                    <a:pt x="344" y="202"/>
                    <a:pt x="345" y="202"/>
                  </a:cubicBezTo>
                  <a:close/>
                  <a:moveTo>
                    <a:pt x="338" y="196"/>
                  </a:moveTo>
                  <a:cubicBezTo>
                    <a:pt x="338" y="196"/>
                    <a:pt x="338" y="196"/>
                    <a:pt x="338" y="196"/>
                  </a:cubicBezTo>
                  <a:close/>
                  <a:moveTo>
                    <a:pt x="247" y="220"/>
                  </a:moveTo>
                  <a:cubicBezTo>
                    <a:pt x="247" y="220"/>
                    <a:pt x="247" y="220"/>
                    <a:pt x="247" y="220"/>
                  </a:cubicBezTo>
                  <a:close/>
                  <a:moveTo>
                    <a:pt x="242" y="214"/>
                  </a:moveTo>
                  <a:cubicBezTo>
                    <a:pt x="241" y="215"/>
                    <a:pt x="241" y="224"/>
                    <a:pt x="243" y="225"/>
                  </a:cubicBezTo>
                  <a:cubicBezTo>
                    <a:pt x="245" y="226"/>
                    <a:pt x="249" y="222"/>
                    <a:pt x="247" y="220"/>
                  </a:cubicBezTo>
                  <a:cubicBezTo>
                    <a:pt x="246" y="218"/>
                    <a:pt x="244" y="214"/>
                    <a:pt x="242" y="214"/>
                  </a:cubicBezTo>
                  <a:close/>
                  <a:moveTo>
                    <a:pt x="355" y="237"/>
                  </a:moveTo>
                  <a:cubicBezTo>
                    <a:pt x="355" y="238"/>
                    <a:pt x="343" y="239"/>
                    <a:pt x="345" y="238"/>
                  </a:cubicBezTo>
                  <a:cubicBezTo>
                    <a:pt x="344" y="238"/>
                    <a:pt x="341" y="239"/>
                    <a:pt x="341" y="242"/>
                  </a:cubicBezTo>
                  <a:cubicBezTo>
                    <a:pt x="341" y="244"/>
                    <a:pt x="339" y="247"/>
                    <a:pt x="339" y="249"/>
                  </a:cubicBezTo>
                  <a:cubicBezTo>
                    <a:pt x="339" y="249"/>
                    <a:pt x="340" y="258"/>
                    <a:pt x="340" y="258"/>
                  </a:cubicBezTo>
                  <a:cubicBezTo>
                    <a:pt x="344" y="257"/>
                    <a:pt x="341" y="252"/>
                    <a:pt x="343" y="249"/>
                  </a:cubicBezTo>
                  <a:cubicBezTo>
                    <a:pt x="344" y="249"/>
                    <a:pt x="347" y="257"/>
                    <a:pt x="348" y="258"/>
                  </a:cubicBezTo>
                  <a:cubicBezTo>
                    <a:pt x="349" y="258"/>
                    <a:pt x="349" y="251"/>
                    <a:pt x="347" y="249"/>
                  </a:cubicBezTo>
                  <a:cubicBezTo>
                    <a:pt x="347" y="247"/>
                    <a:pt x="346" y="245"/>
                    <a:pt x="350" y="247"/>
                  </a:cubicBezTo>
                  <a:cubicBezTo>
                    <a:pt x="350" y="245"/>
                    <a:pt x="350" y="245"/>
                    <a:pt x="350" y="243"/>
                  </a:cubicBezTo>
                  <a:cubicBezTo>
                    <a:pt x="346" y="242"/>
                    <a:pt x="345" y="246"/>
                    <a:pt x="343" y="244"/>
                  </a:cubicBezTo>
                  <a:cubicBezTo>
                    <a:pt x="341" y="241"/>
                    <a:pt x="346" y="239"/>
                    <a:pt x="349" y="241"/>
                  </a:cubicBezTo>
                  <a:cubicBezTo>
                    <a:pt x="351" y="241"/>
                    <a:pt x="356" y="238"/>
                    <a:pt x="355" y="237"/>
                  </a:cubicBezTo>
                  <a:close/>
                  <a:moveTo>
                    <a:pt x="336" y="178"/>
                  </a:moveTo>
                  <a:cubicBezTo>
                    <a:pt x="336" y="178"/>
                    <a:pt x="337" y="180"/>
                    <a:pt x="338" y="180"/>
                  </a:cubicBezTo>
                  <a:cubicBezTo>
                    <a:pt x="338" y="180"/>
                    <a:pt x="338" y="180"/>
                    <a:pt x="338" y="180"/>
                  </a:cubicBezTo>
                  <a:cubicBezTo>
                    <a:pt x="339" y="179"/>
                    <a:pt x="340" y="172"/>
                    <a:pt x="339" y="171"/>
                  </a:cubicBezTo>
                  <a:cubicBezTo>
                    <a:pt x="336" y="169"/>
                    <a:pt x="335" y="177"/>
                    <a:pt x="336" y="178"/>
                  </a:cubicBezTo>
                  <a:close/>
                  <a:moveTo>
                    <a:pt x="315" y="188"/>
                  </a:moveTo>
                  <a:cubicBezTo>
                    <a:pt x="314" y="188"/>
                    <a:pt x="315" y="188"/>
                    <a:pt x="315" y="188"/>
                  </a:cubicBezTo>
                  <a:close/>
                  <a:moveTo>
                    <a:pt x="309" y="188"/>
                  </a:moveTo>
                  <a:cubicBezTo>
                    <a:pt x="312" y="191"/>
                    <a:pt x="313" y="191"/>
                    <a:pt x="315" y="188"/>
                  </a:cubicBezTo>
                  <a:cubicBezTo>
                    <a:pt x="318" y="185"/>
                    <a:pt x="309" y="184"/>
                    <a:pt x="309" y="188"/>
                  </a:cubicBezTo>
                  <a:close/>
                  <a:moveTo>
                    <a:pt x="421" y="256"/>
                  </a:moveTo>
                  <a:cubicBezTo>
                    <a:pt x="421" y="256"/>
                    <a:pt x="422" y="255"/>
                    <a:pt x="422" y="254"/>
                  </a:cubicBezTo>
                  <a:cubicBezTo>
                    <a:pt x="423" y="257"/>
                    <a:pt x="422" y="252"/>
                    <a:pt x="421" y="250"/>
                  </a:cubicBezTo>
                  <a:cubicBezTo>
                    <a:pt x="421" y="249"/>
                    <a:pt x="420" y="248"/>
                    <a:pt x="420" y="249"/>
                  </a:cubicBezTo>
                  <a:cubicBezTo>
                    <a:pt x="420" y="248"/>
                    <a:pt x="419" y="248"/>
                    <a:pt x="418" y="249"/>
                  </a:cubicBezTo>
                  <a:cubicBezTo>
                    <a:pt x="418" y="250"/>
                    <a:pt x="422" y="252"/>
                    <a:pt x="422" y="254"/>
                  </a:cubicBezTo>
                  <a:cubicBezTo>
                    <a:pt x="421" y="253"/>
                    <a:pt x="415" y="258"/>
                    <a:pt x="411" y="257"/>
                  </a:cubicBezTo>
                  <a:cubicBezTo>
                    <a:pt x="412" y="258"/>
                    <a:pt x="412" y="258"/>
                    <a:pt x="411" y="258"/>
                  </a:cubicBezTo>
                  <a:cubicBezTo>
                    <a:pt x="416" y="265"/>
                    <a:pt x="412" y="258"/>
                    <a:pt x="412" y="258"/>
                  </a:cubicBezTo>
                  <a:cubicBezTo>
                    <a:pt x="411" y="258"/>
                    <a:pt x="412" y="258"/>
                    <a:pt x="414" y="259"/>
                  </a:cubicBezTo>
                  <a:cubicBezTo>
                    <a:pt x="415" y="259"/>
                    <a:pt x="417" y="259"/>
                    <a:pt x="418" y="258"/>
                  </a:cubicBezTo>
                  <a:cubicBezTo>
                    <a:pt x="417" y="259"/>
                    <a:pt x="421" y="257"/>
                    <a:pt x="421" y="256"/>
                  </a:cubicBezTo>
                  <a:close/>
                  <a:moveTo>
                    <a:pt x="351" y="208"/>
                  </a:moveTo>
                  <a:cubicBezTo>
                    <a:pt x="351" y="208"/>
                    <a:pt x="352" y="209"/>
                    <a:pt x="351" y="208"/>
                  </a:cubicBezTo>
                  <a:close/>
                  <a:moveTo>
                    <a:pt x="351" y="208"/>
                  </a:moveTo>
                  <a:cubicBezTo>
                    <a:pt x="352" y="209"/>
                    <a:pt x="352" y="209"/>
                    <a:pt x="352" y="210"/>
                  </a:cubicBezTo>
                  <a:cubicBezTo>
                    <a:pt x="352" y="209"/>
                    <a:pt x="351" y="209"/>
                    <a:pt x="351" y="209"/>
                  </a:cubicBezTo>
                  <a:cubicBezTo>
                    <a:pt x="351" y="211"/>
                    <a:pt x="352" y="212"/>
                    <a:pt x="353" y="214"/>
                  </a:cubicBezTo>
                  <a:cubicBezTo>
                    <a:pt x="354" y="212"/>
                    <a:pt x="355" y="208"/>
                    <a:pt x="353" y="207"/>
                  </a:cubicBezTo>
                  <a:cubicBezTo>
                    <a:pt x="353" y="207"/>
                    <a:pt x="352" y="207"/>
                    <a:pt x="351" y="207"/>
                  </a:cubicBezTo>
                  <a:cubicBezTo>
                    <a:pt x="351" y="207"/>
                    <a:pt x="351" y="208"/>
                    <a:pt x="351" y="208"/>
                  </a:cubicBezTo>
                  <a:close/>
                  <a:moveTo>
                    <a:pt x="361" y="252"/>
                  </a:moveTo>
                  <a:cubicBezTo>
                    <a:pt x="361" y="252"/>
                    <a:pt x="361" y="252"/>
                    <a:pt x="361" y="252"/>
                  </a:cubicBezTo>
                  <a:cubicBezTo>
                    <a:pt x="361" y="252"/>
                    <a:pt x="361" y="252"/>
                    <a:pt x="361" y="252"/>
                  </a:cubicBezTo>
                  <a:close/>
                  <a:moveTo>
                    <a:pt x="366" y="250"/>
                  </a:moveTo>
                  <a:cubicBezTo>
                    <a:pt x="366" y="250"/>
                    <a:pt x="366" y="250"/>
                    <a:pt x="366" y="250"/>
                  </a:cubicBezTo>
                  <a:cubicBezTo>
                    <a:pt x="363" y="247"/>
                    <a:pt x="361" y="251"/>
                    <a:pt x="361" y="252"/>
                  </a:cubicBezTo>
                  <a:cubicBezTo>
                    <a:pt x="362" y="251"/>
                    <a:pt x="368" y="252"/>
                    <a:pt x="368" y="252"/>
                  </a:cubicBezTo>
                  <a:cubicBezTo>
                    <a:pt x="368" y="250"/>
                    <a:pt x="367" y="251"/>
                    <a:pt x="366" y="250"/>
                  </a:cubicBezTo>
                  <a:close/>
                  <a:moveTo>
                    <a:pt x="337" y="267"/>
                  </a:moveTo>
                  <a:cubicBezTo>
                    <a:pt x="339" y="265"/>
                    <a:pt x="338" y="266"/>
                    <a:pt x="339" y="264"/>
                  </a:cubicBezTo>
                  <a:cubicBezTo>
                    <a:pt x="338" y="265"/>
                    <a:pt x="329" y="265"/>
                    <a:pt x="331" y="267"/>
                  </a:cubicBezTo>
                  <a:cubicBezTo>
                    <a:pt x="333" y="267"/>
                    <a:pt x="335" y="266"/>
                    <a:pt x="337" y="267"/>
                  </a:cubicBezTo>
                  <a:close/>
                  <a:moveTo>
                    <a:pt x="359" y="265"/>
                  </a:moveTo>
                  <a:cubicBezTo>
                    <a:pt x="359" y="265"/>
                    <a:pt x="346" y="268"/>
                    <a:pt x="349" y="271"/>
                  </a:cubicBezTo>
                  <a:cubicBezTo>
                    <a:pt x="349" y="271"/>
                    <a:pt x="359" y="266"/>
                    <a:pt x="359" y="265"/>
                  </a:cubicBezTo>
                  <a:close/>
                  <a:moveTo>
                    <a:pt x="345" y="209"/>
                  </a:moveTo>
                  <a:cubicBezTo>
                    <a:pt x="345" y="210"/>
                    <a:pt x="345" y="211"/>
                    <a:pt x="345" y="212"/>
                  </a:cubicBezTo>
                  <a:cubicBezTo>
                    <a:pt x="347" y="211"/>
                    <a:pt x="346" y="213"/>
                    <a:pt x="347" y="213"/>
                  </a:cubicBezTo>
                  <a:cubicBezTo>
                    <a:pt x="347" y="214"/>
                    <a:pt x="346" y="215"/>
                    <a:pt x="348" y="216"/>
                  </a:cubicBezTo>
                  <a:cubicBezTo>
                    <a:pt x="349" y="215"/>
                    <a:pt x="351" y="212"/>
                    <a:pt x="350" y="210"/>
                  </a:cubicBezTo>
                  <a:cubicBezTo>
                    <a:pt x="350" y="212"/>
                    <a:pt x="344" y="208"/>
                    <a:pt x="345" y="209"/>
                  </a:cubicBezTo>
                  <a:close/>
                  <a:moveTo>
                    <a:pt x="353" y="264"/>
                  </a:moveTo>
                  <a:cubicBezTo>
                    <a:pt x="353" y="264"/>
                    <a:pt x="344" y="266"/>
                    <a:pt x="344" y="265"/>
                  </a:cubicBezTo>
                  <a:cubicBezTo>
                    <a:pt x="344" y="265"/>
                    <a:pt x="339" y="264"/>
                    <a:pt x="340" y="266"/>
                  </a:cubicBezTo>
                  <a:cubicBezTo>
                    <a:pt x="340" y="267"/>
                    <a:pt x="345" y="267"/>
                    <a:pt x="346" y="266"/>
                  </a:cubicBezTo>
                  <a:cubicBezTo>
                    <a:pt x="346" y="267"/>
                    <a:pt x="353" y="265"/>
                    <a:pt x="353" y="264"/>
                  </a:cubicBezTo>
                  <a:close/>
                  <a:moveTo>
                    <a:pt x="346" y="266"/>
                  </a:moveTo>
                  <a:cubicBezTo>
                    <a:pt x="346" y="267"/>
                    <a:pt x="346" y="266"/>
                    <a:pt x="346" y="266"/>
                  </a:cubicBezTo>
                  <a:close/>
                  <a:moveTo>
                    <a:pt x="339" y="210"/>
                  </a:moveTo>
                  <a:cubicBezTo>
                    <a:pt x="339" y="211"/>
                    <a:pt x="334" y="218"/>
                    <a:pt x="334" y="218"/>
                  </a:cubicBezTo>
                  <a:cubicBezTo>
                    <a:pt x="336" y="220"/>
                    <a:pt x="339" y="211"/>
                    <a:pt x="339" y="210"/>
                  </a:cubicBezTo>
                  <a:close/>
                  <a:moveTo>
                    <a:pt x="339" y="210"/>
                  </a:moveTo>
                  <a:cubicBezTo>
                    <a:pt x="339" y="210"/>
                    <a:pt x="339" y="210"/>
                    <a:pt x="339" y="210"/>
                  </a:cubicBezTo>
                  <a:cubicBezTo>
                    <a:pt x="339" y="210"/>
                    <a:pt x="339" y="210"/>
                    <a:pt x="339" y="210"/>
                  </a:cubicBezTo>
                  <a:close/>
                  <a:moveTo>
                    <a:pt x="341" y="205"/>
                  </a:moveTo>
                  <a:cubicBezTo>
                    <a:pt x="341" y="205"/>
                    <a:pt x="342" y="207"/>
                    <a:pt x="342" y="207"/>
                  </a:cubicBezTo>
                  <a:cubicBezTo>
                    <a:pt x="342" y="207"/>
                    <a:pt x="342" y="207"/>
                    <a:pt x="343" y="207"/>
                  </a:cubicBezTo>
                  <a:cubicBezTo>
                    <a:pt x="346" y="205"/>
                    <a:pt x="339" y="202"/>
                    <a:pt x="341" y="205"/>
                  </a:cubicBezTo>
                  <a:close/>
                  <a:moveTo>
                    <a:pt x="338" y="269"/>
                  </a:moveTo>
                  <a:cubicBezTo>
                    <a:pt x="340" y="270"/>
                    <a:pt x="342" y="271"/>
                    <a:pt x="343" y="270"/>
                  </a:cubicBezTo>
                  <a:cubicBezTo>
                    <a:pt x="341" y="268"/>
                    <a:pt x="336" y="268"/>
                    <a:pt x="338" y="269"/>
                  </a:cubicBezTo>
                  <a:close/>
                  <a:moveTo>
                    <a:pt x="359" y="251"/>
                  </a:moveTo>
                  <a:cubicBezTo>
                    <a:pt x="352" y="252"/>
                    <a:pt x="360" y="253"/>
                    <a:pt x="359" y="251"/>
                  </a:cubicBezTo>
                  <a:close/>
                  <a:moveTo>
                    <a:pt x="368" y="273"/>
                  </a:moveTo>
                  <a:cubicBezTo>
                    <a:pt x="367" y="273"/>
                    <a:pt x="366" y="273"/>
                    <a:pt x="365" y="274"/>
                  </a:cubicBezTo>
                  <a:cubicBezTo>
                    <a:pt x="365" y="276"/>
                    <a:pt x="369" y="275"/>
                    <a:pt x="368" y="273"/>
                  </a:cubicBezTo>
                  <a:close/>
                  <a:moveTo>
                    <a:pt x="416" y="268"/>
                  </a:moveTo>
                  <a:cubicBezTo>
                    <a:pt x="416" y="268"/>
                    <a:pt x="416" y="268"/>
                    <a:pt x="416" y="268"/>
                  </a:cubicBezTo>
                  <a:cubicBezTo>
                    <a:pt x="416" y="268"/>
                    <a:pt x="415" y="267"/>
                    <a:pt x="415" y="268"/>
                  </a:cubicBezTo>
                  <a:cubicBezTo>
                    <a:pt x="415" y="268"/>
                    <a:pt x="417" y="271"/>
                    <a:pt x="418" y="270"/>
                  </a:cubicBezTo>
                  <a:cubicBezTo>
                    <a:pt x="417" y="269"/>
                    <a:pt x="417" y="268"/>
                    <a:pt x="416" y="268"/>
                  </a:cubicBezTo>
                  <a:close/>
                  <a:moveTo>
                    <a:pt x="287" y="238"/>
                  </a:moveTo>
                  <a:cubicBezTo>
                    <a:pt x="287" y="238"/>
                    <a:pt x="287" y="238"/>
                    <a:pt x="287" y="238"/>
                  </a:cubicBezTo>
                  <a:close/>
                  <a:moveTo>
                    <a:pt x="285" y="237"/>
                  </a:moveTo>
                  <a:cubicBezTo>
                    <a:pt x="285" y="238"/>
                    <a:pt x="286" y="240"/>
                    <a:pt x="286" y="240"/>
                  </a:cubicBezTo>
                  <a:cubicBezTo>
                    <a:pt x="286" y="240"/>
                    <a:pt x="286" y="240"/>
                    <a:pt x="287" y="240"/>
                  </a:cubicBezTo>
                  <a:cubicBezTo>
                    <a:pt x="287" y="240"/>
                    <a:pt x="287" y="239"/>
                    <a:pt x="287" y="238"/>
                  </a:cubicBezTo>
                  <a:cubicBezTo>
                    <a:pt x="287" y="238"/>
                    <a:pt x="286" y="237"/>
                    <a:pt x="285" y="237"/>
                  </a:cubicBezTo>
                  <a:close/>
                  <a:moveTo>
                    <a:pt x="311" y="250"/>
                  </a:moveTo>
                  <a:cubicBezTo>
                    <a:pt x="311" y="251"/>
                    <a:pt x="311" y="251"/>
                    <a:pt x="312" y="251"/>
                  </a:cubicBezTo>
                  <a:cubicBezTo>
                    <a:pt x="313" y="251"/>
                    <a:pt x="313" y="249"/>
                    <a:pt x="312" y="249"/>
                  </a:cubicBezTo>
                  <a:cubicBezTo>
                    <a:pt x="312" y="249"/>
                    <a:pt x="312" y="249"/>
                    <a:pt x="312" y="249"/>
                  </a:cubicBezTo>
                  <a:cubicBezTo>
                    <a:pt x="311" y="249"/>
                    <a:pt x="311" y="249"/>
                    <a:pt x="312" y="249"/>
                  </a:cubicBezTo>
                  <a:cubicBezTo>
                    <a:pt x="311" y="249"/>
                    <a:pt x="310" y="249"/>
                    <a:pt x="311" y="250"/>
                  </a:cubicBezTo>
                  <a:close/>
                  <a:moveTo>
                    <a:pt x="368" y="243"/>
                  </a:moveTo>
                  <a:cubicBezTo>
                    <a:pt x="368" y="243"/>
                    <a:pt x="371" y="243"/>
                    <a:pt x="370" y="242"/>
                  </a:cubicBezTo>
                  <a:cubicBezTo>
                    <a:pt x="369" y="242"/>
                    <a:pt x="368" y="242"/>
                    <a:pt x="367" y="242"/>
                  </a:cubicBezTo>
                  <a:cubicBezTo>
                    <a:pt x="367" y="242"/>
                    <a:pt x="368" y="244"/>
                    <a:pt x="368" y="243"/>
                  </a:cubicBezTo>
                  <a:close/>
                  <a:moveTo>
                    <a:pt x="289" y="244"/>
                  </a:moveTo>
                  <a:cubicBezTo>
                    <a:pt x="286" y="247"/>
                    <a:pt x="292" y="246"/>
                    <a:pt x="290" y="246"/>
                  </a:cubicBezTo>
                  <a:cubicBezTo>
                    <a:pt x="290" y="245"/>
                    <a:pt x="290" y="244"/>
                    <a:pt x="289" y="244"/>
                  </a:cubicBezTo>
                  <a:close/>
                  <a:moveTo>
                    <a:pt x="377" y="257"/>
                  </a:moveTo>
                  <a:cubicBezTo>
                    <a:pt x="376" y="258"/>
                    <a:pt x="377" y="259"/>
                    <a:pt x="376" y="261"/>
                  </a:cubicBezTo>
                  <a:cubicBezTo>
                    <a:pt x="376" y="263"/>
                    <a:pt x="378" y="257"/>
                    <a:pt x="377" y="257"/>
                  </a:cubicBezTo>
                  <a:close/>
                  <a:moveTo>
                    <a:pt x="176" y="207"/>
                  </a:moveTo>
                  <a:cubicBezTo>
                    <a:pt x="178" y="208"/>
                    <a:pt x="178" y="206"/>
                    <a:pt x="179" y="206"/>
                  </a:cubicBezTo>
                  <a:cubicBezTo>
                    <a:pt x="178" y="206"/>
                    <a:pt x="176" y="206"/>
                    <a:pt x="176" y="207"/>
                  </a:cubicBezTo>
                  <a:close/>
                  <a:moveTo>
                    <a:pt x="304" y="241"/>
                  </a:moveTo>
                  <a:cubicBezTo>
                    <a:pt x="304" y="241"/>
                    <a:pt x="303" y="243"/>
                    <a:pt x="303" y="243"/>
                  </a:cubicBezTo>
                  <a:cubicBezTo>
                    <a:pt x="305" y="244"/>
                    <a:pt x="305" y="242"/>
                    <a:pt x="304" y="241"/>
                  </a:cubicBezTo>
                  <a:close/>
                  <a:moveTo>
                    <a:pt x="361" y="247"/>
                  </a:moveTo>
                  <a:cubicBezTo>
                    <a:pt x="360" y="247"/>
                    <a:pt x="361" y="247"/>
                    <a:pt x="361" y="247"/>
                  </a:cubicBezTo>
                  <a:close/>
                  <a:moveTo>
                    <a:pt x="361" y="247"/>
                  </a:moveTo>
                  <a:cubicBezTo>
                    <a:pt x="363" y="247"/>
                    <a:pt x="361" y="245"/>
                    <a:pt x="360" y="245"/>
                  </a:cubicBezTo>
                  <a:cubicBezTo>
                    <a:pt x="360" y="245"/>
                    <a:pt x="359" y="247"/>
                    <a:pt x="361" y="247"/>
                  </a:cubicBezTo>
                  <a:close/>
                  <a:moveTo>
                    <a:pt x="357" y="247"/>
                  </a:moveTo>
                  <a:cubicBezTo>
                    <a:pt x="356" y="247"/>
                    <a:pt x="352" y="245"/>
                    <a:pt x="352" y="247"/>
                  </a:cubicBezTo>
                  <a:cubicBezTo>
                    <a:pt x="353" y="249"/>
                    <a:pt x="356" y="245"/>
                    <a:pt x="356" y="248"/>
                  </a:cubicBezTo>
                  <a:cubicBezTo>
                    <a:pt x="357" y="248"/>
                    <a:pt x="357" y="247"/>
                    <a:pt x="357" y="247"/>
                  </a:cubicBezTo>
                  <a:close/>
                  <a:moveTo>
                    <a:pt x="369" y="262"/>
                  </a:moveTo>
                  <a:cubicBezTo>
                    <a:pt x="369" y="262"/>
                    <a:pt x="369" y="262"/>
                    <a:pt x="369" y="262"/>
                  </a:cubicBezTo>
                  <a:close/>
                  <a:moveTo>
                    <a:pt x="369" y="262"/>
                  </a:moveTo>
                  <a:cubicBezTo>
                    <a:pt x="368" y="263"/>
                    <a:pt x="367" y="264"/>
                    <a:pt x="367" y="265"/>
                  </a:cubicBezTo>
                  <a:cubicBezTo>
                    <a:pt x="368" y="266"/>
                    <a:pt x="371" y="262"/>
                    <a:pt x="370" y="262"/>
                  </a:cubicBezTo>
                  <a:cubicBezTo>
                    <a:pt x="370" y="261"/>
                    <a:pt x="369" y="262"/>
                    <a:pt x="369" y="262"/>
                  </a:cubicBezTo>
                  <a:close/>
                  <a:moveTo>
                    <a:pt x="383" y="247"/>
                  </a:moveTo>
                  <a:cubicBezTo>
                    <a:pt x="383" y="246"/>
                    <a:pt x="379" y="246"/>
                    <a:pt x="380" y="247"/>
                  </a:cubicBezTo>
                  <a:cubicBezTo>
                    <a:pt x="381" y="247"/>
                    <a:pt x="382" y="247"/>
                    <a:pt x="383" y="247"/>
                  </a:cubicBezTo>
                  <a:close/>
                  <a:moveTo>
                    <a:pt x="380" y="247"/>
                  </a:moveTo>
                  <a:cubicBezTo>
                    <a:pt x="380" y="247"/>
                    <a:pt x="381" y="247"/>
                    <a:pt x="380" y="247"/>
                  </a:cubicBezTo>
                  <a:close/>
                  <a:moveTo>
                    <a:pt x="273" y="204"/>
                  </a:moveTo>
                  <a:cubicBezTo>
                    <a:pt x="273" y="205"/>
                    <a:pt x="273" y="209"/>
                    <a:pt x="273" y="210"/>
                  </a:cubicBezTo>
                  <a:cubicBezTo>
                    <a:pt x="273" y="210"/>
                    <a:pt x="273" y="206"/>
                    <a:pt x="273" y="204"/>
                  </a:cubicBezTo>
                  <a:cubicBezTo>
                    <a:pt x="273" y="205"/>
                    <a:pt x="274" y="204"/>
                    <a:pt x="273" y="204"/>
                  </a:cubicBezTo>
                  <a:close/>
                  <a:moveTo>
                    <a:pt x="356" y="264"/>
                  </a:moveTo>
                  <a:cubicBezTo>
                    <a:pt x="356" y="264"/>
                    <a:pt x="358" y="264"/>
                    <a:pt x="358" y="263"/>
                  </a:cubicBezTo>
                  <a:cubicBezTo>
                    <a:pt x="357" y="262"/>
                    <a:pt x="355" y="264"/>
                    <a:pt x="356" y="264"/>
                  </a:cubicBezTo>
                  <a:cubicBezTo>
                    <a:pt x="356" y="264"/>
                    <a:pt x="355" y="264"/>
                    <a:pt x="356" y="264"/>
                  </a:cubicBezTo>
                  <a:close/>
                  <a:moveTo>
                    <a:pt x="293" y="250"/>
                  </a:moveTo>
                  <a:cubicBezTo>
                    <a:pt x="293" y="249"/>
                    <a:pt x="293" y="248"/>
                    <a:pt x="292" y="249"/>
                  </a:cubicBezTo>
                  <a:cubicBezTo>
                    <a:pt x="292" y="250"/>
                    <a:pt x="293" y="250"/>
                    <a:pt x="293" y="251"/>
                  </a:cubicBezTo>
                  <a:cubicBezTo>
                    <a:pt x="294" y="251"/>
                    <a:pt x="294" y="250"/>
                    <a:pt x="293" y="250"/>
                  </a:cubicBezTo>
                  <a:close/>
                  <a:moveTo>
                    <a:pt x="373" y="258"/>
                  </a:moveTo>
                  <a:cubicBezTo>
                    <a:pt x="373" y="258"/>
                    <a:pt x="374" y="257"/>
                    <a:pt x="374" y="256"/>
                  </a:cubicBezTo>
                  <a:cubicBezTo>
                    <a:pt x="373" y="256"/>
                    <a:pt x="371" y="260"/>
                    <a:pt x="373" y="258"/>
                  </a:cubicBezTo>
                  <a:close/>
                  <a:moveTo>
                    <a:pt x="381" y="245"/>
                  </a:moveTo>
                  <a:cubicBezTo>
                    <a:pt x="383" y="246"/>
                    <a:pt x="381" y="244"/>
                    <a:pt x="380" y="243"/>
                  </a:cubicBezTo>
                  <a:cubicBezTo>
                    <a:pt x="380" y="244"/>
                    <a:pt x="380" y="245"/>
                    <a:pt x="381" y="245"/>
                  </a:cubicBezTo>
                  <a:close/>
                  <a:moveTo>
                    <a:pt x="351" y="169"/>
                  </a:moveTo>
                  <a:cubicBezTo>
                    <a:pt x="352" y="169"/>
                    <a:pt x="353" y="168"/>
                    <a:pt x="353" y="167"/>
                  </a:cubicBezTo>
                  <a:cubicBezTo>
                    <a:pt x="351" y="167"/>
                    <a:pt x="351" y="168"/>
                    <a:pt x="351" y="169"/>
                  </a:cubicBezTo>
                  <a:close/>
                  <a:moveTo>
                    <a:pt x="417" y="248"/>
                  </a:moveTo>
                  <a:cubicBezTo>
                    <a:pt x="416" y="248"/>
                    <a:pt x="415" y="249"/>
                    <a:pt x="416" y="249"/>
                  </a:cubicBezTo>
                  <a:cubicBezTo>
                    <a:pt x="417" y="249"/>
                    <a:pt x="418" y="249"/>
                    <a:pt x="417" y="248"/>
                  </a:cubicBezTo>
                  <a:close/>
                  <a:moveTo>
                    <a:pt x="289" y="242"/>
                  </a:moveTo>
                  <a:cubicBezTo>
                    <a:pt x="288" y="240"/>
                    <a:pt x="288" y="243"/>
                    <a:pt x="288" y="243"/>
                  </a:cubicBezTo>
                  <a:cubicBezTo>
                    <a:pt x="289" y="244"/>
                    <a:pt x="289" y="243"/>
                    <a:pt x="289" y="242"/>
                  </a:cubicBezTo>
                  <a:close/>
                  <a:moveTo>
                    <a:pt x="363" y="234"/>
                  </a:moveTo>
                  <a:cubicBezTo>
                    <a:pt x="363" y="234"/>
                    <a:pt x="362" y="234"/>
                    <a:pt x="363" y="234"/>
                  </a:cubicBezTo>
                  <a:cubicBezTo>
                    <a:pt x="362" y="235"/>
                    <a:pt x="362" y="235"/>
                    <a:pt x="362" y="236"/>
                  </a:cubicBezTo>
                  <a:cubicBezTo>
                    <a:pt x="362" y="236"/>
                    <a:pt x="364" y="235"/>
                    <a:pt x="363" y="234"/>
                  </a:cubicBezTo>
                  <a:close/>
                  <a:moveTo>
                    <a:pt x="339" y="208"/>
                  </a:moveTo>
                  <a:cubicBezTo>
                    <a:pt x="339" y="208"/>
                    <a:pt x="340" y="209"/>
                    <a:pt x="340" y="209"/>
                  </a:cubicBezTo>
                  <a:cubicBezTo>
                    <a:pt x="340" y="208"/>
                    <a:pt x="340" y="208"/>
                    <a:pt x="341" y="208"/>
                  </a:cubicBezTo>
                  <a:cubicBezTo>
                    <a:pt x="341" y="207"/>
                    <a:pt x="340" y="207"/>
                    <a:pt x="339" y="208"/>
                  </a:cubicBezTo>
                  <a:cubicBezTo>
                    <a:pt x="339" y="207"/>
                    <a:pt x="339" y="207"/>
                    <a:pt x="339" y="208"/>
                  </a:cubicBezTo>
                  <a:close/>
                  <a:moveTo>
                    <a:pt x="313" y="230"/>
                  </a:moveTo>
                  <a:cubicBezTo>
                    <a:pt x="312" y="229"/>
                    <a:pt x="312" y="230"/>
                    <a:pt x="312" y="231"/>
                  </a:cubicBezTo>
                  <a:cubicBezTo>
                    <a:pt x="313" y="231"/>
                    <a:pt x="313" y="231"/>
                    <a:pt x="313" y="230"/>
                  </a:cubicBezTo>
                  <a:close/>
                  <a:moveTo>
                    <a:pt x="366" y="247"/>
                  </a:moveTo>
                  <a:cubicBezTo>
                    <a:pt x="366" y="246"/>
                    <a:pt x="366" y="247"/>
                    <a:pt x="366" y="247"/>
                  </a:cubicBezTo>
                  <a:cubicBezTo>
                    <a:pt x="366" y="247"/>
                    <a:pt x="366" y="247"/>
                    <a:pt x="366" y="247"/>
                  </a:cubicBezTo>
                  <a:cubicBezTo>
                    <a:pt x="366" y="248"/>
                    <a:pt x="366" y="249"/>
                    <a:pt x="368" y="247"/>
                  </a:cubicBezTo>
                  <a:cubicBezTo>
                    <a:pt x="368" y="246"/>
                    <a:pt x="367" y="246"/>
                    <a:pt x="366" y="247"/>
                  </a:cubicBezTo>
                  <a:close/>
                  <a:moveTo>
                    <a:pt x="283" y="234"/>
                  </a:moveTo>
                  <a:cubicBezTo>
                    <a:pt x="283" y="234"/>
                    <a:pt x="283" y="234"/>
                    <a:pt x="283" y="234"/>
                  </a:cubicBezTo>
                  <a:cubicBezTo>
                    <a:pt x="283" y="234"/>
                    <a:pt x="281" y="233"/>
                    <a:pt x="281" y="234"/>
                  </a:cubicBezTo>
                  <a:cubicBezTo>
                    <a:pt x="281" y="236"/>
                    <a:pt x="285" y="235"/>
                    <a:pt x="283" y="234"/>
                  </a:cubicBezTo>
                  <a:close/>
                  <a:moveTo>
                    <a:pt x="343" y="149"/>
                  </a:moveTo>
                  <a:cubicBezTo>
                    <a:pt x="341" y="149"/>
                    <a:pt x="341" y="149"/>
                    <a:pt x="341" y="150"/>
                  </a:cubicBezTo>
                  <a:cubicBezTo>
                    <a:pt x="343" y="149"/>
                    <a:pt x="343" y="151"/>
                    <a:pt x="343" y="149"/>
                  </a:cubicBezTo>
                  <a:close/>
                  <a:moveTo>
                    <a:pt x="348" y="271"/>
                  </a:moveTo>
                  <a:cubicBezTo>
                    <a:pt x="348" y="272"/>
                    <a:pt x="347" y="271"/>
                    <a:pt x="347" y="272"/>
                  </a:cubicBezTo>
                  <a:cubicBezTo>
                    <a:pt x="348" y="273"/>
                    <a:pt x="350" y="271"/>
                    <a:pt x="348" y="271"/>
                  </a:cubicBezTo>
                  <a:close/>
                  <a:moveTo>
                    <a:pt x="344" y="173"/>
                  </a:moveTo>
                  <a:cubicBezTo>
                    <a:pt x="344" y="173"/>
                    <a:pt x="344" y="173"/>
                    <a:pt x="344" y="173"/>
                  </a:cubicBezTo>
                  <a:close/>
                  <a:moveTo>
                    <a:pt x="345" y="174"/>
                  </a:moveTo>
                  <a:cubicBezTo>
                    <a:pt x="346" y="172"/>
                    <a:pt x="344" y="173"/>
                    <a:pt x="344" y="173"/>
                  </a:cubicBezTo>
                  <a:cubicBezTo>
                    <a:pt x="343" y="174"/>
                    <a:pt x="344" y="174"/>
                    <a:pt x="345" y="174"/>
                  </a:cubicBezTo>
                  <a:close/>
                  <a:moveTo>
                    <a:pt x="34" y="84"/>
                  </a:moveTo>
                  <a:cubicBezTo>
                    <a:pt x="35" y="83"/>
                    <a:pt x="37" y="80"/>
                    <a:pt x="37" y="80"/>
                  </a:cubicBezTo>
                  <a:cubicBezTo>
                    <a:pt x="35" y="78"/>
                    <a:pt x="34" y="84"/>
                    <a:pt x="34" y="84"/>
                  </a:cubicBezTo>
                  <a:close/>
                  <a:moveTo>
                    <a:pt x="347" y="223"/>
                  </a:moveTo>
                  <a:cubicBezTo>
                    <a:pt x="346" y="222"/>
                    <a:pt x="345" y="223"/>
                    <a:pt x="346" y="224"/>
                  </a:cubicBezTo>
                  <a:cubicBezTo>
                    <a:pt x="346" y="223"/>
                    <a:pt x="347" y="224"/>
                    <a:pt x="347" y="223"/>
                  </a:cubicBezTo>
                  <a:close/>
                  <a:moveTo>
                    <a:pt x="361" y="137"/>
                  </a:moveTo>
                  <a:cubicBezTo>
                    <a:pt x="361" y="137"/>
                    <a:pt x="361" y="137"/>
                    <a:pt x="361" y="137"/>
                  </a:cubicBezTo>
                  <a:cubicBezTo>
                    <a:pt x="360" y="138"/>
                    <a:pt x="360" y="139"/>
                    <a:pt x="361" y="139"/>
                  </a:cubicBezTo>
                  <a:cubicBezTo>
                    <a:pt x="361" y="138"/>
                    <a:pt x="362" y="137"/>
                    <a:pt x="361" y="137"/>
                  </a:cubicBezTo>
                  <a:close/>
                  <a:moveTo>
                    <a:pt x="361" y="139"/>
                  </a:moveTo>
                  <a:cubicBezTo>
                    <a:pt x="361" y="139"/>
                    <a:pt x="361" y="139"/>
                    <a:pt x="361" y="139"/>
                  </a:cubicBezTo>
                  <a:cubicBezTo>
                    <a:pt x="361" y="139"/>
                    <a:pt x="361" y="139"/>
                    <a:pt x="361" y="139"/>
                  </a:cubicBezTo>
                  <a:close/>
                  <a:moveTo>
                    <a:pt x="422" y="274"/>
                  </a:moveTo>
                  <a:cubicBezTo>
                    <a:pt x="423" y="274"/>
                    <a:pt x="422" y="274"/>
                    <a:pt x="422" y="274"/>
                  </a:cubicBezTo>
                  <a:cubicBezTo>
                    <a:pt x="424" y="275"/>
                    <a:pt x="423" y="274"/>
                    <a:pt x="422" y="273"/>
                  </a:cubicBezTo>
                  <a:cubicBezTo>
                    <a:pt x="421" y="273"/>
                    <a:pt x="422" y="274"/>
                    <a:pt x="422" y="274"/>
                  </a:cubicBezTo>
                  <a:cubicBezTo>
                    <a:pt x="422" y="274"/>
                    <a:pt x="422" y="274"/>
                    <a:pt x="422" y="274"/>
                  </a:cubicBezTo>
                  <a:close/>
                  <a:moveTo>
                    <a:pt x="347" y="148"/>
                  </a:moveTo>
                  <a:cubicBezTo>
                    <a:pt x="347" y="148"/>
                    <a:pt x="347" y="148"/>
                    <a:pt x="347" y="148"/>
                  </a:cubicBezTo>
                  <a:cubicBezTo>
                    <a:pt x="347" y="145"/>
                    <a:pt x="346" y="149"/>
                    <a:pt x="347" y="148"/>
                  </a:cubicBezTo>
                  <a:close/>
                  <a:moveTo>
                    <a:pt x="292" y="247"/>
                  </a:moveTo>
                  <a:cubicBezTo>
                    <a:pt x="292" y="248"/>
                    <a:pt x="291" y="247"/>
                    <a:pt x="292" y="248"/>
                  </a:cubicBezTo>
                  <a:cubicBezTo>
                    <a:pt x="292" y="249"/>
                    <a:pt x="292" y="248"/>
                    <a:pt x="292" y="247"/>
                  </a:cubicBezTo>
                  <a:close/>
                  <a:moveTo>
                    <a:pt x="408" y="247"/>
                  </a:moveTo>
                  <a:cubicBezTo>
                    <a:pt x="408" y="247"/>
                    <a:pt x="408" y="247"/>
                    <a:pt x="408" y="247"/>
                  </a:cubicBezTo>
                  <a:cubicBezTo>
                    <a:pt x="407" y="248"/>
                    <a:pt x="409" y="248"/>
                    <a:pt x="408" y="247"/>
                  </a:cubicBezTo>
                  <a:close/>
                  <a:moveTo>
                    <a:pt x="386" y="288"/>
                  </a:moveTo>
                  <a:cubicBezTo>
                    <a:pt x="386" y="288"/>
                    <a:pt x="385" y="289"/>
                    <a:pt x="386" y="288"/>
                  </a:cubicBezTo>
                  <a:close/>
                  <a:moveTo>
                    <a:pt x="386" y="288"/>
                  </a:moveTo>
                  <a:cubicBezTo>
                    <a:pt x="386" y="288"/>
                    <a:pt x="386" y="288"/>
                    <a:pt x="386" y="288"/>
                  </a:cubicBezTo>
                  <a:close/>
                  <a:moveTo>
                    <a:pt x="341" y="227"/>
                  </a:moveTo>
                  <a:cubicBezTo>
                    <a:pt x="342" y="226"/>
                    <a:pt x="339" y="227"/>
                    <a:pt x="341" y="227"/>
                  </a:cubicBezTo>
                  <a:close/>
                  <a:moveTo>
                    <a:pt x="333" y="220"/>
                  </a:moveTo>
                  <a:cubicBezTo>
                    <a:pt x="333" y="220"/>
                    <a:pt x="333" y="220"/>
                    <a:pt x="333" y="220"/>
                  </a:cubicBezTo>
                  <a:cubicBezTo>
                    <a:pt x="335" y="220"/>
                    <a:pt x="332" y="219"/>
                    <a:pt x="333" y="220"/>
                  </a:cubicBezTo>
                  <a:close/>
                  <a:moveTo>
                    <a:pt x="353" y="163"/>
                  </a:moveTo>
                  <a:cubicBezTo>
                    <a:pt x="353" y="164"/>
                    <a:pt x="355" y="163"/>
                    <a:pt x="353" y="163"/>
                  </a:cubicBezTo>
                  <a:close/>
                  <a:moveTo>
                    <a:pt x="375" y="114"/>
                  </a:moveTo>
                  <a:cubicBezTo>
                    <a:pt x="375" y="114"/>
                    <a:pt x="375" y="114"/>
                    <a:pt x="375" y="114"/>
                  </a:cubicBezTo>
                  <a:cubicBezTo>
                    <a:pt x="374" y="116"/>
                    <a:pt x="375" y="115"/>
                    <a:pt x="376" y="115"/>
                  </a:cubicBezTo>
                  <a:cubicBezTo>
                    <a:pt x="376" y="114"/>
                    <a:pt x="375" y="114"/>
                    <a:pt x="375" y="114"/>
                  </a:cubicBezTo>
                  <a:close/>
                  <a:moveTo>
                    <a:pt x="356" y="232"/>
                  </a:moveTo>
                  <a:cubicBezTo>
                    <a:pt x="356" y="229"/>
                    <a:pt x="354" y="234"/>
                    <a:pt x="356" y="232"/>
                  </a:cubicBezTo>
                  <a:close/>
                  <a:moveTo>
                    <a:pt x="345" y="271"/>
                  </a:moveTo>
                  <a:cubicBezTo>
                    <a:pt x="343" y="272"/>
                    <a:pt x="347" y="271"/>
                    <a:pt x="345" y="271"/>
                  </a:cubicBezTo>
                  <a:close/>
                  <a:moveTo>
                    <a:pt x="377" y="221"/>
                  </a:moveTo>
                  <a:cubicBezTo>
                    <a:pt x="378" y="218"/>
                    <a:pt x="376" y="223"/>
                    <a:pt x="377" y="221"/>
                  </a:cubicBezTo>
                  <a:close/>
                  <a:moveTo>
                    <a:pt x="347" y="207"/>
                  </a:moveTo>
                  <a:cubicBezTo>
                    <a:pt x="347" y="204"/>
                    <a:pt x="345" y="209"/>
                    <a:pt x="347" y="207"/>
                  </a:cubicBezTo>
                  <a:close/>
                  <a:moveTo>
                    <a:pt x="356" y="214"/>
                  </a:moveTo>
                  <a:cubicBezTo>
                    <a:pt x="356" y="214"/>
                    <a:pt x="355" y="213"/>
                    <a:pt x="356" y="214"/>
                  </a:cubicBezTo>
                  <a:close/>
                  <a:moveTo>
                    <a:pt x="291" y="224"/>
                  </a:moveTo>
                  <a:cubicBezTo>
                    <a:pt x="291" y="225"/>
                    <a:pt x="292" y="223"/>
                    <a:pt x="291" y="223"/>
                  </a:cubicBezTo>
                  <a:cubicBezTo>
                    <a:pt x="291" y="223"/>
                    <a:pt x="291" y="223"/>
                    <a:pt x="291" y="224"/>
                  </a:cubicBezTo>
                  <a:close/>
                  <a:moveTo>
                    <a:pt x="365" y="264"/>
                  </a:moveTo>
                  <a:cubicBezTo>
                    <a:pt x="364" y="265"/>
                    <a:pt x="366" y="264"/>
                    <a:pt x="365" y="264"/>
                  </a:cubicBezTo>
                  <a:close/>
                  <a:moveTo>
                    <a:pt x="365" y="264"/>
                  </a:moveTo>
                  <a:cubicBezTo>
                    <a:pt x="365" y="264"/>
                    <a:pt x="365" y="264"/>
                    <a:pt x="365" y="264"/>
                  </a:cubicBezTo>
                  <a:close/>
                  <a:moveTo>
                    <a:pt x="343" y="260"/>
                  </a:moveTo>
                  <a:cubicBezTo>
                    <a:pt x="343" y="259"/>
                    <a:pt x="343" y="259"/>
                    <a:pt x="343" y="258"/>
                  </a:cubicBezTo>
                  <a:cubicBezTo>
                    <a:pt x="342" y="259"/>
                    <a:pt x="342" y="259"/>
                    <a:pt x="343" y="260"/>
                  </a:cubicBezTo>
                  <a:close/>
                  <a:moveTo>
                    <a:pt x="276" y="218"/>
                  </a:moveTo>
                  <a:cubicBezTo>
                    <a:pt x="274" y="218"/>
                    <a:pt x="276" y="221"/>
                    <a:pt x="276" y="218"/>
                  </a:cubicBezTo>
                  <a:close/>
                  <a:moveTo>
                    <a:pt x="297" y="256"/>
                  </a:moveTo>
                  <a:cubicBezTo>
                    <a:pt x="296" y="256"/>
                    <a:pt x="299" y="258"/>
                    <a:pt x="297" y="256"/>
                  </a:cubicBezTo>
                  <a:close/>
                  <a:moveTo>
                    <a:pt x="364" y="241"/>
                  </a:moveTo>
                  <a:cubicBezTo>
                    <a:pt x="362" y="240"/>
                    <a:pt x="364" y="238"/>
                    <a:pt x="363" y="237"/>
                  </a:cubicBezTo>
                  <a:cubicBezTo>
                    <a:pt x="363" y="237"/>
                    <a:pt x="362" y="237"/>
                    <a:pt x="362" y="238"/>
                  </a:cubicBezTo>
                  <a:cubicBezTo>
                    <a:pt x="361" y="237"/>
                    <a:pt x="362" y="236"/>
                    <a:pt x="361" y="235"/>
                  </a:cubicBezTo>
                  <a:cubicBezTo>
                    <a:pt x="360" y="236"/>
                    <a:pt x="360" y="238"/>
                    <a:pt x="360" y="240"/>
                  </a:cubicBezTo>
                  <a:cubicBezTo>
                    <a:pt x="361" y="241"/>
                    <a:pt x="360" y="244"/>
                    <a:pt x="360" y="244"/>
                  </a:cubicBezTo>
                  <a:cubicBezTo>
                    <a:pt x="360" y="245"/>
                    <a:pt x="362" y="244"/>
                    <a:pt x="362" y="244"/>
                  </a:cubicBezTo>
                  <a:cubicBezTo>
                    <a:pt x="362" y="240"/>
                    <a:pt x="363" y="243"/>
                    <a:pt x="364" y="241"/>
                  </a:cubicBezTo>
                  <a:close/>
                  <a:moveTo>
                    <a:pt x="213" y="9"/>
                  </a:moveTo>
                  <a:cubicBezTo>
                    <a:pt x="213" y="9"/>
                    <a:pt x="213" y="9"/>
                    <a:pt x="213" y="10"/>
                  </a:cubicBezTo>
                  <a:cubicBezTo>
                    <a:pt x="213" y="9"/>
                    <a:pt x="213" y="9"/>
                    <a:pt x="213" y="9"/>
                  </a:cubicBezTo>
                  <a:close/>
                  <a:moveTo>
                    <a:pt x="358" y="229"/>
                  </a:moveTo>
                  <a:cubicBezTo>
                    <a:pt x="358" y="229"/>
                    <a:pt x="358" y="229"/>
                    <a:pt x="358" y="229"/>
                  </a:cubicBezTo>
                  <a:cubicBezTo>
                    <a:pt x="359" y="232"/>
                    <a:pt x="358" y="228"/>
                    <a:pt x="358" y="229"/>
                  </a:cubicBezTo>
                  <a:close/>
                  <a:moveTo>
                    <a:pt x="346" y="243"/>
                  </a:moveTo>
                  <a:cubicBezTo>
                    <a:pt x="346" y="243"/>
                    <a:pt x="346" y="242"/>
                    <a:pt x="346" y="243"/>
                  </a:cubicBezTo>
                  <a:close/>
                  <a:moveTo>
                    <a:pt x="346" y="243"/>
                  </a:moveTo>
                  <a:cubicBezTo>
                    <a:pt x="347" y="242"/>
                    <a:pt x="346" y="242"/>
                    <a:pt x="346" y="243"/>
                  </a:cubicBezTo>
                  <a:close/>
                  <a:moveTo>
                    <a:pt x="272" y="211"/>
                  </a:moveTo>
                  <a:cubicBezTo>
                    <a:pt x="272" y="211"/>
                    <a:pt x="272" y="211"/>
                    <a:pt x="272" y="211"/>
                  </a:cubicBezTo>
                  <a:cubicBezTo>
                    <a:pt x="272" y="211"/>
                    <a:pt x="272" y="211"/>
                    <a:pt x="272" y="211"/>
                  </a:cubicBezTo>
                  <a:close/>
                  <a:moveTo>
                    <a:pt x="272" y="211"/>
                  </a:moveTo>
                  <a:cubicBezTo>
                    <a:pt x="273" y="213"/>
                    <a:pt x="273" y="211"/>
                    <a:pt x="272" y="211"/>
                  </a:cubicBezTo>
                  <a:close/>
                  <a:moveTo>
                    <a:pt x="424" y="274"/>
                  </a:moveTo>
                  <a:cubicBezTo>
                    <a:pt x="424" y="271"/>
                    <a:pt x="422" y="275"/>
                    <a:pt x="424" y="274"/>
                  </a:cubicBezTo>
                  <a:close/>
                  <a:moveTo>
                    <a:pt x="341" y="187"/>
                  </a:moveTo>
                  <a:cubicBezTo>
                    <a:pt x="341" y="187"/>
                    <a:pt x="340" y="188"/>
                    <a:pt x="341" y="187"/>
                  </a:cubicBezTo>
                  <a:close/>
                  <a:moveTo>
                    <a:pt x="421" y="271"/>
                  </a:moveTo>
                  <a:cubicBezTo>
                    <a:pt x="421" y="270"/>
                    <a:pt x="420" y="273"/>
                    <a:pt x="421" y="271"/>
                  </a:cubicBezTo>
                  <a:close/>
                  <a:moveTo>
                    <a:pt x="314" y="246"/>
                  </a:moveTo>
                  <a:cubicBezTo>
                    <a:pt x="313" y="247"/>
                    <a:pt x="314" y="245"/>
                    <a:pt x="314" y="246"/>
                  </a:cubicBezTo>
                  <a:close/>
                  <a:moveTo>
                    <a:pt x="410" y="257"/>
                  </a:moveTo>
                  <a:cubicBezTo>
                    <a:pt x="411" y="259"/>
                    <a:pt x="410" y="256"/>
                    <a:pt x="410" y="257"/>
                  </a:cubicBezTo>
                  <a:close/>
                  <a:moveTo>
                    <a:pt x="417" y="265"/>
                  </a:moveTo>
                  <a:cubicBezTo>
                    <a:pt x="415" y="267"/>
                    <a:pt x="420" y="265"/>
                    <a:pt x="417" y="265"/>
                  </a:cubicBezTo>
                  <a:close/>
                  <a:moveTo>
                    <a:pt x="75" y="56"/>
                  </a:moveTo>
                  <a:cubicBezTo>
                    <a:pt x="75" y="57"/>
                    <a:pt x="77" y="55"/>
                    <a:pt x="75" y="56"/>
                  </a:cubicBezTo>
                  <a:close/>
                  <a:moveTo>
                    <a:pt x="292" y="215"/>
                  </a:moveTo>
                  <a:cubicBezTo>
                    <a:pt x="291" y="213"/>
                    <a:pt x="291" y="215"/>
                    <a:pt x="292" y="215"/>
                  </a:cubicBezTo>
                  <a:close/>
                  <a:moveTo>
                    <a:pt x="291" y="215"/>
                  </a:moveTo>
                  <a:cubicBezTo>
                    <a:pt x="291" y="215"/>
                    <a:pt x="291" y="215"/>
                    <a:pt x="291" y="215"/>
                  </a:cubicBezTo>
                  <a:close/>
                  <a:moveTo>
                    <a:pt x="276" y="222"/>
                  </a:moveTo>
                  <a:cubicBezTo>
                    <a:pt x="276" y="223"/>
                    <a:pt x="277" y="223"/>
                    <a:pt x="276" y="222"/>
                  </a:cubicBezTo>
                  <a:close/>
                  <a:moveTo>
                    <a:pt x="344" y="225"/>
                  </a:moveTo>
                  <a:cubicBezTo>
                    <a:pt x="346" y="226"/>
                    <a:pt x="344" y="223"/>
                    <a:pt x="344" y="225"/>
                  </a:cubicBezTo>
                  <a:close/>
                  <a:moveTo>
                    <a:pt x="286" y="235"/>
                  </a:moveTo>
                  <a:cubicBezTo>
                    <a:pt x="284" y="237"/>
                    <a:pt x="286" y="236"/>
                    <a:pt x="286" y="235"/>
                  </a:cubicBezTo>
                  <a:close/>
                  <a:moveTo>
                    <a:pt x="286" y="236"/>
                  </a:moveTo>
                  <a:cubicBezTo>
                    <a:pt x="286" y="236"/>
                    <a:pt x="286" y="235"/>
                    <a:pt x="286" y="235"/>
                  </a:cubicBezTo>
                  <a:cubicBezTo>
                    <a:pt x="286" y="236"/>
                    <a:pt x="286" y="236"/>
                    <a:pt x="286" y="236"/>
                  </a:cubicBezTo>
                  <a:close/>
                  <a:moveTo>
                    <a:pt x="361" y="264"/>
                  </a:moveTo>
                  <a:cubicBezTo>
                    <a:pt x="359" y="264"/>
                    <a:pt x="362" y="265"/>
                    <a:pt x="361" y="264"/>
                  </a:cubicBezTo>
                  <a:close/>
                  <a:moveTo>
                    <a:pt x="422" y="250"/>
                  </a:moveTo>
                  <a:cubicBezTo>
                    <a:pt x="421" y="251"/>
                    <a:pt x="424" y="250"/>
                    <a:pt x="422" y="250"/>
                  </a:cubicBezTo>
                  <a:close/>
                  <a:moveTo>
                    <a:pt x="334" y="221"/>
                  </a:moveTo>
                  <a:cubicBezTo>
                    <a:pt x="334" y="222"/>
                    <a:pt x="335" y="221"/>
                    <a:pt x="334" y="221"/>
                  </a:cubicBezTo>
                  <a:close/>
                  <a:moveTo>
                    <a:pt x="408" y="257"/>
                  </a:moveTo>
                  <a:cubicBezTo>
                    <a:pt x="409" y="256"/>
                    <a:pt x="407" y="256"/>
                    <a:pt x="408" y="257"/>
                  </a:cubicBezTo>
                  <a:close/>
                  <a:moveTo>
                    <a:pt x="378" y="244"/>
                  </a:moveTo>
                  <a:cubicBezTo>
                    <a:pt x="378" y="246"/>
                    <a:pt x="379" y="244"/>
                    <a:pt x="378" y="244"/>
                  </a:cubicBezTo>
                  <a:close/>
                  <a:moveTo>
                    <a:pt x="173" y="208"/>
                  </a:moveTo>
                  <a:cubicBezTo>
                    <a:pt x="174" y="208"/>
                    <a:pt x="174" y="207"/>
                    <a:pt x="173" y="208"/>
                  </a:cubicBezTo>
                  <a:close/>
                  <a:moveTo>
                    <a:pt x="415" y="245"/>
                  </a:moveTo>
                  <a:cubicBezTo>
                    <a:pt x="414" y="245"/>
                    <a:pt x="415" y="247"/>
                    <a:pt x="415" y="245"/>
                  </a:cubicBezTo>
                  <a:close/>
                  <a:moveTo>
                    <a:pt x="342" y="189"/>
                  </a:moveTo>
                  <a:cubicBezTo>
                    <a:pt x="342" y="189"/>
                    <a:pt x="342" y="189"/>
                    <a:pt x="342" y="189"/>
                  </a:cubicBezTo>
                  <a:cubicBezTo>
                    <a:pt x="343" y="188"/>
                    <a:pt x="342" y="188"/>
                    <a:pt x="342" y="189"/>
                  </a:cubicBezTo>
                  <a:close/>
                  <a:moveTo>
                    <a:pt x="308" y="233"/>
                  </a:moveTo>
                  <a:cubicBezTo>
                    <a:pt x="308" y="233"/>
                    <a:pt x="308" y="233"/>
                    <a:pt x="308" y="233"/>
                  </a:cubicBezTo>
                  <a:cubicBezTo>
                    <a:pt x="308" y="233"/>
                    <a:pt x="308" y="233"/>
                    <a:pt x="308" y="233"/>
                  </a:cubicBezTo>
                  <a:cubicBezTo>
                    <a:pt x="308" y="231"/>
                    <a:pt x="307" y="233"/>
                    <a:pt x="308" y="233"/>
                  </a:cubicBezTo>
                  <a:close/>
                  <a:moveTo>
                    <a:pt x="306" y="234"/>
                  </a:moveTo>
                  <a:cubicBezTo>
                    <a:pt x="307" y="233"/>
                    <a:pt x="306" y="233"/>
                    <a:pt x="306" y="234"/>
                  </a:cubicBezTo>
                  <a:close/>
                  <a:moveTo>
                    <a:pt x="314" y="234"/>
                  </a:moveTo>
                  <a:cubicBezTo>
                    <a:pt x="313" y="235"/>
                    <a:pt x="314" y="232"/>
                    <a:pt x="314" y="234"/>
                  </a:cubicBezTo>
                  <a:close/>
                  <a:moveTo>
                    <a:pt x="302" y="234"/>
                  </a:moveTo>
                  <a:cubicBezTo>
                    <a:pt x="302" y="234"/>
                    <a:pt x="302" y="233"/>
                    <a:pt x="302" y="234"/>
                  </a:cubicBezTo>
                  <a:close/>
                  <a:moveTo>
                    <a:pt x="362" y="261"/>
                  </a:moveTo>
                  <a:cubicBezTo>
                    <a:pt x="362" y="263"/>
                    <a:pt x="363" y="261"/>
                    <a:pt x="362" y="261"/>
                  </a:cubicBezTo>
                  <a:close/>
                  <a:moveTo>
                    <a:pt x="323" y="258"/>
                  </a:moveTo>
                  <a:cubicBezTo>
                    <a:pt x="323" y="258"/>
                    <a:pt x="323" y="258"/>
                    <a:pt x="323" y="258"/>
                  </a:cubicBezTo>
                  <a:cubicBezTo>
                    <a:pt x="323" y="258"/>
                    <a:pt x="323" y="258"/>
                    <a:pt x="323" y="258"/>
                  </a:cubicBezTo>
                  <a:close/>
                  <a:moveTo>
                    <a:pt x="359" y="263"/>
                  </a:moveTo>
                  <a:cubicBezTo>
                    <a:pt x="359" y="264"/>
                    <a:pt x="360" y="263"/>
                    <a:pt x="359" y="263"/>
                  </a:cubicBezTo>
                  <a:close/>
                  <a:moveTo>
                    <a:pt x="379" y="246"/>
                  </a:moveTo>
                  <a:cubicBezTo>
                    <a:pt x="379" y="246"/>
                    <a:pt x="379" y="246"/>
                    <a:pt x="380" y="246"/>
                  </a:cubicBezTo>
                  <a:cubicBezTo>
                    <a:pt x="379" y="246"/>
                    <a:pt x="379" y="246"/>
                    <a:pt x="379" y="246"/>
                  </a:cubicBezTo>
                  <a:close/>
                  <a:moveTo>
                    <a:pt x="350" y="215"/>
                  </a:moveTo>
                  <a:cubicBezTo>
                    <a:pt x="350" y="215"/>
                    <a:pt x="350" y="215"/>
                    <a:pt x="350" y="215"/>
                  </a:cubicBezTo>
                  <a:cubicBezTo>
                    <a:pt x="352" y="215"/>
                    <a:pt x="352" y="214"/>
                    <a:pt x="351" y="213"/>
                  </a:cubicBezTo>
                  <a:cubicBezTo>
                    <a:pt x="351" y="213"/>
                    <a:pt x="350" y="214"/>
                    <a:pt x="350" y="215"/>
                  </a:cubicBezTo>
                  <a:close/>
                  <a:moveTo>
                    <a:pt x="39" y="91"/>
                  </a:moveTo>
                  <a:cubicBezTo>
                    <a:pt x="39" y="91"/>
                    <a:pt x="39" y="91"/>
                    <a:pt x="40" y="91"/>
                  </a:cubicBezTo>
                  <a:cubicBezTo>
                    <a:pt x="39" y="91"/>
                    <a:pt x="39" y="91"/>
                    <a:pt x="39" y="91"/>
                  </a:cubicBezTo>
                  <a:close/>
                  <a:moveTo>
                    <a:pt x="39" y="91"/>
                  </a:moveTo>
                  <a:cubicBezTo>
                    <a:pt x="39" y="91"/>
                    <a:pt x="39" y="91"/>
                    <a:pt x="39" y="91"/>
                  </a:cubicBezTo>
                  <a:close/>
                  <a:moveTo>
                    <a:pt x="346" y="257"/>
                  </a:moveTo>
                  <a:cubicBezTo>
                    <a:pt x="346" y="256"/>
                    <a:pt x="346" y="256"/>
                    <a:pt x="346" y="257"/>
                  </a:cubicBezTo>
                  <a:close/>
                  <a:moveTo>
                    <a:pt x="5" y="210"/>
                  </a:moveTo>
                  <a:cubicBezTo>
                    <a:pt x="4" y="211"/>
                    <a:pt x="7" y="210"/>
                    <a:pt x="5" y="210"/>
                  </a:cubicBezTo>
                  <a:close/>
                  <a:moveTo>
                    <a:pt x="67" y="231"/>
                  </a:moveTo>
                  <a:cubicBezTo>
                    <a:pt x="65" y="231"/>
                    <a:pt x="67" y="233"/>
                    <a:pt x="67" y="233"/>
                  </a:cubicBezTo>
                  <a:cubicBezTo>
                    <a:pt x="67" y="232"/>
                    <a:pt x="67" y="232"/>
                    <a:pt x="67" y="231"/>
                  </a:cubicBezTo>
                  <a:close/>
                  <a:moveTo>
                    <a:pt x="354" y="158"/>
                  </a:moveTo>
                  <a:cubicBezTo>
                    <a:pt x="354" y="158"/>
                    <a:pt x="354" y="158"/>
                    <a:pt x="354" y="158"/>
                  </a:cubicBezTo>
                  <a:cubicBezTo>
                    <a:pt x="354" y="155"/>
                    <a:pt x="354" y="158"/>
                    <a:pt x="354" y="158"/>
                  </a:cubicBezTo>
                  <a:close/>
                  <a:moveTo>
                    <a:pt x="349" y="202"/>
                  </a:moveTo>
                  <a:cubicBezTo>
                    <a:pt x="349" y="203"/>
                    <a:pt x="349" y="203"/>
                    <a:pt x="350" y="204"/>
                  </a:cubicBezTo>
                  <a:cubicBezTo>
                    <a:pt x="350" y="203"/>
                    <a:pt x="350" y="202"/>
                    <a:pt x="349" y="202"/>
                  </a:cubicBezTo>
                  <a:close/>
                  <a:moveTo>
                    <a:pt x="188" y="184"/>
                  </a:moveTo>
                  <a:cubicBezTo>
                    <a:pt x="188" y="185"/>
                    <a:pt x="188" y="185"/>
                    <a:pt x="188" y="185"/>
                  </a:cubicBezTo>
                  <a:cubicBezTo>
                    <a:pt x="188" y="185"/>
                    <a:pt x="188" y="185"/>
                    <a:pt x="188" y="184"/>
                  </a:cubicBezTo>
                  <a:close/>
                  <a:moveTo>
                    <a:pt x="345" y="206"/>
                  </a:moveTo>
                  <a:cubicBezTo>
                    <a:pt x="344" y="207"/>
                    <a:pt x="344" y="208"/>
                    <a:pt x="345" y="208"/>
                  </a:cubicBezTo>
                  <a:cubicBezTo>
                    <a:pt x="345" y="207"/>
                    <a:pt x="345" y="207"/>
                    <a:pt x="345" y="206"/>
                  </a:cubicBezTo>
                  <a:cubicBezTo>
                    <a:pt x="345" y="206"/>
                    <a:pt x="345" y="206"/>
                    <a:pt x="345" y="206"/>
                  </a:cubicBezTo>
                  <a:close/>
                  <a:moveTo>
                    <a:pt x="330" y="261"/>
                  </a:moveTo>
                  <a:cubicBezTo>
                    <a:pt x="330" y="261"/>
                    <a:pt x="329" y="261"/>
                    <a:pt x="329" y="261"/>
                  </a:cubicBezTo>
                  <a:cubicBezTo>
                    <a:pt x="329" y="261"/>
                    <a:pt x="330" y="261"/>
                    <a:pt x="330" y="261"/>
                  </a:cubicBezTo>
                  <a:close/>
                  <a:moveTo>
                    <a:pt x="421" y="267"/>
                  </a:moveTo>
                  <a:cubicBezTo>
                    <a:pt x="423" y="269"/>
                    <a:pt x="420" y="265"/>
                    <a:pt x="421" y="267"/>
                  </a:cubicBezTo>
                  <a:close/>
                  <a:moveTo>
                    <a:pt x="365" y="242"/>
                  </a:moveTo>
                  <a:cubicBezTo>
                    <a:pt x="365" y="242"/>
                    <a:pt x="365" y="242"/>
                    <a:pt x="365" y="242"/>
                  </a:cubicBezTo>
                  <a:cubicBezTo>
                    <a:pt x="365" y="242"/>
                    <a:pt x="365" y="242"/>
                    <a:pt x="365" y="242"/>
                  </a:cubicBezTo>
                  <a:close/>
                  <a:moveTo>
                    <a:pt x="95" y="78"/>
                  </a:moveTo>
                  <a:cubicBezTo>
                    <a:pt x="95" y="78"/>
                    <a:pt x="95" y="78"/>
                    <a:pt x="95" y="78"/>
                  </a:cubicBezTo>
                  <a:cubicBezTo>
                    <a:pt x="95" y="78"/>
                    <a:pt x="95" y="78"/>
                    <a:pt x="95" y="78"/>
                  </a:cubicBezTo>
                  <a:cubicBezTo>
                    <a:pt x="94" y="78"/>
                    <a:pt x="93" y="80"/>
                    <a:pt x="94" y="81"/>
                  </a:cubicBezTo>
                  <a:cubicBezTo>
                    <a:pt x="95" y="81"/>
                    <a:pt x="96" y="80"/>
                    <a:pt x="96" y="79"/>
                  </a:cubicBezTo>
                  <a:cubicBezTo>
                    <a:pt x="95" y="80"/>
                    <a:pt x="96" y="78"/>
                    <a:pt x="95" y="78"/>
                  </a:cubicBezTo>
                  <a:close/>
                  <a:moveTo>
                    <a:pt x="88" y="81"/>
                  </a:moveTo>
                  <a:cubicBezTo>
                    <a:pt x="86" y="82"/>
                    <a:pt x="86" y="82"/>
                    <a:pt x="86" y="84"/>
                  </a:cubicBezTo>
                  <a:cubicBezTo>
                    <a:pt x="88" y="83"/>
                    <a:pt x="88" y="82"/>
                    <a:pt x="88" y="81"/>
                  </a:cubicBezTo>
                  <a:close/>
                  <a:moveTo>
                    <a:pt x="90" y="75"/>
                  </a:moveTo>
                  <a:cubicBezTo>
                    <a:pt x="90" y="75"/>
                    <a:pt x="89" y="74"/>
                    <a:pt x="88" y="75"/>
                  </a:cubicBezTo>
                  <a:cubicBezTo>
                    <a:pt x="89" y="75"/>
                    <a:pt x="89" y="76"/>
                    <a:pt x="90" y="75"/>
                  </a:cubicBezTo>
                  <a:close/>
                  <a:moveTo>
                    <a:pt x="80" y="89"/>
                  </a:moveTo>
                  <a:cubicBezTo>
                    <a:pt x="78" y="89"/>
                    <a:pt x="81" y="89"/>
                    <a:pt x="80" y="89"/>
                  </a:cubicBezTo>
                  <a:close/>
                  <a:moveTo>
                    <a:pt x="144" y="198"/>
                  </a:moveTo>
                  <a:cubicBezTo>
                    <a:pt x="143" y="196"/>
                    <a:pt x="142" y="199"/>
                    <a:pt x="144" y="198"/>
                  </a:cubicBezTo>
                  <a:close/>
                  <a:moveTo>
                    <a:pt x="147" y="195"/>
                  </a:moveTo>
                  <a:cubicBezTo>
                    <a:pt x="147" y="194"/>
                    <a:pt x="148" y="196"/>
                    <a:pt x="147" y="195"/>
                  </a:cubicBezTo>
                  <a:close/>
                  <a:moveTo>
                    <a:pt x="66" y="131"/>
                  </a:moveTo>
                  <a:cubicBezTo>
                    <a:pt x="66" y="132"/>
                    <a:pt x="66" y="132"/>
                    <a:pt x="66" y="131"/>
                  </a:cubicBezTo>
                  <a:cubicBezTo>
                    <a:pt x="65" y="133"/>
                    <a:pt x="69" y="132"/>
                    <a:pt x="69" y="130"/>
                  </a:cubicBezTo>
                  <a:cubicBezTo>
                    <a:pt x="69" y="129"/>
                    <a:pt x="69" y="122"/>
                    <a:pt x="68" y="122"/>
                  </a:cubicBezTo>
                  <a:cubicBezTo>
                    <a:pt x="65" y="124"/>
                    <a:pt x="67" y="129"/>
                    <a:pt x="66" y="131"/>
                  </a:cubicBezTo>
                  <a:close/>
                  <a:moveTo>
                    <a:pt x="101" y="143"/>
                  </a:moveTo>
                  <a:cubicBezTo>
                    <a:pt x="102" y="143"/>
                    <a:pt x="102" y="143"/>
                    <a:pt x="103" y="143"/>
                  </a:cubicBezTo>
                  <a:cubicBezTo>
                    <a:pt x="103" y="143"/>
                    <a:pt x="103" y="143"/>
                    <a:pt x="103" y="143"/>
                  </a:cubicBezTo>
                  <a:cubicBezTo>
                    <a:pt x="105" y="144"/>
                    <a:pt x="106" y="144"/>
                    <a:pt x="108" y="143"/>
                  </a:cubicBezTo>
                  <a:cubicBezTo>
                    <a:pt x="107" y="143"/>
                    <a:pt x="101" y="141"/>
                    <a:pt x="101" y="143"/>
                  </a:cubicBezTo>
                  <a:close/>
                  <a:moveTo>
                    <a:pt x="103" y="143"/>
                  </a:moveTo>
                  <a:cubicBezTo>
                    <a:pt x="103" y="143"/>
                    <a:pt x="103" y="143"/>
                    <a:pt x="103" y="143"/>
                  </a:cubicBezTo>
                  <a:cubicBezTo>
                    <a:pt x="103" y="143"/>
                    <a:pt x="104" y="144"/>
                    <a:pt x="103" y="143"/>
                  </a:cubicBezTo>
                  <a:close/>
                  <a:moveTo>
                    <a:pt x="124" y="145"/>
                  </a:moveTo>
                  <a:cubicBezTo>
                    <a:pt x="125" y="144"/>
                    <a:pt x="126" y="144"/>
                    <a:pt x="126" y="142"/>
                  </a:cubicBezTo>
                  <a:cubicBezTo>
                    <a:pt x="124" y="142"/>
                    <a:pt x="123" y="143"/>
                    <a:pt x="122" y="144"/>
                  </a:cubicBezTo>
                  <a:cubicBezTo>
                    <a:pt x="122" y="144"/>
                    <a:pt x="123" y="144"/>
                    <a:pt x="124" y="145"/>
                  </a:cubicBezTo>
                  <a:close/>
                  <a:moveTo>
                    <a:pt x="124" y="145"/>
                  </a:moveTo>
                  <a:cubicBezTo>
                    <a:pt x="123" y="145"/>
                    <a:pt x="125" y="144"/>
                    <a:pt x="124" y="145"/>
                  </a:cubicBezTo>
                  <a:close/>
                  <a:moveTo>
                    <a:pt x="54" y="131"/>
                  </a:moveTo>
                  <a:cubicBezTo>
                    <a:pt x="54" y="132"/>
                    <a:pt x="54" y="131"/>
                    <a:pt x="54" y="131"/>
                  </a:cubicBezTo>
                  <a:close/>
                  <a:moveTo>
                    <a:pt x="52" y="131"/>
                  </a:moveTo>
                  <a:cubicBezTo>
                    <a:pt x="53" y="132"/>
                    <a:pt x="54" y="132"/>
                    <a:pt x="54" y="131"/>
                  </a:cubicBezTo>
                  <a:cubicBezTo>
                    <a:pt x="54" y="131"/>
                    <a:pt x="54" y="131"/>
                    <a:pt x="54" y="131"/>
                  </a:cubicBezTo>
                  <a:cubicBezTo>
                    <a:pt x="55" y="130"/>
                    <a:pt x="54" y="130"/>
                    <a:pt x="52" y="131"/>
                  </a:cubicBezTo>
                  <a:close/>
                  <a:moveTo>
                    <a:pt x="105" y="138"/>
                  </a:moveTo>
                  <a:cubicBezTo>
                    <a:pt x="105" y="138"/>
                    <a:pt x="105" y="138"/>
                    <a:pt x="105" y="138"/>
                  </a:cubicBezTo>
                  <a:cubicBezTo>
                    <a:pt x="104" y="138"/>
                    <a:pt x="107" y="138"/>
                    <a:pt x="105" y="138"/>
                  </a:cubicBezTo>
                  <a:close/>
                  <a:moveTo>
                    <a:pt x="56" y="130"/>
                  </a:moveTo>
                  <a:cubicBezTo>
                    <a:pt x="56" y="130"/>
                    <a:pt x="56" y="130"/>
                    <a:pt x="56" y="130"/>
                  </a:cubicBezTo>
                  <a:cubicBezTo>
                    <a:pt x="56" y="130"/>
                    <a:pt x="56" y="130"/>
                    <a:pt x="56" y="130"/>
                  </a:cubicBezTo>
                  <a:close/>
                  <a:moveTo>
                    <a:pt x="105" y="128"/>
                  </a:moveTo>
                  <a:cubicBezTo>
                    <a:pt x="104" y="129"/>
                    <a:pt x="106" y="129"/>
                    <a:pt x="105" y="128"/>
                  </a:cubicBezTo>
                  <a:close/>
                  <a:moveTo>
                    <a:pt x="104" y="130"/>
                  </a:moveTo>
                  <a:cubicBezTo>
                    <a:pt x="103" y="130"/>
                    <a:pt x="106" y="130"/>
                    <a:pt x="104" y="130"/>
                  </a:cubicBezTo>
                  <a:close/>
                  <a:moveTo>
                    <a:pt x="107" y="136"/>
                  </a:moveTo>
                  <a:cubicBezTo>
                    <a:pt x="107" y="136"/>
                    <a:pt x="106" y="137"/>
                    <a:pt x="107" y="136"/>
                  </a:cubicBezTo>
                  <a:close/>
                  <a:moveTo>
                    <a:pt x="110" y="142"/>
                  </a:moveTo>
                  <a:cubicBezTo>
                    <a:pt x="109" y="140"/>
                    <a:pt x="110" y="143"/>
                    <a:pt x="110" y="142"/>
                  </a:cubicBezTo>
                  <a:close/>
                  <a:moveTo>
                    <a:pt x="50" y="132"/>
                  </a:moveTo>
                  <a:cubicBezTo>
                    <a:pt x="50" y="132"/>
                    <a:pt x="50" y="132"/>
                    <a:pt x="50" y="132"/>
                  </a:cubicBezTo>
                  <a:cubicBezTo>
                    <a:pt x="50" y="132"/>
                    <a:pt x="50" y="133"/>
                    <a:pt x="50" y="132"/>
                  </a:cubicBezTo>
                  <a:close/>
                  <a:moveTo>
                    <a:pt x="103" y="133"/>
                  </a:moveTo>
                  <a:cubicBezTo>
                    <a:pt x="103" y="134"/>
                    <a:pt x="103" y="132"/>
                    <a:pt x="103" y="133"/>
                  </a:cubicBezTo>
                  <a:close/>
                  <a:moveTo>
                    <a:pt x="103" y="137"/>
                  </a:moveTo>
                  <a:cubicBezTo>
                    <a:pt x="103" y="138"/>
                    <a:pt x="103" y="136"/>
                    <a:pt x="103" y="137"/>
                  </a:cubicBezTo>
                  <a:close/>
                  <a:moveTo>
                    <a:pt x="80" y="141"/>
                  </a:moveTo>
                  <a:cubicBezTo>
                    <a:pt x="80" y="141"/>
                    <a:pt x="80" y="141"/>
                    <a:pt x="80" y="141"/>
                  </a:cubicBezTo>
                  <a:cubicBezTo>
                    <a:pt x="80" y="141"/>
                    <a:pt x="79" y="140"/>
                    <a:pt x="80" y="141"/>
                  </a:cubicBezTo>
                  <a:close/>
                  <a:moveTo>
                    <a:pt x="103" y="139"/>
                  </a:moveTo>
                  <a:cubicBezTo>
                    <a:pt x="103" y="139"/>
                    <a:pt x="103" y="139"/>
                    <a:pt x="103" y="139"/>
                  </a:cubicBezTo>
                  <a:cubicBezTo>
                    <a:pt x="103" y="139"/>
                    <a:pt x="103" y="139"/>
                    <a:pt x="103" y="139"/>
                  </a:cubicBezTo>
                  <a:close/>
                  <a:moveTo>
                    <a:pt x="126" y="142"/>
                  </a:moveTo>
                  <a:cubicBezTo>
                    <a:pt x="126" y="142"/>
                    <a:pt x="126" y="142"/>
                    <a:pt x="126" y="142"/>
                  </a:cubicBezTo>
                  <a:close/>
                  <a:moveTo>
                    <a:pt x="331" y="92"/>
                  </a:moveTo>
                  <a:cubicBezTo>
                    <a:pt x="331" y="92"/>
                    <a:pt x="331" y="92"/>
                    <a:pt x="331" y="92"/>
                  </a:cubicBezTo>
                  <a:cubicBezTo>
                    <a:pt x="330" y="93"/>
                    <a:pt x="331" y="91"/>
                    <a:pt x="331" y="92"/>
                  </a:cubicBezTo>
                  <a:close/>
                  <a:moveTo>
                    <a:pt x="334" y="93"/>
                  </a:moveTo>
                  <a:cubicBezTo>
                    <a:pt x="334" y="92"/>
                    <a:pt x="334" y="92"/>
                    <a:pt x="332" y="92"/>
                  </a:cubicBezTo>
                  <a:cubicBezTo>
                    <a:pt x="332" y="93"/>
                    <a:pt x="332" y="93"/>
                    <a:pt x="334" y="93"/>
                  </a:cubicBezTo>
                  <a:close/>
                  <a:moveTo>
                    <a:pt x="347" y="123"/>
                  </a:moveTo>
                  <a:cubicBezTo>
                    <a:pt x="347" y="123"/>
                    <a:pt x="347" y="123"/>
                    <a:pt x="347" y="123"/>
                  </a:cubicBezTo>
                  <a:close/>
                  <a:moveTo>
                    <a:pt x="376" y="107"/>
                  </a:moveTo>
                  <a:cubicBezTo>
                    <a:pt x="374" y="109"/>
                    <a:pt x="378" y="107"/>
                    <a:pt x="376" y="107"/>
                  </a:cubicBezTo>
                  <a:close/>
                  <a:moveTo>
                    <a:pt x="376" y="104"/>
                  </a:moveTo>
                  <a:cubicBezTo>
                    <a:pt x="376" y="104"/>
                    <a:pt x="374" y="108"/>
                    <a:pt x="377" y="105"/>
                  </a:cubicBezTo>
                  <a:cubicBezTo>
                    <a:pt x="376" y="105"/>
                    <a:pt x="378" y="103"/>
                    <a:pt x="376" y="104"/>
                  </a:cubicBezTo>
                  <a:close/>
                  <a:moveTo>
                    <a:pt x="190" y="32"/>
                  </a:moveTo>
                  <a:cubicBezTo>
                    <a:pt x="190" y="32"/>
                    <a:pt x="190" y="32"/>
                    <a:pt x="190" y="32"/>
                  </a:cubicBezTo>
                  <a:close/>
                  <a:moveTo>
                    <a:pt x="372" y="80"/>
                  </a:moveTo>
                  <a:cubicBezTo>
                    <a:pt x="374" y="79"/>
                    <a:pt x="373" y="79"/>
                    <a:pt x="373" y="78"/>
                  </a:cubicBezTo>
                  <a:cubicBezTo>
                    <a:pt x="372" y="78"/>
                    <a:pt x="371" y="78"/>
                    <a:pt x="372" y="80"/>
                  </a:cubicBezTo>
                  <a:close/>
                  <a:moveTo>
                    <a:pt x="373" y="116"/>
                  </a:moveTo>
                  <a:cubicBezTo>
                    <a:pt x="372" y="117"/>
                    <a:pt x="373" y="119"/>
                    <a:pt x="373" y="118"/>
                  </a:cubicBezTo>
                  <a:cubicBezTo>
                    <a:pt x="374" y="117"/>
                    <a:pt x="374" y="116"/>
                    <a:pt x="373" y="116"/>
                  </a:cubicBezTo>
                  <a:close/>
                  <a:moveTo>
                    <a:pt x="373" y="118"/>
                  </a:moveTo>
                  <a:cubicBezTo>
                    <a:pt x="373" y="118"/>
                    <a:pt x="373" y="118"/>
                    <a:pt x="373" y="118"/>
                  </a:cubicBezTo>
                  <a:close/>
                  <a:moveTo>
                    <a:pt x="141" y="52"/>
                  </a:moveTo>
                  <a:cubicBezTo>
                    <a:pt x="132" y="48"/>
                    <a:pt x="143" y="56"/>
                    <a:pt x="141" y="52"/>
                  </a:cubicBezTo>
                  <a:close/>
                  <a:moveTo>
                    <a:pt x="162" y="24"/>
                  </a:moveTo>
                  <a:cubicBezTo>
                    <a:pt x="161" y="25"/>
                    <a:pt x="156" y="27"/>
                    <a:pt x="155" y="28"/>
                  </a:cubicBezTo>
                  <a:cubicBezTo>
                    <a:pt x="154" y="29"/>
                    <a:pt x="151" y="29"/>
                    <a:pt x="150" y="30"/>
                  </a:cubicBezTo>
                  <a:cubicBezTo>
                    <a:pt x="150" y="30"/>
                    <a:pt x="150" y="30"/>
                    <a:pt x="150" y="30"/>
                  </a:cubicBezTo>
                  <a:cubicBezTo>
                    <a:pt x="150" y="30"/>
                    <a:pt x="150" y="30"/>
                    <a:pt x="150" y="30"/>
                  </a:cubicBezTo>
                  <a:cubicBezTo>
                    <a:pt x="148" y="32"/>
                    <a:pt x="145" y="34"/>
                    <a:pt x="143" y="35"/>
                  </a:cubicBezTo>
                  <a:cubicBezTo>
                    <a:pt x="144" y="35"/>
                    <a:pt x="142" y="41"/>
                    <a:pt x="141" y="41"/>
                  </a:cubicBezTo>
                  <a:cubicBezTo>
                    <a:pt x="140" y="42"/>
                    <a:pt x="140" y="44"/>
                    <a:pt x="140" y="45"/>
                  </a:cubicBezTo>
                  <a:cubicBezTo>
                    <a:pt x="140" y="45"/>
                    <a:pt x="140" y="45"/>
                    <a:pt x="140" y="45"/>
                  </a:cubicBezTo>
                  <a:cubicBezTo>
                    <a:pt x="141" y="45"/>
                    <a:pt x="141" y="46"/>
                    <a:pt x="142" y="47"/>
                  </a:cubicBezTo>
                  <a:cubicBezTo>
                    <a:pt x="146" y="49"/>
                    <a:pt x="151" y="49"/>
                    <a:pt x="152" y="47"/>
                  </a:cubicBezTo>
                  <a:cubicBezTo>
                    <a:pt x="152" y="46"/>
                    <a:pt x="146" y="45"/>
                    <a:pt x="147" y="42"/>
                  </a:cubicBezTo>
                  <a:cubicBezTo>
                    <a:pt x="148" y="39"/>
                    <a:pt x="150" y="37"/>
                    <a:pt x="152" y="34"/>
                  </a:cubicBezTo>
                  <a:cubicBezTo>
                    <a:pt x="154" y="31"/>
                    <a:pt x="159" y="29"/>
                    <a:pt x="162" y="27"/>
                  </a:cubicBezTo>
                  <a:cubicBezTo>
                    <a:pt x="163" y="26"/>
                    <a:pt x="163" y="25"/>
                    <a:pt x="163" y="25"/>
                  </a:cubicBezTo>
                  <a:cubicBezTo>
                    <a:pt x="163" y="24"/>
                    <a:pt x="163" y="24"/>
                    <a:pt x="162" y="24"/>
                  </a:cubicBezTo>
                  <a:close/>
                  <a:moveTo>
                    <a:pt x="150" y="30"/>
                  </a:moveTo>
                  <a:cubicBezTo>
                    <a:pt x="150" y="30"/>
                    <a:pt x="150" y="30"/>
                    <a:pt x="150" y="30"/>
                  </a:cubicBezTo>
                  <a:cubicBezTo>
                    <a:pt x="150" y="30"/>
                    <a:pt x="150" y="30"/>
                    <a:pt x="150" y="30"/>
                  </a:cubicBezTo>
                  <a:cubicBezTo>
                    <a:pt x="150" y="30"/>
                    <a:pt x="150" y="30"/>
                    <a:pt x="150" y="30"/>
                  </a:cubicBezTo>
                  <a:close/>
                  <a:moveTo>
                    <a:pt x="370" y="123"/>
                  </a:moveTo>
                  <a:cubicBezTo>
                    <a:pt x="370" y="123"/>
                    <a:pt x="370" y="123"/>
                    <a:pt x="370" y="123"/>
                  </a:cubicBezTo>
                  <a:cubicBezTo>
                    <a:pt x="369" y="122"/>
                    <a:pt x="371" y="123"/>
                    <a:pt x="370" y="123"/>
                  </a:cubicBezTo>
                  <a:close/>
                  <a:moveTo>
                    <a:pt x="371" y="118"/>
                  </a:moveTo>
                  <a:cubicBezTo>
                    <a:pt x="371" y="119"/>
                    <a:pt x="367" y="119"/>
                    <a:pt x="369" y="121"/>
                  </a:cubicBezTo>
                  <a:cubicBezTo>
                    <a:pt x="370" y="120"/>
                    <a:pt x="371" y="119"/>
                    <a:pt x="371" y="119"/>
                  </a:cubicBezTo>
                  <a:cubicBezTo>
                    <a:pt x="371" y="119"/>
                    <a:pt x="371" y="118"/>
                    <a:pt x="371" y="1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Rectangle 82"/>
            <p:cNvSpPr>
              <a:spLocks noChangeArrowheads="1"/>
            </p:cNvSpPr>
            <p:nvPr/>
          </p:nvSpPr>
          <p:spPr bwMode="auto">
            <a:xfrm>
              <a:off x="2924175" y="48260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Rectangle 83"/>
            <p:cNvSpPr>
              <a:spLocks noChangeArrowheads="1"/>
            </p:cNvSpPr>
            <p:nvPr/>
          </p:nvSpPr>
          <p:spPr bwMode="auto">
            <a:xfrm>
              <a:off x="2951163"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2" name="Freeform 84"/>
            <p:cNvSpPr/>
            <p:nvPr/>
          </p:nvSpPr>
          <p:spPr bwMode="auto">
            <a:xfrm>
              <a:off x="3030538" y="4737100"/>
              <a:ext cx="15875" cy="9525"/>
            </a:xfrm>
            <a:custGeom>
              <a:avLst/>
              <a:gdLst>
                <a:gd name="T0" fmla="*/ 19 w 20"/>
                <a:gd name="T1" fmla="*/ 3 h 11"/>
                <a:gd name="T2" fmla="*/ 9 w 20"/>
                <a:gd name="T3" fmla="*/ 2 h 11"/>
                <a:gd name="T4" fmla="*/ 0 w 20"/>
                <a:gd name="T5" fmla="*/ 5 h 11"/>
                <a:gd name="T6" fmla="*/ 3 w 20"/>
                <a:gd name="T7" fmla="*/ 5 h 11"/>
                <a:gd name="T8" fmla="*/ 1 w 20"/>
                <a:gd name="T9" fmla="*/ 7 h 11"/>
                <a:gd name="T10" fmla="*/ 4 w 20"/>
                <a:gd name="T11" fmla="*/ 8 h 11"/>
                <a:gd name="T12" fmla="*/ 4 w 20"/>
                <a:gd name="T13" fmla="*/ 10 h 11"/>
                <a:gd name="T14" fmla="*/ 8 w 20"/>
                <a:gd name="T15" fmla="*/ 10 h 11"/>
                <a:gd name="T16" fmla="*/ 19 w 20"/>
                <a:gd name="T17" fmla="*/ 7 h 11"/>
                <a:gd name="T18" fmla="*/ 20 w 20"/>
                <a:gd name="T19" fmla="*/ 5 h 11"/>
                <a:gd name="T20" fmla="*/ 19 w 20"/>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1">
                  <a:moveTo>
                    <a:pt x="19" y="3"/>
                  </a:moveTo>
                  <a:cubicBezTo>
                    <a:pt x="14" y="1"/>
                    <a:pt x="15" y="0"/>
                    <a:pt x="9" y="2"/>
                  </a:cubicBezTo>
                  <a:cubicBezTo>
                    <a:pt x="6" y="4"/>
                    <a:pt x="1" y="0"/>
                    <a:pt x="0" y="5"/>
                  </a:cubicBezTo>
                  <a:cubicBezTo>
                    <a:pt x="0" y="5"/>
                    <a:pt x="3" y="5"/>
                    <a:pt x="3" y="5"/>
                  </a:cubicBezTo>
                  <a:cubicBezTo>
                    <a:pt x="4" y="6"/>
                    <a:pt x="1" y="7"/>
                    <a:pt x="1" y="7"/>
                  </a:cubicBezTo>
                  <a:cubicBezTo>
                    <a:pt x="4" y="8"/>
                    <a:pt x="1" y="6"/>
                    <a:pt x="4" y="8"/>
                  </a:cubicBezTo>
                  <a:cubicBezTo>
                    <a:pt x="4" y="8"/>
                    <a:pt x="4" y="9"/>
                    <a:pt x="4" y="10"/>
                  </a:cubicBezTo>
                  <a:cubicBezTo>
                    <a:pt x="5" y="10"/>
                    <a:pt x="7" y="10"/>
                    <a:pt x="8" y="10"/>
                  </a:cubicBezTo>
                  <a:cubicBezTo>
                    <a:pt x="9" y="11"/>
                    <a:pt x="17" y="9"/>
                    <a:pt x="19" y="7"/>
                  </a:cubicBezTo>
                  <a:cubicBezTo>
                    <a:pt x="18" y="7"/>
                    <a:pt x="19" y="6"/>
                    <a:pt x="20" y="5"/>
                  </a:cubicBezTo>
                  <a:cubicBezTo>
                    <a:pt x="20" y="4"/>
                    <a:pt x="20" y="4"/>
                    <a:pt x="19"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3" name="Freeform 85"/>
            <p:cNvSpPr/>
            <p:nvPr/>
          </p:nvSpPr>
          <p:spPr bwMode="auto">
            <a:xfrm>
              <a:off x="2928938" y="4819650"/>
              <a:ext cx="19050" cy="9525"/>
            </a:xfrm>
            <a:custGeom>
              <a:avLst/>
              <a:gdLst>
                <a:gd name="T0" fmla="*/ 25 w 25"/>
                <a:gd name="T1" fmla="*/ 12 h 13"/>
                <a:gd name="T2" fmla="*/ 14 w 25"/>
                <a:gd name="T3" fmla="*/ 6 h 13"/>
                <a:gd name="T4" fmla="*/ 0 w 25"/>
                <a:gd name="T5" fmla="*/ 7 h 13"/>
                <a:gd name="T6" fmla="*/ 1 w 25"/>
                <a:gd name="T7" fmla="*/ 8 h 13"/>
                <a:gd name="T8" fmla="*/ 8 w 25"/>
                <a:gd name="T9" fmla="*/ 5 h 13"/>
                <a:gd name="T10" fmla="*/ 14 w 25"/>
                <a:gd name="T11" fmla="*/ 9 h 13"/>
                <a:gd name="T12" fmla="*/ 18 w 25"/>
                <a:gd name="T13" fmla="*/ 12 h 13"/>
                <a:gd name="T14" fmla="*/ 16 w 25"/>
                <a:gd name="T15" fmla="*/ 13 h 13"/>
                <a:gd name="T16" fmla="*/ 17 w 25"/>
                <a:gd name="T17" fmla="*/ 13 h 13"/>
                <a:gd name="T18" fmla="*/ 21 w 25"/>
                <a:gd name="T19" fmla="*/ 13 h 13"/>
                <a:gd name="T20" fmla="*/ 25 w 25"/>
                <a:gd name="T21"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3">
                  <a:moveTo>
                    <a:pt x="25" y="12"/>
                  </a:moveTo>
                  <a:cubicBezTo>
                    <a:pt x="24" y="10"/>
                    <a:pt x="16" y="6"/>
                    <a:pt x="14" y="6"/>
                  </a:cubicBezTo>
                  <a:cubicBezTo>
                    <a:pt x="11" y="0"/>
                    <a:pt x="3" y="6"/>
                    <a:pt x="0" y="7"/>
                  </a:cubicBezTo>
                  <a:cubicBezTo>
                    <a:pt x="1" y="7"/>
                    <a:pt x="1" y="8"/>
                    <a:pt x="1" y="8"/>
                  </a:cubicBezTo>
                  <a:cubicBezTo>
                    <a:pt x="3" y="7"/>
                    <a:pt x="6" y="6"/>
                    <a:pt x="8" y="5"/>
                  </a:cubicBezTo>
                  <a:cubicBezTo>
                    <a:pt x="6" y="7"/>
                    <a:pt x="12" y="8"/>
                    <a:pt x="14" y="9"/>
                  </a:cubicBezTo>
                  <a:cubicBezTo>
                    <a:pt x="15" y="9"/>
                    <a:pt x="18" y="12"/>
                    <a:pt x="18" y="12"/>
                  </a:cubicBezTo>
                  <a:cubicBezTo>
                    <a:pt x="18" y="12"/>
                    <a:pt x="17" y="12"/>
                    <a:pt x="16" y="13"/>
                  </a:cubicBezTo>
                  <a:cubicBezTo>
                    <a:pt x="17" y="12"/>
                    <a:pt x="17" y="13"/>
                    <a:pt x="17" y="13"/>
                  </a:cubicBezTo>
                  <a:cubicBezTo>
                    <a:pt x="18" y="13"/>
                    <a:pt x="20" y="13"/>
                    <a:pt x="21" y="13"/>
                  </a:cubicBezTo>
                  <a:cubicBezTo>
                    <a:pt x="23" y="13"/>
                    <a:pt x="24" y="13"/>
                    <a:pt x="25"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86"/>
            <p:cNvSpPr/>
            <p:nvPr/>
          </p:nvSpPr>
          <p:spPr bwMode="auto">
            <a:xfrm>
              <a:off x="2944813" y="4829175"/>
              <a:ext cx="0" cy="0"/>
            </a:xfrm>
            <a:custGeom>
              <a:avLst/>
              <a:gdLst>
                <a:gd name="T0" fmla="*/ 0 w 1"/>
                <a:gd name="T1" fmla="*/ 0 w 1"/>
              </a:gdLst>
              <a:ahLst/>
              <a:cxnLst>
                <a:cxn ang="0">
                  <a:pos x="T0" y="0"/>
                </a:cxn>
                <a:cxn ang="0">
                  <a:pos x="T1" y="0"/>
                </a:cxn>
              </a:cxnLst>
              <a:rect l="0" t="0" r="r" b="b"/>
              <a:pathLst>
                <a:path w="1">
                  <a:moveTo>
                    <a:pt x="0" y="0"/>
                  </a:moveTo>
                  <a:cubicBezTo>
                    <a:pt x="0"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87"/>
            <p:cNvSpPr/>
            <p:nvPr/>
          </p:nvSpPr>
          <p:spPr bwMode="auto">
            <a:xfrm>
              <a:off x="2946400" y="4829175"/>
              <a:ext cx="11113" cy="4763"/>
            </a:xfrm>
            <a:custGeom>
              <a:avLst/>
              <a:gdLst>
                <a:gd name="T0" fmla="*/ 15 w 15"/>
                <a:gd name="T1" fmla="*/ 3 h 6"/>
                <a:gd name="T2" fmla="*/ 3 w 15"/>
                <a:gd name="T3" fmla="*/ 0 h 6"/>
                <a:gd name="T4" fmla="*/ 4 w 15"/>
                <a:gd name="T5" fmla="*/ 3 h 6"/>
                <a:gd name="T6" fmla="*/ 0 w 15"/>
                <a:gd name="T7" fmla="*/ 4 h 6"/>
                <a:gd name="T8" fmla="*/ 7 w 15"/>
                <a:gd name="T9" fmla="*/ 6 h 6"/>
                <a:gd name="T10" fmla="*/ 15 w 15"/>
                <a:gd name="T11" fmla="*/ 3 h 6"/>
              </a:gdLst>
              <a:ahLst/>
              <a:cxnLst>
                <a:cxn ang="0">
                  <a:pos x="T0" y="T1"/>
                </a:cxn>
                <a:cxn ang="0">
                  <a:pos x="T2" y="T3"/>
                </a:cxn>
                <a:cxn ang="0">
                  <a:pos x="T4" y="T5"/>
                </a:cxn>
                <a:cxn ang="0">
                  <a:pos x="T6" y="T7"/>
                </a:cxn>
                <a:cxn ang="0">
                  <a:pos x="T8" y="T9"/>
                </a:cxn>
                <a:cxn ang="0">
                  <a:pos x="T10" y="T11"/>
                </a:cxn>
              </a:cxnLst>
              <a:rect l="0" t="0" r="r" b="b"/>
              <a:pathLst>
                <a:path w="15" h="6">
                  <a:moveTo>
                    <a:pt x="15" y="3"/>
                  </a:moveTo>
                  <a:cubicBezTo>
                    <a:pt x="11" y="0"/>
                    <a:pt x="7" y="1"/>
                    <a:pt x="3" y="0"/>
                  </a:cubicBezTo>
                  <a:cubicBezTo>
                    <a:pt x="3" y="0"/>
                    <a:pt x="5" y="3"/>
                    <a:pt x="4" y="3"/>
                  </a:cubicBezTo>
                  <a:cubicBezTo>
                    <a:pt x="3" y="5"/>
                    <a:pt x="1" y="2"/>
                    <a:pt x="0" y="4"/>
                  </a:cubicBezTo>
                  <a:cubicBezTo>
                    <a:pt x="1" y="6"/>
                    <a:pt x="5" y="5"/>
                    <a:pt x="7" y="6"/>
                  </a:cubicBezTo>
                  <a:cubicBezTo>
                    <a:pt x="9" y="5"/>
                    <a:pt x="15" y="4"/>
                    <a:pt x="15"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88"/>
            <p:cNvSpPr/>
            <p:nvPr/>
          </p:nvSpPr>
          <p:spPr bwMode="auto">
            <a:xfrm>
              <a:off x="2938463" y="4830763"/>
              <a:ext cx="4763" cy="3175"/>
            </a:xfrm>
            <a:custGeom>
              <a:avLst/>
              <a:gdLst>
                <a:gd name="T0" fmla="*/ 0 w 6"/>
                <a:gd name="T1" fmla="*/ 1 h 3"/>
                <a:gd name="T2" fmla="*/ 5 w 6"/>
                <a:gd name="T3" fmla="*/ 3 h 3"/>
                <a:gd name="T4" fmla="*/ 4 w 6"/>
                <a:gd name="T5" fmla="*/ 1 h 3"/>
                <a:gd name="T6" fmla="*/ 0 w 6"/>
                <a:gd name="T7" fmla="*/ 1 h 3"/>
              </a:gdLst>
              <a:ahLst/>
              <a:cxnLst>
                <a:cxn ang="0">
                  <a:pos x="T0" y="T1"/>
                </a:cxn>
                <a:cxn ang="0">
                  <a:pos x="T2" y="T3"/>
                </a:cxn>
                <a:cxn ang="0">
                  <a:pos x="T4" y="T5"/>
                </a:cxn>
                <a:cxn ang="0">
                  <a:pos x="T6" y="T7"/>
                </a:cxn>
              </a:cxnLst>
              <a:rect l="0" t="0" r="r" b="b"/>
              <a:pathLst>
                <a:path w="6" h="3">
                  <a:moveTo>
                    <a:pt x="0" y="1"/>
                  </a:moveTo>
                  <a:cubicBezTo>
                    <a:pt x="1" y="3"/>
                    <a:pt x="4" y="3"/>
                    <a:pt x="5" y="3"/>
                  </a:cubicBezTo>
                  <a:cubicBezTo>
                    <a:pt x="6" y="2"/>
                    <a:pt x="4" y="1"/>
                    <a:pt x="4" y="1"/>
                  </a:cubicBezTo>
                  <a:cubicBezTo>
                    <a:pt x="3"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7" name="Freeform 89"/>
            <p:cNvSpPr/>
            <p:nvPr/>
          </p:nvSpPr>
          <p:spPr bwMode="auto">
            <a:xfrm>
              <a:off x="2959100" y="4830763"/>
              <a:ext cx="3175" cy="3175"/>
            </a:xfrm>
            <a:custGeom>
              <a:avLst/>
              <a:gdLst>
                <a:gd name="T0" fmla="*/ 4 w 4"/>
                <a:gd name="T1" fmla="*/ 2 h 3"/>
                <a:gd name="T2" fmla="*/ 0 w 4"/>
                <a:gd name="T3" fmla="*/ 1 h 3"/>
                <a:gd name="T4" fmla="*/ 2 w 4"/>
                <a:gd name="T5" fmla="*/ 2 h 3"/>
                <a:gd name="T6" fmla="*/ 4 w 4"/>
                <a:gd name="T7" fmla="*/ 2 h 3"/>
              </a:gdLst>
              <a:ahLst/>
              <a:cxnLst>
                <a:cxn ang="0">
                  <a:pos x="T0" y="T1"/>
                </a:cxn>
                <a:cxn ang="0">
                  <a:pos x="T2" y="T3"/>
                </a:cxn>
                <a:cxn ang="0">
                  <a:pos x="T4" y="T5"/>
                </a:cxn>
                <a:cxn ang="0">
                  <a:pos x="T6" y="T7"/>
                </a:cxn>
              </a:cxnLst>
              <a:rect l="0" t="0" r="r" b="b"/>
              <a:pathLst>
                <a:path w="4" h="3">
                  <a:moveTo>
                    <a:pt x="4" y="2"/>
                  </a:moveTo>
                  <a:cubicBezTo>
                    <a:pt x="4" y="0"/>
                    <a:pt x="3" y="0"/>
                    <a:pt x="0" y="1"/>
                  </a:cubicBezTo>
                  <a:cubicBezTo>
                    <a:pt x="0" y="2"/>
                    <a:pt x="0" y="3"/>
                    <a:pt x="2" y="2"/>
                  </a:cubicBezTo>
                  <a:cubicBezTo>
                    <a:pt x="2" y="2"/>
                    <a:pt x="4" y="3"/>
                    <a:pt x="4"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8" name="Freeform 90"/>
            <p:cNvSpPr/>
            <p:nvPr/>
          </p:nvSpPr>
          <p:spPr bwMode="auto">
            <a:xfrm>
              <a:off x="2959100" y="483235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1"/>
                    <a:pt x="2"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91"/>
            <p:cNvSpPr/>
            <p:nvPr/>
          </p:nvSpPr>
          <p:spPr bwMode="auto">
            <a:xfrm>
              <a:off x="2946400" y="4708525"/>
              <a:ext cx="1588" cy="4763"/>
            </a:xfrm>
            <a:custGeom>
              <a:avLst/>
              <a:gdLst>
                <a:gd name="T0" fmla="*/ 0 w 2"/>
                <a:gd name="T1" fmla="*/ 3 h 5"/>
                <a:gd name="T2" fmla="*/ 0 w 2"/>
                <a:gd name="T3" fmla="*/ 3 h 5"/>
                <a:gd name="T4" fmla="*/ 0 w 2"/>
                <a:gd name="T5" fmla="*/ 3 h 5"/>
              </a:gdLst>
              <a:ahLst/>
              <a:cxnLst>
                <a:cxn ang="0">
                  <a:pos x="T0" y="T1"/>
                </a:cxn>
                <a:cxn ang="0">
                  <a:pos x="T2" y="T3"/>
                </a:cxn>
                <a:cxn ang="0">
                  <a:pos x="T4" y="T5"/>
                </a:cxn>
              </a:cxnLst>
              <a:rect l="0" t="0" r="r" b="b"/>
              <a:pathLst>
                <a:path w="2" h="5">
                  <a:moveTo>
                    <a:pt x="0" y="3"/>
                  </a:moveTo>
                  <a:cubicBezTo>
                    <a:pt x="0" y="3"/>
                    <a:pt x="0" y="3"/>
                    <a:pt x="0" y="3"/>
                  </a:cubicBezTo>
                  <a:cubicBezTo>
                    <a:pt x="2" y="5"/>
                    <a:pt x="2" y="0"/>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0" name="Freeform 92"/>
            <p:cNvSpPr/>
            <p:nvPr/>
          </p:nvSpPr>
          <p:spPr bwMode="auto">
            <a:xfrm>
              <a:off x="2936875" y="4706938"/>
              <a:ext cx="7938" cy="4763"/>
            </a:xfrm>
            <a:custGeom>
              <a:avLst/>
              <a:gdLst>
                <a:gd name="T0" fmla="*/ 4 w 9"/>
                <a:gd name="T1" fmla="*/ 4 h 7"/>
                <a:gd name="T2" fmla="*/ 1 w 9"/>
                <a:gd name="T3" fmla="*/ 4 h 7"/>
                <a:gd name="T4" fmla="*/ 2 w 9"/>
                <a:gd name="T5" fmla="*/ 6 h 7"/>
                <a:gd name="T6" fmla="*/ 3 w 9"/>
                <a:gd name="T7" fmla="*/ 6 h 7"/>
                <a:gd name="T8" fmla="*/ 9 w 9"/>
                <a:gd name="T9" fmla="*/ 3 h 7"/>
                <a:gd name="T10" fmla="*/ 4 w 9"/>
                <a:gd name="T11" fmla="*/ 4 h 7"/>
              </a:gdLst>
              <a:ahLst/>
              <a:cxnLst>
                <a:cxn ang="0">
                  <a:pos x="T0" y="T1"/>
                </a:cxn>
                <a:cxn ang="0">
                  <a:pos x="T2" y="T3"/>
                </a:cxn>
                <a:cxn ang="0">
                  <a:pos x="T4" y="T5"/>
                </a:cxn>
                <a:cxn ang="0">
                  <a:pos x="T6" y="T7"/>
                </a:cxn>
                <a:cxn ang="0">
                  <a:pos x="T8" y="T9"/>
                </a:cxn>
                <a:cxn ang="0">
                  <a:pos x="T10" y="T11"/>
                </a:cxn>
              </a:cxnLst>
              <a:rect l="0" t="0" r="r" b="b"/>
              <a:pathLst>
                <a:path w="9" h="7">
                  <a:moveTo>
                    <a:pt x="4" y="4"/>
                  </a:moveTo>
                  <a:cubicBezTo>
                    <a:pt x="2" y="4"/>
                    <a:pt x="2" y="4"/>
                    <a:pt x="1" y="4"/>
                  </a:cubicBezTo>
                  <a:cubicBezTo>
                    <a:pt x="0" y="5"/>
                    <a:pt x="1" y="6"/>
                    <a:pt x="2" y="6"/>
                  </a:cubicBezTo>
                  <a:cubicBezTo>
                    <a:pt x="3" y="6"/>
                    <a:pt x="3" y="6"/>
                    <a:pt x="3" y="6"/>
                  </a:cubicBezTo>
                  <a:cubicBezTo>
                    <a:pt x="5" y="7"/>
                    <a:pt x="8" y="5"/>
                    <a:pt x="9" y="3"/>
                  </a:cubicBezTo>
                  <a:cubicBezTo>
                    <a:pt x="8" y="0"/>
                    <a:pt x="2" y="3"/>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1" name="Freeform 93"/>
            <p:cNvSpPr/>
            <p:nvPr/>
          </p:nvSpPr>
          <p:spPr bwMode="auto">
            <a:xfrm>
              <a:off x="2944813" y="4821238"/>
              <a:ext cx="3175" cy="1588"/>
            </a:xfrm>
            <a:custGeom>
              <a:avLst/>
              <a:gdLst>
                <a:gd name="T0" fmla="*/ 3 w 3"/>
                <a:gd name="T1" fmla="*/ 3 h 3"/>
                <a:gd name="T2" fmla="*/ 1 w 3"/>
                <a:gd name="T3" fmla="*/ 0 h 3"/>
                <a:gd name="T4" fmla="*/ 3 w 3"/>
                <a:gd name="T5" fmla="*/ 3 h 3"/>
              </a:gdLst>
              <a:ahLst/>
              <a:cxnLst>
                <a:cxn ang="0">
                  <a:pos x="T0" y="T1"/>
                </a:cxn>
                <a:cxn ang="0">
                  <a:pos x="T2" y="T3"/>
                </a:cxn>
                <a:cxn ang="0">
                  <a:pos x="T4" y="T5"/>
                </a:cxn>
              </a:cxnLst>
              <a:rect l="0" t="0" r="r" b="b"/>
              <a:pathLst>
                <a:path w="3" h="3">
                  <a:moveTo>
                    <a:pt x="3" y="3"/>
                  </a:moveTo>
                  <a:cubicBezTo>
                    <a:pt x="3" y="2"/>
                    <a:pt x="2" y="1"/>
                    <a:pt x="1" y="0"/>
                  </a:cubicBezTo>
                  <a:cubicBezTo>
                    <a:pt x="0" y="0"/>
                    <a:pt x="2" y="3"/>
                    <a:pt x="3"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2" name="Freeform 94"/>
            <p:cNvSpPr/>
            <p:nvPr/>
          </p:nvSpPr>
          <p:spPr bwMode="auto">
            <a:xfrm>
              <a:off x="2941638" y="481647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3" name="Freeform 95"/>
            <p:cNvSpPr/>
            <p:nvPr/>
          </p:nvSpPr>
          <p:spPr bwMode="auto">
            <a:xfrm>
              <a:off x="2940050" y="4814888"/>
              <a:ext cx="4763" cy="4763"/>
            </a:xfrm>
            <a:custGeom>
              <a:avLst/>
              <a:gdLst>
                <a:gd name="T0" fmla="*/ 4 w 5"/>
                <a:gd name="T1" fmla="*/ 4 h 5"/>
                <a:gd name="T2" fmla="*/ 2 w 5"/>
                <a:gd name="T3" fmla="*/ 2 h 5"/>
                <a:gd name="T4" fmla="*/ 2 w 5"/>
                <a:gd name="T5" fmla="*/ 2 h 5"/>
                <a:gd name="T6" fmla="*/ 0 w 5"/>
                <a:gd name="T7" fmla="*/ 2 h 5"/>
                <a:gd name="T8" fmla="*/ 3 w 5"/>
                <a:gd name="T9" fmla="*/ 2 h 5"/>
                <a:gd name="T10" fmla="*/ 4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4" y="4"/>
                  </a:moveTo>
                  <a:cubicBezTo>
                    <a:pt x="5" y="5"/>
                    <a:pt x="4" y="0"/>
                    <a:pt x="2" y="2"/>
                  </a:cubicBezTo>
                  <a:cubicBezTo>
                    <a:pt x="2" y="2"/>
                    <a:pt x="2" y="2"/>
                    <a:pt x="2" y="2"/>
                  </a:cubicBezTo>
                  <a:cubicBezTo>
                    <a:pt x="2" y="2"/>
                    <a:pt x="0" y="2"/>
                    <a:pt x="0" y="2"/>
                  </a:cubicBezTo>
                  <a:cubicBezTo>
                    <a:pt x="1" y="3"/>
                    <a:pt x="3" y="2"/>
                    <a:pt x="3" y="2"/>
                  </a:cubicBezTo>
                  <a:cubicBezTo>
                    <a:pt x="3" y="1"/>
                    <a:pt x="4" y="4"/>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4" name="Freeform 96"/>
            <p:cNvSpPr/>
            <p:nvPr/>
          </p:nvSpPr>
          <p:spPr bwMode="auto">
            <a:xfrm>
              <a:off x="2930525" y="4824413"/>
              <a:ext cx="1588" cy="1588"/>
            </a:xfrm>
            <a:custGeom>
              <a:avLst/>
              <a:gdLst>
                <a:gd name="T0" fmla="*/ 0 w 1"/>
                <a:gd name="T1" fmla="*/ 2 h 2"/>
                <a:gd name="T2" fmla="*/ 0 w 1"/>
                <a:gd name="T3" fmla="*/ 2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2"/>
                    <a:pt x="0" y="2"/>
                  </a:cubicBezTo>
                  <a:cubicBezTo>
                    <a:pt x="1" y="2"/>
                    <a:pt x="1" y="2"/>
                    <a:pt x="1" y="1"/>
                  </a:cubicBezTo>
                  <a:cubicBezTo>
                    <a:pt x="0" y="0"/>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5" name="Freeform 97"/>
            <p:cNvSpPr/>
            <p:nvPr/>
          </p:nvSpPr>
          <p:spPr bwMode="auto">
            <a:xfrm>
              <a:off x="2947988" y="4826000"/>
              <a:ext cx="1588" cy="1588"/>
            </a:xfrm>
            <a:custGeom>
              <a:avLst/>
              <a:gdLst>
                <a:gd name="T0" fmla="*/ 2 w 2"/>
                <a:gd name="T1" fmla="*/ 1 h 2"/>
                <a:gd name="T2" fmla="*/ 1 w 2"/>
                <a:gd name="T3" fmla="*/ 0 h 2"/>
                <a:gd name="T4" fmla="*/ 2 w 2"/>
                <a:gd name="T5" fmla="*/ 1 h 2"/>
              </a:gdLst>
              <a:ahLst/>
              <a:cxnLst>
                <a:cxn ang="0">
                  <a:pos x="T0" y="T1"/>
                </a:cxn>
                <a:cxn ang="0">
                  <a:pos x="T2" y="T3"/>
                </a:cxn>
                <a:cxn ang="0">
                  <a:pos x="T4" y="T5"/>
                </a:cxn>
              </a:cxnLst>
              <a:rect l="0" t="0" r="r" b="b"/>
              <a:pathLst>
                <a:path w="2" h="2">
                  <a:moveTo>
                    <a:pt x="2" y="1"/>
                  </a:moveTo>
                  <a:cubicBezTo>
                    <a:pt x="2" y="0"/>
                    <a:pt x="2" y="0"/>
                    <a:pt x="1" y="0"/>
                  </a:cubicBezTo>
                  <a:cubicBezTo>
                    <a:pt x="0" y="0"/>
                    <a:pt x="1"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6" name="Freeform 98"/>
            <p:cNvSpPr/>
            <p:nvPr/>
          </p:nvSpPr>
          <p:spPr bwMode="auto">
            <a:xfrm>
              <a:off x="2986088" y="4987925"/>
              <a:ext cx="1588" cy="158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2"/>
                    <a:pt x="0" y="1"/>
                    <a:pt x="2" y="1"/>
                  </a:cubicBezTo>
                  <a:cubicBezTo>
                    <a:pt x="2" y="0"/>
                    <a:pt x="2"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7" name="Freeform 99"/>
            <p:cNvSpPr/>
            <p:nvPr/>
          </p:nvSpPr>
          <p:spPr bwMode="auto">
            <a:xfrm>
              <a:off x="2970213" y="4835525"/>
              <a:ext cx="1588" cy="3175"/>
            </a:xfrm>
            <a:custGeom>
              <a:avLst/>
              <a:gdLst>
                <a:gd name="T0" fmla="*/ 2 w 2"/>
                <a:gd name="T1" fmla="*/ 1 h 3"/>
                <a:gd name="T2" fmla="*/ 1 w 2"/>
                <a:gd name="T3" fmla="*/ 0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1"/>
                    <a:pt x="1" y="0"/>
                    <a:pt x="1" y="0"/>
                  </a:cubicBezTo>
                  <a:cubicBezTo>
                    <a:pt x="0" y="1"/>
                    <a:pt x="0" y="2"/>
                    <a:pt x="0" y="2"/>
                  </a:cubicBezTo>
                  <a:cubicBezTo>
                    <a:pt x="2" y="3"/>
                    <a:pt x="1" y="1"/>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8" name="Freeform 100"/>
            <p:cNvSpPr/>
            <p:nvPr/>
          </p:nvSpPr>
          <p:spPr bwMode="auto">
            <a:xfrm>
              <a:off x="2970213" y="4837113"/>
              <a:ext cx="0" cy="0"/>
            </a:xfrm>
            <a:custGeom>
              <a:avLst/>
              <a:gdLst>
                <a:gd name="T0" fmla="*/ 0 w 1"/>
                <a:gd name="T1" fmla="*/ 1 h 1"/>
                <a:gd name="T2" fmla="*/ 0 w 1"/>
                <a:gd name="T3" fmla="*/ 1 h 1"/>
              </a:gdLst>
              <a:ahLst/>
              <a:cxnLst>
                <a:cxn ang="0">
                  <a:pos x="T0" y="T1"/>
                </a:cxn>
                <a:cxn ang="0">
                  <a:pos x="T2" y="T3"/>
                </a:cxn>
              </a:cxnLst>
              <a:rect l="0" t="0" r="r" b="b"/>
              <a:pathLst>
                <a:path w="1" h="1">
                  <a:moveTo>
                    <a:pt x="0" y="1"/>
                  </a:moveTo>
                  <a:cubicBezTo>
                    <a:pt x="0"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9" name="Freeform 101"/>
            <p:cNvSpPr/>
            <p:nvPr/>
          </p:nvSpPr>
          <p:spPr bwMode="auto">
            <a:xfrm>
              <a:off x="2976563" y="4779963"/>
              <a:ext cx="1588" cy="1588"/>
            </a:xfrm>
            <a:custGeom>
              <a:avLst/>
              <a:gdLst>
                <a:gd name="T0" fmla="*/ 0 w 2"/>
                <a:gd name="T1" fmla="*/ 2 h 2"/>
                <a:gd name="T2" fmla="*/ 1 w 2"/>
                <a:gd name="T3" fmla="*/ 2 h 2"/>
                <a:gd name="T4" fmla="*/ 0 w 2"/>
                <a:gd name="T5" fmla="*/ 2 h 2"/>
              </a:gdLst>
              <a:ahLst/>
              <a:cxnLst>
                <a:cxn ang="0">
                  <a:pos x="T0" y="T1"/>
                </a:cxn>
                <a:cxn ang="0">
                  <a:pos x="T2" y="T3"/>
                </a:cxn>
                <a:cxn ang="0">
                  <a:pos x="T4" y="T5"/>
                </a:cxn>
              </a:cxnLst>
              <a:rect l="0" t="0" r="r" b="b"/>
              <a:pathLst>
                <a:path w="2" h="2">
                  <a:moveTo>
                    <a:pt x="0" y="2"/>
                  </a:moveTo>
                  <a:cubicBezTo>
                    <a:pt x="0" y="2"/>
                    <a:pt x="1" y="2"/>
                    <a:pt x="1" y="2"/>
                  </a:cubicBezTo>
                  <a:cubicBezTo>
                    <a:pt x="2" y="2"/>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0" name="Freeform 102"/>
            <p:cNvSpPr/>
            <p:nvPr/>
          </p:nvSpPr>
          <p:spPr bwMode="auto">
            <a:xfrm>
              <a:off x="2947988" y="4822825"/>
              <a:ext cx="1588" cy="1588"/>
            </a:xfrm>
            <a:custGeom>
              <a:avLst/>
              <a:gdLst>
                <a:gd name="T0" fmla="*/ 1 w 3"/>
                <a:gd name="T1" fmla="*/ 1 h 2"/>
                <a:gd name="T2" fmla="*/ 1 w 3"/>
                <a:gd name="T3" fmla="*/ 2 h 2"/>
                <a:gd name="T4" fmla="*/ 1 w 3"/>
                <a:gd name="T5" fmla="*/ 1 h 2"/>
              </a:gdLst>
              <a:ahLst/>
              <a:cxnLst>
                <a:cxn ang="0">
                  <a:pos x="T0" y="T1"/>
                </a:cxn>
                <a:cxn ang="0">
                  <a:pos x="T2" y="T3"/>
                </a:cxn>
                <a:cxn ang="0">
                  <a:pos x="T4" y="T5"/>
                </a:cxn>
              </a:cxnLst>
              <a:rect l="0" t="0" r="r" b="b"/>
              <a:pathLst>
                <a:path w="3" h="2">
                  <a:moveTo>
                    <a:pt x="1" y="1"/>
                  </a:moveTo>
                  <a:cubicBezTo>
                    <a:pt x="0" y="0"/>
                    <a:pt x="0" y="1"/>
                    <a:pt x="1" y="2"/>
                  </a:cubicBezTo>
                  <a:cubicBezTo>
                    <a:pt x="3" y="1"/>
                    <a:pt x="2"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1" name="Freeform 103"/>
            <p:cNvSpPr/>
            <p:nvPr/>
          </p:nvSpPr>
          <p:spPr bwMode="auto">
            <a:xfrm>
              <a:off x="2981325" y="4989513"/>
              <a:ext cx="1588" cy="1588"/>
            </a:xfrm>
            <a:custGeom>
              <a:avLst/>
              <a:gdLst>
                <a:gd name="T0" fmla="*/ 0 w 2"/>
                <a:gd name="T1" fmla="*/ 2 h 2"/>
                <a:gd name="T2" fmla="*/ 0 w 2"/>
                <a:gd name="T3" fmla="*/ 2 h 2"/>
                <a:gd name="T4" fmla="*/ 0 w 2"/>
                <a:gd name="T5" fmla="*/ 2 h 2"/>
              </a:gdLst>
              <a:ahLst/>
              <a:cxnLst>
                <a:cxn ang="0">
                  <a:pos x="T0" y="T1"/>
                </a:cxn>
                <a:cxn ang="0">
                  <a:pos x="T2" y="T3"/>
                </a:cxn>
                <a:cxn ang="0">
                  <a:pos x="T4" y="T5"/>
                </a:cxn>
              </a:cxnLst>
              <a:rect l="0" t="0" r="r" b="b"/>
              <a:pathLst>
                <a:path w="2" h="2">
                  <a:moveTo>
                    <a:pt x="0" y="2"/>
                  </a:moveTo>
                  <a:cubicBezTo>
                    <a:pt x="0" y="2"/>
                    <a:pt x="0" y="2"/>
                    <a:pt x="0" y="2"/>
                  </a:cubicBezTo>
                  <a:cubicBezTo>
                    <a:pt x="2" y="2"/>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2" name="Freeform 104"/>
            <p:cNvSpPr/>
            <p:nvPr/>
          </p:nvSpPr>
          <p:spPr bwMode="auto">
            <a:xfrm>
              <a:off x="2970213" y="4838700"/>
              <a:ext cx="1588" cy="3175"/>
            </a:xfrm>
            <a:custGeom>
              <a:avLst/>
              <a:gdLst>
                <a:gd name="T0" fmla="*/ 1 w 1"/>
                <a:gd name="T1" fmla="*/ 2 h 3"/>
                <a:gd name="T2" fmla="*/ 1 w 1"/>
                <a:gd name="T3" fmla="*/ 2 h 3"/>
                <a:gd name="T4" fmla="*/ 0 w 1"/>
                <a:gd name="T5" fmla="*/ 1 h 3"/>
                <a:gd name="T6" fmla="*/ 1 w 1"/>
                <a:gd name="T7" fmla="*/ 2 h 3"/>
              </a:gdLst>
              <a:ahLst/>
              <a:cxnLst>
                <a:cxn ang="0">
                  <a:pos x="T0" y="T1"/>
                </a:cxn>
                <a:cxn ang="0">
                  <a:pos x="T2" y="T3"/>
                </a:cxn>
                <a:cxn ang="0">
                  <a:pos x="T4" y="T5"/>
                </a:cxn>
                <a:cxn ang="0">
                  <a:pos x="T6" y="T7"/>
                </a:cxn>
              </a:cxnLst>
              <a:rect l="0" t="0" r="r" b="b"/>
              <a:pathLst>
                <a:path w="1" h="3">
                  <a:moveTo>
                    <a:pt x="1" y="2"/>
                  </a:moveTo>
                  <a:cubicBezTo>
                    <a:pt x="1" y="2"/>
                    <a:pt x="1" y="2"/>
                    <a:pt x="1" y="2"/>
                  </a:cubicBezTo>
                  <a:cubicBezTo>
                    <a:pt x="1" y="2"/>
                    <a:pt x="1" y="0"/>
                    <a:pt x="0" y="1"/>
                  </a:cubicBezTo>
                  <a:cubicBezTo>
                    <a:pt x="0" y="1"/>
                    <a:pt x="1" y="3"/>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3" name="Freeform 105"/>
            <p:cNvSpPr/>
            <p:nvPr/>
          </p:nvSpPr>
          <p:spPr bwMode="auto">
            <a:xfrm>
              <a:off x="2970213" y="4838700"/>
              <a:ext cx="0" cy="0"/>
            </a:xfrm>
            <a:custGeom>
              <a:avLst/>
              <a:gdLst>
                <a:gd name="T0" fmla="*/ 1 w 1"/>
                <a:gd name="T1" fmla="*/ 1 h 1"/>
                <a:gd name="T2" fmla="*/ 1 w 1"/>
                <a:gd name="T3" fmla="*/ 1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1"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4" name="Freeform 106"/>
            <p:cNvSpPr/>
            <p:nvPr/>
          </p:nvSpPr>
          <p:spPr bwMode="auto">
            <a:xfrm>
              <a:off x="2971800" y="4843463"/>
              <a:ext cx="3175" cy="1588"/>
            </a:xfrm>
            <a:custGeom>
              <a:avLst/>
              <a:gdLst>
                <a:gd name="T0" fmla="*/ 2 w 3"/>
                <a:gd name="T1" fmla="*/ 1 h 2"/>
                <a:gd name="T2" fmla="*/ 2 w 3"/>
                <a:gd name="T3" fmla="*/ 1 h 2"/>
              </a:gdLst>
              <a:ahLst/>
              <a:cxnLst>
                <a:cxn ang="0">
                  <a:pos x="T0" y="T1"/>
                </a:cxn>
                <a:cxn ang="0">
                  <a:pos x="T2" y="T3"/>
                </a:cxn>
              </a:cxnLst>
              <a:rect l="0" t="0" r="r" b="b"/>
              <a:pathLst>
                <a:path w="3" h="2">
                  <a:moveTo>
                    <a:pt x="2" y="1"/>
                  </a:moveTo>
                  <a:cubicBezTo>
                    <a:pt x="0" y="0"/>
                    <a:pt x="3"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5" name="Freeform 107"/>
            <p:cNvSpPr/>
            <p:nvPr/>
          </p:nvSpPr>
          <p:spPr bwMode="auto">
            <a:xfrm>
              <a:off x="2967038" y="4833938"/>
              <a:ext cx="1588" cy="1588"/>
            </a:xfrm>
            <a:custGeom>
              <a:avLst/>
              <a:gdLst>
                <a:gd name="T0" fmla="*/ 2 w 2"/>
                <a:gd name="T1" fmla="*/ 1 h 3"/>
                <a:gd name="T2" fmla="*/ 1 w 2"/>
                <a:gd name="T3" fmla="*/ 1 h 3"/>
                <a:gd name="T4" fmla="*/ 2 w 2"/>
                <a:gd name="T5" fmla="*/ 1 h 3"/>
              </a:gdLst>
              <a:ahLst/>
              <a:cxnLst>
                <a:cxn ang="0">
                  <a:pos x="T0" y="T1"/>
                </a:cxn>
                <a:cxn ang="0">
                  <a:pos x="T2" y="T3"/>
                </a:cxn>
                <a:cxn ang="0">
                  <a:pos x="T4" y="T5"/>
                </a:cxn>
              </a:cxnLst>
              <a:rect l="0" t="0" r="r" b="b"/>
              <a:pathLst>
                <a:path w="2" h="3">
                  <a:moveTo>
                    <a:pt x="2" y="1"/>
                  </a:moveTo>
                  <a:cubicBezTo>
                    <a:pt x="1" y="0"/>
                    <a:pt x="0" y="1"/>
                    <a:pt x="1" y="1"/>
                  </a:cubicBezTo>
                  <a:cubicBezTo>
                    <a:pt x="1" y="1"/>
                    <a:pt x="2"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6" name="Freeform 108"/>
            <p:cNvSpPr/>
            <p:nvPr/>
          </p:nvSpPr>
          <p:spPr bwMode="auto">
            <a:xfrm>
              <a:off x="3033713" y="4708525"/>
              <a:ext cx="1588" cy="1588"/>
            </a:xfrm>
            <a:custGeom>
              <a:avLst/>
              <a:gdLst>
                <a:gd name="T0" fmla="*/ 0 w 1"/>
                <a:gd name="T1" fmla="*/ 0 h 2"/>
                <a:gd name="T2" fmla="*/ 0 w 1"/>
                <a:gd name="T3" fmla="*/ 0 h 2"/>
              </a:gdLst>
              <a:ahLst/>
              <a:cxnLst>
                <a:cxn ang="0">
                  <a:pos x="T0" y="T1"/>
                </a:cxn>
                <a:cxn ang="0">
                  <a:pos x="T2" y="T3"/>
                </a:cxn>
              </a:cxnLst>
              <a:rect l="0" t="0" r="r" b="b"/>
              <a:pathLst>
                <a:path w="1" h="2">
                  <a:moveTo>
                    <a:pt x="0" y="0"/>
                  </a:moveTo>
                  <a:cubicBezTo>
                    <a:pt x="1" y="2"/>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7" name="Rectangle 109"/>
            <p:cNvSpPr>
              <a:spLocks noChangeArrowheads="1"/>
            </p:cNvSpPr>
            <p:nvPr/>
          </p:nvSpPr>
          <p:spPr bwMode="auto">
            <a:xfrm>
              <a:off x="3033713" y="470852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8" name="Freeform 110"/>
            <p:cNvSpPr/>
            <p:nvPr/>
          </p:nvSpPr>
          <p:spPr bwMode="auto">
            <a:xfrm>
              <a:off x="2954338" y="4845050"/>
              <a:ext cx="1588" cy="1588"/>
            </a:xfrm>
            <a:custGeom>
              <a:avLst/>
              <a:gdLst>
                <a:gd name="T0" fmla="*/ 0 w 2"/>
                <a:gd name="T1" fmla="*/ 1 h 1"/>
                <a:gd name="T2" fmla="*/ 0 w 2"/>
                <a:gd name="T3" fmla="*/ 1 h 1"/>
              </a:gdLst>
              <a:ahLst/>
              <a:cxnLst>
                <a:cxn ang="0">
                  <a:pos x="T0" y="T1"/>
                </a:cxn>
                <a:cxn ang="0">
                  <a:pos x="T2" y="T3"/>
                </a:cxn>
              </a:cxnLst>
              <a:rect l="0" t="0" r="r" b="b"/>
              <a:pathLst>
                <a:path w="2" h="1">
                  <a:moveTo>
                    <a:pt x="0" y="1"/>
                  </a:moveTo>
                  <a:cubicBezTo>
                    <a:pt x="2"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9" name="Freeform 111"/>
            <p:cNvSpPr/>
            <p:nvPr/>
          </p:nvSpPr>
          <p:spPr bwMode="auto">
            <a:xfrm>
              <a:off x="2954338" y="48466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0" name="Freeform 112"/>
            <p:cNvSpPr/>
            <p:nvPr/>
          </p:nvSpPr>
          <p:spPr bwMode="auto">
            <a:xfrm>
              <a:off x="2933700" y="4852988"/>
              <a:ext cx="3175" cy="1588"/>
            </a:xfrm>
            <a:custGeom>
              <a:avLst/>
              <a:gdLst>
                <a:gd name="T0" fmla="*/ 2 w 4"/>
                <a:gd name="T1" fmla="*/ 2 h 2"/>
                <a:gd name="T2" fmla="*/ 2 w 4"/>
                <a:gd name="T3" fmla="*/ 2 h 2"/>
              </a:gdLst>
              <a:ahLst/>
              <a:cxnLst>
                <a:cxn ang="0">
                  <a:pos x="T0" y="T1"/>
                </a:cxn>
                <a:cxn ang="0">
                  <a:pos x="T2" y="T3"/>
                </a:cxn>
              </a:cxnLst>
              <a:rect l="0" t="0" r="r" b="b"/>
              <a:pathLst>
                <a:path w="4" h="2">
                  <a:moveTo>
                    <a:pt x="2" y="2"/>
                  </a:moveTo>
                  <a:cubicBezTo>
                    <a:pt x="4" y="2"/>
                    <a:pt x="0" y="0"/>
                    <a:pt x="2"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1" name="Freeform 113"/>
            <p:cNvSpPr/>
            <p:nvPr/>
          </p:nvSpPr>
          <p:spPr bwMode="auto">
            <a:xfrm>
              <a:off x="2832100" y="4757738"/>
              <a:ext cx="3175" cy="1588"/>
            </a:xfrm>
            <a:custGeom>
              <a:avLst/>
              <a:gdLst>
                <a:gd name="T0" fmla="*/ 1 w 3"/>
                <a:gd name="T1" fmla="*/ 0 h 2"/>
                <a:gd name="T2" fmla="*/ 1 w 3"/>
                <a:gd name="T3" fmla="*/ 0 h 2"/>
              </a:gdLst>
              <a:ahLst/>
              <a:cxnLst>
                <a:cxn ang="0">
                  <a:pos x="T0" y="T1"/>
                </a:cxn>
                <a:cxn ang="0">
                  <a:pos x="T2" y="T3"/>
                </a:cxn>
              </a:cxnLst>
              <a:rect l="0" t="0" r="r" b="b"/>
              <a:pathLst>
                <a:path w="3" h="2">
                  <a:moveTo>
                    <a:pt x="1" y="0"/>
                  </a:moveTo>
                  <a:cubicBezTo>
                    <a:pt x="0" y="2"/>
                    <a:pt x="3"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2" name="Freeform 114"/>
            <p:cNvSpPr/>
            <p:nvPr/>
          </p:nvSpPr>
          <p:spPr bwMode="auto">
            <a:xfrm>
              <a:off x="2840038" y="4757738"/>
              <a:ext cx="0" cy="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3" name="Freeform 115"/>
            <p:cNvSpPr/>
            <p:nvPr/>
          </p:nvSpPr>
          <p:spPr bwMode="auto">
            <a:xfrm>
              <a:off x="2965450" y="4832350"/>
              <a:ext cx="4763" cy="1588"/>
            </a:xfrm>
            <a:custGeom>
              <a:avLst/>
              <a:gdLst>
                <a:gd name="T0" fmla="*/ 3 w 5"/>
                <a:gd name="T1" fmla="*/ 0 h 2"/>
                <a:gd name="T2" fmla="*/ 3 w 5"/>
                <a:gd name="T3" fmla="*/ 0 h 2"/>
              </a:gdLst>
              <a:ahLst/>
              <a:cxnLst>
                <a:cxn ang="0">
                  <a:pos x="T0" y="T1"/>
                </a:cxn>
                <a:cxn ang="0">
                  <a:pos x="T2" y="T3"/>
                </a:cxn>
              </a:cxnLst>
              <a:rect l="0" t="0" r="r" b="b"/>
              <a:pathLst>
                <a:path w="5" h="2">
                  <a:moveTo>
                    <a:pt x="3" y="0"/>
                  </a:moveTo>
                  <a:cubicBezTo>
                    <a:pt x="0" y="0"/>
                    <a:pt x="5" y="2"/>
                    <a:pt x="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4" name="Freeform 116"/>
            <p:cNvSpPr/>
            <p:nvPr/>
          </p:nvSpPr>
          <p:spPr bwMode="auto">
            <a:xfrm>
              <a:off x="2963863" y="4833938"/>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5" name="Freeform 117"/>
            <p:cNvSpPr/>
            <p:nvPr/>
          </p:nvSpPr>
          <p:spPr bwMode="auto">
            <a:xfrm>
              <a:off x="2952750" y="4845050"/>
              <a:ext cx="1588" cy="0"/>
            </a:xfrm>
            <a:custGeom>
              <a:avLst/>
              <a:gdLst>
                <a:gd name="T0" fmla="*/ 1 w 3"/>
                <a:gd name="T1" fmla="*/ 1 h 1"/>
                <a:gd name="T2" fmla="*/ 1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1" y="1"/>
                  </a:cubicBezTo>
                  <a:cubicBezTo>
                    <a:pt x="3" y="1"/>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6" name="Freeform 118"/>
            <p:cNvSpPr/>
            <p:nvPr/>
          </p:nvSpPr>
          <p:spPr bwMode="auto">
            <a:xfrm>
              <a:off x="2955925" y="4845050"/>
              <a:ext cx="1588" cy="1588"/>
            </a:xfrm>
            <a:custGeom>
              <a:avLst/>
              <a:gdLst>
                <a:gd name="T0" fmla="*/ 0 w 1"/>
                <a:gd name="T1" fmla="*/ 1 h 3"/>
                <a:gd name="T2" fmla="*/ 0 w 1"/>
                <a:gd name="T3" fmla="*/ 1 h 3"/>
              </a:gdLst>
              <a:ahLst/>
              <a:cxnLst>
                <a:cxn ang="0">
                  <a:pos x="T0" y="T1"/>
                </a:cxn>
                <a:cxn ang="0">
                  <a:pos x="T2" y="T3"/>
                </a:cxn>
              </a:cxnLst>
              <a:rect l="0" t="0" r="r" b="b"/>
              <a:pathLst>
                <a:path w="1" h="3">
                  <a:moveTo>
                    <a:pt x="0" y="1"/>
                  </a:moveTo>
                  <a:cubicBezTo>
                    <a:pt x="0" y="3"/>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7" name="Rectangle 119"/>
            <p:cNvSpPr>
              <a:spLocks noChangeArrowheads="1"/>
            </p:cNvSpPr>
            <p:nvPr/>
          </p:nvSpPr>
          <p:spPr bwMode="auto">
            <a:xfrm>
              <a:off x="2968625"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8" name="Freeform 120"/>
            <p:cNvSpPr/>
            <p:nvPr/>
          </p:nvSpPr>
          <p:spPr bwMode="auto">
            <a:xfrm>
              <a:off x="2951163" y="4824413"/>
              <a:ext cx="1588" cy="1588"/>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0"/>
                    <a:pt x="2" y="0"/>
                  </a:cubicBezTo>
                  <a:cubicBezTo>
                    <a:pt x="2" y="0"/>
                    <a:pt x="2" y="0"/>
                    <a:pt x="2" y="0"/>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9" name="Freeform 121"/>
            <p:cNvSpPr/>
            <p:nvPr/>
          </p:nvSpPr>
          <p:spPr bwMode="auto">
            <a:xfrm>
              <a:off x="2873375" y="4802188"/>
              <a:ext cx="1588"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0" name="Freeform 122"/>
            <p:cNvSpPr/>
            <p:nvPr/>
          </p:nvSpPr>
          <p:spPr bwMode="auto">
            <a:xfrm>
              <a:off x="2960688" y="4791075"/>
              <a:ext cx="1588" cy="0"/>
            </a:xfrm>
            <a:custGeom>
              <a:avLst/>
              <a:gdLst>
                <a:gd name="T0" fmla="*/ 1 w 2"/>
                <a:gd name="T1" fmla="*/ 0 w 2"/>
                <a:gd name="T2" fmla="*/ 1 w 2"/>
              </a:gdLst>
              <a:ahLst/>
              <a:cxnLst>
                <a:cxn ang="0">
                  <a:pos x="T0" y="0"/>
                </a:cxn>
                <a:cxn ang="0">
                  <a:pos x="T1" y="0"/>
                </a:cxn>
                <a:cxn ang="0">
                  <a:pos x="T2" y="0"/>
                </a:cxn>
              </a:cxnLst>
              <a:rect l="0" t="0" r="r" b="b"/>
              <a:pathLst>
                <a:path w="2">
                  <a:moveTo>
                    <a:pt x="1" y="0"/>
                  </a:moveTo>
                  <a:cubicBezTo>
                    <a:pt x="1" y="0"/>
                    <a:pt x="1" y="0"/>
                    <a:pt x="0" y="0"/>
                  </a:cubicBezTo>
                  <a:cubicBezTo>
                    <a:pt x="2"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1" name="Freeform 123"/>
            <p:cNvSpPr/>
            <p:nvPr/>
          </p:nvSpPr>
          <p:spPr bwMode="auto">
            <a:xfrm>
              <a:off x="2963863" y="4848225"/>
              <a:ext cx="1588" cy="0"/>
            </a:xfrm>
            <a:custGeom>
              <a:avLst/>
              <a:gdLst>
                <a:gd name="T0" fmla="*/ 1 w 3"/>
                <a:gd name="T1" fmla="*/ 0 h 1"/>
                <a:gd name="T2" fmla="*/ 1 w 3"/>
                <a:gd name="T3" fmla="*/ 0 h 1"/>
              </a:gdLst>
              <a:ahLst/>
              <a:cxnLst>
                <a:cxn ang="0">
                  <a:pos x="T0" y="T1"/>
                </a:cxn>
                <a:cxn ang="0">
                  <a:pos x="T2" y="T3"/>
                </a:cxn>
              </a:cxnLst>
              <a:rect l="0" t="0" r="r" b="b"/>
              <a:pathLst>
                <a:path w="3" h="1">
                  <a:moveTo>
                    <a:pt x="1" y="0"/>
                  </a:moveTo>
                  <a:cubicBezTo>
                    <a:pt x="0" y="1"/>
                    <a:pt x="3"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2" name="Freeform 124"/>
            <p:cNvSpPr/>
            <p:nvPr/>
          </p:nvSpPr>
          <p:spPr bwMode="auto">
            <a:xfrm>
              <a:off x="2952750" y="4826000"/>
              <a:ext cx="0" cy="0"/>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0"/>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3" name="Freeform 125"/>
            <p:cNvSpPr/>
            <p:nvPr/>
          </p:nvSpPr>
          <p:spPr bwMode="auto">
            <a:xfrm>
              <a:off x="2954338" y="4746625"/>
              <a:ext cx="1588" cy="1588"/>
            </a:xfrm>
            <a:custGeom>
              <a:avLst/>
              <a:gdLst>
                <a:gd name="T0" fmla="*/ 0 w 3"/>
                <a:gd name="T1" fmla="*/ 1 h 2"/>
                <a:gd name="T2" fmla="*/ 3 w 3"/>
                <a:gd name="T3" fmla="*/ 0 h 2"/>
                <a:gd name="T4" fmla="*/ 0 w 3"/>
                <a:gd name="T5" fmla="*/ 1 h 2"/>
              </a:gdLst>
              <a:ahLst/>
              <a:cxnLst>
                <a:cxn ang="0">
                  <a:pos x="T0" y="T1"/>
                </a:cxn>
                <a:cxn ang="0">
                  <a:pos x="T2" y="T3"/>
                </a:cxn>
                <a:cxn ang="0">
                  <a:pos x="T4" y="T5"/>
                </a:cxn>
              </a:cxnLst>
              <a:rect l="0" t="0" r="r" b="b"/>
              <a:pathLst>
                <a:path w="3" h="2">
                  <a:moveTo>
                    <a:pt x="0" y="1"/>
                  </a:moveTo>
                  <a:cubicBezTo>
                    <a:pt x="1" y="2"/>
                    <a:pt x="2" y="1"/>
                    <a:pt x="3"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4" name="Freeform 126"/>
            <p:cNvSpPr/>
            <p:nvPr/>
          </p:nvSpPr>
          <p:spPr bwMode="auto">
            <a:xfrm>
              <a:off x="2954338" y="4759325"/>
              <a:ext cx="1588" cy="1588"/>
            </a:xfrm>
            <a:custGeom>
              <a:avLst/>
              <a:gdLst>
                <a:gd name="T0" fmla="*/ 1 w 3"/>
                <a:gd name="T1" fmla="*/ 0 h 2"/>
                <a:gd name="T2" fmla="*/ 0 w 3"/>
                <a:gd name="T3" fmla="*/ 2 h 2"/>
                <a:gd name="T4" fmla="*/ 3 w 3"/>
                <a:gd name="T5" fmla="*/ 1 h 2"/>
                <a:gd name="T6" fmla="*/ 1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1"/>
                    <a:pt x="0" y="2"/>
                  </a:cubicBezTo>
                  <a:cubicBezTo>
                    <a:pt x="1" y="2"/>
                    <a:pt x="2" y="1"/>
                    <a:pt x="3" y="1"/>
                  </a:cubicBezTo>
                  <a:cubicBezTo>
                    <a:pt x="2"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5" name="Freeform 127"/>
            <p:cNvSpPr/>
            <p:nvPr/>
          </p:nvSpPr>
          <p:spPr bwMode="auto">
            <a:xfrm>
              <a:off x="2954338" y="475932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6" name="Freeform 128"/>
            <p:cNvSpPr/>
            <p:nvPr/>
          </p:nvSpPr>
          <p:spPr bwMode="auto">
            <a:xfrm>
              <a:off x="2957513" y="4746625"/>
              <a:ext cx="1588" cy="3175"/>
            </a:xfrm>
            <a:custGeom>
              <a:avLst/>
              <a:gdLst>
                <a:gd name="T0" fmla="*/ 2 w 2"/>
                <a:gd name="T1" fmla="*/ 1 h 3"/>
                <a:gd name="T2" fmla="*/ 0 w 2"/>
                <a:gd name="T3" fmla="*/ 2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1" y="0"/>
                    <a:pt x="1" y="0"/>
                    <a:pt x="0" y="2"/>
                  </a:cubicBezTo>
                  <a:cubicBezTo>
                    <a:pt x="0" y="2"/>
                    <a:pt x="0" y="2"/>
                    <a:pt x="0" y="2"/>
                  </a:cubicBezTo>
                  <a:cubicBezTo>
                    <a:pt x="0" y="3"/>
                    <a:pt x="1"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7" name="Freeform 129"/>
            <p:cNvSpPr/>
            <p:nvPr/>
          </p:nvSpPr>
          <p:spPr bwMode="auto">
            <a:xfrm>
              <a:off x="2957513" y="4748213"/>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8" name="Freeform 130"/>
            <p:cNvSpPr/>
            <p:nvPr/>
          </p:nvSpPr>
          <p:spPr bwMode="auto">
            <a:xfrm>
              <a:off x="2963863" y="4729163"/>
              <a:ext cx="1588" cy="3175"/>
            </a:xfrm>
            <a:custGeom>
              <a:avLst/>
              <a:gdLst>
                <a:gd name="T0" fmla="*/ 0 w 3"/>
                <a:gd name="T1" fmla="*/ 5 h 5"/>
                <a:gd name="T2" fmla="*/ 3 w 3"/>
                <a:gd name="T3" fmla="*/ 3 h 5"/>
                <a:gd name="T4" fmla="*/ 0 w 3"/>
                <a:gd name="T5" fmla="*/ 5 h 5"/>
              </a:gdLst>
              <a:ahLst/>
              <a:cxnLst>
                <a:cxn ang="0">
                  <a:pos x="T0" y="T1"/>
                </a:cxn>
                <a:cxn ang="0">
                  <a:pos x="T2" y="T3"/>
                </a:cxn>
                <a:cxn ang="0">
                  <a:pos x="T4" y="T5"/>
                </a:cxn>
              </a:cxnLst>
              <a:rect l="0" t="0" r="r" b="b"/>
              <a:pathLst>
                <a:path w="3" h="5">
                  <a:moveTo>
                    <a:pt x="0" y="5"/>
                  </a:moveTo>
                  <a:cubicBezTo>
                    <a:pt x="1" y="5"/>
                    <a:pt x="2" y="4"/>
                    <a:pt x="3" y="3"/>
                  </a:cubicBezTo>
                  <a:cubicBezTo>
                    <a:pt x="3" y="0"/>
                    <a:pt x="0" y="5"/>
                    <a:pt x="0"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9" name="Freeform 131"/>
            <p:cNvSpPr/>
            <p:nvPr/>
          </p:nvSpPr>
          <p:spPr bwMode="auto">
            <a:xfrm>
              <a:off x="2960688" y="4745038"/>
              <a:ext cx="3175" cy="0"/>
            </a:xfrm>
            <a:custGeom>
              <a:avLst/>
              <a:gdLst>
                <a:gd name="T0" fmla="*/ 1 w 5"/>
                <a:gd name="T1" fmla="*/ 1 h 1"/>
                <a:gd name="T2" fmla="*/ 1 w 5"/>
                <a:gd name="T3" fmla="*/ 1 h 1"/>
              </a:gdLst>
              <a:ahLst/>
              <a:cxnLst>
                <a:cxn ang="0">
                  <a:pos x="T0" y="T1"/>
                </a:cxn>
                <a:cxn ang="0">
                  <a:pos x="T2" y="T3"/>
                </a:cxn>
              </a:cxnLst>
              <a:rect l="0" t="0" r="r" b="b"/>
              <a:pathLst>
                <a:path w="5" h="1">
                  <a:moveTo>
                    <a:pt x="1" y="1"/>
                  </a:moveTo>
                  <a:cubicBezTo>
                    <a:pt x="5"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0" name="Freeform 132"/>
            <p:cNvSpPr/>
            <p:nvPr/>
          </p:nvSpPr>
          <p:spPr bwMode="auto">
            <a:xfrm>
              <a:off x="2962275" y="4745038"/>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1" name="Freeform 133"/>
            <p:cNvSpPr/>
            <p:nvPr/>
          </p:nvSpPr>
          <p:spPr bwMode="auto">
            <a:xfrm>
              <a:off x="2971800" y="4751388"/>
              <a:ext cx="1588" cy="3175"/>
            </a:xfrm>
            <a:custGeom>
              <a:avLst/>
              <a:gdLst>
                <a:gd name="T0" fmla="*/ 0 w 2"/>
                <a:gd name="T1" fmla="*/ 2 h 3"/>
                <a:gd name="T2" fmla="*/ 0 w 2"/>
                <a:gd name="T3" fmla="*/ 2 h 3"/>
              </a:gdLst>
              <a:ahLst/>
              <a:cxnLst>
                <a:cxn ang="0">
                  <a:pos x="T0" y="T1"/>
                </a:cxn>
                <a:cxn ang="0">
                  <a:pos x="T2" y="T3"/>
                </a:cxn>
              </a:cxnLst>
              <a:rect l="0" t="0" r="r" b="b"/>
              <a:pathLst>
                <a:path w="2" h="3">
                  <a:moveTo>
                    <a:pt x="0" y="2"/>
                  </a:moveTo>
                  <a:cubicBezTo>
                    <a:pt x="2" y="3"/>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2" name="Freeform 134"/>
            <p:cNvSpPr/>
            <p:nvPr/>
          </p:nvSpPr>
          <p:spPr bwMode="auto">
            <a:xfrm>
              <a:off x="2962275" y="4743450"/>
              <a:ext cx="0" cy="1588"/>
            </a:xfrm>
            <a:custGeom>
              <a:avLst/>
              <a:gdLst>
                <a:gd name="T0" fmla="*/ 0 h 1"/>
                <a:gd name="T1" fmla="*/ 0 h 1"/>
              </a:gdLst>
              <a:ahLst/>
              <a:cxnLst>
                <a:cxn ang="0">
                  <a:pos x="0" y="T0"/>
                </a:cxn>
                <a:cxn ang="0">
                  <a:pos x="0" y="T1"/>
                </a:cxn>
              </a:cxnLst>
              <a:rect l="0" t="0" r="r" b="b"/>
              <a:pathLst>
                <a:path h="1">
                  <a:moveTo>
                    <a:pt x="0" y="0"/>
                  </a:move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3" name="Freeform 135"/>
            <p:cNvSpPr/>
            <p:nvPr/>
          </p:nvSpPr>
          <p:spPr bwMode="auto">
            <a:xfrm>
              <a:off x="2952750" y="4768850"/>
              <a:ext cx="0" cy="0"/>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1"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4" name="Freeform 136"/>
            <p:cNvSpPr/>
            <p:nvPr/>
          </p:nvSpPr>
          <p:spPr bwMode="auto">
            <a:xfrm>
              <a:off x="2954338" y="4697413"/>
              <a:ext cx="36513" cy="22225"/>
            </a:xfrm>
            <a:custGeom>
              <a:avLst/>
              <a:gdLst>
                <a:gd name="T0" fmla="*/ 12 w 49"/>
                <a:gd name="T1" fmla="*/ 4 h 28"/>
                <a:gd name="T2" fmla="*/ 14 w 49"/>
                <a:gd name="T3" fmla="*/ 8 h 28"/>
                <a:gd name="T4" fmla="*/ 6 w 49"/>
                <a:gd name="T5" fmla="*/ 8 h 28"/>
                <a:gd name="T6" fmla="*/ 8 w 49"/>
                <a:gd name="T7" fmla="*/ 13 h 28"/>
                <a:gd name="T8" fmla="*/ 9 w 49"/>
                <a:gd name="T9" fmla="*/ 17 h 28"/>
                <a:gd name="T10" fmla="*/ 9 w 49"/>
                <a:gd name="T11" fmla="*/ 20 h 28"/>
                <a:gd name="T12" fmla="*/ 0 w 49"/>
                <a:gd name="T13" fmla="*/ 20 h 28"/>
                <a:gd name="T14" fmla="*/ 3 w 49"/>
                <a:gd name="T15" fmla="*/ 22 h 28"/>
                <a:gd name="T16" fmla="*/ 4 w 49"/>
                <a:gd name="T17" fmla="*/ 23 h 28"/>
                <a:gd name="T18" fmla="*/ 5 w 49"/>
                <a:gd name="T19" fmla="*/ 28 h 28"/>
                <a:gd name="T20" fmla="*/ 7 w 49"/>
                <a:gd name="T21" fmla="*/ 28 h 28"/>
                <a:gd name="T22" fmla="*/ 7 w 49"/>
                <a:gd name="T23" fmla="*/ 23 h 28"/>
                <a:gd name="T24" fmla="*/ 12 w 49"/>
                <a:gd name="T25" fmla="*/ 23 h 28"/>
                <a:gd name="T26" fmla="*/ 19 w 49"/>
                <a:gd name="T27" fmla="*/ 24 h 28"/>
                <a:gd name="T28" fmla="*/ 23 w 49"/>
                <a:gd name="T29" fmla="*/ 21 h 28"/>
                <a:gd name="T30" fmla="*/ 49 w 49"/>
                <a:gd name="T31" fmla="*/ 5 h 28"/>
                <a:gd name="T32" fmla="*/ 12 w 49"/>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8">
                  <a:moveTo>
                    <a:pt x="12" y="4"/>
                  </a:moveTo>
                  <a:cubicBezTo>
                    <a:pt x="12" y="6"/>
                    <a:pt x="14" y="7"/>
                    <a:pt x="14" y="8"/>
                  </a:cubicBezTo>
                  <a:cubicBezTo>
                    <a:pt x="9" y="6"/>
                    <a:pt x="11" y="6"/>
                    <a:pt x="6" y="8"/>
                  </a:cubicBezTo>
                  <a:cubicBezTo>
                    <a:pt x="1" y="11"/>
                    <a:pt x="8" y="12"/>
                    <a:pt x="8" y="13"/>
                  </a:cubicBezTo>
                  <a:cubicBezTo>
                    <a:pt x="4" y="14"/>
                    <a:pt x="8" y="16"/>
                    <a:pt x="9" y="17"/>
                  </a:cubicBezTo>
                  <a:cubicBezTo>
                    <a:pt x="14" y="19"/>
                    <a:pt x="12" y="20"/>
                    <a:pt x="9" y="20"/>
                  </a:cubicBezTo>
                  <a:cubicBezTo>
                    <a:pt x="6" y="21"/>
                    <a:pt x="0" y="20"/>
                    <a:pt x="0" y="20"/>
                  </a:cubicBezTo>
                  <a:cubicBezTo>
                    <a:pt x="0" y="23"/>
                    <a:pt x="2" y="22"/>
                    <a:pt x="3" y="22"/>
                  </a:cubicBezTo>
                  <a:cubicBezTo>
                    <a:pt x="3" y="23"/>
                    <a:pt x="4" y="23"/>
                    <a:pt x="4" y="23"/>
                  </a:cubicBezTo>
                  <a:cubicBezTo>
                    <a:pt x="5" y="25"/>
                    <a:pt x="1" y="27"/>
                    <a:pt x="5" y="28"/>
                  </a:cubicBezTo>
                  <a:cubicBezTo>
                    <a:pt x="5" y="28"/>
                    <a:pt x="6" y="28"/>
                    <a:pt x="7" y="28"/>
                  </a:cubicBezTo>
                  <a:cubicBezTo>
                    <a:pt x="7" y="27"/>
                    <a:pt x="7" y="25"/>
                    <a:pt x="7" y="23"/>
                  </a:cubicBezTo>
                  <a:cubicBezTo>
                    <a:pt x="9" y="23"/>
                    <a:pt x="10" y="23"/>
                    <a:pt x="12" y="23"/>
                  </a:cubicBezTo>
                  <a:cubicBezTo>
                    <a:pt x="15" y="23"/>
                    <a:pt x="17" y="23"/>
                    <a:pt x="19" y="24"/>
                  </a:cubicBezTo>
                  <a:cubicBezTo>
                    <a:pt x="23" y="24"/>
                    <a:pt x="23" y="21"/>
                    <a:pt x="23" y="21"/>
                  </a:cubicBezTo>
                  <a:cubicBezTo>
                    <a:pt x="20" y="19"/>
                    <a:pt x="49" y="5"/>
                    <a:pt x="49" y="5"/>
                  </a:cubicBezTo>
                  <a:cubicBezTo>
                    <a:pt x="35" y="0"/>
                    <a:pt x="25" y="1"/>
                    <a:pt x="1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5" name="Freeform 137"/>
            <p:cNvSpPr/>
            <p:nvPr/>
          </p:nvSpPr>
          <p:spPr bwMode="auto">
            <a:xfrm>
              <a:off x="2959100" y="4716463"/>
              <a:ext cx="9525" cy="3175"/>
            </a:xfrm>
            <a:custGeom>
              <a:avLst/>
              <a:gdLst>
                <a:gd name="T0" fmla="*/ 7 w 13"/>
                <a:gd name="T1" fmla="*/ 0 h 4"/>
                <a:gd name="T2" fmla="*/ 1 w 13"/>
                <a:gd name="T3" fmla="*/ 0 h 4"/>
                <a:gd name="T4" fmla="*/ 0 w 13"/>
                <a:gd name="T5" fmla="*/ 3 h 4"/>
                <a:gd name="T6" fmla="*/ 7 w 13"/>
                <a:gd name="T7" fmla="*/ 3 h 4"/>
                <a:gd name="T8" fmla="*/ 10 w 13"/>
                <a:gd name="T9" fmla="*/ 4 h 4"/>
                <a:gd name="T10" fmla="*/ 13 w 13"/>
                <a:gd name="T11" fmla="*/ 1 h 4"/>
                <a:gd name="T12" fmla="*/ 7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7" y="0"/>
                  </a:moveTo>
                  <a:cubicBezTo>
                    <a:pt x="4" y="0"/>
                    <a:pt x="1" y="0"/>
                    <a:pt x="1" y="0"/>
                  </a:cubicBezTo>
                  <a:cubicBezTo>
                    <a:pt x="1" y="0"/>
                    <a:pt x="1" y="1"/>
                    <a:pt x="0" y="3"/>
                  </a:cubicBezTo>
                  <a:cubicBezTo>
                    <a:pt x="3" y="3"/>
                    <a:pt x="6" y="3"/>
                    <a:pt x="7" y="3"/>
                  </a:cubicBezTo>
                  <a:cubicBezTo>
                    <a:pt x="8" y="4"/>
                    <a:pt x="9" y="4"/>
                    <a:pt x="10" y="4"/>
                  </a:cubicBezTo>
                  <a:cubicBezTo>
                    <a:pt x="12" y="3"/>
                    <a:pt x="13" y="3"/>
                    <a:pt x="13" y="1"/>
                  </a:cubicBezTo>
                  <a:cubicBezTo>
                    <a:pt x="12" y="0"/>
                    <a:pt x="9" y="0"/>
                    <a:pt x="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6" name="Freeform 138"/>
            <p:cNvSpPr/>
            <p:nvPr/>
          </p:nvSpPr>
          <p:spPr bwMode="auto">
            <a:xfrm>
              <a:off x="2951163" y="4716463"/>
              <a:ext cx="3175" cy="1588"/>
            </a:xfrm>
            <a:custGeom>
              <a:avLst/>
              <a:gdLst>
                <a:gd name="T0" fmla="*/ 0 w 5"/>
                <a:gd name="T1" fmla="*/ 2 h 3"/>
                <a:gd name="T2" fmla="*/ 3 w 5"/>
                <a:gd name="T3" fmla="*/ 3 h 3"/>
                <a:gd name="T4" fmla="*/ 4 w 5"/>
                <a:gd name="T5" fmla="*/ 1 h 3"/>
                <a:gd name="T6" fmla="*/ 0 w 5"/>
                <a:gd name="T7" fmla="*/ 2 h 3"/>
              </a:gdLst>
              <a:ahLst/>
              <a:cxnLst>
                <a:cxn ang="0">
                  <a:pos x="T0" y="T1"/>
                </a:cxn>
                <a:cxn ang="0">
                  <a:pos x="T2" y="T3"/>
                </a:cxn>
                <a:cxn ang="0">
                  <a:pos x="T4" y="T5"/>
                </a:cxn>
                <a:cxn ang="0">
                  <a:pos x="T6" y="T7"/>
                </a:cxn>
              </a:cxnLst>
              <a:rect l="0" t="0" r="r" b="b"/>
              <a:pathLst>
                <a:path w="5" h="3">
                  <a:moveTo>
                    <a:pt x="0" y="2"/>
                  </a:moveTo>
                  <a:cubicBezTo>
                    <a:pt x="1" y="2"/>
                    <a:pt x="2" y="3"/>
                    <a:pt x="3" y="3"/>
                  </a:cubicBezTo>
                  <a:cubicBezTo>
                    <a:pt x="4" y="3"/>
                    <a:pt x="5" y="2"/>
                    <a:pt x="4" y="1"/>
                  </a:cubicBezTo>
                  <a:cubicBezTo>
                    <a:pt x="3" y="0"/>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7" name="Freeform 139"/>
            <p:cNvSpPr/>
            <p:nvPr/>
          </p:nvSpPr>
          <p:spPr bwMode="auto">
            <a:xfrm>
              <a:off x="2959100" y="4711700"/>
              <a:ext cx="1588" cy="1588"/>
            </a:xfrm>
            <a:custGeom>
              <a:avLst/>
              <a:gdLst>
                <a:gd name="T0" fmla="*/ 0 w 2"/>
                <a:gd name="T1" fmla="*/ 1 h 2"/>
                <a:gd name="T2" fmla="*/ 0 w 2"/>
                <a:gd name="T3" fmla="*/ 1 h 2"/>
                <a:gd name="T4" fmla="*/ 1 w 2"/>
                <a:gd name="T5" fmla="*/ 2 h 2"/>
                <a:gd name="T6" fmla="*/ 2 w 2"/>
                <a:gd name="T7" fmla="*/ 1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1" y="2"/>
                  </a:cubicBezTo>
                  <a:cubicBezTo>
                    <a:pt x="1" y="2"/>
                    <a:pt x="2" y="2"/>
                    <a:pt x="2" y="1"/>
                  </a:cubicBezTo>
                  <a:cubicBezTo>
                    <a:pt x="2" y="1"/>
                    <a:pt x="2" y="1"/>
                    <a:pt x="2" y="1"/>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8" name="Rectangle 140"/>
            <p:cNvSpPr>
              <a:spLocks noChangeArrowheads="1"/>
            </p:cNvSpPr>
            <p:nvPr/>
          </p:nvSpPr>
          <p:spPr bwMode="auto">
            <a:xfrm>
              <a:off x="2957513" y="4711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9" name="Freeform 141"/>
            <p:cNvSpPr/>
            <p:nvPr/>
          </p:nvSpPr>
          <p:spPr bwMode="auto">
            <a:xfrm>
              <a:off x="2954338" y="4708525"/>
              <a:ext cx="3175" cy="3175"/>
            </a:xfrm>
            <a:custGeom>
              <a:avLst/>
              <a:gdLst>
                <a:gd name="T0" fmla="*/ 2 w 4"/>
                <a:gd name="T1" fmla="*/ 3 h 5"/>
                <a:gd name="T2" fmla="*/ 3 w 4"/>
                <a:gd name="T3" fmla="*/ 1 h 5"/>
                <a:gd name="T4" fmla="*/ 2 w 4"/>
                <a:gd name="T5" fmla="*/ 0 h 5"/>
                <a:gd name="T6" fmla="*/ 0 w 4"/>
                <a:gd name="T7" fmla="*/ 0 h 5"/>
                <a:gd name="T8" fmla="*/ 0 w 4"/>
                <a:gd name="T9" fmla="*/ 3 h 5"/>
                <a:gd name="T10" fmla="*/ 4 w 4"/>
                <a:gd name="T11" fmla="*/ 4 h 5"/>
                <a:gd name="T12" fmla="*/ 2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3"/>
                  </a:moveTo>
                  <a:cubicBezTo>
                    <a:pt x="4" y="3"/>
                    <a:pt x="4" y="2"/>
                    <a:pt x="3" y="1"/>
                  </a:cubicBezTo>
                  <a:cubicBezTo>
                    <a:pt x="3" y="1"/>
                    <a:pt x="2" y="0"/>
                    <a:pt x="2" y="0"/>
                  </a:cubicBezTo>
                  <a:cubicBezTo>
                    <a:pt x="1" y="0"/>
                    <a:pt x="0" y="0"/>
                    <a:pt x="0" y="0"/>
                  </a:cubicBezTo>
                  <a:cubicBezTo>
                    <a:pt x="0" y="1"/>
                    <a:pt x="0" y="2"/>
                    <a:pt x="0" y="3"/>
                  </a:cubicBezTo>
                  <a:cubicBezTo>
                    <a:pt x="1" y="4"/>
                    <a:pt x="3" y="5"/>
                    <a:pt x="4" y="4"/>
                  </a:cubicBezTo>
                  <a:cubicBezTo>
                    <a:pt x="4" y="4"/>
                    <a:pt x="3" y="4"/>
                    <a:pt x="2"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0" name="Freeform 142"/>
            <p:cNvSpPr/>
            <p:nvPr/>
          </p:nvSpPr>
          <p:spPr bwMode="auto">
            <a:xfrm>
              <a:off x="2927350" y="4708525"/>
              <a:ext cx="15875" cy="9525"/>
            </a:xfrm>
            <a:custGeom>
              <a:avLst/>
              <a:gdLst>
                <a:gd name="T0" fmla="*/ 21 w 21"/>
                <a:gd name="T1" fmla="*/ 10 h 14"/>
                <a:gd name="T2" fmla="*/ 8 w 21"/>
                <a:gd name="T3" fmla="*/ 12 h 14"/>
                <a:gd name="T4" fmla="*/ 10 w 21"/>
                <a:gd name="T5" fmla="*/ 11 h 14"/>
                <a:gd name="T6" fmla="*/ 3 w 21"/>
                <a:gd name="T7" fmla="*/ 8 h 14"/>
                <a:gd name="T8" fmla="*/ 1 w 21"/>
                <a:gd name="T9" fmla="*/ 7 h 14"/>
                <a:gd name="T10" fmla="*/ 0 w 21"/>
                <a:gd name="T11" fmla="*/ 7 h 14"/>
                <a:gd name="T12" fmla="*/ 10 w 21"/>
                <a:gd name="T13" fmla="*/ 5 h 14"/>
                <a:gd name="T14" fmla="*/ 13 w 21"/>
                <a:gd name="T15" fmla="*/ 6 h 14"/>
                <a:gd name="T16" fmla="*/ 12 w 21"/>
                <a:gd name="T17" fmla="*/ 6 h 14"/>
                <a:gd name="T18" fmla="*/ 19 w 21"/>
                <a:gd name="T19" fmla="*/ 6 h 14"/>
                <a:gd name="T20" fmla="*/ 21 w 21"/>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1" y="10"/>
                  </a:moveTo>
                  <a:cubicBezTo>
                    <a:pt x="19" y="12"/>
                    <a:pt x="10" y="14"/>
                    <a:pt x="8" y="12"/>
                  </a:cubicBezTo>
                  <a:cubicBezTo>
                    <a:pt x="8" y="11"/>
                    <a:pt x="9" y="11"/>
                    <a:pt x="10" y="11"/>
                  </a:cubicBezTo>
                  <a:cubicBezTo>
                    <a:pt x="9" y="10"/>
                    <a:pt x="4" y="9"/>
                    <a:pt x="3" y="8"/>
                  </a:cubicBezTo>
                  <a:cubicBezTo>
                    <a:pt x="4" y="8"/>
                    <a:pt x="1" y="7"/>
                    <a:pt x="1" y="7"/>
                  </a:cubicBezTo>
                  <a:cubicBezTo>
                    <a:pt x="1" y="7"/>
                    <a:pt x="1" y="6"/>
                    <a:pt x="0" y="7"/>
                  </a:cubicBezTo>
                  <a:cubicBezTo>
                    <a:pt x="1" y="4"/>
                    <a:pt x="11" y="0"/>
                    <a:pt x="10" y="5"/>
                  </a:cubicBezTo>
                  <a:cubicBezTo>
                    <a:pt x="11" y="6"/>
                    <a:pt x="13" y="3"/>
                    <a:pt x="13" y="6"/>
                  </a:cubicBezTo>
                  <a:cubicBezTo>
                    <a:pt x="13" y="6"/>
                    <a:pt x="12" y="6"/>
                    <a:pt x="12" y="6"/>
                  </a:cubicBezTo>
                  <a:cubicBezTo>
                    <a:pt x="11" y="13"/>
                    <a:pt x="18" y="6"/>
                    <a:pt x="19" y="6"/>
                  </a:cubicBezTo>
                  <a:cubicBezTo>
                    <a:pt x="19" y="6"/>
                    <a:pt x="20" y="10"/>
                    <a:pt x="21"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1" name="Freeform 143"/>
            <p:cNvSpPr/>
            <p:nvPr/>
          </p:nvSpPr>
          <p:spPr bwMode="auto">
            <a:xfrm>
              <a:off x="2943225" y="4714875"/>
              <a:ext cx="1588" cy="1588"/>
            </a:xfrm>
            <a:custGeom>
              <a:avLst/>
              <a:gdLst>
                <a:gd name="T0" fmla="*/ 0 w 2"/>
                <a:gd name="T1" fmla="*/ 1 h 2"/>
                <a:gd name="T2" fmla="*/ 0 w 2"/>
                <a:gd name="T3" fmla="*/ 1 h 2"/>
                <a:gd name="T4" fmla="*/ 0 w 2"/>
                <a:gd name="T5" fmla="*/ 2 h 2"/>
                <a:gd name="T6" fmla="*/ 0 w 2"/>
                <a:gd name="T7" fmla="*/ 2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0" y="2"/>
                  </a:cubicBezTo>
                  <a:cubicBezTo>
                    <a:pt x="0" y="2"/>
                    <a:pt x="0" y="2"/>
                    <a:pt x="0" y="2"/>
                  </a:cubicBezTo>
                  <a:cubicBezTo>
                    <a:pt x="1" y="2"/>
                    <a:pt x="2" y="2"/>
                    <a:pt x="2" y="1"/>
                  </a:cubicBezTo>
                  <a:cubicBezTo>
                    <a:pt x="1"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2" name="Freeform 144"/>
            <p:cNvSpPr/>
            <p:nvPr/>
          </p:nvSpPr>
          <p:spPr bwMode="auto">
            <a:xfrm>
              <a:off x="2944813" y="4711700"/>
              <a:ext cx="9525" cy="6350"/>
            </a:xfrm>
            <a:custGeom>
              <a:avLst/>
              <a:gdLst>
                <a:gd name="T0" fmla="*/ 6 w 12"/>
                <a:gd name="T1" fmla="*/ 3 h 8"/>
                <a:gd name="T2" fmla="*/ 6 w 12"/>
                <a:gd name="T3" fmla="*/ 4 h 8"/>
                <a:gd name="T4" fmla="*/ 5 w 12"/>
                <a:gd name="T5" fmla="*/ 3 h 8"/>
                <a:gd name="T6" fmla="*/ 4 w 12"/>
                <a:gd name="T7" fmla="*/ 4 h 8"/>
                <a:gd name="T8" fmla="*/ 2 w 12"/>
                <a:gd name="T9" fmla="*/ 2 h 8"/>
                <a:gd name="T10" fmla="*/ 2 w 12"/>
                <a:gd name="T11" fmla="*/ 4 h 8"/>
                <a:gd name="T12" fmla="*/ 5 w 12"/>
                <a:gd name="T13" fmla="*/ 7 h 8"/>
                <a:gd name="T14" fmla="*/ 6 w 12"/>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6" y="3"/>
                  </a:moveTo>
                  <a:cubicBezTo>
                    <a:pt x="6" y="3"/>
                    <a:pt x="6" y="3"/>
                    <a:pt x="6" y="4"/>
                  </a:cubicBezTo>
                  <a:cubicBezTo>
                    <a:pt x="6" y="4"/>
                    <a:pt x="5" y="3"/>
                    <a:pt x="5" y="3"/>
                  </a:cubicBezTo>
                  <a:cubicBezTo>
                    <a:pt x="5" y="3"/>
                    <a:pt x="4" y="4"/>
                    <a:pt x="4" y="4"/>
                  </a:cubicBezTo>
                  <a:cubicBezTo>
                    <a:pt x="4" y="3"/>
                    <a:pt x="3" y="2"/>
                    <a:pt x="2" y="2"/>
                  </a:cubicBezTo>
                  <a:cubicBezTo>
                    <a:pt x="0" y="2"/>
                    <a:pt x="2" y="4"/>
                    <a:pt x="2" y="4"/>
                  </a:cubicBezTo>
                  <a:cubicBezTo>
                    <a:pt x="3" y="6"/>
                    <a:pt x="3" y="5"/>
                    <a:pt x="5" y="7"/>
                  </a:cubicBezTo>
                  <a:cubicBezTo>
                    <a:pt x="12" y="8"/>
                    <a:pt x="9" y="0"/>
                    <a:pt x="6"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3" name="Freeform 145"/>
            <p:cNvSpPr/>
            <p:nvPr/>
          </p:nvSpPr>
          <p:spPr bwMode="auto">
            <a:xfrm>
              <a:off x="2974975" y="4695825"/>
              <a:ext cx="65088" cy="61913"/>
            </a:xfrm>
            <a:custGeom>
              <a:avLst/>
              <a:gdLst>
                <a:gd name="T0" fmla="*/ 84 w 84"/>
                <a:gd name="T1" fmla="*/ 10 h 80"/>
                <a:gd name="T2" fmla="*/ 72 w 84"/>
                <a:gd name="T3" fmla="*/ 7 h 80"/>
                <a:gd name="T4" fmla="*/ 53 w 84"/>
                <a:gd name="T5" fmla="*/ 4 h 80"/>
                <a:gd name="T6" fmla="*/ 39 w 84"/>
                <a:gd name="T7" fmla="*/ 7 h 80"/>
                <a:gd name="T8" fmla="*/ 39 w 84"/>
                <a:gd name="T9" fmla="*/ 9 h 80"/>
                <a:gd name="T10" fmla="*/ 35 w 84"/>
                <a:gd name="T11" fmla="*/ 8 h 80"/>
                <a:gd name="T12" fmla="*/ 35 w 84"/>
                <a:gd name="T13" fmla="*/ 10 h 80"/>
                <a:gd name="T14" fmla="*/ 32 w 84"/>
                <a:gd name="T15" fmla="*/ 10 h 80"/>
                <a:gd name="T16" fmla="*/ 12 w 84"/>
                <a:gd name="T17" fmla="*/ 15 h 80"/>
                <a:gd name="T18" fmla="*/ 14 w 84"/>
                <a:gd name="T19" fmla="*/ 18 h 80"/>
                <a:gd name="T20" fmla="*/ 4 w 84"/>
                <a:gd name="T21" fmla="*/ 20 h 80"/>
                <a:gd name="T22" fmla="*/ 6 w 84"/>
                <a:gd name="T23" fmla="*/ 23 h 80"/>
                <a:gd name="T24" fmla="*/ 3 w 84"/>
                <a:gd name="T25" fmla="*/ 23 h 80"/>
                <a:gd name="T26" fmla="*/ 16 w 84"/>
                <a:gd name="T27" fmla="*/ 28 h 80"/>
                <a:gd name="T28" fmla="*/ 21 w 84"/>
                <a:gd name="T29" fmla="*/ 43 h 80"/>
                <a:gd name="T30" fmla="*/ 24 w 84"/>
                <a:gd name="T31" fmla="*/ 44 h 80"/>
                <a:gd name="T32" fmla="*/ 27 w 84"/>
                <a:gd name="T33" fmla="*/ 46 h 80"/>
                <a:gd name="T34" fmla="*/ 22 w 84"/>
                <a:gd name="T35" fmla="*/ 49 h 80"/>
                <a:gd name="T36" fmla="*/ 27 w 84"/>
                <a:gd name="T37" fmla="*/ 48 h 80"/>
                <a:gd name="T38" fmla="*/ 23 w 84"/>
                <a:gd name="T39" fmla="*/ 55 h 80"/>
                <a:gd name="T40" fmla="*/ 26 w 84"/>
                <a:gd name="T41" fmla="*/ 65 h 80"/>
                <a:gd name="T42" fmla="*/ 28 w 84"/>
                <a:gd name="T43" fmla="*/ 70 h 80"/>
                <a:gd name="T44" fmla="*/ 28 w 84"/>
                <a:gd name="T45" fmla="*/ 70 h 80"/>
                <a:gd name="T46" fmla="*/ 31 w 84"/>
                <a:gd name="T47" fmla="*/ 73 h 80"/>
                <a:gd name="T48" fmla="*/ 32 w 84"/>
                <a:gd name="T49" fmla="*/ 74 h 80"/>
                <a:gd name="T50" fmla="*/ 38 w 84"/>
                <a:gd name="T51" fmla="*/ 77 h 80"/>
                <a:gd name="T52" fmla="*/ 45 w 84"/>
                <a:gd name="T53" fmla="*/ 62 h 80"/>
                <a:gd name="T54" fmla="*/ 56 w 84"/>
                <a:gd name="T55" fmla="*/ 55 h 80"/>
                <a:gd name="T56" fmla="*/ 72 w 84"/>
                <a:gd name="T57" fmla="*/ 47 h 80"/>
                <a:gd name="T58" fmla="*/ 67 w 84"/>
                <a:gd name="T59" fmla="*/ 46 h 80"/>
                <a:gd name="T60" fmla="*/ 67 w 84"/>
                <a:gd name="T61" fmla="*/ 46 h 80"/>
                <a:gd name="T62" fmla="*/ 67 w 84"/>
                <a:gd name="T63" fmla="*/ 45 h 80"/>
                <a:gd name="T64" fmla="*/ 69 w 84"/>
                <a:gd name="T65" fmla="*/ 43 h 80"/>
                <a:gd name="T66" fmla="*/ 74 w 84"/>
                <a:gd name="T67" fmla="*/ 43 h 80"/>
                <a:gd name="T68" fmla="*/ 74 w 84"/>
                <a:gd name="T69" fmla="*/ 35 h 80"/>
                <a:gd name="T70" fmla="*/ 75 w 84"/>
                <a:gd name="T71" fmla="*/ 32 h 80"/>
                <a:gd name="T72" fmla="*/ 74 w 84"/>
                <a:gd name="T73" fmla="*/ 31 h 80"/>
                <a:gd name="T74" fmla="*/ 72 w 84"/>
                <a:gd name="T75" fmla="*/ 27 h 80"/>
                <a:gd name="T76" fmla="*/ 77 w 84"/>
                <a:gd name="T77" fmla="*/ 28 h 80"/>
                <a:gd name="T78" fmla="*/ 74 w 84"/>
                <a:gd name="T79" fmla="*/ 23 h 80"/>
                <a:gd name="T80" fmla="*/ 75 w 84"/>
                <a:gd name="T81" fmla="*/ 23 h 80"/>
                <a:gd name="T82" fmla="*/ 72 w 84"/>
                <a:gd name="T83" fmla="*/ 23 h 80"/>
                <a:gd name="T84" fmla="*/ 76 w 84"/>
                <a:gd name="T85" fmla="*/ 19 h 80"/>
                <a:gd name="T86" fmla="*/ 75 w 84"/>
                <a:gd name="T87" fmla="*/ 17 h 80"/>
                <a:gd name="T88" fmla="*/ 84 w 84"/>
                <a:gd name="T89"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80">
                  <a:moveTo>
                    <a:pt x="84" y="10"/>
                  </a:moveTo>
                  <a:cubicBezTo>
                    <a:pt x="79" y="9"/>
                    <a:pt x="70" y="13"/>
                    <a:pt x="72" y="7"/>
                  </a:cubicBezTo>
                  <a:cubicBezTo>
                    <a:pt x="67" y="6"/>
                    <a:pt x="58" y="0"/>
                    <a:pt x="53" y="4"/>
                  </a:cubicBezTo>
                  <a:cubicBezTo>
                    <a:pt x="49" y="5"/>
                    <a:pt x="42" y="5"/>
                    <a:pt x="39" y="7"/>
                  </a:cubicBezTo>
                  <a:cubicBezTo>
                    <a:pt x="39" y="8"/>
                    <a:pt x="40" y="9"/>
                    <a:pt x="39" y="9"/>
                  </a:cubicBezTo>
                  <a:cubicBezTo>
                    <a:pt x="38" y="8"/>
                    <a:pt x="37" y="7"/>
                    <a:pt x="35" y="8"/>
                  </a:cubicBezTo>
                  <a:cubicBezTo>
                    <a:pt x="35" y="8"/>
                    <a:pt x="35" y="9"/>
                    <a:pt x="35" y="10"/>
                  </a:cubicBezTo>
                  <a:cubicBezTo>
                    <a:pt x="34" y="10"/>
                    <a:pt x="32" y="7"/>
                    <a:pt x="32" y="10"/>
                  </a:cubicBezTo>
                  <a:cubicBezTo>
                    <a:pt x="30" y="8"/>
                    <a:pt x="14" y="11"/>
                    <a:pt x="12" y="15"/>
                  </a:cubicBezTo>
                  <a:cubicBezTo>
                    <a:pt x="12" y="16"/>
                    <a:pt x="17" y="15"/>
                    <a:pt x="14" y="18"/>
                  </a:cubicBezTo>
                  <a:cubicBezTo>
                    <a:pt x="13" y="19"/>
                    <a:pt x="6" y="19"/>
                    <a:pt x="4" y="20"/>
                  </a:cubicBezTo>
                  <a:cubicBezTo>
                    <a:pt x="3" y="21"/>
                    <a:pt x="5" y="22"/>
                    <a:pt x="6" y="23"/>
                  </a:cubicBezTo>
                  <a:cubicBezTo>
                    <a:pt x="5" y="23"/>
                    <a:pt x="4" y="23"/>
                    <a:pt x="3" y="23"/>
                  </a:cubicBezTo>
                  <a:cubicBezTo>
                    <a:pt x="0" y="27"/>
                    <a:pt x="14" y="28"/>
                    <a:pt x="16" y="28"/>
                  </a:cubicBezTo>
                  <a:cubicBezTo>
                    <a:pt x="25" y="28"/>
                    <a:pt x="22" y="39"/>
                    <a:pt x="21" y="43"/>
                  </a:cubicBezTo>
                  <a:cubicBezTo>
                    <a:pt x="21" y="43"/>
                    <a:pt x="23" y="43"/>
                    <a:pt x="24" y="44"/>
                  </a:cubicBezTo>
                  <a:cubicBezTo>
                    <a:pt x="26" y="44"/>
                    <a:pt x="28" y="45"/>
                    <a:pt x="27" y="46"/>
                  </a:cubicBezTo>
                  <a:cubicBezTo>
                    <a:pt x="25" y="45"/>
                    <a:pt x="20" y="47"/>
                    <a:pt x="22" y="49"/>
                  </a:cubicBezTo>
                  <a:cubicBezTo>
                    <a:pt x="25" y="51"/>
                    <a:pt x="25" y="48"/>
                    <a:pt x="27" y="48"/>
                  </a:cubicBezTo>
                  <a:cubicBezTo>
                    <a:pt x="26" y="51"/>
                    <a:pt x="23" y="52"/>
                    <a:pt x="23" y="55"/>
                  </a:cubicBezTo>
                  <a:cubicBezTo>
                    <a:pt x="22" y="57"/>
                    <a:pt x="26" y="65"/>
                    <a:pt x="26" y="65"/>
                  </a:cubicBezTo>
                  <a:cubicBezTo>
                    <a:pt x="25" y="67"/>
                    <a:pt x="27" y="68"/>
                    <a:pt x="28" y="70"/>
                  </a:cubicBezTo>
                  <a:cubicBezTo>
                    <a:pt x="28" y="70"/>
                    <a:pt x="28" y="70"/>
                    <a:pt x="28" y="70"/>
                  </a:cubicBezTo>
                  <a:cubicBezTo>
                    <a:pt x="29" y="72"/>
                    <a:pt x="30" y="73"/>
                    <a:pt x="31" y="73"/>
                  </a:cubicBezTo>
                  <a:cubicBezTo>
                    <a:pt x="32" y="74"/>
                    <a:pt x="32" y="74"/>
                    <a:pt x="32" y="74"/>
                  </a:cubicBezTo>
                  <a:cubicBezTo>
                    <a:pt x="34" y="75"/>
                    <a:pt x="36" y="75"/>
                    <a:pt x="38" y="77"/>
                  </a:cubicBezTo>
                  <a:cubicBezTo>
                    <a:pt x="40" y="80"/>
                    <a:pt x="46" y="62"/>
                    <a:pt x="45" y="62"/>
                  </a:cubicBezTo>
                  <a:cubicBezTo>
                    <a:pt x="49" y="60"/>
                    <a:pt x="54" y="60"/>
                    <a:pt x="56" y="55"/>
                  </a:cubicBezTo>
                  <a:cubicBezTo>
                    <a:pt x="57" y="53"/>
                    <a:pt x="70" y="48"/>
                    <a:pt x="72" y="47"/>
                  </a:cubicBezTo>
                  <a:cubicBezTo>
                    <a:pt x="75" y="45"/>
                    <a:pt x="69" y="46"/>
                    <a:pt x="67" y="46"/>
                  </a:cubicBezTo>
                  <a:cubicBezTo>
                    <a:pt x="67" y="46"/>
                    <a:pt x="67" y="46"/>
                    <a:pt x="67" y="46"/>
                  </a:cubicBezTo>
                  <a:cubicBezTo>
                    <a:pt x="67" y="46"/>
                    <a:pt x="66" y="46"/>
                    <a:pt x="67" y="45"/>
                  </a:cubicBezTo>
                  <a:cubicBezTo>
                    <a:pt x="69" y="45"/>
                    <a:pt x="67" y="43"/>
                    <a:pt x="69" y="43"/>
                  </a:cubicBezTo>
                  <a:cubicBezTo>
                    <a:pt x="71" y="46"/>
                    <a:pt x="76" y="45"/>
                    <a:pt x="74" y="43"/>
                  </a:cubicBezTo>
                  <a:cubicBezTo>
                    <a:pt x="72" y="42"/>
                    <a:pt x="73" y="34"/>
                    <a:pt x="74" y="35"/>
                  </a:cubicBezTo>
                  <a:cubicBezTo>
                    <a:pt x="77" y="33"/>
                    <a:pt x="77" y="34"/>
                    <a:pt x="75" y="32"/>
                  </a:cubicBezTo>
                  <a:cubicBezTo>
                    <a:pt x="75" y="31"/>
                    <a:pt x="75" y="31"/>
                    <a:pt x="74" y="31"/>
                  </a:cubicBezTo>
                  <a:cubicBezTo>
                    <a:pt x="78" y="28"/>
                    <a:pt x="73" y="29"/>
                    <a:pt x="72" y="27"/>
                  </a:cubicBezTo>
                  <a:cubicBezTo>
                    <a:pt x="74" y="24"/>
                    <a:pt x="76" y="26"/>
                    <a:pt x="77" y="28"/>
                  </a:cubicBezTo>
                  <a:cubicBezTo>
                    <a:pt x="79" y="29"/>
                    <a:pt x="76" y="25"/>
                    <a:pt x="74" y="23"/>
                  </a:cubicBezTo>
                  <a:cubicBezTo>
                    <a:pt x="75" y="23"/>
                    <a:pt x="75" y="23"/>
                    <a:pt x="75" y="23"/>
                  </a:cubicBezTo>
                  <a:cubicBezTo>
                    <a:pt x="74" y="22"/>
                    <a:pt x="73" y="22"/>
                    <a:pt x="72" y="23"/>
                  </a:cubicBezTo>
                  <a:cubicBezTo>
                    <a:pt x="74" y="16"/>
                    <a:pt x="71" y="22"/>
                    <a:pt x="76" y="19"/>
                  </a:cubicBezTo>
                  <a:cubicBezTo>
                    <a:pt x="76" y="19"/>
                    <a:pt x="75" y="16"/>
                    <a:pt x="75" y="17"/>
                  </a:cubicBezTo>
                  <a:cubicBezTo>
                    <a:pt x="75" y="15"/>
                    <a:pt x="84" y="11"/>
                    <a:pt x="84"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4" name="Freeform 146"/>
            <p:cNvSpPr/>
            <p:nvPr/>
          </p:nvSpPr>
          <p:spPr bwMode="auto">
            <a:xfrm>
              <a:off x="2940050" y="4730750"/>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5" name="Freeform 147"/>
            <p:cNvSpPr/>
            <p:nvPr/>
          </p:nvSpPr>
          <p:spPr bwMode="auto">
            <a:xfrm>
              <a:off x="2938463" y="4730750"/>
              <a:ext cx="0" cy="1588"/>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6" name="Freeform 148"/>
            <p:cNvSpPr/>
            <p:nvPr/>
          </p:nvSpPr>
          <p:spPr bwMode="auto">
            <a:xfrm>
              <a:off x="3033713" y="4718050"/>
              <a:ext cx="1588" cy="1588"/>
            </a:xfrm>
            <a:custGeom>
              <a:avLst/>
              <a:gdLst>
                <a:gd name="T0" fmla="*/ 0 w 2"/>
                <a:gd name="T1" fmla="*/ 1 h 2"/>
                <a:gd name="T2" fmla="*/ 0 w 2"/>
                <a:gd name="T3" fmla="*/ 1 h 2"/>
                <a:gd name="T4" fmla="*/ 0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0" y="1"/>
                    <a:pt x="0" y="1"/>
                    <a:pt x="0" y="1"/>
                  </a:cubicBezTo>
                  <a:cubicBezTo>
                    <a:pt x="0" y="2"/>
                    <a:pt x="1" y="2"/>
                    <a:pt x="2" y="2"/>
                  </a:cubicBezTo>
                  <a:cubicBezTo>
                    <a:pt x="2"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7" name="Freeform 149"/>
            <p:cNvSpPr/>
            <p:nvPr/>
          </p:nvSpPr>
          <p:spPr bwMode="auto">
            <a:xfrm>
              <a:off x="2941638" y="4718050"/>
              <a:ext cx="7938" cy="7938"/>
            </a:xfrm>
            <a:custGeom>
              <a:avLst/>
              <a:gdLst>
                <a:gd name="T0" fmla="*/ 9 w 10"/>
                <a:gd name="T1" fmla="*/ 1 h 10"/>
                <a:gd name="T2" fmla="*/ 4 w 10"/>
                <a:gd name="T3" fmla="*/ 5 h 10"/>
                <a:gd name="T4" fmla="*/ 2 w 10"/>
                <a:gd name="T5" fmla="*/ 4 h 10"/>
                <a:gd name="T6" fmla="*/ 5 w 10"/>
                <a:gd name="T7" fmla="*/ 9 h 10"/>
                <a:gd name="T8" fmla="*/ 10 w 10"/>
                <a:gd name="T9" fmla="*/ 3 h 10"/>
                <a:gd name="T10" fmla="*/ 9 w 10"/>
                <a:gd name="T11" fmla="*/ 1 h 10"/>
              </a:gdLst>
              <a:ahLst/>
              <a:cxnLst>
                <a:cxn ang="0">
                  <a:pos x="T0" y="T1"/>
                </a:cxn>
                <a:cxn ang="0">
                  <a:pos x="T2" y="T3"/>
                </a:cxn>
                <a:cxn ang="0">
                  <a:pos x="T4" y="T5"/>
                </a:cxn>
                <a:cxn ang="0">
                  <a:pos x="T6" y="T7"/>
                </a:cxn>
                <a:cxn ang="0">
                  <a:pos x="T8" y="T9"/>
                </a:cxn>
                <a:cxn ang="0">
                  <a:pos x="T10" y="T11"/>
                </a:cxn>
              </a:cxnLst>
              <a:rect l="0" t="0" r="r" b="b"/>
              <a:pathLst>
                <a:path w="10" h="10">
                  <a:moveTo>
                    <a:pt x="9" y="1"/>
                  </a:moveTo>
                  <a:cubicBezTo>
                    <a:pt x="5" y="0"/>
                    <a:pt x="5" y="4"/>
                    <a:pt x="4" y="5"/>
                  </a:cubicBezTo>
                  <a:cubicBezTo>
                    <a:pt x="3" y="5"/>
                    <a:pt x="2" y="4"/>
                    <a:pt x="2" y="4"/>
                  </a:cubicBezTo>
                  <a:cubicBezTo>
                    <a:pt x="0" y="4"/>
                    <a:pt x="3" y="10"/>
                    <a:pt x="5" y="9"/>
                  </a:cubicBezTo>
                  <a:cubicBezTo>
                    <a:pt x="5" y="9"/>
                    <a:pt x="9" y="3"/>
                    <a:pt x="10" y="3"/>
                  </a:cubicBezTo>
                  <a:cubicBezTo>
                    <a:pt x="10" y="3"/>
                    <a:pt x="9" y="1"/>
                    <a:pt x="9"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8" name="Freeform 150"/>
            <p:cNvSpPr/>
            <p:nvPr/>
          </p:nvSpPr>
          <p:spPr bwMode="auto">
            <a:xfrm>
              <a:off x="2949575" y="4721225"/>
              <a:ext cx="0" cy="0"/>
            </a:xfrm>
            <a:custGeom>
              <a:avLst/>
              <a:gdLst>
                <a:gd name="T0" fmla="*/ 1 w 1"/>
                <a:gd name="T1" fmla="*/ 1 w 1"/>
              </a:gdLst>
              <a:ahLst/>
              <a:cxnLst>
                <a:cxn ang="0">
                  <a:pos x="T0" y="0"/>
                </a:cxn>
                <a:cxn ang="0">
                  <a:pos x="T1" y="0"/>
                </a:cxn>
              </a:cxnLst>
              <a:rect l="0" t="0" r="r" b="b"/>
              <a:pathLst>
                <a:path w="1">
                  <a:moveTo>
                    <a:pt x="1" y="0"/>
                  </a:moveTo>
                  <a:cubicBezTo>
                    <a:pt x="0"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9" name="Freeform 151"/>
            <p:cNvSpPr/>
            <p:nvPr/>
          </p:nvSpPr>
          <p:spPr bwMode="auto">
            <a:xfrm>
              <a:off x="2994025" y="4729163"/>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1"/>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0" name="Freeform 152"/>
            <p:cNvSpPr/>
            <p:nvPr/>
          </p:nvSpPr>
          <p:spPr bwMode="auto">
            <a:xfrm>
              <a:off x="2946400" y="4706938"/>
              <a:ext cx="7938" cy="3175"/>
            </a:xfrm>
            <a:custGeom>
              <a:avLst/>
              <a:gdLst>
                <a:gd name="T0" fmla="*/ 3 w 11"/>
                <a:gd name="T1" fmla="*/ 2 h 6"/>
                <a:gd name="T2" fmla="*/ 3 w 11"/>
                <a:gd name="T3" fmla="*/ 3 h 6"/>
                <a:gd name="T4" fmla="*/ 3 w 11"/>
                <a:gd name="T5" fmla="*/ 5 h 6"/>
                <a:gd name="T6" fmla="*/ 3 w 11"/>
                <a:gd name="T7" fmla="*/ 5 h 6"/>
                <a:gd name="T8" fmla="*/ 7 w 11"/>
                <a:gd name="T9" fmla="*/ 6 h 6"/>
                <a:gd name="T10" fmla="*/ 3 w 11"/>
                <a:gd name="T11" fmla="*/ 2 h 6"/>
              </a:gdLst>
              <a:ahLst/>
              <a:cxnLst>
                <a:cxn ang="0">
                  <a:pos x="T0" y="T1"/>
                </a:cxn>
                <a:cxn ang="0">
                  <a:pos x="T2" y="T3"/>
                </a:cxn>
                <a:cxn ang="0">
                  <a:pos x="T4" y="T5"/>
                </a:cxn>
                <a:cxn ang="0">
                  <a:pos x="T6" y="T7"/>
                </a:cxn>
                <a:cxn ang="0">
                  <a:pos x="T8" y="T9"/>
                </a:cxn>
                <a:cxn ang="0">
                  <a:pos x="T10" y="T11"/>
                </a:cxn>
              </a:cxnLst>
              <a:rect l="0" t="0" r="r" b="b"/>
              <a:pathLst>
                <a:path w="11" h="6">
                  <a:moveTo>
                    <a:pt x="3" y="2"/>
                  </a:moveTo>
                  <a:cubicBezTo>
                    <a:pt x="2" y="2"/>
                    <a:pt x="3" y="3"/>
                    <a:pt x="3" y="3"/>
                  </a:cubicBezTo>
                  <a:cubicBezTo>
                    <a:pt x="3" y="3"/>
                    <a:pt x="0" y="4"/>
                    <a:pt x="3" y="5"/>
                  </a:cubicBezTo>
                  <a:cubicBezTo>
                    <a:pt x="3" y="5"/>
                    <a:pt x="3" y="5"/>
                    <a:pt x="3" y="5"/>
                  </a:cubicBezTo>
                  <a:cubicBezTo>
                    <a:pt x="4" y="5"/>
                    <a:pt x="7" y="6"/>
                    <a:pt x="7" y="6"/>
                  </a:cubicBezTo>
                  <a:cubicBezTo>
                    <a:pt x="11" y="5"/>
                    <a:pt x="5" y="0"/>
                    <a:pt x="3"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1" name="Freeform 153"/>
            <p:cNvSpPr/>
            <p:nvPr/>
          </p:nvSpPr>
          <p:spPr bwMode="auto">
            <a:xfrm>
              <a:off x="2949575" y="4710113"/>
              <a:ext cx="1588" cy="1588"/>
            </a:xfrm>
            <a:custGeom>
              <a:avLst/>
              <a:gdLst>
                <a:gd name="T0" fmla="*/ 1 w 3"/>
                <a:gd name="T1" fmla="*/ 0 h 2"/>
                <a:gd name="T2" fmla="*/ 3 w 3"/>
                <a:gd name="T3" fmla="*/ 1 h 2"/>
                <a:gd name="T4" fmla="*/ 1 w 3"/>
                <a:gd name="T5" fmla="*/ 0 h 2"/>
              </a:gdLst>
              <a:ahLst/>
              <a:cxnLst>
                <a:cxn ang="0">
                  <a:pos x="T0" y="T1"/>
                </a:cxn>
                <a:cxn ang="0">
                  <a:pos x="T2" y="T3"/>
                </a:cxn>
                <a:cxn ang="0">
                  <a:pos x="T4" y="T5"/>
                </a:cxn>
              </a:cxnLst>
              <a:rect l="0" t="0" r="r" b="b"/>
              <a:pathLst>
                <a:path w="3" h="2">
                  <a:moveTo>
                    <a:pt x="1" y="0"/>
                  </a:moveTo>
                  <a:cubicBezTo>
                    <a:pt x="0" y="1"/>
                    <a:pt x="2" y="2"/>
                    <a:pt x="3" y="1"/>
                  </a:cubicBezTo>
                  <a:cubicBezTo>
                    <a:pt x="2" y="0"/>
                    <a:pt x="1"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2" name="Freeform 154"/>
            <p:cNvSpPr/>
            <p:nvPr/>
          </p:nvSpPr>
          <p:spPr bwMode="auto">
            <a:xfrm>
              <a:off x="2871788" y="4800600"/>
              <a:ext cx="1588" cy="0"/>
            </a:xfrm>
            <a:custGeom>
              <a:avLst/>
              <a:gdLst>
                <a:gd name="T0" fmla="*/ 1 w 2"/>
                <a:gd name="T1" fmla="*/ 1 w 2"/>
              </a:gdLst>
              <a:ahLst/>
              <a:cxnLst>
                <a:cxn ang="0">
                  <a:pos x="T0" y="0"/>
                </a:cxn>
                <a:cxn ang="0">
                  <a:pos x="T1" y="0"/>
                </a:cxn>
              </a:cxnLst>
              <a:rect l="0" t="0" r="r" b="b"/>
              <a:pathLst>
                <a:path w="2">
                  <a:moveTo>
                    <a:pt x="1" y="0"/>
                  </a:moveTo>
                  <a:cubicBezTo>
                    <a:pt x="2"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3" name="Freeform 155"/>
            <p:cNvSpPr/>
            <p:nvPr/>
          </p:nvSpPr>
          <p:spPr bwMode="auto">
            <a:xfrm>
              <a:off x="2976563" y="4749800"/>
              <a:ext cx="1588" cy="1588"/>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2" y="0"/>
                  </a:cubicBezTo>
                  <a:cubicBezTo>
                    <a:pt x="0" y="1"/>
                    <a:pt x="0" y="1"/>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4" name="Freeform 156"/>
            <p:cNvSpPr/>
            <p:nvPr/>
          </p:nvSpPr>
          <p:spPr bwMode="auto">
            <a:xfrm>
              <a:off x="2959100" y="496570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0"/>
                    <a:pt x="2" y="1"/>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157"/>
            <p:cNvSpPr/>
            <p:nvPr/>
          </p:nvSpPr>
          <p:spPr bwMode="auto">
            <a:xfrm>
              <a:off x="3033713" y="4711700"/>
              <a:ext cx="1588" cy="1588"/>
            </a:xfrm>
            <a:custGeom>
              <a:avLst/>
              <a:gdLst>
                <a:gd name="T0" fmla="*/ 1 w 3"/>
                <a:gd name="T1" fmla="*/ 1 h 1"/>
                <a:gd name="T2" fmla="*/ 2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2" y="1"/>
                  </a:cubicBezTo>
                  <a:cubicBezTo>
                    <a:pt x="3" y="0"/>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158"/>
            <p:cNvSpPr/>
            <p:nvPr/>
          </p:nvSpPr>
          <p:spPr bwMode="auto">
            <a:xfrm>
              <a:off x="2954338" y="4705350"/>
              <a:ext cx="1588" cy="1588"/>
            </a:xfrm>
            <a:custGeom>
              <a:avLst/>
              <a:gdLst>
                <a:gd name="T0" fmla="*/ 1 w 2"/>
                <a:gd name="T1" fmla="*/ 0 h 3"/>
                <a:gd name="T2" fmla="*/ 2 w 2"/>
                <a:gd name="T3" fmla="*/ 2 h 3"/>
                <a:gd name="T4" fmla="*/ 1 w 2"/>
                <a:gd name="T5" fmla="*/ 0 h 3"/>
              </a:gdLst>
              <a:ahLst/>
              <a:cxnLst>
                <a:cxn ang="0">
                  <a:pos x="T0" y="T1"/>
                </a:cxn>
                <a:cxn ang="0">
                  <a:pos x="T2" y="T3"/>
                </a:cxn>
                <a:cxn ang="0">
                  <a:pos x="T4" y="T5"/>
                </a:cxn>
              </a:cxnLst>
              <a:rect l="0" t="0" r="r" b="b"/>
              <a:pathLst>
                <a:path w="2" h="3">
                  <a:moveTo>
                    <a:pt x="1" y="0"/>
                  </a:moveTo>
                  <a:cubicBezTo>
                    <a:pt x="0" y="0"/>
                    <a:pt x="0" y="3"/>
                    <a:pt x="2" y="2"/>
                  </a:cubicBezTo>
                  <a:cubicBezTo>
                    <a:pt x="1" y="1"/>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159"/>
            <p:cNvSpPr/>
            <p:nvPr/>
          </p:nvSpPr>
          <p:spPr bwMode="auto">
            <a:xfrm>
              <a:off x="2978150" y="4748213"/>
              <a:ext cx="0" cy="1588"/>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160"/>
            <p:cNvSpPr/>
            <p:nvPr/>
          </p:nvSpPr>
          <p:spPr bwMode="auto">
            <a:xfrm>
              <a:off x="2940050" y="4819650"/>
              <a:ext cx="1588" cy="3175"/>
            </a:xfrm>
            <a:custGeom>
              <a:avLst/>
              <a:gdLst>
                <a:gd name="T0" fmla="*/ 2 w 2"/>
                <a:gd name="T1" fmla="*/ 4 h 4"/>
                <a:gd name="T2" fmla="*/ 2 w 2"/>
                <a:gd name="T3" fmla="*/ 1 h 4"/>
                <a:gd name="T4" fmla="*/ 2 w 2"/>
                <a:gd name="T5" fmla="*/ 4 h 4"/>
              </a:gdLst>
              <a:ahLst/>
              <a:cxnLst>
                <a:cxn ang="0">
                  <a:pos x="T0" y="T1"/>
                </a:cxn>
                <a:cxn ang="0">
                  <a:pos x="T2" y="T3"/>
                </a:cxn>
                <a:cxn ang="0">
                  <a:pos x="T4" y="T5"/>
                </a:cxn>
              </a:cxnLst>
              <a:rect l="0" t="0" r="r" b="b"/>
              <a:pathLst>
                <a:path w="2" h="4">
                  <a:moveTo>
                    <a:pt x="2" y="4"/>
                  </a:moveTo>
                  <a:cubicBezTo>
                    <a:pt x="2" y="3"/>
                    <a:pt x="2" y="2"/>
                    <a:pt x="2" y="1"/>
                  </a:cubicBezTo>
                  <a:cubicBezTo>
                    <a:pt x="1" y="0"/>
                    <a:pt x="0" y="4"/>
                    <a:pt x="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161"/>
            <p:cNvSpPr/>
            <p:nvPr/>
          </p:nvSpPr>
          <p:spPr bwMode="auto">
            <a:xfrm>
              <a:off x="2852738" y="4732338"/>
              <a:ext cx="1588" cy="0"/>
            </a:xfrm>
            <a:custGeom>
              <a:avLst/>
              <a:gdLst>
                <a:gd name="T0" fmla="*/ 1 w 3"/>
                <a:gd name="T1" fmla="*/ 1 w 3"/>
              </a:gdLst>
              <a:ahLst/>
              <a:cxnLst>
                <a:cxn ang="0">
                  <a:pos x="T0" y="0"/>
                </a:cxn>
                <a:cxn ang="0">
                  <a:pos x="T1" y="0"/>
                </a:cxn>
              </a:cxnLst>
              <a:rect l="0" t="0" r="r" b="b"/>
              <a:pathLst>
                <a:path w="3">
                  <a:moveTo>
                    <a:pt x="1" y="0"/>
                  </a:moveTo>
                  <a:cubicBezTo>
                    <a:pt x="3"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162"/>
            <p:cNvSpPr/>
            <p:nvPr/>
          </p:nvSpPr>
          <p:spPr bwMode="auto">
            <a:xfrm>
              <a:off x="2930525" y="4854575"/>
              <a:ext cx="0" cy="1588"/>
            </a:xfrm>
            <a:custGeom>
              <a:avLst/>
              <a:gdLst>
                <a:gd name="T0" fmla="*/ 1 h 2"/>
                <a:gd name="T1" fmla="*/ 1 h 2"/>
              </a:gdLst>
              <a:ahLst/>
              <a:cxnLst>
                <a:cxn ang="0">
                  <a:pos x="0" y="T0"/>
                </a:cxn>
                <a:cxn ang="0">
                  <a:pos x="0" y="T1"/>
                </a:cxn>
              </a:cxnLst>
              <a:rect l="0" t="0" r="r" b="b"/>
              <a:pathLst>
                <a:path h="2">
                  <a:moveTo>
                    <a:pt x="0" y="1"/>
                  </a:moveTo>
                  <a:cubicBezTo>
                    <a:pt x="0" y="2"/>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Rectangle 163"/>
            <p:cNvSpPr>
              <a:spLocks noChangeArrowheads="1"/>
            </p:cNvSpPr>
            <p:nvPr/>
          </p:nvSpPr>
          <p:spPr bwMode="auto">
            <a:xfrm>
              <a:off x="2943225" y="472757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Oval 164"/>
            <p:cNvSpPr>
              <a:spLocks noChangeArrowheads="1"/>
            </p:cNvSpPr>
            <p:nvPr/>
          </p:nvSpPr>
          <p:spPr bwMode="auto">
            <a:xfrm>
              <a:off x="2943225" y="4727575"/>
              <a:ext cx="1588" cy="158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3" name="Freeform 165"/>
            <p:cNvSpPr/>
            <p:nvPr/>
          </p:nvSpPr>
          <p:spPr bwMode="auto">
            <a:xfrm>
              <a:off x="2943225" y="47275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4" name="Freeform 166"/>
            <p:cNvSpPr/>
            <p:nvPr/>
          </p:nvSpPr>
          <p:spPr bwMode="auto">
            <a:xfrm>
              <a:off x="2870200" y="4810125"/>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5" name="Freeform 167"/>
            <p:cNvSpPr/>
            <p:nvPr/>
          </p:nvSpPr>
          <p:spPr bwMode="auto">
            <a:xfrm>
              <a:off x="2878138" y="4756150"/>
              <a:ext cx="4763" cy="7938"/>
            </a:xfrm>
            <a:custGeom>
              <a:avLst/>
              <a:gdLst>
                <a:gd name="T0" fmla="*/ 6 w 6"/>
                <a:gd name="T1" fmla="*/ 5 h 10"/>
                <a:gd name="T2" fmla="*/ 3 w 6"/>
                <a:gd name="T3" fmla="*/ 10 h 10"/>
                <a:gd name="T4" fmla="*/ 4 w 6"/>
                <a:gd name="T5" fmla="*/ 8 h 10"/>
                <a:gd name="T6" fmla="*/ 6 w 6"/>
                <a:gd name="T7" fmla="*/ 5 h 10"/>
              </a:gdLst>
              <a:ahLst/>
              <a:cxnLst>
                <a:cxn ang="0">
                  <a:pos x="T0" y="T1"/>
                </a:cxn>
                <a:cxn ang="0">
                  <a:pos x="T2" y="T3"/>
                </a:cxn>
                <a:cxn ang="0">
                  <a:pos x="T4" y="T5"/>
                </a:cxn>
                <a:cxn ang="0">
                  <a:pos x="T6" y="T7"/>
                </a:cxn>
              </a:cxnLst>
              <a:rect l="0" t="0" r="r" b="b"/>
              <a:pathLst>
                <a:path w="6" h="10">
                  <a:moveTo>
                    <a:pt x="6" y="5"/>
                  </a:moveTo>
                  <a:cubicBezTo>
                    <a:pt x="3" y="0"/>
                    <a:pt x="0" y="10"/>
                    <a:pt x="3" y="10"/>
                  </a:cubicBezTo>
                  <a:cubicBezTo>
                    <a:pt x="3" y="9"/>
                    <a:pt x="3" y="8"/>
                    <a:pt x="4" y="8"/>
                  </a:cubicBezTo>
                  <a:cubicBezTo>
                    <a:pt x="4" y="7"/>
                    <a:pt x="5" y="6"/>
                    <a:pt x="6"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6" name="Freeform 168"/>
            <p:cNvSpPr/>
            <p:nvPr/>
          </p:nvSpPr>
          <p:spPr bwMode="auto">
            <a:xfrm>
              <a:off x="2970213" y="4841875"/>
              <a:ext cx="1588" cy="1588"/>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1" y="1"/>
                    <a:pt x="1" y="0"/>
                  </a:cubicBezTo>
                  <a:cubicBezTo>
                    <a:pt x="1"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7" name="Rectangle 169"/>
            <p:cNvSpPr>
              <a:spLocks noChangeArrowheads="1"/>
            </p:cNvSpPr>
            <p:nvPr/>
          </p:nvSpPr>
          <p:spPr bwMode="auto">
            <a:xfrm>
              <a:off x="2959100" y="4965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8" name="Freeform 170"/>
            <p:cNvSpPr/>
            <p:nvPr/>
          </p:nvSpPr>
          <p:spPr bwMode="auto">
            <a:xfrm>
              <a:off x="2841625" y="47561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9" name="Freeform 171"/>
            <p:cNvSpPr/>
            <p:nvPr/>
          </p:nvSpPr>
          <p:spPr bwMode="auto">
            <a:xfrm>
              <a:off x="2943225" y="4849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0" name="Freeform 172"/>
            <p:cNvSpPr/>
            <p:nvPr/>
          </p:nvSpPr>
          <p:spPr bwMode="auto">
            <a:xfrm>
              <a:off x="2924175" y="4811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1" name="Freeform 173"/>
            <p:cNvSpPr/>
            <p:nvPr/>
          </p:nvSpPr>
          <p:spPr bwMode="auto">
            <a:xfrm>
              <a:off x="2986088" y="4772025"/>
              <a:ext cx="0" cy="0"/>
            </a:xfrm>
            <a:custGeom>
              <a:avLst/>
              <a:gdLst>
                <a:gd name="T0" fmla="*/ 1 w 1"/>
                <a:gd name="T1" fmla="*/ 1 w 1"/>
              </a:gdLst>
              <a:ahLst/>
              <a:cxnLst>
                <a:cxn ang="0">
                  <a:pos x="T0" y="0"/>
                </a:cxn>
                <a:cxn ang="0">
                  <a:pos x="T1" y="0"/>
                </a:cxn>
              </a:cxnLst>
              <a:rect l="0" t="0" r="r" b="b"/>
              <a:pathLst>
                <a:path w="1">
                  <a:moveTo>
                    <a:pt x="1" y="0"/>
                  </a:moveTo>
                  <a:cubicBezTo>
                    <a:pt x="1"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2" name="Freeform 174"/>
            <p:cNvSpPr/>
            <p:nvPr/>
          </p:nvSpPr>
          <p:spPr bwMode="auto">
            <a:xfrm>
              <a:off x="2881313" y="475773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3" name="Freeform 175"/>
            <p:cNvSpPr/>
            <p:nvPr/>
          </p:nvSpPr>
          <p:spPr bwMode="auto">
            <a:xfrm>
              <a:off x="2962275" y="49688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4" name="Freeform 176"/>
            <p:cNvSpPr/>
            <p:nvPr/>
          </p:nvSpPr>
          <p:spPr bwMode="auto">
            <a:xfrm>
              <a:off x="2841625" y="4716463"/>
              <a:ext cx="179388" cy="274638"/>
            </a:xfrm>
            <a:custGeom>
              <a:avLst/>
              <a:gdLst>
                <a:gd name="T0" fmla="*/ 219 w 234"/>
                <a:gd name="T1" fmla="*/ 264 h 357"/>
                <a:gd name="T2" fmla="*/ 188 w 234"/>
                <a:gd name="T3" fmla="*/ 305 h 357"/>
                <a:gd name="T4" fmla="*/ 176 w 234"/>
                <a:gd name="T5" fmla="*/ 323 h 357"/>
                <a:gd name="T6" fmla="*/ 176 w 234"/>
                <a:gd name="T7" fmla="*/ 349 h 357"/>
                <a:gd name="T8" fmla="*/ 165 w 234"/>
                <a:gd name="T9" fmla="*/ 349 h 357"/>
                <a:gd name="T10" fmla="*/ 161 w 234"/>
                <a:gd name="T11" fmla="*/ 343 h 357"/>
                <a:gd name="T12" fmla="*/ 157 w 234"/>
                <a:gd name="T13" fmla="*/ 328 h 357"/>
                <a:gd name="T14" fmla="*/ 149 w 234"/>
                <a:gd name="T15" fmla="*/ 286 h 357"/>
                <a:gd name="T16" fmla="*/ 118 w 234"/>
                <a:gd name="T17" fmla="*/ 218 h 357"/>
                <a:gd name="T18" fmla="*/ 109 w 234"/>
                <a:gd name="T19" fmla="*/ 176 h 357"/>
                <a:gd name="T20" fmla="*/ 57 w 234"/>
                <a:gd name="T21" fmla="*/ 137 h 357"/>
                <a:gd name="T22" fmla="*/ 51 w 234"/>
                <a:gd name="T23" fmla="*/ 131 h 357"/>
                <a:gd name="T24" fmla="*/ 46 w 234"/>
                <a:gd name="T25" fmla="*/ 126 h 357"/>
                <a:gd name="T26" fmla="*/ 40 w 234"/>
                <a:gd name="T27" fmla="*/ 95 h 357"/>
                <a:gd name="T28" fmla="*/ 56 w 234"/>
                <a:gd name="T29" fmla="*/ 66 h 357"/>
                <a:gd name="T30" fmla="*/ 53 w 234"/>
                <a:gd name="T31" fmla="*/ 45 h 357"/>
                <a:gd name="T32" fmla="*/ 28 w 234"/>
                <a:gd name="T33" fmla="*/ 41 h 357"/>
                <a:gd name="T34" fmla="*/ 17 w 234"/>
                <a:gd name="T35" fmla="*/ 44 h 357"/>
                <a:gd name="T36" fmla="*/ 24 w 234"/>
                <a:gd name="T37" fmla="*/ 27 h 357"/>
                <a:gd name="T38" fmla="*/ 30 w 234"/>
                <a:gd name="T39" fmla="*/ 19 h 357"/>
                <a:gd name="T40" fmla="*/ 69 w 234"/>
                <a:gd name="T41" fmla="*/ 8 h 357"/>
                <a:gd name="T42" fmla="*/ 94 w 234"/>
                <a:gd name="T43" fmla="*/ 10 h 357"/>
                <a:gd name="T44" fmla="*/ 108 w 234"/>
                <a:gd name="T45" fmla="*/ 19 h 357"/>
                <a:gd name="T46" fmla="*/ 108 w 234"/>
                <a:gd name="T47" fmla="*/ 7 h 357"/>
                <a:gd name="T48" fmla="*/ 125 w 234"/>
                <a:gd name="T49" fmla="*/ 5 h 357"/>
                <a:gd name="T50" fmla="*/ 122 w 234"/>
                <a:gd name="T51" fmla="*/ 18 h 357"/>
                <a:gd name="T52" fmla="*/ 142 w 234"/>
                <a:gd name="T53" fmla="*/ 6 h 357"/>
                <a:gd name="T54" fmla="*/ 152 w 234"/>
                <a:gd name="T55" fmla="*/ 7 h 357"/>
                <a:gd name="T56" fmla="*/ 167 w 234"/>
                <a:gd name="T57" fmla="*/ 11 h 357"/>
                <a:gd name="T58" fmla="*/ 176 w 234"/>
                <a:gd name="T59" fmla="*/ 21 h 357"/>
                <a:gd name="T60" fmla="*/ 177 w 234"/>
                <a:gd name="T61" fmla="*/ 42 h 357"/>
                <a:gd name="T62" fmla="*/ 158 w 234"/>
                <a:gd name="T63" fmla="*/ 35 h 357"/>
                <a:gd name="T64" fmla="*/ 162 w 234"/>
                <a:gd name="T65" fmla="*/ 18 h 357"/>
                <a:gd name="T66" fmla="*/ 149 w 234"/>
                <a:gd name="T67" fmla="*/ 30 h 357"/>
                <a:gd name="T68" fmla="*/ 145 w 234"/>
                <a:gd name="T69" fmla="*/ 31 h 357"/>
                <a:gd name="T70" fmla="*/ 143 w 234"/>
                <a:gd name="T71" fmla="*/ 67 h 357"/>
                <a:gd name="T72" fmla="*/ 155 w 234"/>
                <a:gd name="T73" fmla="*/ 41 h 357"/>
                <a:gd name="T74" fmla="*/ 190 w 234"/>
                <a:gd name="T75" fmla="*/ 72 h 357"/>
                <a:gd name="T76" fmla="*/ 187 w 234"/>
                <a:gd name="T77" fmla="*/ 85 h 357"/>
                <a:gd name="T78" fmla="*/ 177 w 234"/>
                <a:gd name="T79" fmla="*/ 77 h 357"/>
                <a:gd name="T80" fmla="*/ 177 w 234"/>
                <a:gd name="T81" fmla="*/ 78 h 357"/>
                <a:gd name="T82" fmla="*/ 173 w 234"/>
                <a:gd name="T83" fmla="*/ 80 h 357"/>
                <a:gd name="T84" fmla="*/ 179 w 234"/>
                <a:gd name="T85" fmla="*/ 84 h 357"/>
                <a:gd name="T86" fmla="*/ 158 w 234"/>
                <a:gd name="T87" fmla="*/ 96 h 357"/>
                <a:gd name="T88" fmla="*/ 123 w 234"/>
                <a:gd name="T89" fmla="*/ 135 h 357"/>
                <a:gd name="T90" fmla="*/ 95 w 234"/>
                <a:gd name="T91" fmla="*/ 123 h 357"/>
                <a:gd name="T92" fmla="*/ 89 w 234"/>
                <a:gd name="T93" fmla="*/ 151 h 357"/>
                <a:gd name="T94" fmla="*/ 112 w 234"/>
                <a:gd name="T95" fmla="*/ 172 h 357"/>
                <a:gd name="T96" fmla="*/ 132 w 234"/>
                <a:gd name="T97" fmla="*/ 173 h 357"/>
                <a:gd name="T98" fmla="*/ 145 w 234"/>
                <a:gd name="T99" fmla="*/ 169 h 357"/>
                <a:gd name="T100" fmla="*/ 166 w 234"/>
                <a:gd name="T101" fmla="*/ 175 h 357"/>
                <a:gd name="T102" fmla="*/ 221 w 234"/>
                <a:gd name="T103" fmla="*/ 211 h 357"/>
                <a:gd name="T104" fmla="*/ 227 w 234"/>
                <a:gd name="T105" fmla="*/ 23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57">
                  <a:moveTo>
                    <a:pt x="227" y="234"/>
                  </a:moveTo>
                  <a:cubicBezTo>
                    <a:pt x="226" y="236"/>
                    <a:pt x="225" y="237"/>
                    <a:pt x="224" y="239"/>
                  </a:cubicBezTo>
                  <a:cubicBezTo>
                    <a:pt x="223" y="239"/>
                    <a:pt x="224" y="239"/>
                    <a:pt x="223" y="239"/>
                  </a:cubicBezTo>
                  <a:cubicBezTo>
                    <a:pt x="221" y="243"/>
                    <a:pt x="224" y="249"/>
                    <a:pt x="222" y="254"/>
                  </a:cubicBezTo>
                  <a:cubicBezTo>
                    <a:pt x="222" y="257"/>
                    <a:pt x="219" y="261"/>
                    <a:pt x="219" y="264"/>
                  </a:cubicBezTo>
                  <a:cubicBezTo>
                    <a:pt x="220" y="268"/>
                    <a:pt x="211" y="266"/>
                    <a:pt x="210" y="269"/>
                  </a:cubicBezTo>
                  <a:cubicBezTo>
                    <a:pt x="209" y="269"/>
                    <a:pt x="208" y="270"/>
                    <a:pt x="206" y="271"/>
                  </a:cubicBezTo>
                  <a:cubicBezTo>
                    <a:pt x="203" y="274"/>
                    <a:pt x="201" y="281"/>
                    <a:pt x="201" y="285"/>
                  </a:cubicBezTo>
                  <a:cubicBezTo>
                    <a:pt x="199" y="292"/>
                    <a:pt x="192" y="306"/>
                    <a:pt x="183" y="299"/>
                  </a:cubicBezTo>
                  <a:cubicBezTo>
                    <a:pt x="183" y="300"/>
                    <a:pt x="187" y="304"/>
                    <a:pt x="188" y="305"/>
                  </a:cubicBezTo>
                  <a:cubicBezTo>
                    <a:pt x="190" y="310"/>
                    <a:pt x="179" y="315"/>
                    <a:pt x="177" y="312"/>
                  </a:cubicBezTo>
                  <a:cubicBezTo>
                    <a:pt x="177" y="313"/>
                    <a:pt x="178" y="316"/>
                    <a:pt x="179" y="317"/>
                  </a:cubicBezTo>
                  <a:cubicBezTo>
                    <a:pt x="177" y="320"/>
                    <a:pt x="174" y="316"/>
                    <a:pt x="172" y="317"/>
                  </a:cubicBezTo>
                  <a:cubicBezTo>
                    <a:pt x="172" y="319"/>
                    <a:pt x="174" y="321"/>
                    <a:pt x="176" y="320"/>
                  </a:cubicBezTo>
                  <a:cubicBezTo>
                    <a:pt x="178" y="319"/>
                    <a:pt x="176" y="325"/>
                    <a:pt x="176" y="323"/>
                  </a:cubicBezTo>
                  <a:cubicBezTo>
                    <a:pt x="175" y="325"/>
                    <a:pt x="174" y="332"/>
                    <a:pt x="172" y="332"/>
                  </a:cubicBezTo>
                  <a:cubicBezTo>
                    <a:pt x="172" y="334"/>
                    <a:pt x="176" y="333"/>
                    <a:pt x="177" y="335"/>
                  </a:cubicBezTo>
                  <a:cubicBezTo>
                    <a:pt x="178" y="338"/>
                    <a:pt x="176" y="337"/>
                    <a:pt x="175" y="339"/>
                  </a:cubicBezTo>
                  <a:cubicBezTo>
                    <a:pt x="173" y="342"/>
                    <a:pt x="175" y="346"/>
                    <a:pt x="177" y="348"/>
                  </a:cubicBezTo>
                  <a:cubicBezTo>
                    <a:pt x="175" y="350"/>
                    <a:pt x="178" y="347"/>
                    <a:pt x="176" y="349"/>
                  </a:cubicBezTo>
                  <a:cubicBezTo>
                    <a:pt x="176" y="349"/>
                    <a:pt x="186" y="354"/>
                    <a:pt x="187" y="355"/>
                  </a:cubicBezTo>
                  <a:cubicBezTo>
                    <a:pt x="189" y="357"/>
                    <a:pt x="175" y="357"/>
                    <a:pt x="176" y="356"/>
                  </a:cubicBezTo>
                  <a:cubicBezTo>
                    <a:pt x="176" y="356"/>
                    <a:pt x="170" y="354"/>
                    <a:pt x="170" y="353"/>
                  </a:cubicBezTo>
                  <a:cubicBezTo>
                    <a:pt x="170" y="354"/>
                    <a:pt x="166" y="350"/>
                    <a:pt x="164" y="350"/>
                  </a:cubicBezTo>
                  <a:cubicBezTo>
                    <a:pt x="164" y="350"/>
                    <a:pt x="165" y="349"/>
                    <a:pt x="165" y="349"/>
                  </a:cubicBezTo>
                  <a:cubicBezTo>
                    <a:pt x="165" y="349"/>
                    <a:pt x="163" y="348"/>
                    <a:pt x="162" y="347"/>
                  </a:cubicBezTo>
                  <a:cubicBezTo>
                    <a:pt x="163" y="346"/>
                    <a:pt x="163" y="348"/>
                    <a:pt x="164" y="348"/>
                  </a:cubicBezTo>
                  <a:cubicBezTo>
                    <a:pt x="164" y="348"/>
                    <a:pt x="163" y="344"/>
                    <a:pt x="163" y="345"/>
                  </a:cubicBezTo>
                  <a:cubicBezTo>
                    <a:pt x="162" y="345"/>
                    <a:pt x="163" y="347"/>
                    <a:pt x="161" y="346"/>
                  </a:cubicBezTo>
                  <a:cubicBezTo>
                    <a:pt x="161" y="345"/>
                    <a:pt x="162" y="344"/>
                    <a:pt x="161" y="343"/>
                  </a:cubicBezTo>
                  <a:cubicBezTo>
                    <a:pt x="160" y="344"/>
                    <a:pt x="158" y="343"/>
                    <a:pt x="160" y="342"/>
                  </a:cubicBezTo>
                  <a:cubicBezTo>
                    <a:pt x="158" y="342"/>
                    <a:pt x="157" y="340"/>
                    <a:pt x="158" y="339"/>
                  </a:cubicBezTo>
                  <a:cubicBezTo>
                    <a:pt x="156" y="338"/>
                    <a:pt x="160" y="334"/>
                    <a:pt x="154" y="334"/>
                  </a:cubicBezTo>
                  <a:cubicBezTo>
                    <a:pt x="154" y="333"/>
                    <a:pt x="155" y="329"/>
                    <a:pt x="154" y="327"/>
                  </a:cubicBezTo>
                  <a:cubicBezTo>
                    <a:pt x="155" y="326"/>
                    <a:pt x="157" y="327"/>
                    <a:pt x="157" y="328"/>
                  </a:cubicBezTo>
                  <a:cubicBezTo>
                    <a:pt x="157" y="327"/>
                    <a:pt x="156" y="319"/>
                    <a:pt x="155" y="320"/>
                  </a:cubicBezTo>
                  <a:cubicBezTo>
                    <a:pt x="155" y="320"/>
                    <a:pt x="155" y="323"/>
                    <a:pt x="155" y="324"/>
                  </a:cubicBezTo>
                  <a:cubicBezTo>
                    <a:pt x="155" y="324"/>
                    <a:pt x="150" y="311"/>
                    <a:pt x="150" y="309"/>
                  </a:cubicBezTo>
                  <a:cubicBezTo>
                    <a:pt x="147" y="307"/>
                    <a:pt x="153" y="293"/>
                    <a:pt x="149" y="289"/>
                  </a:cubicBezTo>
                  <a:cubicBezTo>
                    <a:pt x="149" y="289"/>
                    <a:pt x="149" y="287"/>
                    <a:pt x="149" y="286"/>
                  </a:cubicBezTo>
                  <a:cubicBezTo>
                    <a:pt x="149" y="285"/>
                    <a:pt x="149" y="285"/>
                    <a:pt x="149" y="285"/>
                  </a:cubicBezTo>
                  <a:cubicBezTo>
                    <a:pt x="149" y="280"/>
                    <a:pt x="151" y="255"/>
                    <a:pt x="145" y="253"/>
                  </a:cubicBezTo>
                  <a:cubicBezTo>
                    <a:pt x="142" y="250"/>
                    <a:pt x="138" y="248"/>
                    <a:pt x="135" y="246"/>
                  </a:cubicBezTo>
                  <a:cubicBezTo>
                    <a:pt x="131" y="239"/>
                    <a:pt x="126" y="230"/>
                    <a:pt x="122" y="224"/>
                  </a:cubicBezTo>
                  <a:cubicBezTo>
                    <a:pt x="120" y="223"/>
                    <a:pt x="118" y="219"/>
                    <a:pt x="118" y="218"/>
                  </a:cubicBezTo>
                  <a:cubicBezTo>
                    <a:pt x="117" y="213"/>
                    <a:pt x="120" y="214"/>
                    <a:pt x="120" y="211"/>
                  </a:cubicBezTo>
                  <a:cubicBezTo>
                    <a:pt x="116" y="209"/>
                    <a:pt x="118" y="203"/>
                    <a:pt x="120" y="200"/>
                  </a:cubicBezTo>
                  <a:cubicBezTo>
                    <a:pt x="125" y="193"/>
                    <a:pt x="129" y="191"/>
                    <a:pt x="124" y="180"/>
                  </a:cubicBezTo>
                  <a:cubicBezTo>
                    <a:pt x="128" y="175"/>
                    <a:pt x="118" y="182"/>
                    <a:pt x="119" y="182"/>
                  </a:cubicBezTo>
                  <a:cubicBezTo>
                    <a:pt x="116" y="182"/>
                    <a:pt x="111" y="178"/>
                    <a:pt x="109" y="176"/>
                  </a:cubicBezTo>
                  <a:cubicBezTo>
                    <a:pt x="107" y="174"/>
                    <a:pt x="105" y="169"/>
                    <a:pt x="102" y="166"/>
                  </a:cubicBezTo>
                  <a:cubicBezTo>
                    <a:pt x="95" y="166"/>
                    <a:pt x="92" y="161"/>
                    <a:pt x="87" y="158"/>
                  </a:cubicBezTo>
                  <a:cubicBezTo>
                    <a:pt x="87" y="157"/>
                    <a:pt x="84" y="158"/>
                    <a:pt x="83" y="159"/>
                  </a:cubicBezTo>
                  <a:cubicBezTo>
                    <a:pt x="77" y="159"/>
                    <a:pt x="70" y="154"/>
                    <a:pt x="66" y="151"/>
                  </a:cubicBezTo>
                  <a:cubicBezTo>
                    <a:pt x="61" y="147"/>
                    <a:pt x="61" y="141"/>
                    <a:pt x="57" y="137"/>
                  </a:cubicBezTo>
                  <a:cubicBezTo>
                    <a:pt x="56" y="135"/>
                    <a:pt x="55" y="134"/>
                    <a:pt x="55" y="134"/>
                  </a:cubicBezTo>
                  <a:cubicBezTo>
                    <a:pt x="55" y="134"/>
                    <a:pt x="55" y="134"/>
                    <a:pt x="55" y="134"/>
                  </a:cubicBezTo>
                  <a:cubicBezTo>
                    <a:pt x="56" y="133"/>
                    <a:pt x="53" y="127"/>
                    <a:pt x="52" y="126"/>
                  </a:cubicBezTo>
                  <a:cubicBezTo>
                    <a:pt x="51" y="125"/>
                    <a:pt x="52" y="117"/>
                    <a:pt x="50" y="117"/>
                  </a:cubicBezTo>
                  <a:cubicBezTo>
                    <a:pt x="48" y="117"/>
                    <a:pt x="50" y="129"/>
                    <a:pt x="51" y="131"/>
                  </a:cubicBezTo>
                  <a:cubicBezTo>
                    <a:pt x="51" y="132"/>
                    <a:pt x="53" y="145"/>
                    <a:pt x="51" y="143"/>
                  </a:cubicBezTo>
                  <a:cubicBezTo>
                    <a:pt x="51" y="141"/>
                    <a:pt x="50" y="139"/>
                    <a:pt x="48" y="138"/>
                  </a:cubicBezTo>
                  <a:cubicBezTo>
                    <a:pt x="48" y="137"/>
                    <a:pt x="48" y="133"/>
                    <a:pt x="47" y="131"/>
                  </a:cubicBezTo>
                  <a:cubicBezTo>
                    <a:pt x="47" y="131"/>
                    <a:pt x="43" y="128"/>
                    <a:pt x="44" y="127"/>
                  </a:cubicBezTo>
                  <a:cubicBezTo>
                    <a:pt x="44" y="127"/>
                    <a:pt x="46" y="126"/>
                    <a:pt x="46" y="126"/>
                  </a:cubicBezTo>
                  <a:cubicBezTo>
                    <a:pt x="46" y="126"/>
                    <a:pt x="46" y="124"/>
                    <a:pt x="46" y="124"/>
                  </a:cubicBezTo>
                  <a:cubicBezTo>
                    <a:pt x="44" y="120"/>
                    <a:pt x="47" y="115"/>
                    <a:pt x="45" y="111"/>
                  </a:cubicBezTo>
                  <a:cubicBezTo>
                    <a:pt x="45" y="109"/>
                    <a:pt x="41" y="109"/>
                    <a:pt x="40" y="108"/>
                  </a:cubicBezTo>
                  <a:cubicBezTo>
                    <a:pt x="40" y="107"/>
                    <a:pt x="41" y="105"/>
                    <a:pt x="40" y="104"/>
                  </a:cubicBezTo>
                  <a:cubicBezTo>
                    <a:pt x="39" y="102"/>
                    <a:pt x="40" y="97"/>
                    <a:pt x="40" y="95"/>
                  </a:cubicBezTo>
                  <a:cubicBezTo>
                    <a:pt x="40" y="95"/>
                    <a:pt x="43" y="91"/>
                    <a:pt x="43" y="90"/>
                  </a:cubicBezTo>
                  <a:cubicBezTo>
                    <a:pt x="45" y="88"/>
                    <a:pt x="46" y="84"/>
                    <a:pt x="49" y="82"/>
                  </a:cubicBezTo>
                  <a:cubicBezTo>
                    <a:pt x="50" y="81"/>
                    <a:pt x="52" y="78"/>
                    <a:pt x="52" y="77"/>
                  </a:cubicBezTo>
                  <a:cubicBezTo>
                    <a:pt x="53" y="76"/>
                    <a:pt x="54" y="73"/>
                    <a:pt x="54" y="72"/>
                  </a:cubicBezTo>
                  <a:cubicBezTo>
                    <a:pt x="53" y="67"/>
                    <a:pt x="50" y="66"/>
                    <a:pt x="56" y="66"/>
                  </a:cubicBezTo>
                  <a:cubicBezTo>
                    <a:pt x="52" y="64"/>
                    <a:pt x="55" y="56"/>
                    <a:pt x="56" y="55"/>
                  </a:cubicBezTo>
                  <a:cubicBezTo>
                    <a:pt x="55" y="54"/>
                    <a:pt x="55" y="54"/>
                    <a:pt x="55" y="53"/>
                  </a:cubicBezTo>
                  <a:cubicBezTo>
                    <a:pt x="54" y="55"/>
                    <a:pt x="54" y="54"/>
                    <a:pt x="53" y="55"/>
                  </a:cubicBezTo>
                  <a:cubicBezTo>
                    <a:pt x="53" y="53"/>
                    <a:pt x="52" y="48"/>
                    <a:pt x="52" y="48"/>
                  </a:cubicBezTo>
                  <a:cubicBezTo>
                    <a:pt x="52" y="47"/>
                    <a:pt x="53" y="45"/>
                    <a:pt x="53" y="45"/>
                  </a:cubicBezTo>
                  <a:cubicBezTo>
                    <a:pt x="53" y="39"/>
                    <a:pt x="45" y="40"/>
                    <a:pt x="43" y="38"/>
                  </a:cubicBezTo>
                  <a:cubicBezTo>
                    <a:pt x="40" y="37"/>
                    <a:pt x="41" y="37"/>
                    <a:pt x="38" y="39"/>
                  </a:cubicBezTo>
                  <a:cubicBezTo>
                    <a:pt x="40" y="39"/>
                    <a:pt x="39" y="38"/>
                    <a:pt x="40" y="38"/>
                  </a:cubicBezTo>
                  <a:cubicBezTo>
                    <a:pt x="40" y="41"/>
                    <a:pt x="32" y="40"/>
                    <a:pt x="30" y="41"/>
                  </a:cubicBezTo>
                  <a:cubicBezTo>
                    <a:pt x="31" y="41"/>
                    <a:pt x="30" y="41"/>
                    <a:pt x="28" y="41"/>
                  </a:cubicBezTo>
                  <a:cubicBezTo>
                    <a:pt x="28" y="41"/>
                    <a:pt x="28" y="41"/>
                    <a:pt x="28" y="41"/>
                  </a:cubicBezTo>
                  <a:cubicBezTo>
                    <a:pt x="24" y="44"/>
                    <a:pt x="10" y="49"/>
                    <a:pt x="9" y="51"/>
                  </a:cubicBezTo>
                  <a:cubicBezTo>
                    <a:pt x="10" y="51"/>
                    <a:pt x="1" y="52"/>
                    <a:pt x="0" y="52"/>
                  </a:cubicBezTo>
                  <a:cubicBezTo>
                    <a:pt x="2" y="51"/>
                    <a:pt x="12" y="49"/>
                    <a:pt x="13" y="47"/>
                  </a:cubicBezTo>
                  <a:cubicBezTo>
                    <a:pt x="15" y="46"/>
                    <a:pt x="16" y="45"/>
                    <a:pt x="17" y="44"/>
                  </a:cubicBezTo>
                  <a:cubicBezTo>
                    <a:pt x="17" y="44"/>
                    <a:pt x="17" y="43"/>
                    <a:pt x="17" y="43"/>
                  </a:cubicBezTo>
                  <a:cubicBezTo>
                    <a:pt x="16" y="42"/>
                    <a:pt x="13" y="43"/>
                    <a:pt x="11" y="42"/>
                  </a:cubicBezTo>
                  <a:cubicBezTo>
                    <a:pt x="12" y="42"/>
                    <a:pt x="13" y="40"/>
                    <a:pt x="13" y="39"/>
                  </a:cubicBezTo>
                  <a:cubicBezTo>
                    <a:pt x="11" y="38"/>
                    <a:pt x="9" y="36"/>
                    <a:pt x="11" y="33"/>
                  </a:cubicBezTo>
                  <a:cubicBezTo>
                    <a:pt x="13" y="31"/>
                    <a:pt x="24" y="26"/>
                    <a:pt x="24" y="27"/>
                  </a:cubicBezTo>
                  <a:cubicBezTo>
                    <a:pt x="24" y="26"/>
                    <a:pt x="25" y="26"/>
                    <a:pt x="25" y="25"/>
                  </a:cubicBezTo>
                  <a:cubicBezTo>
                    <a:pt x="22" y="25"/>
                    <a:pt x="19" y="26"/>
                    <a:pt x="17" y="24"/>
                  </a:cubicBezTo>
                  <a:cubicBezTo>
                    <a:pt x="17" y="22"/>
                    <a:pt x="18" y="20"/>
                    <a:pt x="21" y="20"/>
                  </a:cubicBezTo>
                  <a:cubicBezTo>
                    <a:pt x="20" y="20"/>
                    <a:pt x="23" y="19"/>
                    <a:pt x="23" y="19"/>
                  </a:cubicBezTo>
                  <a:cubicBezTo>
                    <a:pt x="26" y="17"/>
                    <a:pt x="28" y="18"/>
                    <a:pt x="30" y="19"/>
                  </a:cubicBezTo>
                  <a:cubicBezTo>
                    <a:pt x="30" y="18"/>
                    <a:pt x="30" y="16"/>
                    <a:pt x="30" y="16"/>
                  </a:cubicBezTo>
                  <a:cubicBezTo>
                    <a:pt x="31" y="14"/>
                    <a:pt x="28" y="13"/>
                    <a:pt x="29" y="12"/>
                  </a:cubicBezTo>
                  <a:cubicBezTo>
                    <a:pt x="30" y="10"/>
                    <a:pt x="36" y="10"/>
                    <a:pt x="36" y="9"/>
                  </a:cubicBezTo>
                  <a:cubicBezTo>
                    <a:pt x="44" y="4"/>
                    <a:pt x="57" y="0"/>
                    <a:pt x="64" y="6"/>
                  </a:cubicBezTo>
                  <a:cubicBezTo>
                    <a:pt x="66" y="7"/>
                    <a:pt x="68" y="8"/>
                    <a:pt x="69" y="8"/>
                  </a:cubicBezTo>
                  <a:cubicBezTo>
                    <a:pt x="70" y="8"/>
                    <a:pt x="71" y="8"/>
                    <a:pt x="72" y="8"/>
                  </a:cubicBezTo>
                  <a:cubicBezTo>
                    <a:pt x="74" y="9"/>
                    <a:pt x="76" y="12"/>
                    <a:pt x="78" y="13"/>
                  </a:cubicBezTo>
                  <a:cubicBezTo>
                    <a:pt x="78" y="13"/>
                    <a:pt x="78" y="13"/>
                    <a:pt x="78" y="13"/>
                  </a:cubicBezTo>
                  <a:cubicBezTo>
                    <a:pt x="78" y="13"/>
                    <a:pt x="79" y="13"/>
                    <a:pt x="80" y="13"/>
                  </a:cubicBezTo>
                  <a:cubicBezTo>
                    <a:pt x="81" y="12"/>
                    <a:pt x="93" y="10"/>
                    <a:pt x="94" y="10"/>
                  </a:cubicBezTo>
                  <a:cubicBezTo>
                    <a:pt x="94" y="10"/>
                    <a:pt x="94" y="13"/>
                    <a:pt x="94" y="13"/>
                  </a:cubicBezTo>
                  <a:cubicBezTo>
                    <a:pt x="95" y="13"/>
                    <a:pt x="97" y="11"/>
                    <a:pt x="97" y="12"/>
                  </a:cubicBezTo>
                  <a:cubicBezTo>
                    <a:pt x="97" y="12"/>
                    <a:pt x="97" y="14"/>
                    <a:pt x="97" y="14"/>
                  </a:cubicBezTo>
                  <a:cubicBezTo>
                    <a:pt x="100" y="12"/>
                    <a:pt x="101" y="13"/>
                    <a:pt x="103" y="15"/>
                  </a:cubicBezTo>
                  <a:cubicBezTo>
                    <a:pt x="103" y="15"/>
                    <a:pt x="114" y="18"/>
                    <a:pt x="108" y="19"/>
                  </a:cubicBezTo>
                  <a:cubicBezTo>
                    <a:pt x="111" y="21"/>
                    <a:pt x="114" y="18"/>
                    <a:pt x="116" y="22"/>
                  </a:cubicBezTo>
                  <a:cubicBezTo>
                    <a:pt x="116" y="21"/>
                    <a:pt x="116" y="20"/>
                    <a:pt x="117" y="19"/>
                  </a:cubicBezTo>
                  <a:cubicBezTo>
                    <a:pt x="113" y="16"/>
                    <a:pt x="110" y="19"/>
                    <a:pt x="107" y="14"/>
                  </a:cubicBezTo>
                  <a:cubicBezTo>
                    <a:pt x="108" y="12"/>
                    <a:pt x="111" y="12"/>
                    <a:pt x="114" y="13"/>
                  </a:cubicBezTo>
                  <a:cubicBezTo>
                    <a:pt x="111" y="12"/>
                    <a:pt x="105" y="11"/>
                    <a:pt x="108" y="7"/>
                  </a:cubicBezTo>
                  <a:cubicBezTo>
                    <a:pt x="108" y="7"/>
                    <a:pt x="108" y="7"/>
                    <a:pt x="107" y="7"/>
                  </a:cubicBezTo>
                  <a:cubicBezTo>
                    <a:pt x="104" y="11"/>
                    <a:pt x="98" y="6"/>
                    <a:pt x="100" y="5"/>
                  </a:cubicBezTo>
                  <a:cubicBezTo>
                    <a:pt x="101" y="0"/>
                    <a:pt x="113" y="0"/>
                    <a:pt x="116" y="2"/>
                  </a:cubicBezTo>
                  <a:cubicBezTo>
                    <a:pt x="118" y="4"/>
                    <a:pt x="124" y="7"/>
                    <a:pt x="124" y="9"/>
                  </a:cubicBezTo>
                  <a:cubicBezTo>
                    <a:pt x="125" y="6"/>
                    <a:pt x="126" y="5"/>
                    <a:pt x="125" y="5"/>
                  </a:cubicBezTo>
                  <a:cubicBezTo>
                    <a:pt x="125" y="4"/>
                    <a:pt x="130" y="4"/>
                    <a:pt x="131" y="5"/>
                  </a:cubicBezTo>
                  <a:cubicBezTo>
                    <a:pt x="129" y="7"/>
                    <a:pt x="125" y="12"/>
                    <a:pt x="128" y="13"/>
                  </a:cubicBezTo>
                  <a:cubicBezTo>
                    <a:pt x="128" y="11"/>
                    <a:pt x="130" y="16"/>
                    <a:pt x="130" y="16"/>
                  </a:cubicBezTo>
                  <a:cubicBezTo>
                    <a:pt x="127" y="19"/>
                    <a:pt x="126" y="21"/>
                    <a:pt x="122" y="18"/>
                  </a:cubicBezTo>
                  <a:cubicBezTo>
                    <a:pt x="122" y="18"/>
                    <a:pt x="122" y="18"/>
                    <a:pt x="122" y="18"/>
                  </a:cubicBezTo>
                  <a:cubicBezTo>
                    <a:pt x="123" y="20"/>
                    <a:pt x="131" y="25"/>
                    <a:pt x="132" y="20"/>
                  </a:cubicBezTo>
                  <a:cubicBezTo>
                    <a:pt x="132" y="20"/>
                    <a:pt x="131" y="19"/>
                    <a:pt x="131" y="19"/>
                  </a:cubicBezTo>
                  <a:cubicBezTo>
                    <a:pt x="131" y="16"/>
                    <a:pt x="136" y="17"/>
                    <a:pt x="137" y="17"/>
                  </a:cubicBezTo>
                  <a:cubicBezTo>
                    <a:pt x="136" y="16"/>
                    <a:pt x="137" y="14"/>
                    <a:pt x="137" y="13"/>
                  </a:cubicBezTo>
                  <a:cubicBezTo>
                    <a:pt x="139" y="11"/>
                    <a:pt x="141" y="9"/>
                    <a:pt x="142" y="6"/>
                  </a:cubicBezTo>
                  <a:cubicBezTo>
                    <a:pt x="146" y="0"/>
                    <a:pt x="154" y="8"/>
                    <a:pt x="145" y="9"/>
                  </a:cubicBezTo>
                  <a:cubicBezTo>
                    <a:pt x="141" y="10"/>
                    <a:pt x="144" y="18"/>
                    <a:pt x="144" y="21"/>
                  </a:cubicBezTo>
                  <a:cubicBezTo>
                    <a:pt x="147" y="16"/>
                    <a:pt x="147" y="25"/>
                    <a:pt x="147" y="25"/>
                  </a:cubicBezTo>
                  <a:cubicBezTo>
                    <a:pt x="149" y="24"/>
                    <a:pt x="151" y="21"/>
                    <a:pt x="151" y="18"/>
                  </a:cubicBezTo>
                  <a:cubicBezTo>
                    <a:pt x="146" y="15"/>
                    <a:pt x="147" y="9"/>
                    <a:pt x="152" y="7"/>
                  </a:cubicBezTo>
                  <a:cubicBezTo>
                    <a:pt x="152" y="6"/>
                    <a:pt x="153" y="5"/>
                    <a:pt x="153" y="4"/>
                  </a:cubicBezTo>
                  <a:cubicBezTo>
                    <a:pt x="153" y="4"/>
                    <a:pt x="153" y="4"/>
                    <a:pt x="153" y="4"/>
                  </a:cubicBezTo>
                  <a:cubicBezTo>
                    <a:pt x="153" y="5"/>
                    <a:pt x="153" y="6"/>
                    <a:pt x="153" y="7"/>
                  </a:cubicBezTo>
                  <a:cubicBezTo>
                    <a:pt x="154" y="6"/>
                    <a:pt x="155" y="6"/>
                    <a:pt x="156" y="6"/>
                  </a:cubicBezTo>
                  <a:cubicBezTo>
                    <a:pt x="156" y="5"/>
                    <a:pt x="171" y="11"/>
                    <a:pt x="167" y="11"/>
                  </a:cubicBezTo>
                  <a:cubicBezTo>
                    <a:pt x="167" y="11"/>
                    <a:pt x="167" y="11"/>
                    <a:pt x="167" y="11"/>
                  </a:cubicBezTo>
                  <a:cubicBezTo>
                    <a:pt x="167" y="11"/>
                    <a:pt x="167" y="11"/>
                    <a:pt x="167" y="11"/>
                  </a:cubicBezTo>
                  <a:cubicBezTo>
                    <a:pt x="169" y="13"/>
                    <a:pt x="173" y="15"/>
                    <a:pt x="175" y="16"/>
                  </a:cubicBezTo>
                  <a:cubicBezTo>
                    <a:pt x="176" y="18"/>
                    <a:pt x="176" y="18"/>
                    <a:pt x="176" y="18"/>
                  </a:cubicBezTo>
                  <a:cubicBezTo>
                    <a:pt x="177" y="18"/>
                    <a:pt x="177" y="20"/>
                    <a:pt x="176" y="21"/>
                  </a:cubicBezTo>
                  <a:cubicBezTo>
                    <a:pt x="177" y="22"/>
                    <a:pt x="175" y="25"/>
                    <a:pt x="181" y="27"/>
                  </a:cubicBezTo>
                  <a:cubicBezTo>
                    <a:pt x="182" y="28"/>
                    <a:pt x="183" y="29"/>
                    <a:pt x="185" y="30"/>
                  </a:cubicBezTo>
                  <a:cubicBezTo>
                    <a:pt x="185" y="36"/>
                    <a:pt x="178" y="36"/>
                    <a:pt x="176" y="31"/>
                  </a:cubicBezTo>
                  <a:cubicBezTo>
                    <a:pt x="172" y="30"/>
                    <a:pt x="177" y="37"/>
                    <a:pt x="177" y="37"/>
                  </a:cubicBezTo>
                  <a:cubicBezTo>
                    <a:pt x="177" y="39"/>
                    <a:pt x="177" y="41"/>
                    <a:pt x="177" y="42"/>
                  </a:cubicBezTo>
                  <a:cubicBezTo>
                    <a:pt x="176" y="42"/>
                    <a:pt x="175" y="41"/>
                    <a:pt x="174" y="40"/>
                  </a:cubicBezTo>
                  <a:cubicBezTo>
                    <a:pt x="172" y="41"/>
                    <a:pt x="176" y="43"/>
                    <a:pt x="175" y="44"/>
                  </a:cubicBezTo>
                  <a:cubicBezTo>
                    <a:pt x="173" y="45"/>
                    <a:pt x="168" y="41"/>
                    <a:pt x="167" y="40"/>
                  </a:cubicBezTo>
                  <a:cubicBezTo>
                    <a:pt x="166" y="39"/>
                    <a:pt x="166" y="37"/>
                    <a:pt x="165" y="35"/>
                  </a:cubicBezTo>
                  <a:cubicBezTo>
                    <a:pt x="164" y="36"/>
                    <a:pt x="158" y="36"/>
                    <a:pt x="158" y="35"/>
                  </a:cubicBezTo>
                  <a:cubicBezTo>
                    <a:pt x="157" y="32"/>
                    <a:pt x="170" y="32"/>
                    <a:pt x="168" y="26"/>
                  </a:cubicBezTo>
                  <a:cubicBezTo>
                    <a:pt x="167" y="26"/>
                    <a:pt x="162" y="28"/>
                    <a:pt x="162" y="27"/>
                  </a:cubicBezTo>
                  <a:cubicBezTo>
                    <a:pt x="160" y="25"/>
                    <a:pt x="163" y="23"/>
                    <a:pt x="165" y="24"/>
                  </a:cubicBezTo>
                  <a:cubicBezTo>
                    <a:pt x="164" y="23"/>
                    <a:pt x="161" y="20"/>
                    <a:pt x="164" y="21"/>
                  </a:cubicBezTo>
                  <a:cubicBezTo>
                    <a:pt x="163" y="19"/>
                    <a:pt x="163" y="18"/>
                    <a:pt x="162" y="18"/>
                  </a:cubicBezTo>
                  <a:cubicBezTo>
                    <a:pt x="162" y="21"/>
                    <a:pt x="158" y="19"/>
                    <a:pt x="158" y="19"/>
                  </a:cubicBezTo>
                  <a:cubicBezTo>
                    <a:pt x="158" y="19"/>
                    <a:pt x="158" y="19"/>
                    <a:pt x="158" y="19"/>
                  </a:cubicBezTo>
                  <a:cubicBezTo>
                    <a:pt x="158" y="19"/>
                    <a:pt x="157" y="18"/>
                    <a:pt x="156" y="19"/>
                  </a:cubicBezTo>
                  <a:cubicBezTo>
                    <a:pt x="160" y="25"/>
                    <a:pt x="150" y="28"/>
                    <a:pt x="151" y="31"/>
                  </a:cubicBezTo>
                  <a:cubicBezTo>
                    <a:pt x="150" y="31"/>
                    <a:pt x="149" y="30"/>
                    <a:pt x="149" y="30"/>
                  </a:cubicBezTo>
                  <a:cubicBezTo>
                    <a:pt x="147" y="32"/>
                    <a:pt x="153" y="35"/>
                    <a:pt x="153" y="36"/>
                  </a:cubicBezTo>
                  <a:cubicBezTo>
                    <a:pt x="152" y="36"/>
                    <a:pt x="146" y="38"/>
                    <a:pt x="145" y="38"/>
                  </a:cubicBezTo>
                  <a:cubicBezTo>
                    <a:pt x="144" y="37"/>
                    <a:pt x="144" y="37"/>
                    <a:pt x="143" y="36"/>
                  </a:cubicBezTo>
                  <a:cubicBezTo>
                    <a:pt x="143" y="35"/>
                    <a:pt x="146" y="31"/>
                    <a:pt x="147" y="30"/>
                  </a:cubicBezTo>
                  <a:cubicBezTo>
                    <a:pt x="146" y="30"/>
                    <a:pt x="146" y="30"/>
                    <a:pt x="145" y="31"/>
                  </a:cubicBezTo>
                  <a:cubicBezTo>
                    <a:pt x="143" y="34"/>
                    <a:pt x="138" y="34"/>
                    <a:pt x="136" y="36"/>
                  </a:cubicBezTo>
                  <a:cubicBezTo>
                    <a:pt x="139" y="36"/>
                    <a:pt x="130" y="42"/>
                    <a:pt x="130" y="42"/>
                  </a:cubicBezTo>
                  <a:cubicBezTo>
                    <a:pt x="125" y="46"/>
                    <a:pt x="128" y="46"/>
                    <a:pt x="128" y="50"/>
                  </a:cubicBezTo>
                  <a:cubicBezTo>
                    <a:pt x="127" y="57"/>
                    <a:pt x="148" y="57"/>
                    <a:pt x="141" y="65"/>
                  </a:cubicBezTo>
                  <a:cubicBezTo>
                    <a:pt x="142" y="65"/>
                    <a:pt x="143" y="66"/>
                    <a:pt x="143" y="67"/>
                  </a:cubicBezTo>
                  <a:cubicBezTo>
                    <a:pt x="143" y="67"/>
                    <a:pt x="141" y="66"/>
                    <a:pt x="141" y="66"/>
                  </a:cubicBezTo>
                  <a:cubicBezTo>
                    <a:pt x="142" y="68"/>
                    <a:pt x="146" y="72"/>
                    <a:pt x="146" y="67"/>
                  </a:cubicBezTo>
                  <a:cubicBezTo>
                    <a:pt x="147" y="59"/>
                    <a:pt x="146" y="63"/>
                    <a:pt x="152" y="59"/>
                  </a:cubicBezTo>
                  <a:cubicBezTo>
                    <a:pt x="156" y="55"/>
                    <a:pt x="150" y="52"/>
                    <a:pt x="153" y="49"/>
                  </a:cubicBezTo>
                  <a:cubicBezTo>
                    <a:pt x="155" y="48"/>
                    <a:pt x="155" y="43"/>
                    <a:pt x="155" y="41"/>
                  </a:cubicBezTo>
                  <a:cubicBezTo>
                    <a:pt x="156" y="36"/>
                    <a:pt x="169" y="44"/>
                    <a:pt x="169" y="47"/>
                  </a:cubicBezTo>
                  <a:cubicBezTo>
                    <a:pt x="167" y="58"/>
                    <a:pt x="173" y="48"/>
                    <a:pt x="177" y="48"/>
                  </a:cubicBezTo>
                  <a:cubicBezTo>
                    <a:pt x="181" y="51"/>
                    <a:pt x="180" y="60"/>
                    <a:pt x="184" y="63"/>
                  </a:cubicBezTo>
                  <a:cubicBezTo>
                    <a:pt x="185" y="63"/>
                    <a:pt x="186" y="64"/>
                    <a:pt x="188" y="66"/>
                  </a:cubicBezTo>
                  <a:cubicBezTo>
                    <a:pt x="189" y="67"/>
                    <a:pt x="190" y="69"/>
                    <a:pt x="190" y="72"/>
                  </a:cubicBezTo>
                  <a:cubicBezTo>
                    <a:pt x="190" y="72"/>
                    <a:pt x="189" y="72"/>
                    <a:pt x="189" y="72"/>
                  </a:cubicBezTo>
                  <a:cubicBezTo>
                    <a:pt x="191" y="72"/>
                    <a:pt x="189" y="76"/>
                    <a:pt x="190" y="77"/>
                  </a:cubicBezTo>
                  <a:cubicBezTo>
                    <a:pt x="191" y="77"/>
                    <a:pt x="198" y="80"/>
                    <a:pt x="193" y="82"/>
                  </a:cubicBezTo>
                  <a:cubicBezTo>
                    <a:pt x="194" y="83"/>
                    <a:pt x="194" y="88"/>
                    <a:pt x="192" y="83"/>
                  </a:cubicBezTo>
                  <a:cubicBezTo>
                    <a:pt x="190" y="87"/>
                    <a:pt x="190" y="85"/>
                    <a:pt x="187" y="85"/>
                  </a:cubicBezTo>
                  <a:cubicBezTo>
                    <a:pt x="187" y="84"/>
                    <a:pt x="187" y="84"/>
                    <a:pt x="188" y="84"/>
                  </a:cubicBezTo>
                  <a:cubicBezTo>
                    <a:pt x="189" y="81"/>
                    <a:pt x="183" y="84"/>
                    <a:pt x="182" y="83"/>
                  </a:cubicBezTo>
                  <a:cubicBezTo>
                    <a:pt x="181" y="82"/>
                    <a:pt x="186" y="74"/>
                    <a:pt x="188" y="73"/>
                  </a:cubicBezTo>
                  <a:cubicBezTo>
                    <a:pt x="185" y="73"/>
                    <a:pt x="184" y="75"/>
                    <a:pt x="182" y="76"/>
                  </a:cubicBezTo>
                  <a:cubicBezTo>
                    <a:pt x="180" y="76"/>
                    <a:pt x="178" y="76"/>
                    <a:pt x="177" y="77"/>
                  </a:cubicBezTo>
                  <a:cubicBezTo>
                    <a:pt x="176" y="77"/>
                    <a:pt x="175" y="77"/>
                    <a:pt x="174" y="77"/>
                  </a:cubicBezTo>
                  <a:cubicBezTo>
                    <a:pt x="174" y="77"/>
                    <a:pt x="175" y="77"/>
                    <a:pt x="175" y="77"/>
                  </a:cubicBezTo>
                  <a:cubicBezTo>
                    <a:pt x="175" y="77"/>
                    <a:pt x="176" y="77"/>
                    <a:pt x="176" y="78"/>
                  </a:cubicBezTo>
                  <a:cubicBezTo>
                    <a:pt x="176" y="78"/>
                    <a:pt x="176" y="78"/>
                    <a:pt x="176" y="78"/>
                  </a:cubicBezTo>
                  <a:cubicBezTo>
                    <a:pt x="176" y="78"/>
                    <a:pt x="177" y="78"/>
                    <a:pt x="177" y="78"/>
                  </a:cubicBezTo>
                  <a:cubicBezTo>
                    <a:pt x="178" y="80"/>
                    <a:pt x="176" y="79"/>
                    <a:pt x="175" y="79"/>
                  </a:cubicBezTo>
                  <a:cubicBezTo>
                    <a:pt x="174" y="78"/>
                    <a:pt x="173" y="77"/>
                    <a:pt x="172" y="77"/>
                  </a:cubicBezTo>
                  <a:cubicBezTo>
                    <a:pt x="172" y="77"/>
                    <a:pt x="172" y="77"/>
                    <a:pt x="172" y="77"/>
                  </a:cubicBezTo>
                  <a:cubicBezTo>
                    <a:pt x="170" y="77"/>
                    <a:pt x="167" y="78"/>
                    <a:pt x="165" y="79"/>
                  </a:cubicBezTo>
                  <a:cubicBezTo>
                    <a:pt x="167" y="79"/>
                    <a:pt x="172" y="79"/>
                    <a:pt x="173" y="80"/>
                  </a:cubicBezTo>
                  <a:cubicBezTo>
                    <a:pt x="173" y="81"/>
                    <a:pt x="173" y="81"/>
                    <a:pt x="172" y="81"/>
                  </a:cubicBezTo>
                  <a:cubicBezTo>
                    <a:pt x="172" y="82"/>
                    <a:pt x="171" y="82"/>
                    <a:pt x="170" y="82"/>
                  </a:cubicBezTo>
                  <a:cubicBezTo>
                    <a:pt x="170" y="82"/>
                    <a:pt x="170" y="82"/>
                    <a:pt x="171" y="83"/>
                  </a:cubicBezTo>
                  <a:cubicBezTo>
                    <a:pt x="172" y="84"/>
                    <a:pt x="173" y="85"/>
                    <a:pt x="176" y="85"/>
                  </a:cubicBezTo>
                  <a:cubicBezTo>
                    <a:pt x="174" y="90"/>
                    <a:pt x="177" y="85"/>
                    <a:pt x="179" y="84"/>
                  </a:cubicBezTo>
                  <a:cubicBezTo>
                    <a:pt x="184" y="88"/>
                    <a:pt x="173" y="90"/>
                    <a:pt x="170" y="91"/>
                  </a:cubicBezTo>
                  <a:cubicBezTo>
                    <a:pt x="170" y="91"/>
                    <a:pt x="164" y="95"/>
                    <a:pt x="166" y="91"/>
                  </a:cubicBezTo>
                  <a:cubicBezTo>
                    <a:pt x="166" y="91"/>
                    <a:pt x="166" y="90"/>
                    <a:pt x="167" y="90"/>
                  </a:cubicBezTo>
                  <a:cubicBezTo>
                    <a:pt x="166" y="90"/>
                    <a:pt x="164" y="90"/>
                    <a:pt x="163" y="90"/>
                  </a:cubicBezTo>
                  <a:cubicBezTo>
                    <a:pt x="159" y="91"/>
                    <a:pt x="155" y="92"/>
                    <a:pt x="158" y="96"/>
                  </a:cubicBezTo>
                  <a:cubicBezTo>
                    <a:pt x="158" y="96"/>
                    <a:pt x="158" y="96"/>
                    <a:pt x="157" y="97"/>
                  </a:cubicBezTo>
                  <a:cubicBezTo>
                    <a:pt x="147" y="97"/>
                    <a:pt x="144" y="104"/>
                    <a:pt x="140" y="112"/>
                  </a:cubicBezTo>
                  <a:cubicBezTo>
                    <a:pt x="137" y="116"/>
                    <a:pt x="129" y="116"/>
                    <a:pt x="126" y="121"/>
                  </a:cubicBezTo>
                  <a:cubicBezTo>
                    <a:pt x="127" y="121"/>
                    <a:pt x="127" y="126"/>
                    <a:pt x="126" y="125"/>
                  </a:cubicBezTo>
                  <a:cubicBezTo>
                    <a:pt x="127" y="129"/>
                    <a:pt x="128" y="134"/>
                    <a:pt x="123" y="135"/>
                  </a:cubicBezTo>
                  <a:cubicBezTo>
                    <a:pt x="118" y="133"/>
                    <a:pt x="124" y="119"/>
                    <a:pt x="116" y="123"/>
                  </a:cubicBezTo>
                  <a:cubicBezTo>
                    <a:pt x="116" y="123"/>
                    <a:pt x="114" y="122"/>
                    <a:pt x="114" y="122"/>
                  </a:cubicBezTo>
                  <a:cubicBezTo>
                    <a:pt x="113" y="121"/>
                    <a:pt x="107" y="123"/>
                    <a:pt x="106" y="123"/>
                  </a:cubicBezTo>
                  <a:cubicBezTo>
                    <a:pt x="106" y="124"/>
                    <a:pt x="107" y="124"/>
                    <a:pt x="107" y="125"/>
                  </a:cubicBezTo>
                  <a:cubicBezTo>
                    <a:pt x="105" y="126"/>
                    <a:pt x="97" y="122"/>
                    <a:pt x="95" y="123"/>
                  </a:cubicBezTo>
                  <a:cubicBezTo>
                    <a:pt x="95" y="123"/>
                    <a:pt x="92" y="125"/>
                    <a:pt x="91" y="125"/>
                  </a:cubicBezTo>
                  <a:cubicBezTo>
                    <a:pt x="91" y="125"/>
                    <a:pt x="89" y="127"/>
                    <a:pt x="88" y="127"/>
                  </a:cubicBezTo>
                  <a:cubicBezTo>
                    <a:pt x="87" y="127"/>
                    <a:pt x="87" y="128"/>
                    <a:pt x="85" y="130"/>
                  </a:cubicBezTo>
                  <a:cubicBezTo>
                    <a:pt x="86" y="137"/>
                    <a:pt x="80" y="139"/>
                    <a:pt x="84" y="146"/>
                  </a:cubicBezTo>
                  <a:cubicBezTo>
                    <a:pt x="85" y="147"/>
                    <a:pt x="86" y="153"/>
                    <a:pt x="89" y="151"/>
                  </a:cubicBezTo>
                  <a:cubicBezTo>
                    <a:pt x="91" y="152"/>
                    <a:pt x="96" y="150"/>
                    <a:pt x="97" y="148"/>
                  </a:cubicBezTo>
                  <a:cubicBezTo>
                    <a:pt x="98" y="139"/>
                    <a:pt x="112" y="143"/>
                    <a:pt x="106" y="146"/>
                  </a:cubicBezTo>
                  <a:cubicBezTo>
                    <a:pt x="104" y="148"/>
                    <a:pt x="102" y="156"/>
                    <a:pt x="101" y="158"/>
                  </a:cubicBezTo>
                  <a:cubicBezTo>
                    <a:pt x="104" y="159"/>
                    <a:pt x="111" y="156"/>
                    <a:pt x="114" y="160"/>
                  </a:cubicBezTo>
                  <a:cubicBezTo>
                    <a:pt x="116" y="162"/>
                    <a:pt x="111" y="169"/>
                    <a:pt x="112" y="172"/>
                  </a:cubicBezTo>
                  <a:cubicBezTo>
                    <a:pt x="113" y="173"/>
                    <a:pt x="116" y="179"/>
                    <a:pt x="118" y="178"/>
                  </a:cubicBezTo>
                  <a:cubicBezTo>
                    <a:pt x="120" y="178"/>
                    <a:pt x="123" y="173"/>
                    <a:pt x="126" y="177"/>
                  </a:cubicBezTo>
                  <a:cubicBezTo>
                    <a:pt x="126" y="178"/>
                    <a:pt x="127" y="178"/>
                    <a:pt x="128" y="179"/>
                  </a:cubicBezTo>
                  <a:cubicBezTo>
                    <a:pt x="129" y="178"/>
                    <a:pt x="131" y="176"/>
                    <a:pt x="132" y="175"/>
                  </a:cubicBezTo>
                  <a:cubicBezTo>
                    <a:pt x="132" y="175"/>
                    <a:pt x="132" y="173"/>
                    <a:pt x="132" y="173"/>
                  </a:cubicBezTo>
                  <a:cubicBezTo>
                    <a:pt x="133" y="171"/>
                    <a:pt x="136" y="173"/>
                    <a:pt x="138" y="171"/>
                  </a:cubicBezTo>
                  <a:cubicBezTo>
                    <a:pt x="140" y="169"/>
                    <a:pt x="145" y="167"/>
                    <a:pt x="141" y="170"/>
                  </a:cubicBezTo>
                  <a:cubicBezTo>
                    <a:pt x="141" y="170"/>
                    <a:pt x="141" y="171"/>
                    <a:pt x="141" y="171"/>
                  </a:cubicBezTo>
                  <a:cubicBezTo>
                    <a:pt x="143" y="171"/>
                    <a:pt x="144" y="171"/>
                    <a:pt x="146" y="170"/>
                  </a:cubicBezTo>
                  <a:cubicBezTo>
                    <a:pt x="145" y="170"/>
                    <a:pt x="145" y="170"/>
                    <a:pt x="145" y="169"/>
                  </a:cubicBezTo>
                  <a:cubicBezTo>
                    <a:pt x="145" y="170"/>
                    <a:pt x="155" y="173"/>
                    <a:pt x="156" y="173"/>
                  </a:cubicBezTo>
                  <a:cubicBezTo>
                    <a:pt x="157" y="174"/>
                    <a:pt x="158" y="174"/>
                    <a:pt x="159" y="174"/>
                  </a:cubicBezTo>
                  <a:cubicBezTo>
                    <a:pt x="163" y="172"/>
                    <a:pt x="163" y="174"/>
                    <a:pt x="166" y="175"/>
                  </a:cubicBezTo>
                  <a:cubicBezTo>
                    <a:pt x="166" y="173"/>
                    <a:pt x="166" y="172"/>
                    <a:pt x="168" y="172"/>
                  </a:cubicBezTo>
                  <a:cubicBezTo>
                    <a:pt x="169" y="172"/>
                    <a:pt x="168" y="175"/>
                    <a:pt x="166" y="175"/>
                  </a:cubicBezTo>
                  <a:cubicBezTo>
                    <a:pt x="173" y="177"/>
                    <a:pt x="173" y="186"/>
                    <a:pt x="181" y="186"/>
                  </a:cubicBezTo>
                  <a:cubicBezTo>
                    <a:pt x="183" y="187"/>
                    <a:pt x="187" y="187"/>
                    <a:pt x="190" y="189"/>
                  </a:cubicBezTo>
                  <a:cubicBezTo>
                    <a:pt x="191" y="190"/>
                    <a:pt x="198" y="205"/>
                    <a:pt x="198" y="205"/>
                  </a:cubicBezTo>
                  <a:cubicBezTo>
                    <a:pt x="203" y="205"/>
                    <a:pt x="205" y="204"/>
                    <a:pt x="208" y="208"/>
                  </a:cubicBezTo>
                  <a:cubicBezTo>
                    <a:pt x="211" y="211"/>
                    <a:pt x="218" y="210"/>
                    <a:pt x="221" y="211"/>
                  </a:cubicBezTo>
                  <a:cubicBezTo>
                    <a:pt x="223" y="212"/>
                    <a:pt x="230" y="217"/>
                    <a:pt x="232" y="219"/>
                  </a:cubicBezTo>
                  <a:cubicBezTo>
                    <a:pt x="232" y="219"/>
                    <a:pt x="232" y="219"/>
                    <a:pt x="232" y="219"/>
                  </a:cubicBezTo>
                  <a:cubicBezTo>
                    <a:pt x="232" y="219"/>
                    <a:pt x="232" y="219"/>
                    <a:pt x="232" y="219"/>
                  </a:cubicBezTo>
                  <a:cubicBezTo>
                    <a:pt x="232" y="219"/>
                    <a:pt x="232" y="219"/>
                    <a:pt x="232" y="219"/>
                  </a:cubicBezTo>
                  <a:cubicBezTo>
                    <a:pt x="234" y="225"/>
                    <a:pt x="231" y="230"/>
                    <a:pt x="227" y="2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5" name="Freeform 177"/>
            <p:cNvSpPr/>
            <p:nvPr/>
          </p:nvSpPr>
          <p:spPr bwMode="auto">
            <a:xfrm>
              <a:off x="2941638" y="4779963"/>
              <a:ext cx="6350" cy="4763"/>
            </a:xfrm>
            <a:custGeom>
              <a:avLst/>
              <a:gdLst>
                <a:gd name="T0" fmla="*/ 0 w 7"/>
                <a:gd name="T1" fmla="*/ 1 h 7"/>
                <a:gd name="T2" fmla="*/ 1 w 7"/>
                <a:gd name="T3" fmla="*/ 7 h 7"/>
                <a:gd name="T4" fmla="*/ 7 w 7"/>
                <a:gd name="T5" fmla="*/ 4 h 7"/>
                <a:gd name="T6" fmla="*/ 7 w 7"/>
                <a:gd name="T7" fmla="*/ 4 h 7"/>
                <a:gd name="T8" fmla="*/ 7 w 7"/>
                <a:gd name="T9" fmla="*/ 3 h 7"/>
                <a:gd name="T10" fmla="*/ 7 w 7"/>
                <a:gd name="T11" fmla="*/ 3 h 7"/>
                <a:gd name="T12" fmla="*/ 0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1"/>
                  </a:moveTo>
                  <a:cubicBezTo>
                    <a:pt x="0" y="1"/>
                    <a:pt x="2" y="7"/>
                    <a:pt x="1" y="7"/>
                  </a:cubicBezTo>
                  <a:cubicBezTo>
                    <a:pt x="5" y="6"/>
                    <a:pt x="3" y="4"/>
                    <a:pt x="7" y="4"/>
                  </a:cubicBezTo>
                  <a:cubicBezTo>
                    <a:pt x="7" y="4"/>
                    <a:pt x="7" y="4"/>
                    <a:pt x="7" y="4"/>
                  </a:cubicBezTo>
                  <a:cubicBezTo>
                    <a:pt x="7" y="4"/>
                    <a:pt x="7" y="4"/>
                    <a:pt x="7" y="3"/>
                  </a:cubicBezTo>
                  <a:cubicBezTo>
                    <a:pt x="7" y="3"/>
                    <a:pt x="7" y="3"/>
                    <a:pt x="7" y="3"/>
                  </a:cubicBezTo>
                  <a:cubicBezTo>
                    <a:pt x="6"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6" name="Freeform 178"/>
            <p:cNvSpPr/>
            <p:nvPr/>
          </p:nvSpPr>
          <p:spPr bwMode="auto">
            <a:xfrm>
              <a:off x="2932113" y="4775200"/>
              <a:ext cx="9525" cy="4763"/>
            </a:xfrm>
            <a:custGeom>
              <a:avLst/>
              <a:gdLst>
                <a:gd name="T0" fmla="*/ 0 w 13"/>
                <a:gd name="T1" fmla="*/ 4 h 6"/>
                <a:gd name="T2" fmla="*/ 12 w 13"/>
                <a:gd name="T3" fmla="*/ 6 h 6"/>
                <a:gd name="T4" fmla="*/ 8 w 13"/>
                <a:gd name="T5" fmla="*/ 0 h 6"/>
                <a:gd name="T6" fmla="*/ 0 w 13"/>
                <a:gd name="T7" fmla="*/ 4 h 6"/>
              </a:gdLst>
              <a:ahLst/>
              <a:cxnLst>
                <a:cxn ang="0">
                  <a:pos x="T0" y="T1"/>
                </a:cxn>
                <a:cxn ang="0">
                  <a:pos x="T2" y="T3"/>
                </a:cxn>
                <a:cxn ang="0">
                  <a:pos x="T4" y="T5"/>
                </a:cxn>
                <a:cxn ang="0">
                  <a:pos x="T6" y="T7"/>
                </a:cxn>
              </a:cxnLst>
              <a:rect l="0" t="0" r="r" b="b"/>
              <a:pathLst>
                <a:path w="13" h="6">
                  <a:moveTo>
                    <a:pt x="0" y="4"/>
                  </a:moveTo>
                  <a:cubicBezTo>
                    <a:pt x="4" y="5"/>
                    <a:pt x="9" y="1"/>
                    <a:pt x="12" y="6"/>
                  </a:cubicBezTo>
                  <a:cubicBezTo>
                    <a:pt x="13" y="3"/>
                    <a:pt x="11" y="0"/>
                    <a:pt x="8" y="0"/>
                  </a:cubicBezTo>
                  <a:cubicBezTo>
                    <a:pt x="5" y="1"/>
                    <a:pt x="2" y="3"/>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7" name="Freeform 179"/>
            <p:cNvSpPr/>
            <p:nvPr/>
          </p:nvSpPr>
          <p:spPr bwMode="auto">
            <a:xfrm>
              <a:off x="2962275" y="4968875"/>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0"/>
                    <a:pt x="0" y="0"/>
                    <a:pt x="0" y="1"/>
                  </a:cubicBezTo>
                  <a:cubicBezTo>
                    <a:pt x="0" y="1"/>
                    <a:pt x="0"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8" name="Freeform 180"/>
            <p:cNvSpPr/>
            <p:nvPr/>
          </p:nvSpPr>
          <p:spPr bwMode="auto">
            <a:xfrm>
              <a:off x="2882900" y="4819650"/>
              <a:ext cx="1588" cy="3175"/>
            </a:xfrm>
            <a:custGeom>
              <a:avLst/>
              <a:gdLst>
                <a:gd name="T0" fmla="*/ 0 w 2"/>
                <a:gd name="T1" fmla="*/ 0 h 3"/>
                <a:gd name="T2" fmla="*/ 0 w 2"/>
                <a:gd name="T3" fmla="*/ 0 h 3"/>
              </a:gdLst>
              <a:ahLst/>
              <a:cxnLst>
                <a:cxn ang="0">
                  <a:pos x="T0" y="T1"/>
                </a:cxn>
                <a:cxn ang="0">
                  <a:pos x="T2" y="T3"/>
                </a:cxn>
              </a:cxnLst>
              <a:rect l="0" t="0" r="r" b="b"/>
              <a:pathLst>
                <a:path w="2" h="3">
                  <a:moveTo>
                    <a:pt x="0" y="0"/>
                  </a:moveTo>
                  <a:cubicBezTo>
                    <a:pt x="1" y="1"/>
                    <a:pt x="2" y="3"/>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9" name="Freeform 181"/>
            <p:cNvSpPr/>
            <p:nvPr/>
          </p:nvSpPr>
          <p:spPr bwMode="auto">
            <a:xfrm>
              <a:off x="3019425" y="4883150"/>
              <a:ext cx="0" cy="1588"/>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0" name="Freeform 182"/>
            <p:cNvSpPr/>
            <p:nvPr/>
          </p:nvSpPr>
          <p:spPr bwMode="auto">
            <a:xfrm>
              <a:off x="2946400" y="4781550"/>
              <a:ext cx="1588" cy="1588"/>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1"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1" name="Freeform 183"/>
            <p:cNvSpPr/>
            <p:nvPr/>
          </p:nvSpPr>
          <p:spPr bwMode="auto">
            <a:xfrm>
              <a:off x="3373438" y="4960938"/>
              <a:ext cx="20638" cy="14288"/>
            </a:xfrm>
            <a:custGeom>
              <a:avLst/>
              <a:gdLst>
                <a:gd name="T0" fmla="*/ 21 w 28"/>
                <a:gd name="T1" fmla="*/ 3 h 18"/>
                <a:gd name="T2" fmla="*/ 8 w 28"/>
                <a:gd name="T3" fmla="*/ 12 h 18"/>
                <a:gd name="T4" fmla="*/ 8 w 28"/>
                <a:gd name="T5" fmla="*/ 18 h 18"/>
                <a:gd name="T6" fmla="*/ 18 w 28"/>
                <a:gd name="T7" fmla="*/ 11 h 18"/>
                <a:gd name="T8" fmla="*/ 19 w 28"/>
                <a:gd name="T9" fmla="*/ 11 h 18"/>
                <a:gd name="T10" fmla="*/ 28 w 28"/>
                <a:gd name="T11" fmla="*/ 2 h 18"/>
                <a:gd name="T12" fmla="*/ 21 w 28"/>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21" y="3"/>
                  </a:moveTo>
                  <a:cubicBezTo>
                    <a:pt x="18" y="6"/>
                    <a:pt x="10" y="9"/>
                    <a:pt x="8" y="12"/>
                  </a:cubicBezTo>
                  <a:cubicBezTo>
                    <a:pt x="5" y="14"/>
                    <a:pt x="0" y="18"/>
                    <a:pt x="8" y="18"/>
                  </a:cubicBezTo>
                  <a:cubicBezTo>
                    <a:pt x="12" y="18"/>
                    <a:pt x="15" y="13"/>
                    <a:pt x="18" y="11"/>
                  </a:cubicBezTo>
                  <a:cubicBezTo>
                    <a:pt x="26" y="1"/>
                    <a:pt x="18" y="11"/>
                    <a:pt x="19" y="11"/>
                  </a:cubicBezTo>
                  <a:cubicBezTo>
                    <a:pt x="22" y="8"/>
                    <a:pt x="26" y="7"/>
                    <a:pt x="28" y="2"/>
                  </a:cubicBezTo>
                  <a:cubicBezTo>
                    <a:pt x="26" y="0"/>
                    <a:pt x="22" y="1"/>
                    <a:pt x="21"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2" name="Freeform 184"/>
            <p:cNvSpPr/>
            <p:nvPr/>
          </p:nvSpPr>
          <p:spPr bwMode="auto">
            <a:xfrm>
              <a:off x="3400425" y="4951413"/>
              <a:ext cx="0" cy="1588"/>
            </a:xfrm>
            <a:custGeom>
              <a:avLst/>
              <a:gdLst>
                <a:gd name="T0" fmla="*/ 0 h 1"/>
                <a:gd name="T1" fmla="*/ 0 h 1"/>
              </a:gdLst>
              <a:ahLst/>
              <a:cxnLst>
                <a:cxn ang="0">
                  <a:pos x="0" y="T0"/>
                </a:cxn>
                <a:cxn ang="0">
                  <a:pos x="0" y="T1"/>
                </a:cxn>
              </a:cxnLst>
              <a:rect l="0" t="0" r="r" b="b"/>
              <a:pathLst>
                <a:path h="1">
                  <a:moveTo>
                    <a:pt x="0" y="0"/>
                  </a:moveTo>
                  <a:cubicBezTo>
                    <a:pt x="0" y="0"/>
                    <a:pt x="0" y="1"/>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3" name="Freeform 185"/>
            <p:cNvSpPr/>
            <p:nvPr/>
          </p:nvSpPr>
          <p:spPr bwMode="auto">
            <a:xfrm>
              <a:off x="3400425" y="4949825"/>
              <a:ext cx="0" cy="3175"/>
            </a:xfrm>
            <a:custGeom>
              <a:avLst/>
              <a:gdLst>
                <a:gd name="T0" fmla="*/ 0 w 1"/>
                <a:gd name="T1" fmla="*/ 3 h 3"/>
                <a:gd name="T2" fmla="*/ 1 w 1"/>
                <a:gd name="T3" fmla="*/ 2 h 3"/>
                <a:gd name="T4" fmla="*/ 0 w 1"/>
                <a:gd name="T5" fmla="*/ 3 h 3"/>
              </a:gdLst>
              <a:ahLst/>
              <a:cxnLst>
                <a:cxn ang="0">
                  <a:pos x="T0" y="T1"/>
                </a:cxn>
                <a:cxn ang="0">
                  <a:pos x="T2" y="T3"/>
                </a:cxn>
                <a:cxn ang="0">
                  <a:pos x="T4" y="T5"/>
                </a:cxn>
              </a:cxnLst>
              <a:rect l="0" t="0" r="r" b="b"/>
              <a:pathLst>
                <a:path w="1" h="3">
                  <a:moveTo>
                    <a:pt x="0" y="3"/>
                  </a:moveTo>
                  <a:cubicBezTo>
                    <a:pt x="0" y="2"/>
                    <a:pt x="1" y="2"/>
                    <a:pt x="1" y="2"/>
                  </a:cubicBezTo>
                  <a:cubicBezTo>
                    <a:pt x="0" y="0"/>
                    <a:pt x="0" y="1"/>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4" name="Freeform 186"/>
            <p:cNvSpPr/>
            <p:nvPr/>
          </p:nvSpPr>
          <p:spPr bwMode="auto">
            <a:xfrm>
              <a:off x="3394075" y="4946650"/>
              <a:ext cx="12700" cy="19050"/>
            </a:xfrm>
            <a:custGeom>
              <a:avLst/>
              <a:gdLst>
                <a:gd name="T0" fmla="*/ 11 w 15"/>
                <a:gd name="T1" fmla="*/ 11 h 25"/>
                <a:gd name="T2" fmla="*/ 9 w 15"/>
                <a:gd name="T3" fmla="*/ 12 h 25"/>
                <a:gd name="T4" fmla="*/ 7 w 15"/>
                <a:gd name="T5" fmla="*/ 8 h 25"/>
                <a:gd name="T6" fmla="*/ 7 w 15"/>
                <a:gd name="T7" fmla="*/ 8 h 25"/>
                <a:gd name="T8" fmla="*/ 3 w 15"/>
                <a:gd name="T9" fmla="*/ 0 h 25"/>
                <a:gd name="T10" fmla="*/ 3 w 15"/>
                <a:gd name="T11" fmla="*/ 4 h 25"/>
                <a:gd name="T12" fmla="*/ 1 w 15"/>
                <a:gd name="T13" fmla="*/ 16 h 25"/>
                <a:gd name="T14" fmla="*/ 2 w 15"/>
                <a:gd name="T15" fmla="*/ 20 h 25"/>
                <a:gd name="T16" fmla="*/ 0 w 15"/>
                <a:gd name="T17" fmla="*/ 23 h 25"/>
                <a:gd name="T18" fmla="*/ 9 w 15"/>
                <a:gd name="T19" fmla="*/ 16 h 25"/>
                <a:gd name="T20" fmla="*/ 13 w 15"/>
                <a:gd name="T21" fmla="*/ 11 h 25"/>
                <a:gd name="T22" fmla="*/ 11 w 15"/>
                <a:gd name="T23"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5">
                  <a:moveTo>
                    <a:pt x="11" y="11"/>
                  </a:moveTo>
                  <a:cubicBezTo>
                    <a:pt x="9" y="11"/>
                    <a:pt x="8" y="11"/>
                    <a:pt x="9" y="12"/>
                  </a:cubicBezTo>
                  <a:cubicBezTo>
                    <a:pt x="10" y="16"/>
                    <a:pt x="8" y="10"/>
                    <a:pt x="7" y="8"/>
                  </a:cubicBezTo>
                  <a:cubicBezTo>
                    <a:pt x="7" y="8"/>
                    <a:pt x="7" y="8"/>
                    <a:pt x="7" y="8"/>
                  </a:cubicBezTo>
                  <a:cubicBezTo>
                    <a:pt x="6" y="5"/>
                    <a:pt x="7" y="2"/>
                    <a:pt x="3" y="0"/>
                  </a:cubicBezTo>
                  <a:cubicBezTo>
                    <a:pt x="3" y="0"/>
                    <a:pt x="4" y="4"/>
                    <a:pt x="3" y="4"/>
                  </a:cubicBezTo>
                  <a:cubicBezTo>
                    <a:pt x="8" y="9"/>
                    <a:pt x="3" y="13"/>
                    <a:pt x="1" y="16"/>
                  </a:cubicBezTo>
                  <a:cubicBezTo>
                    <a:pt x="1" y="17"/>
                    <a:pt x="2" y="19"/>
                    <a:pt x="2" y="20"/>
                  </a:cubicBezTo>
                  <a:cubicBezTo>
                    <a:pt x="1" y="21"/>
                    <a:pt x="1" y="22"/>
                    <a:pt x="0" y="23"/>
                  </a:cubicBezTo>
                  <a:cubicBezTo>
                    <a:pt x="3" y="25"/>
                    <a:pt x="8" y="19"/>
                    <a:pt x="9" y="16"/>
                  </a:cubicBezTo>
                  <a:cubicBezTo>
                    <a:pt x="9" y="16"/>
                    <a:pt x="15" y="13"/>
                    <a:pt x="13" y="11"/>
                  </a:cubicBezTo>
                  <a:cubicBezTo>
                    <a:pt x="12" y="11"/>
                    <a:pt x="12" y="11"/>
                    <a:pt x="11" y="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5" name="Freeform 187"/>
            <p:cNvSpPr/>
            <p:nvPr/>
          </p:nvSpPr>
          <p:spPr bwMode="auto">
            <a:xfrm>
              <a:off x="3375025" y="4975225"/>
              <a:ext cx="3175" cy="0"/>
            </a:xfrm>
            <a:custGeom>
              <a:avLst/>
              <a:gdLst>
                <a:gd name="T0" fmla="*/ 2 w 3"/>
                <a:gd name="T1" fmla="*/ 0 h 1"/>
                <a:gd name="T2" fmla="*/ 0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0" y="1"/>
                  </a:cubicBezTo>
                  <a:cubicBezTo>
                    <a:pt x="2" y="1"/>
                    <a:pt x="3"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6" name="Freeform 188"/>
            <p:cNvSpPr/>
            <p:nvPr/>
          </p:nvSpPr>
          <p:spPr bwMode="auto">
            <a:xfrm>
              <a:off x="3294063" y="4894263"/>
              <a:ext cx="76200" cy="65088"/>
            </a:xfrm>
            <a:custGeom>
              <a:avLst/>
              <a:gdLst>
                <a:gd name="T0" fmla="*/ 97 w 99"/>
                <a:gd name="T1" fmla="*/ 40 h 85"/>
                <a:gd name="T2" fmla="*/ 97 w 99"/>
                <a:gd name="T3" fmla="*/ 40 h 85"/>
                <a:gd name="T4" fmla="*/ 96 w 99"/>
                <a:gd name="T5" fmla="*/ 41 h 85"/>
                <a:gd name="T6" fmla="*/ 93 w 99"/>
                <a:gd name="T7" fmla="*/ 36 h 85"/>
                <a:gd name="T8" fmla="*/ 92 w 99"/>
                <a:gd name="T9" fmla="*/ 33 h 85"/>
                <a:gd name="T10" fmla="*/ 91 w 99"/>
                <a:gd name="T11" fmla="*/ 33 h 85"/>
                <a:gd name="T12" fmla="*/ 90 w 99"/>
                <a:gd name="T13" fmla="*/ 27 h 85"/>
                <a:gd name="T14" fmla="*/ 81 w 99"/>
                <a:gd name="T15" fmla="*/ 11 h 85"/>
                <a:gd name="T16" fmla="*/ 78 w 99"/>
                <a:gd name="T17" fmla="*/ 1 h 85"/>
                <a:gd name="T18" fmla="*/ 74 w 99"/>
                <a:gd name="T19" fmla="*/ 16 h 85"/>
                <a:gd name="T20" fmla="*/ 69 w 99"/>
                <a:gd name="T21" fmla="*/ 19 h 85"/>
                <a:gd name="T22" fmla="*/ 62 w 99"/>
                <a:gd name="T23" fmla="*/ 14 h 85"/>
                <a:gd name="T24" fmla="*/ 61 w 99"/>
                <a:gd name="T25" fmla="*/ 10 h 85"/>
                <a:gd name="T26" fmla="*/ 63 w 99"/>
                <a:gd name="T27" fmla="*/ 9 h 85"/>
                <a:gd name="T28" fmla="*/ 64 w 99"/>
                <a:gd name="T29" fmla="*/ 11 h 85"/>
                <a:gd name="T30" fmla="*/ 63 w 99"/>
                <a:gd name="T31" fmla="*/ 9 h 85"/>
                <a:gd name="T32" fmla="*/ 63 w 99"/>
                <a:gd name="T33" fmla="*/ 5 h 85"/>
                <a:gd name="T34" fmla="*/ 54 w 99"/>
                <a:gd name="T35" fmla="*/ 2 h 85"/>
                <a:gd name="T36" fmla="*/ 52 w 99"/>
                <a:gd name="T37" fmla="*/ 2 h 85"/>
                <a:gd name="T38" fmla="*/ 53 w 99"/>
                <a:gd name="T39" fmla="*/ 4 h 85"/>
                <a:gd name="T40" fmla="*/ 46 w 99"/>
                <a:gd name="T41" fmla="*/ 12 h 85"/>
                <a:gd name="T42" fmla="*/ 42 w 99"/>
                <a:gd name="T43" fmla="*/ 12 h 85"/>
                <a:gd name="T44" fmla="*/ 34 w 99"/>
                <a:gd name="T45" fmla="*/ 13 h 85"/>
                <a:gd name="T46" fmla="*/ 29 w 99"/>
                <a:gd name="T47" fmla="*/ 19 h 85"/>
                <a:gd name="T48" fmla="*/ 29 w 99"/>
                <a:gd name="T49" fmla="*/ 17 h 85"/>
                <a:gd name="T50" fmla="*/ 23 w 99"/>
                <a:gd name="T51" fmla="*/ 25 h 85"/>
                <a:gd name="T52" fmla="*/ 11 w 99"/>
                <a:gd name="T53" fmla="*/ 29 h 85"/>
                <a:gd name="T54" fmla="*/ 2 w 99"/>
                <a:gd name="T55" fmla="*/ 43 h 85"/>
                <a:gd name="T56" fmla="*/ 0 w 99"/>
                <a:gd name="T57" fmla="*/ 42 h 85"/>
                <a:gd name="T58" fmla="*/ 2 w 99"/>
                <a:gd name="T59" fmla="*/ 64 h 85"/>
                <a:gd name="T60" fmla="*/ 12 w 99"/>
                <a:gd name="T61" fmla="*/ 68 h 85"/>
                <a:gd name="T62" fmla="*/ 24 w 99"/>
                <a:gd name="T63" fmla="*/ 63 h 85"/>
                <a:gd name="T64" fmla="*/ 40 w 99"/>
                <a:gd name="T65" fmla="*/ 59 h 85"/>
                <a:gd name="T66" fmla="*/ 44 w 99"/>
                <a:gd name="T67" fmla="*/ 62 h 85"/>
                <a:gd name="T68" fmla="*/ 46 w 99"/>
                <a:gd name="T69" fmla="*/ 67 h 85"/>
                <a:gd name="T70" fmla="*/ 54 w 99"/>
                <a:gd name="T71" fmla="*/ 65 h 85"/>
                <a:gd name="T72" fmla="*/ 49 w 99"/>
                <a:gd name="T73" fmla="*/ 71 h 85"/>
                <a:gd name="T74" fmla="*/ 53 w 99"/>
                <a:gd name="T75" fmla="*/ 70 h 85"/>
                <a:gd name="T76" fmla="*/ 52 w 99"/>
                <a:gd name="T77" fmla="*/ 73 h 85"/>
                <a:gd name="T78" fmla="*/ 55 w 99"/>
                <a:gd name="T79" fmla="*/ 76 h 85"/>
                <a:gd name="T80" fmla="*/ 57 w 99"/>
                <a:gd name="T81" fmla="*/ 81 h 85"/>
                <a:gd name="T82" fmla="*/ 65 w 99"/>
                <a:gd name="T83" fmla="*/ 82 h 85"/>
                <a:gd name="T84" fmla="*/ 72 w 99"/>
                <a:gd name="T85" fmla="*/ 82 h 85"/>
                <a:gd name="T86" fmla="*/ 80 w 99"/>
                <a:gd name="T87" fmla="*/ 79 h 85"/>
                <a:gd name="T88" fmla="*/ 91 w 99"/>
                <a:gd name="T89" fmla="*/ 62 h 85"/>
                <a:gd name="T90" fmla="*/ 98 w 99"/>
                <a:gd name="T91" fmla="*/ 40 h 85"/>
                <a:gd name="T92" fmla="*/ 97 w 99"/>
                <a:gd name="T93" fmla="*/ 4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85">
                  <a:moveTo>
                    <a:pt x="97" y="40"/>
                  </a:moveTo>
                  <a:cubicBezTo>
                    <a:pt x="97" y="40"/>
                    <a:pt x="97" y="40"/>
                    <a:pt x="97" y="40"/>
                  </a:cubicBezTo>
                  <a:cubicBezTo>
                    <a:pt x="97" y="40"/>
                    <a:pt x="97" y="41"/>
                    <a:pt x="96" y="41"/>
                  </a:cubicBezTo>
                  <a:cubicBezTo>
                    <a:pt x="95" y="40"/>
                    <a:pt x="94" y="38"/>
                    <a:pt x="93" y="36"/>
                  </a:cubicBezTo>
                  <a:cubicBezTo>
                    <a:pt x="92" y="35"/>
                    <a:pt x="93" y="34"/>
                    <a:pt x="92" y="33"/>
                  </a:cubicBezTo>
                  <a:cubicBezTo>
                    <a:pt x="91" y="32"/>
                    <a:pt x="91" y="33"/>
                    <a:pt x="91" y="33"/>
                  </a:cubicBezTo>
                  <a:cubicBezTo>
                    <a:pt x="90" y="32"/>
                    <a:pt x="91" y="28"/>
                    <a:pt x="90" y="27"/>
                  </a:cubicBezTo>
                  <a:cubicBezTo>
                    <a:pt x="84" y="30"/>
                    <a:pt x="85" y="11"/>
                    <a:pt x="81" y="11"/>
                  </a:cubicBezTo>
                  <a:cubicBezTo>
                    <a:pt x="79" y="11"/>
                    <a:pt x="81" y="0"/>
                    <a:pt x="78" y="1"/>
                  </a:cubicBezTo>
                  <a:cubicBezTo>
                    <a:pt x="75" y="1"/>
                    <a:pt x="75" y="14"/>
                    <a:pt x="74" y="16"/>
                  </a:cubicBezTo>
                  <a:cubicBezTo>
                    <a:pt x="73" y="17"/>
                    <a:pt x="71" y="22"/>
                    <a:pt x="69" y="19"/>
                  </a:cubicBezTo>
                  <a:cubicBezTo>
                    <a:pt x="68" y="19"/>
                    <a:pt x="63" y="15"/>
                    <a:pt x="62" y="14"/>
                  </a:cubicBezTo>
                  <a:cubicBezTo>
                    <a:pt x="61" y="12"/>
                    <a:pt x="61" y="12"/>
                    <a:pt x="61" y="10"/>
                  </a:cubicBezTo>
                  <a:cubicBezTo>
                    <a:pt x="62" y="10"/>
                    <a:pt x="62" y="10"/>
                    <a:pt x="63" y="9"/>
                  </a:cubicBezTo>
                  <a:cubicBezTo>
                    <a:pt x="63" y="10"/>
                    <a:pt x="63" y="12"/>
                    <a:pt x="64" y="11"/>
                  </a:cubicBezTo>
                  <a:cubicBezTo>
                    <a:pt x="64" y="10"/>
                    <a:pt x="64" y="9"/>
                    <a:pt x="63" y="9"/>
                  </a:cubicBezTo>
                  <a:cubicBezTo>
                    <a:pt x="65" y="6"/>
                    <a:pt x="63" y="5"/>
                    <a:pt x="63" y="5"/>
                  </a:cubicBezTo>
                  <a:cubicBezTo>
                    <a:pt x="60" y="4"/>
                    <a:pt x="57" y="4"/>
                    <a:pt x="54" y="2"/>
                  </a:cubicBezTo>
                  <a:cubicBezTo>
                    <a:pt x="53" y="2"/>
                    <a:pt x="53" y="2"/>
                    <a:pt x="52" y="2"/>
                  </a:cubicBezTo>
                  <a:cubicBezTo>
                    <a:pt x="53" y="3"/>
                    <a:pt x="53" y="3"/>
                    <a:pt x="53" y="4"/>
                  </a:cubicBezTo>
                  <a:cubicBezTo>
                    <a:pt x="51" y="7"/>
                    <a:pt x="45" y="6"/>
                    <a:pt x="46" y="12"/>
                  </a:cubicBezTo>
                  <a:cubicBezTo>
                    <a:pt x="45" y="12"/>
                    <a:pt x="42" y="12"/>
                    <a:pt x="42" y="12"/>
                  </a:cubicBezTo>
                  <a:cubicBezTo>
                    <a:pt x="43" y="11"/>
                    <a:pt x="37" y="9"/>
                    <a:pt x="34" y="13"/>
                  </a:cubicBezTo>
                  <a:cubicBezTo>
                    <a:pt x="33" y="14"/>
                    <a:pt x="29" y="19"/>
                    <a:pt x="29" y="19"/>
                  </a:cubicBezTo>
                  <a:cubicBezTo>
                    <a:pt x="29" y="19"/>
                    <a:pt x="30" y="17"/>
                    <a:pt x="29" y="17"/>
                  </a:cubicBezTo>
                  <a:cubicBezTo>
                    <a:pt x="25" y="18"/>
                    <a:pt x="26" y="25"/>
                    <a:pt x="23" y="25"/>
                  </a:cubicBezTo>
                  <a:cubicBezTo>
                    <a:pt x="21" y="25"/>
                    <a:pt x="12" y="28"/>
                    <a:pt x="11" y="29"/>
                  </a:cubicBezTo>
                  <a:cubicBezTo>
                    <a:pt x="3" y="32"/>
                    <a:pt x="3" y="35"/>
                    <a:pt x="2" y="43"/>
                  </a:cubicBezTo>
                  <a:cubicBezTo>
                    <a:pt x="2" y="42"/>
                    <a:pt x="0" y="41"/>
                    <a:pt x="0" y="42"/>
                  </a:cubicBezTo>
                  <a:cubicBezTo>
                    <a:pt x="0" y="49"/>
                    <a:pt x="5" y="57"/>
                    <a:pt x="2" y="64"/>
                  </a:cubicBezTo>
                  <a:cubicBezTo>
                    <a:pt x="1" y="72"/>
                    <a:pt x="7" y="75"/>
                    <a:pt x="12" y="68"/>
                  </a:cubicBezTo>
                  <a:cubicBezTo>
                    <a:pt x="12" y="67"/>
                    <a:pt x="21" y="66"/>
                    <a:pt x="24" y="63"/>
                  </a:cubicBezTo>
                  <a:cubicBezTo>
                    <a:pt x="28" y="61"/>
                    <a:pt x="35" y="59"/>
                    <a:pt x="40" y="59"/>
                  </a:cubicBezTo>
                  <a:cubicBezTo>
                    <a:pt x="41" y="61"/>
                    <a:pt x="42" y="61"/>
                    <a:pt x="44" y="62"/>
                  </a:cubicBezTo>
                  <a:cubicBezTo>
                    <a:pt x="44" y="62"/>
                    <a:pt x="45" y="66"/>
                    <a:pt x="46" y="67"/>
                  </a:cubicBezTo>
                  <a:cubicBezTo>
                    <a:pt x="44" y="73"/>
                    <a:pt x="51" y="68"/>
                    <a:pt x="54" y="65"/>
                  </a:cubicBezTo>
                  <a:cubicBezTo>
                    <a:pt x="53" y="66"/>
                    <a:pt x="50" y="72"/>
                    <a:pt x="49" y="71"/>
                  </a:cubicBezTo>
                  <a:cubicBezTo>
                    <a:pt x="51" y="73"/>
                    <a:pt x="52" y="70"/>
                    <a:pt x="53" y="70"/>
                  </a:cubicBezTo>
                  <a:cubicBezTo>
                    <a:pt x="55" y="70"/>
                    <a:pt x="52" y="72"/>
                    <a:pt x="52" y="73"/>
                  </a:cubicBezTo>
                  <a:cubicBezTo>
                    <a:pt x="53" y="74"/>
                    <a:pt x="58" y="73"/>
                    <a:pt x="55" y="76"/>
                  </a:cubicBezTo>
                  <a:cubicBezTo>
                    <a:pt x="54" y="78"/>
                    <a:pt x="55" y="80"/>
                    <a:pt x="57" y="81"/>
                  </a:cubicBezTo>
                  <a:cubicBezTo>
                    <a:pt x="58" y="82"/>
                    <a:pt x="63" y="84"/>
                    <a:pt x="65" y="82"/>
                  </a:cubicBezTo>
                  <a:cubicBezTo>
                    <a:pt x="68" y="80"/>
                    <a:pt x="69" y="85"/>
                    <a:pt x="72" y="82"/>
                  </a:cubicBezTo>
                  <a:cubicBezTo>
                    <a:pt x="72" y="81"/>
                    <a:pt x="79" y="79"/>
                    <a:pt x="80" y="79"/>
                  </a:cubicBezTo>
                  <a:cubicBezTo>
                    <a:pt x="84" y="74"/>
                    <a:pt x="86" y="66"/>
                    <a:pt x="91" y="62"/>
                  </a:cubicBezTo>
                  <a:cubicBezTo>
                    <a:pt x="93" y="58"/>
                    <a:pt x="99" y="43"/>
                    <a:pt x="98" y="40"/>
                  </a:cubicBezTo>
                  <a:cubicBezTo>
                    <a:pt x="98" y="40"/>
                    <a:pt x="98" y="40"/>
                    <a:pt x="97" y="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7" name="Freeform 189"/>
            <p:cNvSpPr/>
            <p:nvPr/>
          </p:nvSpPr>
          <p:spPr bwMode="auto">
            <a:xfrm>
              <a:off x="3405188" y="4970463"/>
              <a:ext cx="1588" cy="3175"/>
            </a:xfrm>
            <a:custGeom>
              <a:avLst/>
              <a:gdLst>
                <a:gd name="T0" fmla="*/ 1 w 3"/>
                <a:gd name="T1" fmla="*/ 0 h 3"/>
                <a:gd name="T2" fmla="*/ 2 w 3"/>
                <a:gd name="T3" fmla="*/ 1 h 3"/>
                <a:gd name="T4" fmla="*/ 1 w 3"/>
                <a:gd name="T5" fmla="*/ 0 h 3"/>
              </a:gdLst>
              <a:ahLst/>
              <a:cxnLst>
                <a:cxn ang="0">
                  <a:pos x="T0" y="T1"/>
                </a:cxn>
                <a:cxn ang="0">
                  <a:pos x="T2" y="T3"/>
                </a:cxn>
                <a:cxn ang="0">
                  <a:pos x="T4" y="T5"/>
                </a:cxn>
              </a:cxnLst>
              <a:rect l="0" t="0" r="r" b="b"/>
              <a:pathLst>
                <a:path w="3" h="3">
                  <a:moveTo>
                    <a:pt x="1" y="0"/>
                  </a:moveTo>
                  <a:cubicBezTo>
                    <a:pt x="0" y="3"/>
                    <a:pt x="2" y="1"/>
                    <a:pt x="2" y="1"/>
                  </a:cubicBezTo>
                  <a:cubicBezTo>
                    <a:pt x="3" y="0"/>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8" name="Freeform 190"/>
            <p:cNvSpPr/>
            <p:nvPr/>
          </p:nvSpPr>
          <p:spPr bwMode="auto">
            <a:xfrm>
              <a:off x="3341688" y="4957763"/>
              <a:ext cx="1588" cy="6350"/>
            </a:xfrm>
            <a:custGeom>
              <a:avLst/>
              <a:gdLst>
                <a:gd name="T0" fmla="*/ 0 w 2"/>
                <a:gd name="T1" fmla="*/ 4 h 8"/>
                <a:gd name="T2" fmla="*/ 0 w 2"/>
                <a:gd name="T3" fmla="*/ 4 h 8"/>
              </a:gdLst>
              <a:ahLst/>
              <a:cxnLst>
                <a:cxn ang="0">
                  <a:pos x="T0" y="T1"/>
                </a:cxn>
                <a:cxn ang="0">
                  <a:pos x="T2" y="T3"/>
                </a:cxn>
              </a:cxnLst>
              <a:rect l="0" t="0" r="r" b="b"/>
              <a:pathLst>
                <a:path w="2" h="8">
                  <a:moveTo>
                    <a:pt x="0" y="4"/>
                  </a:moveTo>
                  <a:cubicBezTo>
                    <a:pt x="0" y="8"/>
                    <a:pt x="2" y="0"/>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9" name="Freeform 191"/>
            <p:cNvSpPr/>
            <p:nvPr/>
          </p:nvSpPr>
          <p:spPr bwMode="auto">
            <a:xfrm>
              <a:off x="3363913" y="4981575"/>
              <a:ext cx="3175" cy="1588"/>
            </a:xfrm>
            <a:custGeom>
              <a:avLst/>
              <a:gdLst>
                <a:gd name="T0" fmla="*/ 0 w 3"/>
                <a:gd name="T1" fmla="*/ 1 h 2"/>
                <a:gd name="T2" fmla="*/ 2 w 3"/>
                <a:gd name="T3" fmla="*/ 0 h 2"/>
                <a:gd name="T4" fmla="*/ 0 w 3"/>
                <a:gd name="T5" fmla="*/ 1 h 2"/>
              </a:gdLst>
              <a:ahLst/>
              <a:cxnLst>
                <a:cxn ang="0">
                  <a:pos x="T0" y="T1"/>
                </a:cxn>
                <a:cxn ang="0">
                  <a:pos x="T2" y="T3"/>
                </a:cxn>
                <a:cxn ang="0">
                  <a:pos x="T4" y="T5"/>
                </a:cxn>
              </a:cxnLst>
              <a:rect l="0" t="0" r="r" b="b"/>
              <a:pathLst>
                <a:path w="3" h="2">
                  <a:moveTo>
                    <a:pt x="0" y="1"/>
                  </a:moveTo>
                  <a:cubicBezTo>
                    <a:pt x="3" y="2"/>
                    <a:pt x="2" y="1"/>
                    <a:pt x="2" y="0"/>
                  </a:cubicBezTo>
                  <a:cubicBezTo>
                    <a:pt x="2"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0" name="Freeform 192"/>
            <p:cNvSpPr/>
            <p:nvPr/>
          </p:nvSpPr>
          <p:spPr bwMode="auto">
            <a:xfrm>
              <a:off x="3332163" y="4949825"/>
              <a:ext cx="3175" cy="1588"/>
            </a:xfrm>
            <a:custGeom>
              <a:avLst/>
              <a:gdLst>
                <a:gd name="T0" fmla="*/ 0 w 5"/>
                <a:gd name="T1" fmla="*/ 1 h 3"/>
                <a:gd name="T2" fmla="*/ 0 w 5"/>
                <a:gd name="T3" fmla="*/ 1 h 3"/>
                <a:gd name="T4" fmla="*/ 3 w 5"/>
                <a:gd name="T5" fmla="*/ 1 h 3"/>
                <a:gd name="T6" fmla="*/ 0 w 5"/>
                <a:gd name="T7" fmla="*/ 1 h 3"/>
              </a:gdLst>
              <a:ahLst/>
              <a:cxnLst>
                <a:cxn ang="0">
                  <a:pos x="T0" y="T1"/>
                </a:cxn>
                <a:cxn ang="0">
                  <a:pos x="T2" y="T3"/>
                </a:cxn>
                <a:cxn ang="0">
                  <a:pos x="T4" y="T5"/>
                </a:cxn>
                <a:cxn ang="0">
                  <a:pos x="T6" y="T7"/>
                </a:cxn>
              </a:cxnLst>
              <a:rect l="0" t="0" r="r" b="b"/>
              <a:pathLst>
                <a:path w="5" h="3">
                  <a:moveTo>
                    <a:pt x="0" y="1"/>
                  </a:moveTo>
                  <a:cubicBezTo>
                    <a:pt x="0" y="1"/>
                    <a:pt x="0" y="1"/>
                    <a:pt x="0" y="1"/>
                  </a:cubicBezTo>
                  <a:cubicBezTo>
                    <a:pt x="2" y="2"/>
                    <a:pt x="5" y="3"/>
                    <a:pt x="3" y="1"/>
                  </a:cubicBezTo>
                  <a:cubicBezTo>
                    <a:pt x="2"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1" name="Freeform 193"/>
            <p:cNvSpPr/>
            <p:nvPr/>
          </p:nvSpPr>
          <p:spPr bwMode="auto">
            <a:xfrm>
              <a:off x="3338513" y="4962525"/>
              <a:ext cx="11113" cy="12700"/>
            </a:xfrm>
            <a:custGeom>
              <a:avLst/>
              <a:gdLst>
                <a:gd name="T0" fmla="*/ 4 w 13"/>
                <a:gd name="T1" fmla="*/ 1 h 17"/>
                <a:gd name="T2" fmla="*/ 13 w 13"/>
                <a:gd name="T3" fmla="*/ 0 h 17"/>
                <a:gd name="T4" fmla="*/ 13 w 13"/>
                <a:gd name="T5" fmla="*/ 0 h 17"/>
                <a:gd name="T6" fmla="*/ 4 w 13"/>
                <a:gd name="T7" fmla="*/ 1 h 17"/>
              </a:gdLst>
              <a:ahLst/>
              <a:cxnLst>
                <a:cxn ang="0">
                  <a:pos x="T0" y="T1"/>
                </a:cxn>
                <a:cxn ang="0">
                  <a:pos x="T2" y="T3"/>
                </a:cxn>
                <a:cxn ang="0">
                  <a:pos x="T4" y="T5"/>
                </a:cxn>
                <a:cxn ang="0">
                  <a:pos x="T6" y="T7"/>
                </a:cxn>
              </a:cxnLst>
              <a:rect l="0" t="0" r="r" b="b"/>
              <a:pathLst>
                <a:path w="13" h="17">
                  <a:moveTo>
                    <a:pt x="4" y="1"/>
                  </a:moveTo>
                  <a:cubicBezTo>
                    <a:pt x="0" y="17"/>
                    <a:pt x="13" y="2"/>
                    <a:pt x="13" y="0"/>
                  </a:cubicBezTo>
                  <a:cubicBezTo>
                    <a:pt x="13" y="0"/>
                    <a:pt x="13" y="0"/>
                    <a:pt x="13" y="0"/>
                  </a:cubicBezTo>
                  <a:cubicBezTo>
                    <a:pt x="12" y="1"/>
                    <a:pt x="5" y="1"/>
                    <a:pt x="4"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2" name="Freeform 194"/>
            <p:cNvSpPr/>
            <p:nvPr/>
          </p:nvSpPr>
          <p:spPr bwMode="auto">
            <a:xfrm>
              <a:off x="3349625" y="4957763"/>
              <a:ext cx="1588" cy="3175"/>
            </a:xfrm>
            <a:custGeom>
              <a:avLst/>
              <a:gdLst>
                <a:gd name="T0" fmla="*/ 0 w 1"/>
                <a:gd name="T1" fmla="*/ 3 h 4"/>
                <a:gd name="T2" fmla="*/ 1 w 1"/>
                <a:gd name="T3" fmla="*/ 4 h 4"/>
                <a:gd name="T4" fmla="*/ 1 w 1"/>
                <a:gd name="T5" fmla="*/ 2 h 4"/>
                <a:gd name="T6" fmla="*/ 0 w 1"/>
                <a:gd name="T7" fmla="*/ 3 h 4"/>
              </a:gdLst>
              <a:ahLst/>
              <a:cxnLst>
                <a:cxn ang="0">
                  <a:pos x="T0" y="T1"/>
                </a:cxn>
                <a:cxn ang="0">
                  <a:pos x="T2" y="T3"/>
                </a:cxn>
                <a:cxn ang="0">
                  <a:pos x="T4" y="T5"/>
                </a:cxn>
                <a:cxn ang="0">
                  <a:pos x="T6" y="T7"/>
                </a:cxn>
              </a:cxnLst>
              <a:rect l="0" t="0" r="r" b="b"/>
              <a:pathLst>
                <a:path w="1" h="4">
                  <a:moveTo>
                    <a:pt x="0" y="3"/>
                  </a:moveTo>
                  <a:cubicBezTo>
                    <a:pt x="0" y="4"/>
                    <a:pt x="0" y="4"/>
                    <a:pt x="1" y="4"/>
                  </a:cubicBezTo>
                  <a:cubicBezTo>
                    <a:pt x="1" y="4"/>
                    <a:pt x="1" y="2"/>
                    <a:pt x="1" y="2"/>
                  </a:cubicBezTo>
                  <a:cubicBezTo>
                    <a:pt x="0" y="0"/>
                    <a:pt x="0" y="3"/>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03" name="Group 204"/>
          <p:cNvGrpSpPr/>
          <p:nvPr/>
        </p:nvGrpSpPr>
        <p:grpSpPr>
          <a:xfrm>
            <a:off x="2603904" y="3296921"/>
            <a:ext cx="382588" cy="382588"/>
            <a:chOff x="3776663" y="4648200"/>
            <a:chExt cx="382588" cy="382588"/>
          </a:xfrm>
          <a:solidFill>
            <a:schemeClr val="accent1"/>
          </a:solidFill>
        </p:grpSpPr>
        <p:sp>
          <p:nvSpPr>
            <p:cNvPr id="204" name="Freeform 195"/>
            <p:cNvSpPr>
              <a:spLocks noEditPoints="1"/>
            </p:cNvSpPr>
            <p:nvPr/>
          </p:nvSpPr>
          <p:spPr bwMode="auto">
            <a:xfrm>
              <a:off x="3776663" y="4648200"/>
              <a:ext cx="382588" cy="382588"/>
            </a:xfrm>
            <a:custGeom>
              <a:avLst/>
              <a:gdLst>
                <a:gd name="T0" fmla="*/ 447 w 498"/>
                <a:gd name="T1" fmla="*/ 0 h 498"/>
                <a:gd name="T2" fmla="*/ 51 w 498"/>
                <a:gd name="T3" fmla="*/ 0 h 498"/>
                <a:gd name="T4" fmla="*/ 0 w 498"/>
                <a:gd name="T5" fmla="*/ 51 h 498"/>
                <a:gd name="T6" fmla="*/ 0 w 498"/>
                <a:gd name="T7" fmla="*/ 447 h 498"/>
                <a:gd name="T8" fmla="*/ 51 w 498"/>
                <a:gd name="T9" fmla="*/ 498 h 498"/>
                <a:gd name="T10" fmla="*/ 447 w 498"/>
                <a:gd name="T11" fmla="*/ 498 h 498"/>
                <a:gd name="T12" fmla="*/ 498 w 498"/>
                <a:gd name="T13" fmla="*/ 447 h 498"/>
                <a:gd name="T14" fmla="*/ 498 w 498"/>
                <a:gd name="T15" fmla="*/ 51 h 498"/>
                <a:gd name="T16" fmla="*/ 447 w 498"/>
                <a:gd name="T17" fmla="*/ 0 h 498"/>
                <a:gd name="T18" fmla="*/ 472 w 498"/>
                <a:gd name="T19" fmla="*/ 453 h 498"/>
                <a:gd name="T20" fmla="*/ 452 w 498"/>
                <a:gd name="T21" fmla="*/ 472 h 498"/>
                <a:gd name="T22" fmla="*/ 45 w 498"/>
                <a:gd name="T23" fmla="*/ 472 h 498"/>
                <a:gd name="T24" fmla="*/ 25 w 498"/>
                <a:gd name="T25" fmla="*/ 453 h 498"/>
                <a:gd name="T26" fmla="*/ 25 w 498"/>
                <a:gd name="T27" fmla="*/ 45 h 498"/>
                <a:gd name="T28" fmla="*/ 45 w 498"/>
                <a:gd name="T29" fmla="*/ 26 h 498"/>
                <a:gd name="T30" fmla="*/ 452 w 498"/>
                <a:gd name="T31" fmla="*/ 26 h 498"/>
                <a:gd name="T32" fmla="*/ 472 w 498"/>
                <a:gd name="T33" fmla="*/ 45 h 498"/>
                <a:gd name="T34" fmla="*/ 472 w 498"/>
                <a:gd name="T35" fmla="*/ 45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8" h="498">
                  <a:moveTo>
                    <a:pt x="447" y="0"/>
                  </a:moveTo>
                  <a:cubicBezTo>
                    <a:pt x="51" y="0"/>
                    <a:pt x="51" y="0"/>
                    <a:pt x="51" y="0"/>
                  </a:cubicBezTo>
                  <a:cubicBezTo>
                    <a:pt x="23" y="0"/>
                    <a:pt x="0" y="23"/>
                    <a:pt x="0" y="51"/>
                  </a:cubicBezTo>
                  <a:cubicBezTo>
                    <a:pt x="0" y="447"/>
                    <a:pt x="0" y="447"/>
                    <a:pt x="0" y="447"/>
                  </a:cubicBezTo>
                  <a:cubicBezTo>
                    <a:pt x="0" y="475"/>
                    <a:pt x="23" y="498"/>
                    <a:pt x="51" y="498"/>
                  </a:cubicBezTo>
                  <a:cubicBezTo>
                    <a:pt x="447" y="498"/>
                    <a:pt x="447" y="498"/>
                    <a:pt x="447" y="498"/>
                  </a:cubicBezTo>
                  <a:cubicBezTo>
                    <a:pt x="475" y="498"/>
                    <a:pt x="498" y="475"/>
                    <a:pt x="498" y="447"/>
                  </a:cubicBezTo>
                  <a:cubicBezTo>
                    <a:pt x="498" y="51"/>
                    <a:pt x="498" y="51"/>
                    <a:pt x="498" y="51"/>
                  </a:cubicBezTo>
                  <a:cubicBezTo>
                    <a:pt x="498" y="23"/>
                    <a:pt x="475" y="0"/>
                    <a:pt x="447" y="0"/>
                  </a:cubicBezTo>
                  <a:close/>
                  <a:moveTo>
                    <a:pt x="472" y="453"/>
                  </a:moveTo>
                  <a:cubicBezTo>
                    <a:pt x="472" y="464"/>
                    <a:pt x="463" y="472"/>
                    <a:pt x="452" y="472"/>
                  </a:cubicBezTo>
                  <a:cubicBezTo>
                    <a:pt x="45" y="472"/>
                    <a:pt x="45" y="472"/>
                    <a:pt x="45" y="472"/>
                  </a:cubicBezTo>
                  <a:cubicBezTo>
                    <a:pt x="34" y="472"/>
                    <a:pt x="25" y="464"/>
                    <a:pt x="25" y="453"/>
                  </a:cubicBezTo>
                  <a:cubicBezTo>
                    <a:pt x="25" y="45"/>
                    <a:pt x="25" y="45"/>
                    <a:pt x="25" y="45"/>
                  </a:cubicBezTo>
                  <a:cubicBezTo>
                    <a:pt x="25" y="35"/>
                    <a:pt x="34" y="26"/>
                    <a:pt x="45" y="26"/>
                  </a:cubicBezTo>
                  <a:cubicBezTo>
                    <a:pt x="452" y="26"/>
                    <a:pt x="452" y="26"/>
                    <a:pt x="452" y="26"/>
                  </a:cubicBezTo>
                  <a:cubicBezTo>
                    <a:pt x="463" y="26"/>
                    <a:pt x="472" y="35"/>
                    <a:pt x="472" y="45"/>
                  </a:cubicBezTo>
                  <a:lnTo>
                    <a:pt x="472" y="45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5" name="Freeform 196"/>
            <p:cNvSpPr>
              <a:spLocks noEditPoints="1"/>
            </p:cNvSpPr>
            <p:nvPr/>
          </p:nvSpPr>
          <p:spPr bwMode="auto">
            <a:xfrm>
              <a:off x="3811588" y="4849813"/>
              <a:ext cx="146050" cy="147638"/>
            </a:xfrm>
            <a:custGeom>
              <a:avLst/>
              <a:gdLst>
                <a:gd name="T0" fmla="*/ 176 w 191"/>
                <a:gd name="T1" fmla="*/ 0 h 192"/>
                <a:gd name="T2" fmla="*/ 14 w 191"/>
                <a:gd name="T3" fmla="*/ 0 h 192"/>
                <a:gd name="T4" fmla="*/ 0 w 191"/>
                <a:gd name="T5" fmla="*/ 15 h 192"/>
                <a:gd name="T6" fmla="*/ 0 w 191"/>
                <a:gd name="T7" fmla="*/ 177 h 192"/>
                <a:gd name="T8" fmla="*/ 14 w 191"/>
                <a:gd name="T9" fmla="*/ 192 h 192"/>
                <a:gd name="T10" fmla="*/ 176 w 191"/>
                <a:gd name="T11" fmla="*/ 192 h 192"/>
                <a:gd name="T12" fmla="*/ 191 w 191"/>
                <a:gd name="T13" fmla="*/ 177 h 192"/>
                <a:gd name="T14" fmla="*/ 191 w 191"/>
                <a:gd name="T15" fmla="*/ 15 h 192"/>
                <a:gd name="T16" fmla="*/ 176 w 191"/>
                <a:gd name="T17" fmla="*/ 0 h 192"/>
                <a:gd name="T18" fmla="*/ 93 w 191"/>
                <a:gd name="T19" fmla="*/ 32 h 192"/>
                <a:gd name="T20" fmla="*/ 111 w 191"/>
                <a:gd name="T21" fmla="*/ 50 h 192"/>
                <a:gd name="T22" fmla="*/ 93 w 191"/>
                <a:gd name="T23" fmla="*/ 69 h 192"/>
                <a:gd name="T24" fmla="*/ 75 w 191"/>
                <a:gd name="T25" fmla="*/ 50 h 192"/>
                <a:gd name="T26" fmla="*/ 93 w 191"/>
                <a:gd name="T27" fmla="*/ 32 h 192"/>
                <a:gd name="T28" fmla="*/ 93 w 191"/>
                <a:gd name="T29" fmla="*/ 157 h 192"/>
                <a:gd name="T30" fmla="*/ 75 w 191"/>
                <a:gd name="T31" fmla="*/ 138 h 192"/>
                <a:gd name="T32" fmla="*/ 93 w 191"/>
                <a:gd name="T33" fmla="*/ 120 h 192"/>
                <a:gd name="T34" fmla="*/ 111 w 191"/>
                <a:gd name="T35" fmla="*/ 138 h 192"/>
                <a:gd name="T36" fmla="*/ 93 w 191"/>
                <a:gd name="T37" fmla="*/ 157 h 192"/>
                <a:gd name="T38" fmla="*/ 158 w 191"/>
                <a:gd name="T39" fmla="*/ 104 h 192"/>
                <a:gd name="T40" fmla="*/ 151 w 191"/>
                <a:gd name="T41" fmla="*/ 112 h 192"/>
                <a:gd name="T42" fmla="*/ 151 w 191"/>
                <a:gd name="T43" fmla="*/ 112 h 192"/>
                <a:gd name="T44" fmla="*/ 146 w 191"/>
                <a:gd name="T45" fmla="*/ 112 h 192"/>
                <a:gd name="T46" fmla="*/ 42 w 191"/>
                <a:gd name="T47" fmla="*/ 112 h 192"/>
                <a:gd name="T48" fmla="*/ 36 w 191"/>
                <a:gd name="T49" fmla="*/ 112 h 192"/>
                <a:gd name="T50" fmla="*/ 29 w 191"/>
                <a:gd name="T51" fmla="*/ 104 h 192"/>
                <a:gd name="T52" fmla="*/ 29 w 191"/>
                <a:gd name="T53" fmla="*/ 93 h 192"/>
                <a:gd name="T54" fmla="*/ 29 w 191"/>
                <a:gd name="T55" fmla="*/ 82 h 192"/>
                <a:gd name="T56" fmla="*/ 36 w 191"/>
                <a:gd name="T57" fmla="*/ 74 h 192"/>
                <a:gd name="T58" fmla="*/ 42 w 191"/>
                <a:gd name="T59" fmla="*/ 74 h 192"/>
                <a:gd name="T60" fmla="*/ 146 w 191"/>
                <a:gd name="T61" fmla="*/ 74 h 192"/>
                <a:gd name="T62" fmla="*/ 151 w 191"/>
                <a:gd name="T63" fmla="*/ 74 h 192"/>
                <a:gd name="T64" fmla="*/ 151 w 191"/>
                <a:gd name="T65" fmla="*/ 74 h 192"/>
                <a:gd name="T66" fmla="*/ 158 w 191"/>
                <a:gd name="T67" fmla="*/ 82 h 192"/>
                <a:gd name="T68" fmla="*/ 158 w 191"/>
                <a:gd name="T69"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192">
                  <a:moveTo>
                    <a:pt x="176" y="0"/>
                  </a:moveTo>
                  <a:cubicBezTo>
                    <a:pt x="14" y="0"/>
                    <a:pt x="14" y="0"/>
                    <a:pt x="14" y="0"/>
                  </a:cubicBezTo>
                  <a:cubicBezTo>
                    <a:pt x="6" y="0"/>
                    <a:pt x="0" y="7"/>
                    <a:pt x="0" y="15"/>
                  </a:cubicBezTo>
                  <a:cubicBezTo>
                    <a:pt x="0" y="177"/>
                    <a:pt x="0" y="177"/>
                    <a:pt x="0" y="177"/>
                  </a:cubicBezTo>
                  <a:cubicBezTo>
                    <a:pt x="0" y="185"/>
                    <a:pt x="6" y="192"/>
                    <a:pt x="14" y="192"/>
                  </a:cubicBezTo>
                  <a:cubicBezTo>
                    <a:pt x="176" y="192"/>
                    <a:pt x="176" y="192"/>
                    <a:pt x="176" y="192"/>
                  </a:cubicBezTo>
                  <a:cubicBezTo>
                    <a:pt x="184" y="192"/>
                    <a:pt x="191" y="185"/>
                    <a:pt x="191" y="177"/>
                  </a:cubicBezTo>
                  <a:cubicBezTo>
                    <a:pt x="191" y="15"/>
                    <a:pt x="191" y="15"/>
                    <a:pt x="191" y="15"/>
                  </a:cubicBezTo>
                  <a:cubicBezTo>
                    <a:pt x="191" y="7"/>
                    <a:pt x="184" y="0"/>
                    <a:pt x="176" y="0"/>
                  </a:cubicBezTo>
                  <a:close/>
                  <a:moveTo>
                    <a:pt x="93" y="32"/>
                  </a:moveTo>
                  <a:cubicBezTo>
                    <a:pt x="103" y="32"/>
                    <a:pt x="111" y="40"/>
                    <a:pt x="111" y="50"/>
                  </a:cubicBezTo>
                  <a:cubicBezTo>
                    <a:pt x="111" y="60"/>
                    <a:pt x="103" y="69"/>
                    <a:pt x="93" y="69"/>
                  </a:cubicBezTo>
                  <a:cubicBezTo>
                    <a:pt x="83" y="69"/>
                    <a:pt x="75" y="60"/>
                    <a:pt x="75" y="50"/>
                  </a:cubicBezTo>
                  <a:cubicBezTo>
                    <a:pt x="75" y="40"/>
                    <a:pt x="83" y="32"/>
                    <a:pt x="93" y="32"/>
                  </a:cubicBezTo>
                  <a:close/>
                  <a:moveTo>
                    <a:pt x="93" y="157"/>
                  </a:moveTo>
                  <a:cubicBezTo>
                    <a:pt x="83" y="157"/>
                    <a:pt x="75" y="148"/>
                    <a:pt x="75" y="138"/>
                  </a:cubicBezTo>
                  <a:cubicBezTo>
                    <a:pt x="75" y="128"/>
                    <a:pt x="83" y="120"/>
                    <a:pt x="93" y="120"/>
                  </a:cubicBezTo>
                  <a:cubicBezTo>
                    <a:pt x="103" y="120"/>
                    <a:pt x="111" y="128"/>
                    <a:pt x="111" y="138"/>
                  </a:cubicBezTo>
                  <a:cubicBezTo>
                    <a:pt x="111" y="148"/>
                    <a:pt x="103" y="157"/>
                    <a:pt x="93" y="157"/>
                  </a:cubicBezTo>
                  <a:close/>
                  <a:moveTo>
                    <a:pt x="158" y="104"/>
                  </a:moveTo>
                  <a:cubicBezTo>
                    <a:pt x="158" y="108"/>
                    <a:pt x="155" y="112"/>
                    <a:pt x="151" y="112"/>
                  </a:cubicBezTo>
                  <a:cubicBezTo>
                    <a:pt x="151" y="112"/>
                    <a:pt x="151" y="112"/>
                    <a:pt x="151" y="112"/>
                  </a:cubicBezTo>
                  <a:cubicBezTo>
                    <a:pt x="146" y="112"/>
                    <a:pt x="146" y="112"/>
                    <a:pt x="146" y="112"/>
                  </a:cubicBezTo>
                  <a:cubicBezTo>
                    <a:pt x="42" y="112"/>
                    <a:pt x="42" y="112"/>
                    <a:pt x="42" y="112"/>
                  </a:cubicBezTo>
                  <a:cubicBezTo>
                    <a:pt x="36" y="112"/>
                    <a:pt x="36" y="112"/>
                    <a:pt x="36" y="112"/>
                  </a:cubicBezTo>
                  <a:cubicBezTo>
                    <a:pt x="32" y="112"/>
                    <a:pt x="29" y="108"/>
                    <a:pt x="29" y="104"/>
                  </a:cubicBezTo>
                  <a:cubicBezTo>
                    <a:pt x="29" y="93"/>
                    <a:pt x="29" y="93"/>
                    <a:pt x="29" y="93"/>
                  </a:cubicBezTo>
                  <a:cubicBezTo>
                    <a:pt x="29" y="82"/>
                    <a:pt x="29" y="82"/>
                    <a:pt x="29" y="82"/>
                  </a:cubicBezTo>
                  <a:cubicBezTo>
                    <a:pt x="29" y="78"/>
                    <a:pt x="32" y="74"/>
                    <a:pt x="36" y="74"/>
                  </a:cubicBezTo>
                  <a:cubicBezTo>
                    <a:pt x="42" y="74"/>
                    <a:pt x="42" y="74"/>
                    <a:pt x="42" y="74"/>
                  </a:cubicBezTo>
                  <a:cubicBezTo>
                    <a:pt x="146" y="74"/>
                    <a:pt x="146" y="74"/>
                    <a:pt x="146" y="74"/>
                  </a:cubicBezTo>
                  <a:cubicBezTo>
                    <a:pt x="151" y="74"/>
                    <a:pt x="151" y="74"/>
                    <a:pt x="151" y="74"/>
                  </a:cubicBezTo>
                  <a:cubicBezTo>
                    <a:pt x="151" y="74"/>
                    <a:pt x="151" y="74"/>
                    <a:pt x="151" y="74"/>
                  </a:cubicBezTo>
                  <a:cubicBezTo>
                    <a:pt x="155" y="74"/>
                    <a:pt x="158" y="78"/>
                    <a:pt x="158" y="82"/>
                  </a:cubicBezTo>
                  <a:lnTo>
                    <a:pt x="158" y="1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6" name="Freeform 197"/>
            <p:cNvSpPr>
              <a:spLocks noEditPoints="1"/>
            </p:cNvSpPr>
            <p:nvPr/>
          </p:nvSpPr>
          <p:spPr bwMode="auto">
            <a:xfrm>
              <a:off x="3811588" y="4683125"/>
              <a:ext cx="146050" cy="146050"/>
            </a:xfrm>
            <a:custGeom>
              <a:avLst/>
              <a:gdLst>
                <a:gd name="T0" fmla="*/ 176 w 191"/>
                <a:gd name="T1" fmla="*/ 0 h 191"/>
                <a:gd name="T2" fmla="*/ 14 w 191"/>
                <a:gd name="T3" fmla="*/ 0 h 191"/>
                <a:gd name="T4" fmla="*/ 0 w 191"/>
                <a:gd name="T5" fmla="*/ 14 h 191"/>
                <a:gd name="T6" fmla="*/ 0 w 191"/>
                <a:gd name="T7" fmla="*/ 176 h 191"/>
                <a:gd name="T8" fmla="*/ 14 w 191"/>
                <a:gd name="T9" fmla="*/ 191 h 191"/>
                <a:gd name="T10" fmla="*/ 176 w 191"/>
                <a:gd name="T11" fmla="*/ 191 h 191"/>
                <a:gd name="T12" fmla="*/ 191 w 191"/>
                <a:gd name="T13" fmla="*/ 176 h 191"/>
                <a:gd name="T14" fmla="*/ 191 w 191"/>
                <a:gd name="T15" fmla="*/ 14 h 191"/>
                <a:gd name="T16" fmla="*/ 176 w 191"/>
                <a:gd name="T17" fmla="*/ 0 h 191"/>
                <a:gd name="T18" fmla="*/ 158 w 191"/>
                <a:gd name="T19" fmla="*/ 106 h 191"/>
                <a:gd name="T20" fmla="*/ 150 w 191"/>
                <a:gd name="T21" fmla="*/ 113 h 191"/>
                <a:gd name="T22" fmla="*/ 150 w 191"/>
                <a:gd name="T23" fmla="*/ 113 h 191"/>
                <a:gd name="T24" fmla="*/ 145 w 191"/>
                <a:gd name="T25" fmla="*/ 113 h 191"/>
                <a:gd name="T26" fmla="*/ 111 w 191"/>
                <a:gd name="T27" fmla="*/ 113 h 191"/>
                <a:gd name="T28" fmla="*/ 111 w 191"/>
                <a:gd name="T29" fmla="*/ 145 h 191"/>
                <a:gd name="T30" fmla="*/ 111 w 191"/>
                <a:gd name="T31" fmla="*/ 152 h 191"/>
                <a:gd name="T32" fmla="*/ 104 w 191"/>
                <a:gd name="T33" fmla="*/ 159 h 191"/>
                <a:gd name="T34" fmla="*/ 82 w 191"/>
                <a:gd name="T35" fmla="*/ 159 h 191"/>
                <a:gd name="T36" fmla="*/ 74 w 191"/>
                <a:gd name="T37" fmla="*/ 152 h 191"/>
                <a:gd name="T38" fmla="*/ 74 w 191"/>
                <a:gd name="T39" fmla="*/ 145 h 191"/>
                <a:gd name="T40" fmla="*/ 74 w 191"/>
                <a:gd name="T41" fmla="*/ 113 h 191"/>
                <a:gd name="T42" fmla="*/ 41 w 191"/>
                <a:gd name="T43" fmla="*/ 113 h 191"/>
                <a:gd name="T44" fmla="*/ 36 w 191"/>
                <a:gd name="T45" fmla="*/ 113 h 191"/>
                <a:gd name="T46" fmla="*/ 28 w 191"/>
                <a:gd name="T47" fmla="*/ 106 h 191"/>
                <a:gd name="T48" fmla="*/ 28 w 191"/>
                <a:gd name="T49" fmla="*/ 83 h 191"/>
                <a:gd name="T50" fmla="*/ 36 w 191"/>
                <a:gd name="T51" fmla="*/ 76 h 191"/>
                <a:gd name="T52" fmla="*/ 41 w 191"/>
                <a:gd name="T53" fmla="*/ 76 h 191"/>
                <a:gd name="T54" fmla="*/ 74 w 191"/>
                <a:gd name="T55" fmla="*/ 76 h 191"/>
                <a:gd name="T56" fmla="*/ 74 w 191"/>
                <a:gd name="T57" fmla="*/ 44 h 191"/>
                <a:gd name="T58" fmla="*/ 74 w 191"/>
                <a:gd name="T59" fmla="*/ 37 h 191"/>
                <a:gd name="T60" fmla="*/ 82 w 191"/>
                <a:gd name="T61" fmla="*/ 30 h 191"/>
                <a:gd name="T62" fmla="*/ 104 w 191"/>
                <a:gd name="T63" fmla="*/ 30 h 191"/>
                <a:gd name="T64" fmla="*/ 111 w 191"/>
                <a:gd name="T65" fmla="*/ 37 h 191"/>
                <a:gd name="T66" fmla="*/ 111 w 191"/>
                <a:gd name="T67" fmla="*/ 44 h 191"/>
                <a:gd name="T68" fmla="*/ 111 w 191"/>
                <a:gd name="T69" fmla="*/ 76 h 191"/>
                <a:gd name="T70" fmla="*/ 145 w 191"/>
                <a:gd name="T71" fmla="*/ 76 h 191"/>
                <a:gd name="T72" fmla="*/ 150 w 191"/>
                <a:gd name="T73" fmla="*/ 76 h 191"/>
                <a:gd name="T74" fmla="*/ 150 w 191"/>
                <a:gd name="T75" fmla="*/ 76 h 191"/>
                <a:gd name="T76" fmla="*/ 158 w 191"/>
                <a:gd name="T77" fmla="*/ 83 h 191"/>
                <a:gd name="T78" fmla="*/ 158 w 191"/>
                <a:gd name="T7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91">
                  <a:moveTo>
                    <a:pt x="176" y="0"/>
                  </a:moveTo>
                  <a:cubicBezTo>
                    <a:pt x="14" y="0"/>
                    <a:pt x="14" y="0"/>
                    <a:pt x="14" y="0"/>
                  </a:cubicBezTo>
                  <a:cubicBezTo>
                    <a:pt x="6" y="0"/>
                    <a:pt x="0" y="6"/>
                    <a:pt x="0" y="14"/>
                  </a:cubicBezTo>
                  <a:cubicBezTo>
                    <a:pt x="0" y="176"/>
                    <a:pt x="0" y="176"/>
                    <a:pt x="0" y="176"/>
                  </a:cubicBezTo>
                  <a:cubicBezTo>
                    <a:pt x="0" y="184"/>
                    <a:pt x="6" y="191"/>
                    <a:pt x="14" y="191"/>
                  </a:cubicBezTo>
                  <a:cubicBezTo>
                    <a:pt x="176" y="191"/>
                    <a:pt x="176" y="191"/>
                    <a:pt x="176" y="191"/>
                  </a:cubicBezTo>
                  <a:cubicBezTo>
                    <a:pt x="184" y="191"/>
                    <a:pt x="191" y="184"/>
                    <a:pt x="191" y="176"/>
                  </a:cubicBezTo>
                  <a:cubicBezTo>
                    <a:pt x="191" y="14"/>
                    <a:pt x="191" y="14"/>
                    <a:pt x="191" y="14"/>
                  </a:cubicBezTo>
                  <a:cubicBezTo>
                    <a:pt x="191" y="6"/>
                    <a:pt x="184" y="0"/>
                    <a:pt x="176" y="0"/>
                  </a:cubicBezTo>
                  <a:close/>
                  <a:moveTo>
                    <a:pt x="158" y="106"/>
                  </a:moveTo>
                  <a:cubicBezTo>
                    <a:pt x="158" y="110"/>
                    <a:pt x="154" y="113"/>
                    <a:pt x="150" y="113"/>
                  </a:cubicBezTo>
                  <a:cubicBezTo>
                    <a:pt x="150" y="113"/>
                    <a:pt x="150" y="113"/>
                    <a:pt x="150" y="113"/>
                  </a:cubicBezTo>
                  <a:cubicBezTo>
                    <a:pt x="145" y="113"/>
                    <a:pt x="145" y="113"/>
                    <a:pt x="145" y="113"/>
                  </a:cubicBezTo>
                  <a:cubicBezTo>
                    <a:pt x="111" y="113"/>
                    <a:pt x="111" y="113"/>
                    <a:pt x="111" y="113"/>
                  </a:cubicBezTo>
                  <a:cubicBezTo>
                    <a:pt x="111" y="145"/>
                    <a:pt x="111" y="145"/>
                    <a:pt x="111" y="145"/>
                  </a:cubicBezTo>
                  <a:cubicBezTo>
                    <a:pt x="111" y="152"/>
                    <a:pt x="111" y="152"/>
                    <a:pt x="111" y="152"/>
                  </a:cubicBezTo>
                  <a:cubicBezTo>
                    <a:pt x="111" y="156"/>
                    <a:pt x="108" y="159"/>
                    <a:pt x="104" y="159"/>
                  </a:cubicBezTo>
                  <a:cubicBezTo>
                    <a:pt x="82" y="159"/>
                    <a:pt x="82" y="159"/>
                    <a:pt x="82" y="159"/>
                  </a:cubicBezTo>
                  <a:cubicBezTo>
                    <a:pt x="78" y="159"/>
                    <a:pt x="74" y="156"/>
                    <a:pt x="74" y="152"/>
                  </a:cubicBezTo>
                  <a:cubicBezTo>
                    <a:pt x="74" y="145"/>
                    <a:pt x="74" y="145"/>
                    <a:pt x="74" y="145"/>
                  </a:cubicBezTo>
                  <a:cubicBezTo>
                    <a:pt x="74" y="113"/>
                    <a:pt x="74" y="113"/>
                    <a:pt x="74" y="113"/>
                  </a:cubicBezTo>
                  <a:cubicBezTo>
                    <a:pt x="41" y="113"/>
                    <a:pt x="41" y="113"/>
                    <a:pt x="41" y="113"/>
                  </a:cubicBezTo>
                  <a:cubicBezTo>
                    <a:pt x="36" y="113"/>
                    <a:pt x="36" y="113"/>
                    <a:pt x="36" y="113"/>
                  </a:cubicBezTo>
                  <a:cubicBezTo>
                    <a:pt x="32" y="113"/>
                    <a:pt x="28" y="110"/>
                    <a:pt x="28" y="106"/>
                  </a:cubicBezTo>
                  <a:cubicBezTo>
                    <a:pt x="28" y="83"/>
                    <a:pt x="28" y="83"/>
                    <a:pt x="28" y="83"/>
                  </a:cubicBezTo>
                  <a:cubicBezTo>
                    <a:pt x="28" y="79"/>
                    <a:pt x="32" y="76"/>
                    <a:pt x="36" y="76"/>
                  </a:cubicBezTo>
                  <a:cubicBezTo>
                    <a:pt x="41" y="76"/>
                    <a:pt x="41" y="76"/>
                    <a:pt x="41" y="76"/>
                  </a:cubicBezTo>
                  <a:cubicBezTo>
                    <a:pt x="74" y="76"/>
                    <a:pt x="74" y="76"/>
                    <a:pt x="74" y="76"/>
                  </a:cubicBezTo>
                  <a:cubicBezTo>
                    <a:pt x="74" y="44"/>
                    <a:pt x="74" y="44"/>
                    <a:pt x="74" y="44"/>
                  </a:cubicBezTo>
                  <a:cubicBezTo>
                    <a:pt x="74" y="37"/>
                    <a:pt x="74" y="37"/>
                    <a:pt x="74" y="37"/>
                  </a:cubicBezTo>
                  <a:cubicBezTo>
                    <a:pt x="74" y="33"/>
                    <a:pt x="78" y="30"/>
                    <a:pt x="82" y="30"/>
                  </a:cubicBezTo>
                  <a:cubicBezTo>
                    <a:pt x="104" y="30"/>
                    <a:pt x="104" y="30"/>
                    <a:pt x="104" y="30"/>
                  </a:cubicBezTo>
                  <a:cubicBezTo>
                    <a:pt x="108" y="30"/>
                    <a:pt x="111" y="33"/>
                    <a:pt x="111" y="37"/>
                  </a:cubicBezTo>
                  <a:cubicBezTo>
                    <a:pt x="111" y="44"/>
                    <a:pt x="111" y="44"/>
                    <a:pt x="111" y="44"/>
                  </a:cubicBezTo>
                  <a:cubicBezTo>
                    <a:pt x="111" y="76"/>
                    <a:pt x="111" y="76"/>
                    <a:pt x="111" y="76"/>
                  </a:cubicBezTo>
                  <a:cubicBezTo>
                    <a:pt x="145" y="76"/>
                    <a:pt x="145" y="76"/>
                    <a:pt x="145" y="76"/>
                  </a:cubicBezTo>
                  <a:cubicBezTo>
                    <a:pt x="150" y="76"/>
                    <a:pt x="150" y="76"/>
                    <a:pt x="150" y="76"/>
                  </a:cubicBezTo>
                  <a:cubicBezTo>
                    <a:pt x="150" y="76"/>
                    <a:pt x="150" y="76"/>
                    <a:pt x="150" y="76"/>
                  </a:cubicBezTo>
                  <a:cubicBezTo>
                    <a:pt x="154" y="76"/>
                    <a:pt x="158" y="79"/>
                    <a:pt x="158" y="83"/>
                  </a:cubicBezTo>
                  <a:lnTo>
                    <a:pt x="158"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7" name="Freeform 198"/>
            <p:cNvSpPr>
              <a:spLocks noEditPoints="1"/>
            </p:cNvSpPr>
            <p:nvPr/>
          </p:nvSpPr>
          <p:spPr bwMode="auto">
            <a:xfrm>
              <a:off x="3978275" y="4849813"/>
              <a:ext cx="146050" cy="147638"/>
            </a:xfrm>
            <a:custGeom>
              <a:avLst/>
              <a:gdLst>
                <a:gd name="T0" fmla="*/ 177 w 191"/>
                <a:gd name="T1" fmla="*/ 0 h 192"/>
                <a:gd name="T2" fmla="*/ 15 w 191"/>
                <a:gd name="T3" fmla="*/ 0 h 192"/>
                <a:gd name="T4" fmla="*/ 0 w 191"/>
                <a:gd name="T5" fmla="*/ 15 h 192"/>
                <a:gd name="T6" fmla="*/ 0 w 191"/>
                <a:gd name="T7" fmla="*/ 177 h 192"/>
                <a:gd name="T8" fmla="*/ 15 w 191"/>
                <a:gd name="T9" fmla="*/ 192 h 192"/>
                <a:gd name="T10" fmla="*/ 177 w 191"/>
                <a:gd name="T11" fmla="*/ 192 h 192"/>
                <a:gd name="T12" fmla="*/ 191 w 191"/>
                <a:gd name="T13" fmla="*/ 177 h 192"/>
                <a:gd name="T14" fmla="*/ 191 w 191"/>
                <a:gd name="T15" fmla="*/ 15 h 192"/>
                <a:gd name="T16" fmla="*/ 177 w 191"/>
                <a:gd name="T17" fmla="*/ 0 h 192"/>
                <a:gd name="T18" fmla="*/ 154 w 191"/>
                <a:gd name="T19" fmla="*/ 140 h 192"/>
                <a:gd name="T20" fmla="*/ 138 w 191"/>
                <a:gd name="T21" fmla="*/ 156 h 192"/>
                <a:gd name="T22" fmla="*/ 128 w 191"/>
                <a:gd name="T23" fmla="*/ 156 h 192"/>
                <a:gd name="T24" fmla="*/ 128 w 191"/>
                <a:gd name="T25" fmla="*/ 156 h 192"/>
                <a:gd name="T26" fmla="*/ 128 w 191"/>
                <a:gd name="T27" fmla="*/ 156 h 192"/>
                <a:gd name="T28" fmla="*/ 101 w 191"/>
                <a:gd name="T29" fmla="*/ 128 h 192"/>
                <a:gd name="T30" fmla="*/ 73 w 191"/>
                <a:gd name="T31" fmla="*/ 156 h 192"/>
                <a:gd name="T32" fmla="*/ 63 w 191"/>
                <a:gd name="T33" fmla="*/ 156 h 192"/>
                <a:gd name="T34" fmla="*/ 47 w 191"/>
                <a:gd name="T35" fmla="*/ 140 h 192"/>
                <a:gd name="T36" fmla="*/ 47 w 191"/>
                <a:gd name="T37" fmla="*/ 130 h 192"/>
                <a:gd name="T38" fmla="*/ 53 w 191"/>
                <a:gd name="T39" fmla="*/ 124 h 192"/>
                <a:gd name="T40" fmla="*/ 74 w 191"/>
                <a:gd name="T41" fmla="*/ 102 h 192"/>
                <a:gd name="T42" fmla="*/ 51 w 191"/>
                <a:gd name="T43" fmla="*/ 78 h 192"/>
                <a:gd name="T44" fmla="*/ 47 w 191"/>
                <a:gd name="T45" fmla="*/ 75 h 192"/>
                <a:gd name="T46" fmla="*/ 47 w 191"/>
                <a:gd name="T47" fmla="*/ 64 h 192"/>
                <a:gd name="T48" fmla="*/ 63 w 191"/>
                <a:gd name="T49" fmla="*/ 48 h 192"/>
                <a:gd name="T50" fmla="*/ 73 w 191"/>
                <a:gd name="T51" fmla="*/ 48 h 192"/>
                <a:gd name="T52" fmla="*/ 101 w 191"/>
                <a:gd name="T53" fmla="*/ 76 h 192"/>
                <a:gd name="T54" fmla="*/ 117 w 191"/>
                <a:gd name="T55" fmla="*/ 59 h 192"/>
                <a:gd name="T56" fmla="*/ 128 w 191"/>
                <a:gd name="T57" fmla="*/ 48 h 192"/>
                <a:gd name="T58" fmla="*/ 138 w 191"/>
                <a:gd name="T59" fmla="*/ 48 h 192"/>
                <a:gd name="T60" fmla="*/ 154 w 191"/>
                <a:gd name="T61" fmla="*/ 64 h 192"/>
                <a:gd name="T62" fmla="*/ 154 w 191"/>
                <a:gd name="T63" fmla="*/ 75 h 192"/>
                <a:gd name="T64" fmla="*/ 144 w 191"/>
                <a:gd name="T65" fmla="*/ 85 h 192"/>
                <a:gd name="T66" fmla="*/ 144 w 191"/>
                <a:gd name="T67" fmla="*/ 85 h 192"/>
                <a:gd name="T68" fmla="*/ 127 w 191"/>
                <a:gd name="T69" fmla="*/ 102 h 192"/>
                <a:gd name="T70" fmla="*/ 151 w 191"/>
                <a:gd name="T71" fmla="*/ 126 h 192"/>
                <a:gd name="T72" fmla="*/ 151 w 191"/>
                <a:gd name="T73" fmla="*/ 126 h 192"/>
                <a:gd name="T74" fmla="*/ 154 w 191"/>
                <a:gd name="T75" fmla="*/ 130 h 192"/>
                <a:gd name="T76" fmla="*/ 154 w 191"/>
                <a:gd name="T77"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192">
                  <a:moveTo>
                    <a:pt x="177" y="0"/>
                  </a:moveTo>
                  <a:cubicBezTo>
                    <a:pt x="15" y="0"/>
                    <a:pt x="15" y="0"/>
                    <a:pt x="15" y="0"/>
                  </a:cubicBezTo>
                  <a:cubicBezTo>
                    <a:pt x="7" y="0"/>
                    <a:pt x="0" y="7"/>
                    <a:pt x="0" y="15"/>
                  </a:cubicBezTo>
                  <a:cubicBezTo>
                    <a:pt x="0" y="177"/>
                    <a:pt x="0" y="177"/>
                    <a:pt x="0" y="177"/>
                  </a:cubicBezTo>
                  <a:cubicBezTo>
                    <a:pt x="0" y="185"/>
                    <a:pt x="7" y="192"/>
                    <a:pt x="15" y="192"/>
                  </a:cubicBezTo>
                  <a:cubicBezTo>
                    <a:pt x="177" y="192"/>
                    <a:pt x="177" y="192"/>
                    <a:pt x="177" y="192"/>
                  </a:cubicBezTo>
                  <a:cubicBezTo>
                    <a:pt x="185" y="192"/>
                    <a:pt x="191" y="185"/>
                    <a:pt x="191" y="177"/>
                  </a:cubicBezTo>
                  <a:cubicBezTo>
                    <a:pt x="191" y="15"/>
                    <a:pt x="191" y="15"/>
                    <a:pt x="191" y="15"/>
                  </a:cubicBezTo>
                  <a:cubicBezTo>
                    <a:pt x="191" y="7"/>
                    <a:pt x="185" y="0"/>
                    <a:pt x="177" y="0"/>
                  </a:cubicBezTo>
                  <a:close/>
                  <a:moveTo>
                    <a:pt x="154" y="140"/>
                  </a:moveTo>
                  <a:cubicBezTo>
                    <a:pt x="138" y="156"/>
                    <a:pt x="138" y="156"/>
                    <a:pt x="138" y="156"/>
                  </a:cubicBezTo>
                  <a:cubicBezTo>
                    <a:pt x="136" y="159"/>
                    <a:pt x="131" y="159"/>
                    <a:pt x="128" y="156"/>
                  </a:cubicBezTo>
                  <a:cubicBezTo>
                    <a:pt x="128" y="156"/>
                    <a:pt x="128" y="156"/>
                    <a:pt x="128" y="156"/>
                  </a:cubicBezTo>
                  <a:cubicBezTo>
                    <a:pt x="128" y="156"/>
                    <a:pt x="128" y="156"/>
                    <a:pt x="128" y="156"/>
                  </a:cubicBezTo>
                  <a:cubicBezTo>
                    <a:pt x="101" y="128"/>
                    <a:pt x="101" y="128"/>
                    <a:pt x="101" y="128"/>
                  </a:cubicBezTo>
                  <a:cubicBezTo>
                    <a:pt x="73" y="156"/>
                    <a:pt x="73" y="156"/>
                    <a:pt x="73" y="156"/>
                  </a:cubicBezTo>
                  <a:cubicBezTo>
                    <a:pt x="70" y="159"/>
                    <a:pt x="66" y="159"/>
                    <a:pt x="63" y="156"/>
                  </a:cubicBezTo>
                  <a:cubicBezTo>
                    <a:pt x="47" y="140"/>
                    <a:pt x="47" y="140"/>
                    <a:pt x="47" y="140"/>
                  </a:cubicBezTo>
                  <a:cubicBezTo>
                    <a:pt x="44" y="137"/>
                    <a:pt x="44" y="132"/>
                    <a:pt x="47" y="130"/>
                  </a:cubicBezTo>
                  <a:cubicBezTo>
                    <a:pt x="53" y="124"/>
                    <a:pt x="53" y="124"/>
                    <a:pt x="53" y="124"/>
                  </a:cubicBezTo>
                  <a:cubicBezTo>
                    <a:pt x="74" y="102"/>
                    <a:pt x="74" y="102"/>
                    <a:pt x="74" y="102"/>
                  </a:cubicBezTo>
                  <a:cubicBezTo>
                    <a:pt x="51" y="78"/>
                    <a:pt x="51" y="78"/>
                    <a:pt x="51" y="78"/>
                  </a:cubicBezTo>
                  <a:cubicBezTo>
                    <a:pt x="47" y="75"/>
                    <a:pt x="47" y="75"/>
                    <a:pt x="47" y="75"/>
                  </a:cubicBezTo>
                  <a:cubicBezTo>
                    <a:pt x="44" y="72"/>
                    <a:pt x="44" y="67"/>
                    <a:pt x="47" y="64"/>
                  </a:cubicBezTo>
                  <a:cubicBezTo>
                    <a:pt x="63" y="48"/>
                    <a:pt x="63" y="48"/>
                    <a:pt x="63" y="48"/>
                  </a:cubicBezTo>
                  <a:cubicBezTo>
                    <a:pt x="66" y="45"/>
                    <a:pt x="70" y="45"/>
                    <a:pt x="73" y="48"/>
                  </a:cubicBezTo>
                  <a:cubicBezTo>
                    <a:pt x="101" y="76"/>
                    <a:pt x="101" y="76"/>
                    <a:pt x="101" y="76"/>
                  </a:cubicBezTo>
                  <a:cubicBezTo>
                    <a:pt x="117" y="59"/>
                    <a:pt x="117" y="59"/>
                    <a:pt x="117" y="59"/>
                  </a:cubicBezTo>
                  <a:cubicBezTo>
                    <a:pt x="128" y="48"/>
                    <a:pt x="128" y="48"/>
                    <a:pt x="128" y="48"/>
                  </a:cubicBezTo>
                  <a:cubicBezTo>
                    <a:pt x="131" y="45"/>
                    <a:pt x="136" y="45"/>
                    <a:pt x="138" y="48"/>
                  </a:cubicBezTo>
                  <a:cubicBezTo>
                    <a:pt x="154" y="64"/>
                    <a:pt x="154" y="64"/>
                    <a:pt x="154" y="64"/>
                  </a:cubicBezTo>
                  <a:cubicBezTo>
                    <a:pt x="157" y="67"/>
                    <a:pt x="157" y="72"/>
                    <a:pt x="154" y="75"/>
                  </a:cubicBezTo>
                  <a:cubicBezTo>
                    <a:pt x="144" y="85"/>
                    <a:pt x="144" y="85"/>
                    <a:pt x="144" y="85"/>
                  </a:cubicBezTo>
                  <a:cubicBezTo>
                    <a:pt x="144" y="85"/>
                    <a:pt x="144" y="85"/>
                    <a:pt x="144" y="85"/>
                  </a:cubicBezTo>
                  <a:cubicBezTo>
                    <a:pt x="127" y="102"/>
                    <a:pt x="127" y="102"/>
                    <a:pt x="127" y="102"/>
                  </a:cubicBezTo>
                  <a:cubicBezTo>
                    <a:pt x="151" y="126"/>
                    <a:pt x="151" y="126"/>
                    <a:pt x="151" y="126"/>
                  </a:cubicBezTo>
                  <a:cubicBezTo>
                    <a:pt x="151" y="126"/>
                    <a:pt x="151" y="126"/>
                    <a:pt x="151" y="126"/>
                  </a:cubicBezTo>
                  <a:cubicBezTo>
                    <a:pt x="154" y="130"/>
                    <a:pt x="154" y="130"/>
                    <a:pt x="154" y="130"/>
                  </a:cubicBezTo>
                  <a:cubicBezTo>
                    <a:pt x="157" y="132"/>
                    <a:pt x="157" y="137"/>
                    <a:pt x="154" y="1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8" name="Freeform 199"/>
            <p:cNvSpPr>
              <a:spLocks noEditPoints="1"/>
            </p:cNvSpPr>
            <p:nvPr/>
          </p:nvSpPr>
          <p:spPr bwMode="auto">
            <a:xfrm>
              <a:off x="3978275" y="4683125"/>
              <a:ext cx="146050" cy="146050"/>
            </a:xfrm>
            <a:custGeom>
              <a:avLst/>
              <a:gdLst>
                <a:gd name="T0" fmla="*/ 177 w 191"/>
                <a:gd name="T1" fmla="*/ 0 h 191"/>
                <a:gd name="T2" fmla="*/ 15 w 191"/>
                <a:gd name="T3" fmla="*/ 0 h 191"/>
                <a:gd name="T4" fmla="*/ 0 w 191"/>
                <a:gd name="T5" fmla="*/ 14 h 191"/>
                <a:gd name="T6" fmla="*/ 0 w 191"/>
                <a:gd name="T7" fmla="*/ 176 h 191"/>
                <a:gd name="T8" fmla="*/ 15 w 191"/>
                <a:gd name="T9" fmla="*/ 191 h 191"/>
                <a:gd name="T10" fmla="*/ 177 w 191"/>
                <a:gd name="T11" fmla="*/ 191 h 191"/>
                <a:gd name="T12" fmla="*/ 191 w 191"/>
                <a:gd name="T13" fmla="*/ 176 h 191"/>
                <a:gd name="T14" fmla="*/ 191 w 191"/>
                <a:gd name="T15" fmla="*/ 14 h 191"/>
                <a:gd name="T16" fmla="*/ 177 w 191"/>
                <a:gd name="T17" fmla="*/ 0 h 191"/>
                <a:gd name="T18" fmla="*/ 161 w 191"/>
                <a:gd name="T19" fmla="*/ 106 h 191"/>
                <a:gd name="T20" fmla="*/ 153 w 191"/>
                <a:gd name="T21" fmla="*/ 113 h 191"/>
                <a:gd name="T22" fmla="*/ 153 w 191"/>
                <a:gd name="T23" fmla="*/ 113 h 191"/>
                <a:gd name="T24" fmla="*/ 148 w 191"/>
                <a:gd name="T25" fmla="*/ 113 h 191"/>
                <a:gd name="T26" fmla="*/ 44 w 191"/>
                <a:gd name="T27" fmla="*/ 113 h 191"/>
                <a:gd name="T28" fmla="*/ 38 w 191"/>
                <a:gd name="T29" fmla="*/ 113 h 191"/>
                <a:gd name="T30" fmla="*/ 31 w 191"/>
                <a:gd name="T31" fmla="*/ 106 h 191"/>
                <a:gd name="T32" fmla="*/ 31 w 191"/>
                <a:gd name="T33" fmla="*/ 95 h 191"/>
                <a:gd name="T34" fmla="*/ 31 w 191"/>
                <a:gd name="T35" fmla="*/ 83 h 191"/>
                <a:gd name="T36" fmla="*/ 38 w 191"/>
                <a:gd name="T37" fmla="*/ 76 h 191"/>
                <a:gd name="T38" fmla="*/ 44 w 191"/>
                <a:gd name="T39" fmla="*/ 76 h 191"/>
                <a:gd name="T40" fmla="*/ 148 w 191"/>
                <a:gd name="T41" fmla="*/ 76 h 191"/>
                <a:gd name="T42" fmla="*/ 153 w 191"/>
                <a:gd name="T43" fmla="*/ 76 h 191"/>
                <a:gd name="T44" fmla="*/ 153 w 191"/>
                <a:gd name="T45" fmla="*/ 76 h 191"/>
                <a:gd name="T46" fmla="*/ 161 w 191"/>
                <a:gd name="T47" fmla="*/ 83 h 191"/>
                <a:gd name="T48" fmla="*/ 161 w 191"/>
                <a:gd name="T4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177" y="0"/>
                  </a:moveTo>
                  <a:cubicBezTo>
                    <a:pt x="15" y="0"/>
                    <a:pt x="15" y="0"/>
                    <a:pt x="15" y="0"/>
                  </a:cubicBezTo>
                  <a:cubicBezTo>
                    <a:pt x="7" y="0"/>
                    <a:pt x="0" y="6"/>
                    <a:pt x="0" y="14"/>
                  </a:cubicBezTo>
                  <a:cubicBezTo>
                    <a:pt x="0" y="176"/>
                    <a:pt x="0" y="176"/>
                    <a:pt x="0" y="176"/>
                  </a:cubicBezTo>
                  <a:cubicBezTo>
                    <a:pt x="0" y="184"/>
                    <a:pt x="7" y="191"/>
                    <a:pt x="15" y="191"/>
                  </a:cubicBezTo>
                  <a:cubicBezTo>
                    <a:pt x="177" y="191"/>
                    <a:pt x="177" y="191"/>
                    <a:pt x="177" y="191"/>
                  </a:cubicBezTo>
                  <a:cubicBezTo>
                    <a:pt x="185" y="191"/>
                    <a:pt x="191" y="184"/>
                    <a:pt x="191" y="176"/>
                  </a:cubicBezTo>
                  <a:cubicBezTo>
                    <a:pt x="191" y="14"/>
                    <a:pt x="191" y="14"/>
                    <a:pt x="191" y="14"/>
                  </a:cubicBezTo>
                  <a:cubicBezTo>
                    <a:pt x="191" y="6"/>
                    <a:pt x="185" y="0"/>
                    <a:pt x="177" y="0"/>
                  </a:cubicBezTo>
                  <a:close/>
                  <a:moveTo>
                    <a:pt x="161" y="106"/>
                  </a:moveTo>
                  <a:cubicBezTo>
                    <a:pt x="161" y="110"/>
                    <a:pt x="157" y="113"/>
                    <a:pt x="153" y="113"/>
                  </a:cubicBezTo>
                  <a:cubicBezTo>
                    <a:pt x="153" y="113"/>
                    <a:pt x="153" y="113"/>
                    <a:pt x="153" y="113"/>
                  </a:cubicBezTo>
                  <a:cubicBezTo>
                    <a:pt x="148" y="113"/>
                    <a:pt x="148" y="113"/>
                    <a:pt x="148" y="113"/>
                  </a:cubicBezTo>
                  <a:cubicBezTo>
                    <a:pt x="44" y="113"/>
                    <a:pt x="44" y="113"/>
                    <a:pt x="44" y="113"/>
                  </a:cubicBezTo>
                  <a:cubicBezTo>
                    <a:pt x="38" y="113"/>
                    <a:pt x="38" y="113"/>
                    <a:pt x="38" y="113"/>
                  </a:cubicBezTo>
                  <a:cubicBezTo>
                    <a:pt x="34" y="113"/>
                    <a:pt x="31" y="110"/>
                    <a:pt x="31" y="106"/>
                  </a:cubicBezTo>
                  <a:cubicBezTo>
                    <a:pt x="31" y="95"/>
                    <a:pt x="31" y="95"/>
                    <a:pt x="31" y="95"/>
                  </a:cubicBezTo>
                  <a:cubicBezTo>
                    <a:pt x="31" y="83"/>
                    <a:pt x="31" y="83"/>
                    <a:pt x="31" y="83"/>
                  </a:cubicBezTo>
                  <a:cubicBezTo>
                    <a:pt x="31" y="79"/>
                    <a:pt x="34" y="76"/>
                    <a:pt x="38" y="76"/>
                  </a:cubicBezTo>
                  <a:cubicBezTo>
                    <a:pt x="44" y="76"/>
                    <a:pt x="44" y="76"/>
                    <a:pt x="44" y="76"/>
                  </a:cubicBezTo>
                  <a:cubicBezTo>
                    <a:pt x="148" y="76"/>
                    <a:pt x="148" y="76"/>
                    <a:pt x="148" y="76"/>
                  </a:cubicBezTo>
                  <a:cubicBezTo>
                    <a:pt x="153" y="76"/>
                    <a:pt x="153" y="76"/>
                    <a:pt x="153" y="76"/>
                  </a:cubicBezTo>
                  <a:cubicBezTo>
                    <a:pt x="153" y="76"/>
                    <a:pt x="153" y="76"/>
                    <a:pt x="153" y="76"/>
                  </a:cubicBezTo>
                  <a:cubicBezTo>
                    <a:pt x="157" y="76"/>
                    <a:pt x="161" y="79"/>
                    <a:pt x="161" y="83"/>
                  </a:cubicBezTo>
                  <a:lnTo>
                    <a:pt x="161"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09" name="Freeform 200"/>
          <p:cNvSpPr>
            <a:spLocks noEditPoints="1"/>
          </p:cNvSpPr>
          <p:nvPr/>
        </p:nvSpPr>
        <p:spPr bwMode="auto">
          <a:xfrm>
            <a:off x="411163" y="3290888"/>
            <a:ext cx="420687" cy="395287"/>
          </a:xfrm>
          <a:custGeom>
            <a:avLst/>
            <a:gdLst>
              <a:gd name="T0" fmla="*/ 394 w 548"/>
              <a:gd name="T1" fmla="*/ 0 h 514"/>
              <a:gd name="T2" fmla="*/ 240 w 548"/>
              <a:gd name="T3" fmla="*/ 153 h 514"/>
              <a:gd name="T4" fmla="*/ 240 w 548"/>
              <a:gd name="T5" fmla="*/ 206 h 514"/>
              <a:gd name="T6" fmla="*/ 0 w 548"/>
              <a:gd name="T7" fmla="*/ 206 h 514"/>
              <a:gd name="T8" fmla="*/ 0 w 548"/>
              <a:gd name="T9" fmla="*/ 514 h 514"/>
              <a:gd name="T10" fmla="*/ 377 w 548"/>
              <a:gd name="T11" fmla="*/ 514 h 514"/>
              <a:gd name="T12" fmla="*/ 377 w 548"/>
              <a:gd name="T13" fmla="*/ 206 h 514"/>
              <a:gd name="T14" fmla="*/ 308 w 548"/>
              <a:gd name="T15" fmla="*/ 206 h 514"/>
              <a:gd name="T16" fmla="*/ 308 w 548"/>
              <a:gd name="T17" fmla="*/ 153 h 514"/>
              <a:gd name="T18" fmla="*/ 394 w 548"/>
              <a:gd name="T19" fmla="*/ 68 h 514"/>
              <a:gd name="T20" fmla="*/ 479 w 548"/>
              <a:gd name="T21" fmla="*/ 153 h 514"/>
              <a:gd name="T22" fmla="*/ 479 w 548"/>
              <a:gd name="T23" fmla="*/ 206 h 514"/>
              <a:gd name="T24" fmla="*/ 548 w 548"/>
              <a:gd name="T25" fmla="*/ 206 h 514"/>
              <a:gd name="T26" fmla="*/ 548 w 548"/>
              <a:gd name="T27" fmla="*/ 153 h 514"/>
              <a:gd name="T28" fmla="*/ 394 w 548"/>
              <a:gd name="T29" fmla="*/ 0 h 514"/>
              <a:gd name="T30" fmla="*/ 216 w 548"/>
              <a:gd name="T31" fmla="*/ 434 h 514"/>
              <a:gd name="T32" fmla="*/ 145 w 548"/>
              <a:gd name="T33" fmla="*/ 434 h 514"/>
              <a:gd name="T34" fmla="*/ 161 w 548"/>
              <a:gd name="T35" fmla="*/ 373 h 514"/>
              <a:gd name="T36" fmla="*/ 137 w 548"/>
              <a:gd name="T37" fmla="*/ 334 h 514"/>
              <a:gd name="T38" fmla="*/ 180 w 548"/>
              <a:gd name="T39" fmla="*/ 291 h 514"/>
              <a:gd name="T40" fmla="*/ 224 w 548"/>
              <a:gd name="T41" fmla="*/ 334 h 514"/>
              <a:gd name="T42" fmla="*/ 200 w 548"/>
              <a:gd name="T43" fmla="*/ 373 h 514"/>
              <a:gd name="T44" fmla="*/ 216 w 548"/>
              <a:gd name="T45" fmla="*/ 43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8" h="514">
                <a:moveTo>
                  <a:pt x="394" y="0"/>
                </a:moveTo>
                <a:cubicBezTo>
                  <a:pt x="309" y="0"/>
                  <a:pt x="240" y="69"/>
                  <a:pt x="240" y="153"/>
                </a:cubicBezTo>
                <a:cubicBezTo>
                  <a:pt x="240" y="206"/>
                  <a:pt x="240" y="206"/>
                  <a:pt x="240" y="206"/>
                </a:cubicBezTo>
                <a:cubicBezTo>
                  <a:pt x="0" y="206"/>
                  <a:pt x="0" y="206"/>
                  <a:pt x="0" y="206"/>
                </a:cubicBezTo>
                <a:cubicBezTo>
                  <a:pt x="0" y="514"/>
                  <a:pt x="0" y="514"/>
                  <a:pt x="0" y="514"/>
                </a:cubicBezTo>
                <a:cubicBezTo>
                  <a:pt x="377" y="514"/>
                  <a:pt x="377" y="514"/>
                  <a:pt x="377" y="514"/>
                </a:cubicBezTo>
                <a:cubicBezTo>
                  <a:pt x="377" y="206"/>
                  <a:pt x="377" y="206"/>
                  <a:pt x="377" y="206"/>
                </a:cubicBezTo>
                <a:cubicBezTo>
                  <a:pt x="308" y="206"/>
                  <a:pt x="308" y="206"/>
                  <a:pt x="308" y="206"/>
                </a:cubicBezTo>
                <a:cubicBezTo>
                  <a:pt x="308" y="153"/>
                  <a:pt x="308" y="153"/>
                  <a:pt x="308" y="153"/>
                </a:cubicBezTo>
                <a:cubicBezTo>
                  <a:pt x="308" y="106"/>
                  <a:pt x="347" y="68"/>
                  <a:pt x="394" y="68"/>
                </a:cubicBezTo>
                <a:cubicBezTo>
                  <a:pt x="441" y="68"/>
                  <a:pt x="479" y="106"/>
                  <a:pt x="479" y="153"/>
                </a:cubicBezTo>
                <a:cubicBezTo>
                  <a:pt x="479" y="206"/>
                  <a:pt x="479" y="206"/>
                  <a:pt x="479" y="206"/>
                </a:cubicBezTo>
                <a:cubicBezTo>
                  <a:pt x="548" y="206"/>
                  <a:pt x="548" y="206"/>
                  <a:pt x="548" y="206"/>
                </a:cubicBezTo>
                <a:cubicBezTo>
                  <a:pt x="548" y="153"/>
                  <a:pt x="548" y="153"/>
                  <a:pt x="548" y="153"/>
                </a:cubicBezTo>
                <a:cubicBezTo>
                  <a:pt x="548" y="69"/>
                  <a:pt x="479" y="0"/>
                  <a:pt x="394" y="0"/>
                </a:cubicBezTo>
                <a:close/>
                <a:moveTo>
                  <a:pt x="216" y="434"/>
                </a:moveTo>
                <a:cubicBezTo>
                  <a:pt x="145" y="434"/>
                  <a:pt x="145" y="434"/>
                  <a:pt x="145" y="434"/>
                </a:cubicBezTo>
                <a:cubicBezTo>
                  <a:pt x="161" y="373"/>
                  <a:pt x="161" y="373"/>
                  <a:pt x="161" y="373"/>
                </a:cubicBezTo>
                <a:cubicBezTo>
                  <a:pt x="147" y="366"/>
                  <a:pt x="137" y="351"/>
                  <a:pt x="137" y="334"/>
                </a:cubicBezTo>
                <a:cubicBezTo>
                  <a:pt x="137" y="311"/>
                  <a:pt x="157" y="291"/>
                  <a:pt x="180" y="291"/>
                </a:cubicBezTo>
                <a:cubicBezTo>
                  <a:pt x="204" y="291"/>
                  <a:pt x="224" y="311"/>
                  <a:pt x="224" y="334"/>
                </a:cubicBezTo>
                <a:cubicBezTo>
                  <a:pt x="224" y="351"/>
                  <a:pt x="214" y="366"/>
                  <a:pt x="200" y="373"/>
                </a:cubicBezTo>
                <a:lnTo>
                  <a:pt x="216" y="434"/>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0" name="Freeform 201"/>
          <p:cNvSpPr>
            <a:spLocks noEditPoints="1"/>
          </p:cNvSpPr>
          <p:nvPr/>
        </p:nvSpPr>
        <p:spPr bwMode="auto">
          <a:xfrm>
            <a:off x="3278188" y="4017963"/>
            <a:ext cx="420687" cy="382587"/>
          </a:xfrm>
          <a:custGeom>
            <a:avLst/>
            <a:gdLst>
              <a:gd name="T0" fmla="*/ 484 w 548"/>
              <a:gd name="T1" fmla="*/ 63 h 498"/>
              <a:gd name="T2" fmla="*/ 476 w 548"/>
              <a:gd name="T3" fmla="*/ 52 h 498"/>
              <a:gd name="T4" fmla="*/ 354 w 548"/>
              <a:gd name="T5" fmla="*/ 0 h 498"/>
              <a:gd name="T6" fmla="*/ 132 w 548"/>
              <a:gd name="T7" fmla="*/ 52 h 498"/>
              <a:gd name="T8" fmla="*/ 63 w 548"/>
              <a:gd name="T9" fmla="*/ 60 h 498"/>
              <a:gd name="T10" fmla="*/ 58 w 548"/>
              <a:gd name="T11" fmla="*/ 63 h 498"/>
              <a:gd name="T12" fmla="*/ 0 w 548"/>
              <a:gd name="T13" fmla="*/ 423 h 498"/>
              <a:gd name="T14" fmla="*/ 42 w 548"/>
              <a:gd name="T15" fmla="*/ 479 h 498"/>
              <a:gd name="T16" fmla="*/ 100 w 548"/>
              <a:gd name="T17" fmla="*/ 498 h 498"/>
              <a:gd name="T18" fmla="*/ 433 w 548"/>
              <a:gd name="T19" fmla="*/ 481 h 498"/>
              <a:gd name="T20" fmla="*/ 490 w 548"/>
              <a:gd name="T21" fmla="*/ 498 h 498"/>
              <a:gd name="T22" fmla="*/ 506 w 548"/>
              <a:gd name="T23" fmla="*/ 479 h 498"/>
              <a:gd name="T24" fmla="*/ 548 w 548"/>
              <a:gd name="T25" fmla="*/ 121 h 498"/>
              <a:gd name="T26" fmla="*/ 192 w 548"/>
              <a:gd name="T27" fmla="*/ 29 h 498"/>
              <a:gd name="T28" fmla="*/ 384 w 548"/>
              <a:gd name="T29" fmla="*/ 52 h 498"/>
              <a:gd name="T30" fmla="*/ 371 w 548"/>
              <a:gd name="T31" fmla="*/ 60 h 498"/>
              <a:gd name="T32" fmla="*/ 177 w 548"/>
              <a:gd name="T33" fmla="*/ 63 h 498"/>
              <a:gd name="T34" fmla="*/ 169 w 548"/>
              <a:gd name="T35" fmla="*/ 52 h 498"/>
              <a:gd name="T36" fmla="*/ 192 w 548"/>
              <a:gd name="T37" fmla="*/ 29 h 498"/>
              <a:gd name="T38" fmla="*/ 82 w 548"/>
              <a:gd name="T39" fmla="*/ 402 h 498"/>
              <a:gd name="T40" fmla="*/ 82 w 548"/>
              <a:gd name="T41" fmla="*/ 376 h 498"/>
              <a:gd name="T42" fmla="*/ 479 w 548"/>
              <a:gd name="T43" fmla="*/ 389 h 498"/>
              <a:gd name="T44" fmla="*/ 466 w 548"/>
              <a:gd name="T45" fmla="*/ 324 h 498"/>
              <a:gd name="T46" fmla="*/ 69 w 548"/>
              <a:gd name="T47" fmla="*/ 311 h 498"/>
              <a:gd name="T48" fmla="*/ 466 w 548"/>
              <a:gd name="T49" fmla="*/ 298 h 498"/>
              <a:gd name="T50" fmla="*/ 466 w 548"/>
              <a:gd name="T51" fmla="*/ 324 h 498"/>
              <a:gd name="T52" fmla="*/ 82 w 548"/>
              <a:gd name="T53" fmla="*/ 246 h 498"/>
              <a:gd name="T54" fmla="*/ 82 w 548"/>
              <a:gd name="T55" fmla="*/ 220 h 498"/>
              <a:gd name="T56" fmla="*/ 479 w 548"/>
              <a:gd name="T57" fmla="*/ 233 h 498"/>
              <a:gd name="T58" fmla="*/ 466 w 548"/>
              <a:gd name="T59" fmla="*/ 168 h 498"/>
              <a:gd name="T60" fmla="*/ 69 w 548"/>
              <a:gd name="T61" fmla="*/ 155 h 498"/>
              <a:gd name="T62" fmla="*/ 466 w 548"/>
              <a:gd name="T63" fmla="*/ 142 h 498"/>
              <a:gd name="T64" fmla="*/ 466 w 548"/>
              <a:gd name="T65" fmla="*/ 16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8" h="498">
                <a:moveTo>
                  <a:pt x="490" y="63"/>
                </a:moveTo>
                <a:cubicBezTo>
                  <a:pt x="484" y="63"/>
                  <a:pt x="484" y="63"/>
                  <a:pt x="484" y="63"/>
                </a:cubicBezTo>
                <a:cubicBezTo>
                  <a:pt x="485" y="62"/>
                  <a:pt x="485" y="61"/>
                  <a:pt x="485" y="60"/>
                </a:cubicBezTo>
                <a:cubicBezTo>
                  <a:pt x="485" y="56"/>
                  <a:pt x="481" y="52"/>
                  <a:pt x="476" y="52"/>
                </a:cubicBezTo>
                <a:cubicBezTo>
                  <a:pt x="413" y="52"/>
                  <a:pt x="413" y="52"/>
                  <a:pt x="413" y="52"/>
                </a:cubicBezTo>
                <a:cubicBezTo>
                  <a:pt x="409" y="23"/>
                  <a:pt x="384" y="0"/>
                  <a:pt x="354" y="0"/>
                </a:cubicBezTo>
                <a:cubicBezTo>
                  <a:pt x="192" y="0"/>
                  <a:pt x="192" y="0"/>
                  <a:pt x="192" y="0"/>
                </a:cubicBezTo>
                <a:cubicBezTo>
                  <a:pt x="161" y="0"/>
                  <a:pt x="136" y="23"/>
                  <a:pt x="132" y="52"/>
                </a:cubicBezTo>
                <a:cubicBezTo>
                  <a:pt x="72" y="52"/>
                  <a:pt x="72" y="52"/>
                  <a:pt x="72" y="52"/>
                </a:cubicBezTo>
                <a:cubicBezTo>
                  <a:pt x="67" y="52"/>
                  <a:pt x="63" y="56"/>
                  <a:pt x="63" y="60"/>
                </a:cubicBezTo>
                <a:cubicBezTo>
                  <a:pt x="63" y="61"/>
                  <a:pt x="63" y="62"/>
                  <a:pt x="64" y="63"/>
                </a:cubicBezTo>
                <a:cubicBezTo>
                  <a:pt x="58" y="63"/>
                  <a:pt x="58" y="63"/>
                  <a:pt x="58" y="63"/>
                </a:cubicBezTo>
                <a:cubicBezTo>
                  <a:pt x="26" y="63"/>
                  <a:pt x="0" y="89"/>
                  <a:pt x="0" y="121"/>
                </a:cubicBezTo>
                <a:cubicBezTo>
                  <a:pt x="0" y="423"/>
                  <a:pt x="0" y="423"/>
                  <a:pt x="0" y="423"/>
                </a:cubicBezTo>
                <a:cubicBezTo>
                  <a:pt x="0" y="450"/>
                  <a:pt x="18" y="472"/>
                  <a:pt x="42" y="479"/>
                </a:cubicBezTo>
                <a:cubicBezTo>
                  <a:pt x="42" y="479"/>
                  <a:pt x="42" y="479"/>
                  <a:pt x="42" y="479"/>
                </a:cubicBezTo>
                <a:cubicBezTo>
                  <a:pt x="42" y="490"/>
                  <a:pt x="49" y="498"/>
                  <a:pt x="58" y="498"/>
                </a:cubicBezTo>
                <a:cubicBezTo>
                  <a:pt x="100" y="498"/>
                  <a:pt x="100" y="498"/>
                  <a:pt x="100" y="498"/>
                </a:cubicBezTo>
                <a:cubicBezTo>
                  <a:pt x="108" y="498"/>
                  <a:pt x="114" y="491"/>
                  <a:pt x="115" y="481"/>
                </a:cubicBezTo>
                <a:cubicBezTo>
                  <a:pt x="433" y="481"/>
                  <a:pt x="433" y="481"/>
                  <a:pt x="433" y="481"/>
                </a:cubicBezTo>
                <a:cubicBezTo>
                  <a:pt x="434" y="491"/>
                  <a:pt x="440" y="498"/>
                  <a:pt x="448" y="498"/>
                </a:cubicBezTo>
                <a:cubicBezTo>
                  <a:pt x="490" y="498"/>
                  <a:pt x="490" y="498"/>
                  <a:pt x="490" y="498"/>
                </a:cubicBezTo>
                <a:cubicBezTo>
                  <a:pt x="499" y="498"/>
                  <a:pt x="506" y="490"/>
                  <a:pt x="506" y="479"/>
                </a:cubicBezTo>
                <a:cubicBezTo>
                  <a:pt x="506" y="479"/>
                  <a:pt x="506" y="479"/>
                  <a:pt x="506" y="479"/>
                </a:cubicBezTo>
                <a:cubicBezTo>
                  <a:pt x="530" y="472"/>
                  <a:pt x="548" y="450"/>
                  <a:pt x="548" y="423"/>
                </a:cubicBezTo>
                <a:cubicBezTo>
                  <a:pt x="548" y="121"/>
                  <a:pt x="548" y="121"/>
                  <a:pt x="548" y="121"/>
                </a:cubicBezTo>
                <a:cubicBezTo>
                  <a:pt x="548" y="89"/>
                  <a:pt x="522" y="63"/>
                  <a:pt x="490" y="63"/>
                </a:cubicBezTo>
                <a:close/>
                <a:moveTo>
                  <a:pt x="192" y="29"/>
                </a:moveTo>
                <a:cubicBezTo>
                  <a:pt x="354" y="29"/>
                  <a:pt x="354" y="29"/>
                  <a:pt x="354" y="29"/>
                </a:cubicBezTo>
                <a:cubicBezTo>
                  <a:pt x="368" y="29"/>
                  <a:pt x="380" y="39"/>
                  <a:pt x="384" y="52"/>
                </a:cubicBezTo>
                <a:cubicBezTo>
                  <a:pt x="379" y="52"/>
                  <a:pt x="379" y="52"/>
                  <a:pt x="379" y="52"/>
                </a:cubicBezTo>
                <a:cubicBezTo>
                  <a:pt x="374" y="52"/>
                  <a:pt x="371" y="56"/>
                  <a:pt x="371" y="60"/>
                </a:cubicBezTo>
                <a:cubicBezTo>
                  <a:pt x="371" y="61"/>
                  <a:pt x="371" y="62"/>
                  <a:pt x="371" y="63"/>
                </a:cubicBezTo>
                <a:cubicBezTo>
                  <a:pt x="177" y="63"/>
                  <a:pt x="177" y="63"/>
                  <a:pt x="177" y="63"/>
                </a:cubicBezTo>
                <a:cubicBezTo>
                  <a:pt x="177" y="62"/>
                  <a:pt x="177" y="61"/>
                  <a:pt x="177" y="60"/>
                </a:cubicBezTo>
                <a:cubicBezTo>
                  <a:pt x="177" y="56"/>
                  <a:pt x="174" y="52"/>
                  <a:pt x="169" y="52"/>
                </a:cubicBezTo>
                <a:cubicBezTo>
                  <a:pt x="161" y="52"/>
                  <a:pt x="161" y="52"/>
                  <a:pt x="161" y="52"/>
                </a:cubicBezTo>
                <a:cubicBezTo>
                  <a:pt x="165" y="39"/>
                  <a:pt x="177" y="29"/>
                  <a:pt x="192" y="29"/>
                </a:cubicBezTo>
                <a:close/>
                <a:moveTo>
                  <a:pt x="466" y="402"/>
                </a:moveTo>
                <a:cubicBezTo>
                  <a:pt x="82" y="402"/>
                  <a:pt x="82" y="402"/>
                  <a:pt x="82" y="402"/>
                </a:cubicBezTo>
                <a:cubicBezTo>
                  <a:pt x="75" y="402"/>
                  <a:pt x="69" y="396"/>
                  <a:pt x="69" y="389"/>
                </a:cubicBezTo>
                <a:cubicBezTo>
                  <a:pt x="69" y="382"/>
                  <a:pt x="75" y="376"/>
                  <a:pt x="82" y="376"/>
                </a:cubicBezTo>
                <a:cubicBezTo>
                  <a:pt x="466" y="376"/>
                  <a:pt x="466" y="376"/>
                  <a:pt x="466" y="376"/>
                </a:cubicBezTo>
                <a:cubicBezTo>
                  <a:pt x="473" y="376"/>
                  <a:pt x="479" y="382"/>
                  <a:pt x="479" y="389"/>
                </a:cubicBezTo>
                <a:cubicBezTo>
                  <a:pt x="479" y="396"/>
                  <a:pt x="473" y="402"/>
                  <a:pt x="466" y="402"/>
                </a:cubicBezTo>
                <a:close/>
                <a:moveTo>
                  <a:pt x="466" y="324"/>
                </a:moveTo>
                <a:cubicBezTo>
                  <a:pt x="82" y="324"/>
                  <a:pt x="82" y="324"/>
                  <a:pt x="82" y="324"/>
                </a:cubicBezTo>
                <a:cubicBezTo>
                  <a:pt x="75" y="324"/>
                  <a:pt x="69" y="318"/>
                  <a:pt x="69" y="311"/>
                </a:cubicBezTo>
                <a:cubicBezTo>
                  <a:pt x="69" y="304"/>
                  <a:pt x="75" y="298"/>
                  <a:pt x="82" y="298"/>
                </a:cubicBezTo>
                <a:cubicBezTo>
                  <a:pt x="466" y="298"/>
                  <a:pt x="466" y="298"/>
                  <a:pt x="466" y="298"/>
                </a:cubicBezTo>
                <a:cubicBezTo>
                  <a:pt x="473" y="298"/>
                  <a:pt x="479" y="304"/>
                  <a:pt x="479" y="311"/>
                </a:cubicBezTo>
                <a:cubicBezTo>
                  <a:pt x="479" y="318"/>
                  <a:pt x="473" y="324"/>
                  <a:pt x="466" y="324"/>
                </a:cubicBezTo>
                <a:close/>
                <a:moveTo>
                  <a:pt x="466" y="246"/>
                </a:moveTo>
                <a:cubicBezTo>
                  <a:pt x="82" y="246"/>
                  <a:pt x="82" y="246"/>
                  <a:pt x="82" y="246"/>
                </a:cubicBezTo>
                <a:cubicBezTo>
                  <a:pt x="75" y="246"/>
                  <a:pt x="69" y="240"/>
                  <a:pt x="69" y="233"/>
                </a:cubicBezTo>
                <a:cubicBezTo>
                  <a:pt x="69" y="226"/>
                  <a:pt x="75" y="220"/>
                  <a:pt x="82" y="220"/>
                </a:cubicBezTo>
                <a:cubicBezTo>
                  <a:pt x="466" y="220"/>
                  <a:pt x="466" y="220"/>
                  <a:pt x="466" y="220"/>
                </a:cubicBezTo>
                <a:cubicBezTo>
                  <a:pt x="473" y="220"/>
                  <a:pt x="479" y="226"/>
                  <a:pt x="479" y="233"/>
                </a:cubicBezTo>
                <a:cubicBezTo>
                  <a:pt x="479" y="240"/>
                  <a:pt x="473" y="246"/>
                  <a:pt x="466" y="246"/>
                </a:cubicBezTo>
                <a:close/>
                <a:moveTo>
                  <a:pt x="466" y="168"/>
                </a:moveTo>
                <a:cubicBezTo>
                  <a:pt x="82" y="168"/>
                  <a:pt x="82" y="168"/>
                  <a:pt x="82" y="168"/>
                </a:cubicBezTo>
                <a:cubicBezTo>
                  <a:pt x="75" y="168"/>
                  <a:pt x="69" y="163"/>
                  <a:pt x="69" y="155"/>
                </a:cubicBezTo>
                <a:cubicBezTo>
                  <a:pt x="69" y="148"/>
                  <a:pt x="75" y="142"/>
                  <a:pt x="82" y="142"/>
                </a:cubicBezTo>
                <a:cubicBezTo>
                  <a:pt x="466" y="142"/>
                  <a:pt x="466" y="142"/>
                  <a:pt x="466" y="142"/>
                </a:cubicBezTo>
                <a:cubicBezTo>
                  <a:pt x="473" y="142"/>
                  <a:pt x="479" y="148"/>
                  <a:pt x="479" y="155"/>
                </a:cubicBezTo>
                <a:cubicBezTo>
                  <a:pt x="479" y="163"/>
                  <a:pt x="473" y="168"/>
                  <a:pt x="466" y="16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1" name="Freeform 202"/>
          <p:cNvSpPr>
            <a:spLocks noEditPoints="1"/>
          </p:cNvSpPr>
          <p:nvPr/>
        </p:nvSpPr>
        <p:spPr bwMode="auto">
          <a:xfrm>
            <a:off x="398463" y="3998913"/>
            <a:ext cx="312737" cy="420687"/>
          </a:xfrm>
          <a:custGeom>
            <a:avLst/>
            <a:gdLst>
              <a:gd name="T0" fmla="*/ 369 w 406"/>
              <a:gd name="T1" fmla="*/ 216 h 548"/>
              <a:gd name="T2" fmla="*/ 369 w 406"/>
              <a:gd name="T3" fmla="*/ 164 h 548"/>
              <a:gd name="T4" fmla="*/ 203 w 406"/>
              <a:gd name="T5" fmla="*/ 0 h 548"/>
              <a:gd name="T6" fmla="*/ 37 w 406"/>
              <a:gd name="T7" fmla="*/ 164 h 548"/>
              <a:gd name="T8" fmla="*/ 37 w 406"/>
              <a:gd name="T9" fmla="*/ 216 h 548"/>
              <a:gd name="T10" fmla="*/ 0 w 406"/>
              <a:gd name="T11" fmla="*/ 216 h 548"/>
              <a:gd name="T12" fmla="*/ 0 w 406"/>
              <a:gd name="T13" fmla="*/ 548 h 548"/>
              <a:gd name="T14" fmla="*/ 406 w 406"/>
              <a:gd name="T15" fmla="*/ 548 h 548"/>
              <a:gd name="T16" fmla="*/ 406 w 406"/>
              <a:gd name="T17" fmla="*/ 216 h 548"/>
              <a:gd name="T18" fmla="*/ 369 w 406"/>
              <a:gd name="T19" fmla="*/ 216 h 548"/>
              <a:gd name="T20" fmla="*/ 241 w 406"/>
              <a:gd name="T21" fmla="*/ 462 h 548"/>
              <a:gd name="T22" fmla="*/ 165 w 406"/>
              <a:gd name="T23" fmla="*/ 462 h 548"/>
              <a:gd name="T24" fmla="*/ 182 w 406"/>
              <a:gd name="T25" fmla="*/ 397 h 548"/>
              <a:gd name="T26" fmla="*/ 157 w 406"/>
              <a:gd name="T27" fmla="*/ 356 h 548"/>
              <a:gd name="T28" fmla="*/ 203 w 406"/>
              <a:gd name="T29" fmla="*/ 310 h 548"/>
              <a:gd name="T30" fmla="*/ 249 w 406"/>
              <a:gd name="T31" fmla="*/ 356 h 548"/>
              <a:gd name="T32" fmla="*/ 224 w 406"/>
              <a:gd name="T33" fmla="*/ 397 h 548"/>
              <a:gd name="T34" fmla="*/ 241 w 406"/>
              <a:gd name="T35" fmla="*/ 462 h 548"/>
              <a:gd name="T36" fmla="*/ 295 w 406"/>
              <a:gd name="T37" fmla="*/ 216 h 548"/>
              <a:gd name="T38" fmla="*/ 111 w 406"/>
              <a:gd name="T39" fmla="*/ 216 h 548"/>
              <a:gd name="T40" fmla="*/ 111 w 406"/>
              <a:gd name="T41" fmla="*/ 164 h 548"/>
              <a:gd name="T42" fmla="*/ 203 w 406"/>
              <a:gd name="T43" fmla="*/ 74 h 548"/>
              <a:gd name="T44" fmla="*/ 295 w 406"/>
              <a:gd name="T45" fmla="*/ 164 h 548"/>
              <a:gd name="T46" fmla="*/ 295 w 406"/>
              <a:gd name="T47" fmla="*/ 21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6" h="548">
                <a:moveTo>
                  <a:pt x="369" y="216"/>
                </a:moveTo>
                <a:cubicBezTo>
                  <a:pt x="369" y="164"/>
                  <a:pt x="369" y="164"/>
                  <a:pt x="369" y="164"/>
                </a:cubicBezTo>
                <a:cubicBezTo>
                  <a:pt x="369" y="74"/>
                  <a:pt x="295" y="0"/>
                  <a:pt x="203" y="0"/>
                </a:cubicBezTo>
                <a:cubicBezTo>
                  <a:pt x="111" y="0"/>
                  <a:pt x="37" y="74"/>
                  <a:pt x="37" y="164"/>
                </a:cubicBezTo>
                <a:cubicBezTo>
                  <a:pt x="37" y="216"/>
                  <a:pt x="37" y="216"/>
                  <a:pt x="37" y="216"/>
                </a:cubicBezTo>
                <a:cubicBezTo>
                  <a:pt x="0" y="216"/>
                  <a:pt x="0" y="216"/>
                  <a:pt x="0" y="216"/>
                </a:cubicBezTo>
                <a:cubicBezTo>
                  <a:pt x="0" y="548"/>
                  <a:pt x="0" y="548"/>
                  <a:pt x="0" y="548"/>
                </a:cubicBezTo>
                <a:cubicBezTo>
                  <a:pt x="406" y="548"/>
                  <a:pt x="406" y="548"/>
                  <a:pt x="406" y="548"/>
                </a:cubicBezTo>
                <a:cubicBezTo>
                  <a:pt x="406" y="216"/>
                  <a:pt x="406" y="216"/>
                  <a:pt x="406" y="216"/>
                </a:cubicBezTo>
                <a:lnTo>
                  <a:pt x="369" y="216"/>
                </a:lnTo>
                <a:close/>
                <a:moveTo>
                  <a:pt x="241" y="462"/>
                </a:moveTo>
                <a:cubicBezTo>
                  <a:pt x="165" y="462"/>
                  <a:pt x="165" y="462"/>
                  <a:pt x="165" y="462"/>
                </a:cubicBezTo>
                <a:cubicBezTo>
                  <a:pt x="182" y="397"/>
                  <a:pt x="182" y="397"/>
                  <a:pt x="182" y="397"/>
                </a:cubicBezTo>
                <a:cubicBezTo>
                  <a:pt x="167" y="390"/>
                  <a:pt x="157" y="374"/>
                  <a:pt x="157" y="356"/>
                </a:cubicBezTo>
                <a:cubicBezTo>
                  <a:pt x="157" y="331"/>
                  <a:pt x="178" y="310"/>
                  <a:pt x="203" y="310"/>
                </a:cubicBezTo>
                <a:cubicBezTo>
                  <a:pt x="228" y="310"/>
                  <a:pt x="249" y="331"/>
                  <a:pt x="249" y="356"/>
                </a:cubicBezTo>
                <a:cubicBezTo>
                  <a:pt x="249" y="374"/>
                  <a:pt x="239" y="390"/>
                  <a:pt x="224" y="397"/>
                </a:cubicBezTo>
                <a:lnTo>
                  <a:pt x="241" y="462"/>
                </a:lnTo>
                <a:close/>
                <a:moveTo>
                  <a:pt x="295" y="216"/>
                </a:moveTo>
                <a:cubicBezTo>
                  <a:pt x="111" y="216"/>
                  <a:pt x="111" y="216"/>
                  <a:pt x="111" y="216"/>
                </a:cubicBezTo>
                <a:cubicBezTo>
                  <a:pt x="111" y="164"/>
                  <a:pt x="111" y="164"/>
                  <a:pt x="111" y="164"/>
                </a:cubicBezTo>
                <a:cubicBezTo>
                  <a:pt x="111" y="115"/>
                  <a:pt x="153" y="74"/>
                  <a:pt x="203" y="74"/>
                </a:cubicBezTo>
                <a:cubicBezTo>
                  <a:pt x="253" y="74"/>
                  <a:pt x="295" y="115"/>
                  <a:pt x="295" y="164"/>
                </a:cubicBezTo>
                <a:lnTo>
                  <a:pt x="295" y="216"/>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12" name="Group 213"/>
          <p:cNvGrpSpPr/>
          <p:nvPr/>
        </p:nvGrpSpPr>
        <p:grpSpPr>
          <a:xfrm>
            <a:off x="1838630" y="4007476"/>
            <a:ext cx="438150" cy="404813"/>
            <a:chOff x="2900363" y="5486400"/>
            <a:chExt cx="438150" cy="404813"/>
          </a:xfrm>
          <a:solidFill>
            <a:schemeClr val="accent1"/>
          </a:solidFill>
        </p:grpSpPr>
        <p:sp>
          <p:nvSpPr>
            <p:cNvPr id="213"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4"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15" name="Group 216"/>
          <p:cNvGrpSpPr/>
          <p:nvPr/>
        </p:nvGrpSpPr>
        <p:grpSpPr>
          <a:xfrm>
            <a:off x="3954291" y="1131076"/>
            <a:ext cx="449263" cy="363538"/>
            <a:chOff x="1209675" y="6354763"/>
            <a:chExt cx="449263" cy="363538"/>
          </a:xfrm>
          <a:solidFill>
            <a:schemeClr val="accent1"/>
          </a:solidFill>
        </p:grpSpPr>
        <p:sp>
          <p:nvSpPr>
            <p:cNvPr id="216"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7"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8"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9"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0" name="Group 221"/>
          <p:cNvGrpSpPr/>
          <p:nvPr/>
        </p:nvGrpSpPr>
        <p:grpSpPr>
          <a:xfrm>
            <a:off x="3986776" y="1840429"/>
            <a:ext cx="446088" cy="447675"/>
            <a:chOff x="2060575" y="6313488"/>
            <a:chExt cx="446088" cy="447675"/>
          </a:xfrm>
          <a:solidFill>
            <a:schemeClr val="accent1"/>
          </a:solidFill>
        </p:grpSpPr>
        <p:sp>
          <p:nvSpPr>
            <p:cNvPr id="221" name="Freeform 210"/>
            <p:cNvSpPr/>
            <p:nvPr/>
          </p:nvSpPr>
          <p:spPr bwMode="auto">
            <a:xfrm>
              <a:off x="2306638" y="6553200"/>
              <a:ext cx="200025" cy="188913"/>
            </a:xfrm>
            <a:custGeom>
              <a:avLst/>
              <a:gdLst>
                <a:gd name="T0" fmla="*/ 88 w 262"/>
                <a:gd name="T1" fmla="*/ 245 h 245"/>
                <a:gd name="T2" fmla="*/ 262 w 262"/>
                <a:gd name="T3" fmla="*/ 0 h 245"/>
                <a:gd name="T4" fmla="*/ 0 w 262"/>
                <a:gd name="T5" fmla="*/ 0 h 245"/>
                <a:gd name="T6" fmla="*/ 88 w 262"/>
                <a:gd name="T7" fmla="*/ 245 h 245"/>
              </a:gdLst>
              <a:ahLst/>
              <a:cxnLst>
                <a:cxn ang="0">
                  <a:pos x="T0" y="T1"/>
                </a:cxn>
                <a:cxn ang="0">
                  <a:pos x="T2" y="T3"/>
                </a:cxn>
                <a:cxn ang="0">
                  <a:pos x="T4" y="T5"/>
                </a:cxn>
                <a:cxn ang="0">
                  <a:pos x="T6" y="T7"/>
                </a:cxn>
              </a:cxnLst>
              <a:rect l="0" t="0" r="r" b="b"/>
              <a:pathLst>
                <a:path w="262" h="245">
                  <a:moveTo>
                    <a:pt x="88" y="245"/>
                  </a:moveTo>
                  <a:cubicBezTo>
                    <a:pt x="185" y="203"/>
                    <a:pt x="254" y="110"/>
                    <a:pt x="262" y="0"/>
                  </a:cubicBezTo>
                  <a:cubicBezTo>
                    <a:pt x="0" y="0"/>
                    <a:pt x="0" y="0"/>
                    <a:pt x="0" y="0"/>
                  </a:cubicBezTo>
                  <a:lnTo>
                    <a:pt x="88" y="24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2" name="Freeform 211"/>
            <p:cNvSpPr/>
            <p:nvPr/>
          </p:nvSpPr>
          <p:spPr bwMode="auto">
            <a:xfrm>
              <a:off x="2060575" y="6553200"/>
              <a:ext cx="282575" cy="207963"/>
            </a:xfrm>
            <a:custGeom>
              <a:avLst/>
              <a:gdLst>
                <a:gd name="T0" fmla="*/ 0 w 367"/>
                <a:gd name="T1" fmla="*/ 0 h 269"/>
                <a:gd name="T2" fmla="*/ 291 w 367"/>
                <a:gd name="T3" fmla="*/ 269 h 269"/>
                <a:gd name="T4" fmla="*/ 367 w 367"/>
                <a:gd name="T5" fmla="*/ 259 h 269"/>
                <a:gd name="T6" fmla="*/ 274 w 367"/>
                <a:gd name="T7" fmla="*/ 0 h 269"/>
                <a:gd name="T8" fmla="*/ 0 w 367"/>
                <a:gd name="T9" fmla="*/ 0 h 269"/>
              </a:gdLst>
              <a:ahLst/>
              <a:cxnLst>
                <a:cxn ang="0">
                  <a:pos x="T0" y="T1"/>
                </a:cxn>
                <a:cxn ang="0">
                  <a:pos x="T2" y="T3"/>
                </a:cxn>
                <a:cxn ang="0">
                  <a:pos x="T4" y="T5"/>
                </a:cxn>
                <a:cxn ang="0">
                  <a:pos x="T6" y="T7"/>
                </a:cxn>
                <a:cxn ang="0">
                  <a:pos x="T8" y="T9"/>
                </a:cxn>
              </a:cxnLst>
              <a:rect l="0" t="0" r="r" b="b"/>
              <a:pathLst>
                <a:path w="367" h="269">
                  <a:moveTo>
                    <a:pt x="0" y="0"/>
                  </a:moveTo>
                  <a:cubicBezTo>
                    <a:pt x="12" y="151"/>
                    <a:pt x="137" y="269"/>
                    <a:pt x="291" y="269"/>
                  </a:cubicBezTo>
                  <a:cubicBezTo>
                    <a:pt x="317" y="269"/>
                    <a:pt x="342" y="265"/>
                    <a:pt x="367" y="259"/>
                  </a:cubicBezTo>
                  <a:cubicBezTo>
                    <a:pt x="274" y="0"/>
                    <a:pt x="274" y="0"/>
                    <a:pt x="274"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3" name="Freeform 212"/>
            <p:cNvSpPr/>
            <p:nvPr/>
          </p:nvSpPr>
          <p:spPr bwMode="auto">
            <a:xfrm>
              <a:off x="2060575" y="6361113"/>
              <a:ext cx="188913" cy="158750"/>
            </a:xfrm>
            <a:custGeom>
              <a:avLst/>
              <a:gdLst>
                <a:gd name="T0" fmla="*/ 110 w 245"/>
                <a:gd name="T1" fmla="*/ 0 h 206"/>
                <a:gd name="T2" fmla="*/ 0 w 245"/>
                <a:gd name="T3" fmla="*/ 206 h 206"/>
                <a:gd name="T4" fmla="*/ 245 w 245"/>
                <a:gd name="T5" fmla="*/ 206 h 206"/>
                <a:gd name="T6" fmla="*/ 110 w 245"/>
                <a:gd name="T7" fmla="*/ 0 h 206"/>
              </a:gdLst>
              <a:ahLst/>
              <a:cxnLst>
                <a:cxn ang="0">
                  <a:pos x="T0" y="T1"/>
                </a:cxn>
                <a:cxn ang="0">
                  <a:pos x="T2" y="T3"/>
                </a:cxn>
                <a:cxn ang="0">
                  <a:pos x="T4" y="T5"/>
                </a:cxn>
                <a:cxn ang="0">
                  <a:pos x="T6" y="T7"/>
                </a:cxn>
              </a:cxnLst>
              <a:rect l="0" t="0" r="r" b="b"/>
              <a:pathLst>
                <a:path w="245" h="206">
                  <a:moveTo>
                    <a:pt x="110" y="0"/>
                  </a:moveTo>
                  <a:cubicBezTo>
                    <a:pt x="48" y="49"/>
                    <a:pt x="7" y="122"/>
                    <a:pt x="0" y="206"/>
                  </a:cubicBezTo>
                  <a:cubicBezTo>
                    <a:pt x="245" y="206"/>
                    <a:pt x="245" y="206"/>
                    <a:pt x="245" y="206"/>
                  </a:cubicBezTo>
                  <a:lnTo>
                    <a:pt x="11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4" name="Freeform 213"/>
            <p:cNvSpPr/>
            <p:nvPr/>
          </p:nvSpPr>
          <p:spPr bwMode="auto">
            <a:xfrm>
              <a:off x="2173288" y="6313488"/>
              <a:ext cx="93663" cy="173038"/>
            </a:xfrm>
            <a:custGeom>
              <a:avLst/>
              <a:gdLst>
                <a:gd name="T0" fmla="*/ 123 w 123"/>
                <a:gd name="T1" fmla="*/ 0 h 225"/>
                <a:gd name="T2" fmla="*/ 0 w 123"/>
                <a:gd name="T3" fmla="*/ 37 h 225"/>
                <a:gd name="T4" fmla="*/ 123 w 123"/>
                <a:gd name="T5" fmla="*/ 225 h 225"/>
                <a:gd name="T6" fmla="*/ 123 w 123"/>
                <a:gd name="T7" fmla="*/ 0 h 225"/>
              </a:gdLst>
              <a:ahLst/>
              <a:cxnLst>
                <a:cxn ang="0">
                  <a:pos x="T0" y="T1"/>
                </a:cxn>
                <a:cxn ang="0">
                  <a:pos x="T2" y="T3"/>
                </a:cxn>
                <a:cxn ang="0">
                  <a:pos x="T4" y="T5"/>
                </a:cxn>
                <a:cxn ang="0">
                  <a:pos x="T6" y="T7"/>
                </a:cxn>
              </a:cxnLst>
              <a:rect l="0" t="0" r="r" b="b"/>
              <a:pathLst>
                <a:path w="123" h="225">
                  <a:moveTo>
                    <a:pt x="123" y="0"/>
                  </a:moveTo>
                  <a:cubicBezTo>
                    <a:pt x="79" y="3"/>
                    <a:pt x="37" y="16"/>
                    <a:pt x="0" y="37"/>
                  </a:cubicBezTo>
                  <a:cubicBezTo>
                    <a:pt x="123" y="225"/>
                    <a:pt x="123" y="225"/>
                    <a:pt x="123" y="225"/>
                  </a:cubicBezTo>
                  <a:lnTo>
                    <a:pt x="123"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5" name="Freeform 214"/>
            <p:cNvSpPr/>
            <p:nvPr/>
          </p:nvSpPr>
          <p:spPr bwMode="auto">
            <a:xfrm>
              <a:off x="2300288" y="6313488"/>
              <a:ext cx="206375" cy="206375"/>
            </a:xfrm>
            <a:custGeom>
              <a:avLst/>
              <a:gdLst>
                <a:gd name="T0" fmla="*/ 269 w 269"/>
                <a:gd name="T1" fmla="*/ 268 h 268"/>
                <a:gd name="T2" fmla="*/ 0 w 269"/>
                <a:gd name="T3" fmla="*/ 268 h 268"/>
                <a:gd name="T4" fmla="*/ 0 w 269"/>
                <a:gd name="T5" fmla="*/ 0 h 268"/>
                <a:gd name="T6" fmla="*/ 269 w 269"/>
                <a:gd name="T7" fmla="*/ 268 h 268"/>
              </a:gdLst>
              <a:ahLst/>
              <a:cxnLst>
                <a:cxn ang="0">
                  <a:pos x="T0" y="T1"/>
                </a:cxn>
                <a:cxn ang="0">
                  <a:pos x="T2" y="T3"/>
                </a:cxn>
                <a:cxn ang="0">
                  <a:pos x="T4" y="T5"/>
                </a:cxn>
                <a:cxn ang="0">
                  <a:pos x="T6" y="T7"/>
                </a:cxn>
              </a:cxnLst>
              <a:rect l="0" t="0" r="r" b="b"/>
              <a:pathLst>
                <a:path w="269" h="268">
                  <a:moveTo>
                    <a:pt x="269" y="268"/>
                  </a:moveTo>
                  <a:cubicBezTo>
                    <a:pt x="0" y="268"/>
                    <a:pt x="0" y="268"/>
                    <a:pt x="0" y="268"/>
                  </a:cubicBezTo>
                  <a:cubicBezTo>
                    <a:pt x="0" y="0"/>
                    <a:pt x="0" y="0"/>
                    <a:pt x="0" y="0"/>
                  </a:cubicBezTo>
                  <a:cubicBezTo>
                    <a:pt x="144" y="10"/>
                    <a:pt x="258" y="124"/>
                    <a:pt x="269" y="2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6" name="Group 227"/>
          <p:cNvGrpSpPr/>
          <p:nvPr/>
        </p:nvGrpSpPr>
        <p:grpSpPr>
          <a:xfrm>
            <a:off x="4064564" y="2593510"/>
            <a:ext cx="368300" cy="407988"/>
            <a:chOff x="2947988" y="6332538"/>
            <a:chExt cx="368300" cy="407988"/>
          </a:xfrm>
          <a:solidFill>
            <a:schemeClr val="accent1"/>
          </a:solidFill>
        </p:grpSpPr>
        <p:sp>
          <p:nvSpPr>
            <p:cNvPr id="227" name="Freeform 215"/>
            <p:cNvSpPr>
              <a:spLocks noEditPoints="1"/>
            </p:cNvSpPr>
            <p:nvPr/>
          </p:nvSpPr>
          <p:spPr bwMode="auto">
            <a:xfrm>
              <a:off x="2965450" y="6446838"/>
              <a:ext cx="334963" cy="293688"/>
            </a:xfrm>
            <a:custGeom>
              <a:avLst/>
              <a:gdLst>
                <a:gd name="T0" fmla="*/ 410 w 436"/>
                <a:gd name="T1" fmla="*/ 0 h 382"/>
                <a:gd name="T2" fmla="*/ 25 w 436"/>
                <a:gd name="T3" fmla="*/ 0 h 382"/>
                <a:gd name="T4" fmla="*/ 1 w 436"/>
                <a:gd name="T5" fmla="*/ 27 h 382"/>
                <a:gd name="T6" fmla="*/ 25 w 436"/>
                <a:gd name="T7" fmla="*/ 355 h 382"/>
                <a:gd name="T8" fmla="*/ 55 w 436"/>
                <a:gd name="T9" fmla="*/ 382 h 382"/>
                <a:gd name="T10" fmla="*/ 378 w 436"/>
                <a:gd name="T11" fmla="*/ 382 h 382"/>
                <a:gd name="T12" fmla="*/ 408 w 436"/>
                <a:gd name="T13" fmla="*/ 355 h 382"/>
                <a:gd name="T14" fmla="*/ 434 w 436"/>
                <a:gd name="T15" fmla="*/ 27 h 382"/>
                <a:gd name="T16" fmla="*/ 410 w 436"/>
                <a:gd name="T17" fmla="*/ 0 h 382"/>
                <a:gd name="T18" fmla="*/ 126 w 436"/>
                <a:gd name="T19" fmla="*/ 334 h 382"/>
                <a:gd name="T20" fmla="*/ 100 w 436"/>
                <a:gd name="T21" fmla="*/ 334 h 382"/>
                <a:gd name="T22" fmla="*/ 90 w 436"/>
                <a:gd name="T23" fmla="*/ 326 h 382"/>
                <a:gd name="T24" fmla="*/ 78 w 436"/>
                <a:gd name="T25" fmla="*/ 61 h 382"/>
                <a:gd name="T26" fmla="*/ 86 w 436"/>
                <a:gd name="T27" fmla="*/ 52 h 382"/>
                <a:gd name="T28" fmla="*/ 124 w 436"/>
                <a:gd name="T29" fmla="*/ 51 h 382"/>
                <a:gd name="T30" fmla="*/ 133 w 436"/>
                <a:gd name="T31" fmla="*/ 59 h 382"/>
                <a:gd name="T32" fmla="*/ 134 w 436"/>
                <a:gd name="T33" fmla="*/ 325 h 382"/>
                <a:gd name="T34" fmla="*/ 126 w 436"/>
                <a:gd name="T35" fmla="*/ 334 h 382"/>
                <a:gd name="T36" fmla="*/ 253 w 436"/>
                <a:gd name="T37" fmla="*/ 325 h 382"/>
                <a:gd name="T38" fmla="*/ 245 w 436"/>
                <a:gd name="T39" fmla="*/ 333 h 382"/>
                <a:gd name="T40" fmla="*/ 200 w 436"/>
                <a:gd name="T41" fmla="*/ 333 h 382"/>
                <a:gd name="T42" fmla="*/ 191 w 436"/>
                <a:gd name="T43" fmla="*/ 325 h 382"/>
                <a:gd name="T44" fmla="*/ 191 w 436"/>
                <a:gd name="T45" fmla="*/ 60 h 382"/>
                <a:gd name="T46" fmla="*/ 200 w 436"/>
                <a:gd name="T47" fmla="*/ 51 h 382"/>
                <a:gd name="T48" fmla="*/ 245 w 436"/>
                <a:gd name="T49" fmla="*/ 51 h 382"/>
                <a:gd name="T50" fmla="*/ 253 w 436"/>
                <a:gd name="T51" fmla="*/ 60 h 382"/>
                <a:gd name="T52" fmla="*/ 253 w 436"/>
                <a:gd name="T53" fmla="*/ 325 h 382"/>
                <a:gd name="T54" fmla="*/ 354 w 436"/>
                <a:gd name="T55" fmla="*/ 326 h 382"/>
                <a:gd name="T56" fmla="*/ 345 w 436"/>
                <a:gd name="T57" fmla="*/ 334 h 382"/>
                <a:gd name="T58" fmla="*/ 320 w 436"/>
                <a:gd name="T59" fmla="*/ 334 h 382"/>
                <a:gd name="T60" fmla="*/ 312 w 436"/>
                <a:gd name="T61" fmla="*/ 325 h 382"/>
                <a:gd name="T62" fmla="*/ 312 w 436"/>
                <a:gd name="T63" fmla="*/ 59 h 382"/>
                <a:gd name="T64" fmla="*/ 321 w 436"/>
                <a:gd name="T65" fmla="*/ 51 h 382"/>
                <a:gd name="T66" fmla="*/ 358 w 436"/>
                <a:gd name="T67" fmla="*/ 52 h 382"/>
                <a:gd name="T68" fmla="*/ 366 w 436"/>
                <a:gd name="T69" fmla="*/ 61 h 382"/>
                <a:gd name="T70" fmla="*/ 354 w 436"/>
                <a:gd name="T71" fmla="*/ 32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6" h="382">
                  <a:moveTo>
                    <a:pt x="410" y="0"/>
                  </a:moveTo>
                  <a:cubicBezTo>
                    <a:pt x="25" y="0"/>
                    <a:pt x="25" y="0"/>
                    <a:pt x="25" y="0"/>
                  </a:cubicBezTo>
                  <a:cubicBezTo>
                    <a:pt x="11" y="0"/>
                    <a:pt x="0" y="12"/>
                    <a:pt x="1" y="27"/>
                  </a:cubicBezTo>
                  <a:cubicBezTo>
                    <a:pt x="25" y="355"/>
                    <a:pt x="25" y="355"/>
                    <a:pt x="25" y="355"/>
                  </a:cubicBezTo>
                  <a:cubicBezTo>
                    <a:pt x="27" y="369"/>
                    <a:pt x="40" y="382"/>
                    <a:pt x="55" y="382"/>
                  </a:cubicBezTo>
                  <a:cubicBezTo>
                    <a:pt x="378" y="382"/>
                    <a:pt x="378" y="382"/>
                    <a:pt x="378" y="382"/>
                  </a:cubicBezTo>
                  <a:cubicBezTo>
                    <a:pt x="393" y="382"/>
                    <a:pt x="406" y="369"/>
                    <a:pt x="408" y="355"/>
                  </a:cubicBezTo>
                  <a:cubicBezTo>
                    <a:pt x="434" y="27"/>
                    <a:pt x="434" y="27"/>
                    <a:pt x="434" y="27"/>
                  </a:cubicBezTo>
                  <a:cubicBezTo>
                    <a:pt x="436" y="12"/>
                    <a:pt x="425" y="0"/>
                    <a:pt x="410" y="0"/>
                  </a:cubicBezTo>
                  <a:close/>
                  <a:moveTo>
                    <a:pt x="126" y="334"/>
                  </a:moveTo>
                  <a:cubicBezTo>
                    <a:pt x="100" y="334"/>
                    <a:pt x="100" y="334"/>
                    <a:pt x="100" y="334"/>
                  </a:cubicBezTo>
                  <a:cubicBezTo>
                    <a:pt x="95" y="334"/>
                    <a:pt x="91" y="330"/>
                    <a:pt x="90" y="326"/>
                  </a:cubicBezTo>
                  <a:cubicBezTo>
                    <a:pt x="78" y="61"/>
                    <a:pt x="78" y="61"/>
                    <a:pt x="78" y="61"/>
                  </a:cubicBezTo>
                  <a:cubicBezTo>
                    <a:pt x="78" y="56"/>
                    <a:pt x="82" y="52"/>
                    <a:pt x="86" y="52"/>
                  </a:cubicBezTo>
                  <a:cubicBezTo>
                    <a:pt x="124" y="51"/>
                    <a:pt x="124" y="51"/>
                    <a:pt x="124" y="51"/>
                  </a:cubicBezTo>
                  <a:cubicBezTo>
                    <a:pt x="128" y="50"/>
                    <a:pt x="133" y="54"/>
                    <a:pt x="133" y="59"/>
                  </a:cubicBezTo>
                  <a:cubicBezTo>
                    <a:pt x="134" y="325"/>
                    <a:pt x="134" y="325"/>
                    <a:pt x="134" y="325"/>
                  </a:cubicBezTo>
                  <a:cubicBezTo>
                    <a:pt x="135" y="330"/>
                    <a:pt x="131" y="334"/>
                    <a:pt x="126" y="334"/>
                  </a:cubicBezTo>
                  <a:close/>
                  <a:moveTo>
                    <a:pt x="253" y="325"/>
                  </a:moveTo>
                  <a:cubicBezTo>
                    <a:pt x="253" y="329"/>
                    <a:pt x="250" y="333"/>
                    <a:pt x="245" y="333"/>
                  </a:cubicBezTo>
                  <a:cubicBezTo>
                    <a:pt x="200" y="333"/>
                    <a:pt x="200" y="333"/>
                    <a:pt x="200" y="333"/>
                  </a:cubicBezTo>
                  <a:cubicBezTo>
                    <a:pt x="195" y="333"/>
                    <a:pt x="191" y="329"/>
                    <a:pt x="191" y="325"/>
                  </a:cubicBezTo>
                  <a:cubicBezTo>
                    <a:pt x="191" y="60"/>
                    <a:pt x="191" y="60"/>
                    <a:pt x="191" y="60"/>
                  </a:cubicBezTo>
                  <a:cubicBezTo>
                    <a:pt x="191" y="55"/>
                    <a:pt x="195" y="51"/>
                    <a:pt x="200" y="51"/>
                  </a:cubicBezTo>
                  <a:cubicBezTo>
                    <a:pt x="245" y="51"/>
                    <a:pt x="245" y="51"/>
                    <a:pt x="245" y="51"/>
                  </a:cubicBezTo>
                  <a:cubicBezTo>
                    <a:pt x="250" y="51"/>
                    <a:pt x="253" y="55"/>
                    <a:pt x="253" y="60"/>
                  </a:cubicBezTo>
                  <a:lnTo>
                    <a:pt x="253" y="325"/>
                  </a:lnTo>
                  <a:close/>
                  <a:moveTo>
                    <a:pt x="354" y="326"/>
                  </a:moveTo>
                  <a:cubicBezTo>
                    <a:pt x="354" y="330"/>
                    <a:pt x="350" y="334"/>
                    <a:pt x="345" y="334"/>
                  </a:cubicBezTo>
                  <a:cubicBezTo>
                    <a:pt x="320" y="334"/>
                    <a:pt x="320" y="334"/>
                    <a:pt x="320" y="334"/>
                  </a:cubicBezTo>
                  <a:cubicBezTo>
                    <a:pt x="315" y="334"/>
                    <a:pt x="311" y="330"/>
                    <a:pt x="312" y="325"/>
                  </a:cubicBezTo>
                  <a:cubicBezTo>
                    <a:pt x="312" y="59"/>
                    <a:pt x="312" y="59"/>
                    <a:pt x="312" y="59"/>
                  </a:cubicBezTo>
                  <a:cubicBezTo>
                    <a:pt x="312" y="54"/>
                    <a:pt x="316" y="50"/>
                    <a:pt x="321" y="51"/>
                  </a:cubicBezTo>
                  <a:cubicBezTo>
                    <a:pt x="358" y="52"/>
                    <a:pt x="358" y="52"/>
                    <a:pt x="358" y="52"/>
                  </a:cubicBezTo>
                  <a:cubicBezTo>
                    <a:pt x="363" y="52"/>
                    <a:pt x="367" y="56"/>
                    <a:pt x="366" y="61"/>
                  </a:cubicBezTo>
                  <a:lnTo>
                    <a:pt x="354" y="32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8" name="Freeform 216"/>
            <p:cNvSpPr/>
            <p:nvPr/>
          </p:nvSpPr>
          <p:spPr bwMode="auto">
            <a:xfrm>
              <a:off x="2947988" y="6369050"/>
              <a:ext cx="368300" cy="53975"/>
            </a:xfrm>
            <a:custGeom>
              <a:avLst/>
              <a:gdLst>
                <a:gd name="T0" fmla="*/ 480 w 480"/>
                <a:gd name="T1" fmla="*/ 14 h 70"/>
                <a:gd name="T2" fmla="*/ 480 w 480"/>
                <a:gd name="T3" fmla="*/ 56 h 70"/>
                <a:gd name="T4" fmla="*/ 466 w 480"/>
                <a:gd name="T5" fmla="*/ 70 h 70"/>
                <a:gd name="T6" fmla="*/ 14 w 480"/>
                <a:gd name="T7" fmla="*/ 70 h 70"/>
                <a:gd name="T8" fmla="*/ 0 w 480"/>
                <a:gd name="T9" fmla="*/ 56 h 70"/>
                <a:gd name="T10" fmla="*/ 0 w 480"/>
                <a:gd name="T11" fmla="*/ 14 h 70"/>
                <a:gd name="T12" fmla="*/ 14 w 480"/>
                <a:gd name="T13" fmla="*/ 0 h 70"/>
                <a:gd name="T14" fmla="*/ 118 w 480"/>
                <a:gd name="T15" fmla="*/ 0 h 70"/>
                <a:gd name="T16" fmla="*/ 118 w 480"/>
                <a:gd name="T17" fmla="*/ 20 h 70"/>
                <a:gd name="T18" fmla="*/ 122 w 480"/>
                <a:gd name="T19" fmla="*/ 30 h 70"/>
                <a:gd name="T20" fmla="*/ 132 w 480"/>
                <a:gd name="T21" fmla="*/ 34 h 70"/>
                <a:gd name="T22" fmla="*/ 174 w 480"/>
                <a:gd name="T23" fmla="*/ 34 h 70"/>
                <a:gd name="T24" fmla="*/ 184 w 480"/>
                <a:gd name="T25" fmla="*/ 30 h 70"/>
                <a:gd name="T26" fmla="*/ 188 w 480"/>
                <a:gd name="T27" fmla="*/ 20 h 70"/>
                <a:gd name="T28" fmla="*/ 188 w 480"/>
                <a:gd name="T29" fmla="*/ 0 h 70"/>
                <a:gd name="T30" fmla="*/ 292 w 480"/>
                <a:gd name="T31" fmla="*/ 0 h 70"/>
                <a:gd name="T32" fmla="*/ 292 w 480"/>
                <a:gd name="T33" fmla="*/ 20 h 70"/>
                <a:gd name="T34" fmla="*/ 296 w 480"/>
                <a:gd name="T35" fmla="*/ 30 h 70"/>
                <a:gd name="T36" fmla="*/ 305 w 480"/>
                <a:gd name="T37" fmla="*/ 34 h 70"/>
                <a:gd name="T38" fmla="*/ 347 w 480"/>
                <a:gd name="T39" fmla="*/ 34 h 70"/>
                <a:gd name="T40" fmla="*/ 357 w 480"/>
                <a:gd name="T41" fmla="*/ 30 h 70"/>
                <a:gd name="T42" fmla="*/ 361 w 480"/>
                <a:gd name="T43" fmla="*/ 20 h 70"/>
                <a:gd name="T44" fmla="*/ 361 w 480"/>
                <a:gd name="T45" fmla="*/ 0 h 70"/>
                <a:gd name="T46" fmla="*/ 466 w 480"/>
                <a:gd name="T47" fmla="*/ 0 h 70"/>
                <a:gd name="T48" fmla="*/ 480 w 480"/>
                <a:gd name="T49"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 h="70">
                  <a:moveTo>
                    <a:pt x="480" y="14"/>
                  </a:moveTo>
                  <a:cubicBezTo>
                    <a:pt x="480" y="56"/>
                    <a:pt x="480" y="56"/>
                    <a:pt x="480" y="56"/>
                  </a:cubicBezTo>
                  <a:cubicBezTo>
                    <a:pt x="480" y="64"/>
                    <a:pt x="473" y="70"/>
                    <a:pt x="466" y="70"/>
                  </a:cubicBezTo>
                  <a:cubicBezTo>
                    <a:pt x="14" y="70"/>
                    <a:pt x="14" y="70"/>
                    <a:pt x="14" y="70"/>
                  </a:cubicBezTo>
                  <a:cubicBezTo>
                    <a:pt x="6" y="70"/>
                    <a:pt x="0" y="64"/>
                    <a:pt x="0" y="56"/>
                  </a:cubicBezTo>
                  <a:cubicBezTo>
                    <a:pt x="0" y="14"/>
                    <a:pt x="0" y="14"/>
                    <a:pt x="0" y="14"/>
                  </a:cubicBezTo>
                  <a:cubicBezTo>
                    <a:pt x="0" y="6"/>
                    <a:pt x="6" y="0"/>
                    <a:pt x="14" y="0"/>
                  </a:cubicBezTo>
                  <a:cubicBezTo>
                    <a:pt x="118" y="0"/>
                    <a:pt x="118" y="0"/>
                    <a:pt x="118" y="0"/>
                  </a:cubicBezTo>
                  <a:cubicBezTo>
                    <a:pt x="118" y="20"/>
                    <a:pt x="118" y="20"/>
                    <a:pt x="118" y="20"/>
                  </a:cubicBezTo>
                  <a:cubicBezTo>
                    <a:pt x="118" y="24"/>
                    <a:pt x="120" y="27"/>
                    <a:pt x="122" y="30"/>
                  </a:cubicBezTo>
                  <a:cubicBezTo>
                    <a:pt x="125" y="32"/>
                    <a:pt x="129" y="34"/>
                    <a:pt x="132" y="34"/>
                  </a:cubicBezTo>
                  <a:cubicBezTo>
                    <a:pt x="174" y="34"/>
                    <a:pt x="174" y="34"/>
                    <a:pt x="174" y="34"/>
                  </a:cubicBezTo>
                  <a:cubicBezTo>
                    <a:pt x="178" y="34"/>
                    <a:pt x="181" y="32"/>
                    <a:pt x="184" y="30"/>
                  </a:cubicBezTo>
                  <a:cubicBezTo>
                    <a:pt x="186" y="27"/>
                    <a:pt x="188" y="24"/>
                    <a:pt x="188" y="20"/>
                  </a:cubicBezTo>
                  <a:cubicBezTo>
                    <a:pt x="188" y="0"/>
                    <a:pt x="188" y="0"/>
                    <a:pt x="188" y="0"/>
                  </a:cubicBezTo>
                  <a:cubicBezTo>
                    <a:pt x="292" y="0"/>
                    <a:pt x="292" y="0"/>
                    <a:pt x="292" y="0"/>
                  </a:cubicBezTo>
                  <a:cubicBezTo>
                    <a:pt x="292" y="20"/>
                    <a:pt x="292" y="20"/>
                    <a:pt x="292" y="20"/>
                  </a:cubicBezTo>
                  <a:cubicBezTo>
                    <a:pt x="292" y="24"/>
                    <a:pt x="293" y="27"/>
                    <a:pt x="296" y="30"/>
                  </a:cubicBezTo>
                  <a:cubicBezTo>
                    <a:pt x="298" y="32"/>
                    <a:pt x="302" y="34"/>
                    <a:pt x="305" y="34"/>
                  </a:cubicBezTo>
                  <a:cubicBezTo>
                    <a:pt x="347" y="34"/>
                    <a:pt x="347" y="34"/>
                    <a:pt x="347" y="34"/>
                  </a:cubicBezTo>
                  <a:cubicBezTo>
                    <a:pt x="351" y="34"/>
                    <a:pt x="355" y="32"/>
                    <a:pt x="357" y="30"/>
                  </a:cubicBezTo>
                  <a:cubicBezTo>
                    <a:pt x="360" y="27"/>
                    <a:pt x="361" y="24"/>
                    <a:pt x="361" y="20"/>
                  </a:cubicBezTo>
                  <a:cubicBezTo>
                    <a:pt x="361" y="0"/>
                    <a:pt x="361" y="0"/>
                    <a:pt x="361" y="0"/>
                  </a:cubicBezTo>
                  <a:cubicBezTo>
                    <a:pt x="466" y="0"/>
                    <a:pt x="466" y="0"/>
                    <a:pt x="466" y="0"/>
                  </a:cubicBezTo>
                  <a:cubicBezTo>
                    <a:pt x="473" y="0"/>
                    <a:pt x="480" y="6"/>
                    <a:pt x="480" y="1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9" name="Freeform 217"/>
            <p:cNvSpPr/>
            <p:nvPr/>
          </p:nvSpPr>
          <p:spPr bwMode="auto">
            <a:xfrm>
              <a:off x="3049588" y="6332538"/>
              <a:ext cx="165100" cy="52388"/>
            </a:xfrm>
            <a:custGeom>
              <a:avLst/>
              <a:gdLst>
                <a:gd name="T0" fmla="*/ 0 w 215"/>
                <a:gd name="T1" fmla="*/ 57 h 68"/>
                <a:gd name="T2" fmla="*/ 0 w 215"/>
                <a:gd name="T3" fmla="*/ 11 h 68"/>
                <a:gd name="T4" fmla="*/ 11 w 215"/>
                <a:gd name="T5" fmla="*/ 0 h 68"/>
                <a:gd name="T6" fmla="*/ 204 w 215"/>
                <a:gd name="T7" fmla="*/ 0 h 68"/>
                <a:gd name="T8" fmla="*/ 215 w 215"/>
                <a:gd name="T9" fmla="*/ 11 h 68"/>
                <a:gd name="T10" fmla="*/ 215 w 215"/>
                <a:gd name="T11" fmla="*/ 57 h 68"/>
                <a:gd name="T12" fmla="*/ 204 w 215"/>
                <a:gd name="T13" fmla="*/ 68 h 68"/>
                <a:gd name="T14" fmla="*/ 185 w 215"/>
                <a:gd name="T15" fmla="*/ 68 h 68"/>
                <a:gd name="T16" fmla="*/ 174 w 215"/>
                <a:gd name="T17" fmla="*/ 57 h 68"/>
                <a:gd name="T18" fmla="*/ 174 w 215"/>
                <a:gd name="T19" fmla="*/ 40 h 68"/>
                <a:gd name="T20" fmla="*/ 163 w 215"/>
                <a:gd name="T21" fmla="*/ 29 h 68"/>
                <a:gd name="T22" fmla="*/ 53 w 215"/>
                <a:gd name="T23" fmla="*/ 29 h 68"/>
                <a:gd name="T24" fmla="*/ 42 w 215"/>
                <a:gd name="T25" fmla="*/ 40 h 68"/>
                <a:gd name="T26" fmla="*/ 42 w 215"/>
                <a:gd name="T27" fmla="*/ 57 h 68"/>
                <a:gd name="T28" fmla="*/ 31 w 215"/>
                <a:gd name="T29" fmla="*/ 68 h 68"/>
                <a:gd name="T30" fmla="*/ 11 w 215"/>
                <a:gd name="T31" fmla="*/ 68 h 68"/>
                <a:gd name="T32" fmla="*/ 0 w 215"/>
                <a:gd name="T3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68">
                  <a:moveTo>
                    <a:pt x="0" y="57"/>
                  </a:moveTo>
                  <a:cubicBezTo>
                    <a:pt x="0" y="11"/>
                    <a:pt x="0" y="11"/>
                    <a:pt x="0" y="11"/>
                  </a:cubicBezTo>
                  <a:cubicBezTo>
                    <a:pt x="0" y="5"/>
                    <a:pt x="5" y="0"/>
                    <a:pt x="11" y="0"/>
                  </a:cubicBezTo>
                  <a:cubicBezTo>
                    <a:pt x="204" y="0"/>
                    <a:pt x="204" y="0"/>
                    <a:pt x="204" y="0"/>
                  </a:cubicBezTo>
                  <a:cubicBezTo>
                    <a:pt x="210" y="0"/>
                    <a:pt x="215" y="5"/>
                    <a:pt x="215" y="11"/>
                  </a:cubicBezTo>
                  <a:cubicBezTo>
                    <a:pt x="215" y="57"/>
                    <a:pt x="215" y="57"/>
                    <a:pt x="215" y="57"/>
                  </a:cubicBezTo>
                  <a:cubicBezTo>
                    <a:pt x="215" y="63"/>
                    <a:pt x="210" y="68"/>
                    <a:pt x="204" y="68"/>
                  </a:cubicBezTo>
                  <a:cubicBezTo>
                    <a:pt x="185" y="68"/>
                    <a:pt x="185" y="68"/>
                    <a:pt x="185" y="68"/>
                  </a:cubicBezTo>
                  <a:cubicBezTo>
                    <a:pt x="179" y="68"/>
                    <a:pt x="174" y="63"/>
                    <a:pt x="174" y="57"/>
                  </a:cubicBezTo>
                  <a:cubicBezTo>
                    <a:pt x="174" y="40"/>
                    <a:pt x="174" y="40"/>
                    <a:pt x="174" y="40"/>
                  </a:cubicBezTo>
                  <a:cubicBezTo>
                    <a:pt x="174" y="34"/>
                    <a:pt x="169" y="29"/>
                    <a:pt x="163" y="29"/>
                  </a:cubicBezTo>
                  <a:cubicBezTo>
                    <a:pt x="53" y="29"/>
                    <a:pt x="53" y="29"/>
                    <a:pt x="53" y="29"/>
                  </a:cubicBezTo>
                  <a:cubicBezTo>
                    <a:pt x="47" y="29"/>
                    <a:pt x="42" y="34"/>
                    <a:pt x="42" y="40"/>
                  </a:cubicBezTo>
                  <a:cubicBezTo>
                    <a:pt x="42" y="57"/>
                    <a:pt x="42" y="57"/>
                    <a:pt x="42" y="57"/>
                  </a:cubicBezTo>
                  <a:cubicBezTo>
                    <a:pt x="42" y="63"/>
                    <a:pt x="37" y="68"/>
                    <a:pt x="31" y="68"/>
                  </a:cubicBezTo>
                  <a:cubicBezTo>
                    <a:pt x="11" y="68"/>
                    <a:pt x="11" y="68"/>
                    <a:pt x="11" y="68"/>
                  </a:cubicBezTo>
                  <a:cubicBezTo>
                    <a:pt x="5" y="68"/>
                    <a:pt x="0" y="63"/>
                    <a:pt x="0" y="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0" name="Group 231"/>
          <p:cNvGrpSpPr/>
          <p:nvPr/>
        </p:nvGrpSpPr>
        <p:grpSpPr>
          <a:xfrm>
            <a:off x="4012176" y="3984309"/>
            <a:ext cx="420688" cy="471488"/>
            <a:chOff x="4608513" y="6291263"/>
            <a:chExt cx="420688" cy="471488"/>
          </a:xfrm>
          <a:solidFill>
            <a:schemeClr val="accent1"/>
          </a:solidFill>
        </p:grpSpPr>
        <p:sp>
          <p:nvSpPr>
            <p:cNvPr id="23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4" name="Group 235"/>
          <p:cNvGrpSpPr/>
          <p:nvPr/>
        </p:nvGrpSpPr>
        <p:grpSpPr>
          <a:xfrm>
            <a:off x="1118550" y="1105676"/>
            <a:ext cx="409575" cy="420688"/>
            <a:chOff x="2044700" y="2119313"/>
            <a:chExt cx="409575" cy="420688"/>
          </a:xfrm>
          <a:solidFill>
            <a:schemeClr val="accent1"/>
          </a:solidFill>
        </p:grpSpPr>
        <p:sp>
          <p:nvSpPr>
            <p:cNvPr id="235" name="Freeform 221"/>
            <p:cNvSpPr>
              <a:spLocks noEditPoints="1"/>
            </p:cNvSpPr>
            <p:nvPr/>
          </p:nvSpPr>
          <p:spPr bwMode="auto">
            <a:xfrm>
              <a:off x="2044700" y="2268538"/>
              <a:ext cx="409575" cy="271463"/>
            </a:xfrm>
            <a:custGeom>
              <a:avLst/>
              <a:gdLst>
                <a:gd name="T0" fmla="*/ 0 w 533"/>
                <a:gd name="T1" fmla="*/ 0 h 355"/>
                <a:gd name="T2" fmla="*/ 0 w 533"/>
                <a:gd name="T3" fmla="*/ 2 h 355"/>
                <a:gd name="T4" fmla="*/ 0 w 533"/>
                <a:gd name="T5" fmla="*/ 333 h 355"/>
                <a:gd name="T6" fmla="*/ 0 w 533"/>
                <a:gd name="T7" fmla="*/ 333 h 355"/>
                <a:gd name="T8" fmla="*/ 21 w 533"/>
                <a:gd name="T9" fmla="*/ 355 h 355"/>
                <a:gd name="T10" fmla="*/ 512 w 533"/>
                <a:gd name="T11" fmla="*/ 355 h 355"/>
                <a:gd name="T12" fmla="*/ 533 w 533"/>
                <a:gd name="T13" fmla="*/ 333 h 355"/>
                <a:gd name="T14" fmla="*/ 533 w 533"/>
                <a:gd name="T15" fmla="*/ 2 h 355"/>
                <a:gd name="T16" fmla="*/ 532 w 533"/>
                <a:gd name="T17" fmla="*/ 0 h 355"/>
                <a:gd name="T18" fmla="*/ 0 w 533"/>
                <a:gd name="T19" fmla="*/ 0 h 355"/>
                <a:gd name="T20" fmla="*/ 492 w 533"/>
                <a:gd name="T21" fmla="*/ 307 h 355"/>
                <a:gd name="T22" fmla="*/ 484 w 533"/>
                <a:gd name="T23" fmla="*/ 316 h 355"/>
                <a:gd name="T24" fmla="*/ 47 w 533"/>
                <a:gd name="T25" fmla="*/ 316 h 355"/>
                <a:gd name="T26" fmla="*/ 39 w 533"/>
                <a:gd name="T27" fmla="*/ 307 h 355"/>
                <a:gd name="T28" fmla="*/ 39 w 533"/>
                <a:gd name="T29" fmla="*/ 31 h 355"/>
                <a:gd name="T30" fmla="*/ 492 w 533"/>
                <a:gd name="T31" fmla="*/ 31 h 355"/>
                <a:gd name="T32" fmla="*/ 492 w 533"/>
                <a:gd name="T33" fmla="*/ 30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3" h="355">
                  <a:moveTo>
                    <a:pt x="0" y="0"/>
                  </a:moveTo>
                  <a:cubicBezTo>
                    <a:pt x="0" y="0"/>
                    <a:pt x="0" y="1"/>
                    <a:pt x="0" y="2"/>
                  </a:cubicBezTo>
                  <a:cubicBezTo>
                    <a:pt x="0" y="333"/>
                    <a:pt x="0" y="333"/>
                    <a:pt x="0" y="333"/>
                  </a:cubicBezTo>
                  <a:cubicBezTo>
                    <a:pt x="0" y="333"/>
                    <a:pt x="0" y="333"/>
                    <a:pt x="0" y="333"/>
                  </a:cubicBezTo>
                  <a:cubicBezTo>
                    <a:pt x="0" y="345"/>
                    <a:pt x="9" y="355"/>
                    <a:pt x="21" y="355"/>
                  </a:cubicBezTo>
                  <a:cubicBezTo>
                    <a:pt x="512" y="355"/>
                    <a:pt x="512" y="355"/>
                    <a:pt x="512" y="355"/>
                  </a:cubicBezTo>
                  <a:cubicBezTo>
                    <a:pt x="523" y="355"/>
                    <a:pt x="533" y="345"/>
                    <a:pt x="533" y="333"/>
                  </a:cubicBezTo>
                  <a:cubicBezTo>
                    <a:pt x="533" y="2"/>
                    <a:pt x="533" y="2"/>
                    <a:pt x="533" y="2"/>
                  </a:cubicBezTo>
                  <a:cubicBezTo>
                    <a:pt x="533" y="1"/>
                    <a:pt x="533" y="0"/>
                    <a:pt x="532" y="0"/>
                  </a:cubicBezTo>
                  <a:lnTo>
                    <a:pt x="0" y="0"/>
                  </a:lnTo>
                  <a:close/>
                  <a:moveTo>
                    <a:pt x="492" y="307"/>
                  </a:moveTo>
                  <a:cubicBezTo>
                    <a:pt x="492" y="312"/>
                    <a:pt x="489" y="316"/>
                    <a:pt x="484" y="316"/>
                  </a:cubicBezTo>
                  <a:cubicBezTo>
                    <a:pt x="47" y="316"/>
                    <a:pt x="47" y="316"/>
                    <a:pt x="47" y="316"/>
                  </a:cubicBezTo>
                  <a:cubicBezTo>
                    <a:pt x="43" y="316"/>
                    <a:pt x="39" y="312"/>
                    <a:pt x="39" y="307"/>
                  </a:cubicBezTo>
                  <a:cubicBezTo>
                    <a:pt x="39" y="31"/>
                    <a:pt x="39" y="31"/>
                    <a:pt x="39" y="31"/>
                  </a:cubicBezTo>
                  <a:cubicBezTo>
                    <a:pt x="492" y="31"/>
                    <a:pt x="492" y="31"/>
                    <a:pt x="492" y="31"/>
                  </a:cubicBezTo>
                  <a:lnTo>
                    <a:pt x="492" y="30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6" name="Freeform 222"/>
            <p:cNvSpPr/>
            <p:nvPr/>
          </p:nvSpPr>
          <p:spPr bwMode="auto">
            <a:xfrm>
              <a:off x="2044700" y="2154238"/>
              <a:ext cx="409575" cy="87313"/>
            </a:xfrm>
            <a:custGeom>
              <a:avLst/>
              <a:gdLst>
                <a:gd name="T0" fmla="*/ 533 w 533"/>
                <a:gd name="T1" fmla="*/ 21 h 112"/>
                <a:gd name="T2" fmla="*/ 533 w 533"/>
                <a:gd name="T3" fmla="*/ 112 h 112"/>
                <a:gd name="T4" fmla="*/ 0 w 533"/>
                <a:gd name="T5" fmla="*/ 112 h 112"/>
                <a:gd name="T6" fmla="*/ 0 w 533"/>
                <a:gd name="T7" fmla="*/ 21 h 112"/>
                <a:gd name="T8" fmla="*/ 21 w 533"/>
                <a:gd name="T9" fmla="*/ 0 h 112"/>
                <a:gd name="T10" fmla="*/ 83 w 533"/>
                <a:gd name="T11" fmla="*/ 0 h 112"/>
                <a:gd name="T12" fmla="*/ 83 w 533"/>
                <a:gd name="T13" fmla="*/ 41 h 112"/>
                <a:gd name="T14" fmla="*/ 108 w 533"/>
                <a:gd name="T15" fmla="*/ 65 h 112"/>
                <a:gd name="T16" fmla="*/ 136 w 533"/>
                <a:gd name="T17" fmla="*/ 65 h 112"/>
                <a:gd name="T18" fmla="*/ 161 w 533"/>
                <a:gd name="T19" fmla="*/ 41 h 112"/>
                <a:gd name="T20" fmla="*/ 161 w 533"/>
                <a:gd name="T21" fmla="*/ 0 h 112"/>
                <a:gd name="T22" fmla="*/ 373 w 533"/>
                <a:gd name="T23" fmla="*/ 0 h 112"/>
                <a:gd name="T24" fmla="*/ 373 w 533"/>
                <a:gd name="T25" fmla="*/ 41 h 112"/>
                <a:gd name="T26" fmla="*/ 398 w 533"/>
                <a:gd name="T27" fmla="*/ 65 h 112"/>
                <a:gd name="T28" fmla="*/ 426 w 533"/>
                <a:gd name="T29" fmla="*/ 65 h 112"/>
                <a:gd name="T30" fmla="*/ 450 w 533"/>
                <a:gd name="T31" fmla="*/ 41 h 112"/>
                <a:gd name="T32" fmla="*/ 450 w 533"/>
                <a:gd name="T33" fmla="*/ 0 h 112"/>
                <a:gd name="T34" fmla="*/ 512 w 533"/>
                <a:gd name="T35" fmla="*/ 0 h 112"/>
                <a:gd name="T36" fmla="*/ 533 w 533"/>
                <a:gd name="T37"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112">
                  <a:moveTo>
                    <a:pt x="533" y="21"/>
                  </a:moveTo>
                  <a:cubicBezTo>
                    <a:pt x="533" y="112"/>
                    <a:pt x="533" y="112"/>
                    <a:pt x="533" y="112"/>
                  </a:cubicBezTo>
                  <a:cubicBezTo>
                    <a:pt x="0" y="112"/>
                    <a:pt x="0" y="112"/>
                    <a:pt x="0" y="112"/>
                  </a:cubicBezTo>
                  <a:cubicBezTo>
                    <a:pt x="0" y="21"/>
                    <a:pt x="0" y="21"/>
                    <a:pt x="0" y="21"/>
                  </a:cubicBezTo>
                  <a:cubicBezTo>
                    <a:pt x="0" y="9"/>
                    <a:pt x="9" y="0"/>
                    <a:pt x="21" y="0"/>
                  </a:cubicBezTo>
                  <a:cubicBezTo>
                    <a:pt x="83" y="0"/>
                    <a:pt x="83" y="0"/>
                    <a:pt x="83" y="0"/>
                  </a:cubicBezTo>
                  <a:cubicBezTo>
                    <a:pt x="83" y="41"/>
                    <a:pt x="83" y="41"/>
                    <a:pt x="83" y="41"/>
                  </a:cubicBezTo>
                  <a:cubicBezTo>
                    <a:pt x="83" y="54"/>
                    <a:pt x="95" y="65"/>
                    <a:pt x="108" y="65"/>
                  </a:cubicBezTo>
                  <a:cubicBezTo>
                    <a:pt x="136" y="65"/>
                    <a:pt x="136" y="65"/>
                    <a:pt x="136" y="65"/>
                  </a:cubicBezTo>
                  <a:cubicBezTo>
                    <a:pt x="150" y="65"/>
                    <a:pt x="161" y="54"/>
                    <a:pt x="161" y="41"/>
                  </a:cubicBezTo>
                  <a:cubicBezTo>
                    <a:pt x="161" y="0"/>
                    <a:pt x="161" y="0"/>
                    <a:pt x="161" y="0"/>
                  </a:cubicBezTo>
                  <a:cubicBezTo>
                    <a:pt x="373" y="0"/>
                    <a:pt x="373" y="0"/>
                    <a:pt x="373" y="0"/>
                  </a:cubicBezTo>
                  <a:cubicBezTo>
                    <a:pt x="373" y="41"/>
                    <a:pt x="373" y="41"/>
                    <a:pt x="373" y="41"/>
                  </a:cubicBezTo>
                  <a:cubicBezTo>
                    <a:pt x="373" y="54"/>
                    <a:pt x="384" y="65"/>
                    <a:pt x="398" y="65"/>
                  </a:cubicBezTo>
                  <a:cubicBezTo>
                    <a:pt x="426" y="65"/>
                    <a:pt x="426" y="65"/>
                    <a:pt x="426" y="65"/>
                  </a:cubicBezTo>
                  <a:cubicBezTo>
                    <a:pt x="439" y="65"/>
                    <a:pt x="450" y="54"/>
                    <a:pt x="450" y="41"/>
                  </a:cubicBezTo>
                  <a:cubicBezTo>
                    <a:pt x="450" y="0"/>
                    <a:pt x="450" y="0"/>
                    <a:pt x="450" y="0"/>
                  </a:cubicBezTo>
                  <a:cubicBezTo>
                    <a:pt x="512" y="0"/>
                    <a:pt x="512" y="0"/>
                    <a:pt x="512" y="0"/>
                  </a:cubicBezTo>
                  <a:cubicBezTo>
                    <a:pt x="523" y="0"/>
                    <a:pt x="533" y="9"/>
                    <a:pt x="533" y="2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7" name="Freeform 223"/>
            <p:cNvSpPr>
              <a:spLocks noEditPoints="1"/>
            </p:cNvSpPr>
            <p:nvPr/>
          </p:nvSpPr>
          <p:spPr bwMode="auto">
            <a:xfrm>
              <a:off x="2257425" y="2320925"/>
              <a:ext cx="111125" cy="153988"/>
            </a:xfrm>
            <a:custGeom>
              <a:avLst/>
              <a:gdLst>
                <a:gd name="T0" fmla="*/ 74 w 146"/>
                <a:gd name="T1" fmla="*/ 0 h 201"/>
                <a:gd name="T2" fmla="*/ 0 w 146"/>
                <a:gd name="T3" fmla="*/ 100 h 201"/>
                <a:gd name="T4" fmla="*/ 73 w 146"/>
                <a:gd name="T5" fmla="*/ 201 h 201"/>
                <a:gd name="T6" fmla="*/ 146 w 146"/>
                <a:gd name="T7" fmla="*/ 99 h 201"/>
                <a:gd name="T8" fmla="*/ 74 w 146"/>
                <a:gd name="T9" fmla="*/ 0 h 201"/>
                <a:gd name="T10" fmla="*/ 74 w 146"/>
                <a:gd name="T11" fmla="*/ 166 h 201"/>
                <a:gd name="T12" fmla="*/ 46 w 146"/>
                <a:gd name="T13" fmla="*/ 100 h 201"/>
                <a:gd name="T14" fmla="*/ 73 w 146"/>
                <a:gd name="T15" fmla="*/ 34 h 201"/>
                <a:gd name="T16" fmla="*/ 101 w 146"/>
                <a:gd name="T17" fmla="*/ 100 h 201"/>
                <a:gd name="T18" fmla="*/ 74 w 146"/>
                <a:gd name="T19" fmla="*/ 16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201">
                  <a:moveTo>
                    <a:pt x="74" y="0"/>
                  </a:moveTo>
                  <a:cubicBezTo>
                    <a:pt x="24" y="0"/>
                    <a:pt x="0" y="44"/>
                    <a:pt x="0" y="100"/>
                  </a:cubicBezTo>
                  <a:cubicBezTo>
                    <a:pt x="0" y="155"/>
                    <a:pt x="22" y="201"/>
                    <a:pt x="73" y="201"/>
                  </a:cubicBezTo>
                  <a:cubicBezTo>
                    <a:pt x="122" y="201"/>
                    <a:pt x="146" y="159"/>
                    <a:pt x="146" y="99"/>
                  </a:cubicBezTo>
                  <a:cubicBezTo>
                    <a:pt x="146" y="46"/>
                    <a:pt x="126" y="0"/>
                    <a:pt x="74" y="0"/>
                  </a:cubicBezTo>
                  <a:close/>
                  <a:moveTo>
                    <a:pt x="74" y="166"/>
                  </a:moveTo>
                  <a:cubicBezTo>
                    <a:pt x="56" y="166"/>
                    <a:pt x="45" y="145"/>
                    <a:pt x="46" y="100"/>
                  </a:cubicBezTo>
                  <a:cubicBezTo>
                    <a:pt x="45" y="55"/>
                    <a:pt x="57" y="34"/>
                    <a:pt x="73" y="34"/>
                  </a:cubicBezTo>
                  <a:cubicBezTo>
                    <a:pt x="92" y="34"/>
                    <a:pt x="101" y="57"/>
                    <a:pt x="101" y="100"/>
                  </a:cubicBezTo>
                  <a:cubicBezTo>
                    <a:pt x="101" y="144"/>
                    <a:pt x="91" y="166"/>
                    <a:pt x="74"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8" name="Freeform 224"/>
            <p:cNvSpPr/>
            <p:nvPr/>
          </p:nvSpPr>
          <p:spPr bwMode="auto">
            <a:xfrm>
              <a:off x="2132013" y="2320925"/>
              <a:ext cx="104775" cy="150813"/>
            </a:xfrm>
            <a:custGeom>
              <a:avLst/>
              <a:gdLst>
                <a:gd name="T0" fmla="*/ 138 w 138"/>
                <a:gd name="T1" fmla="*/ 197 h 197"/>
                <a:gd name="T2" fmla="*/ 0 w 138"/>
                <a:gd name="T3" fmla="*/ 197 h 197"/>
                <a:gd name="T4" fmla="*/ 0 w 138"/>
                <a:gd name="T5" fmla="*/ 170 h 197"/>
                <a:gd name="T6" fmla="*/ 25 w 138"/>
                <a:gd name="T7" fmla="*/ 147 h 197"/>
                <a:gd name="T8" fmla="*/ 89 w 138"/>
                <a:gd name="T9" fmla="*/ 65 h 197"/>
                <a:gd name="T10" fmla="*/ 57 w 138"/>
                <a:gd name="T11" fmla="*/ 36 h 197"/>
                <a:gd name="T12" fmla="*/ 15 w 138"/>
                <a:gd name="T13" fmla="*/ 52 h 197"/>
                <a:gd name="T14" fmla="*/ 3 w 138"/>
                <a:gd name="T15" fmla="*/ 20 h 197"/>
                <a:gd name="T16" fmla="*/ 66 w 138"/>
                <a:gd name="T17" fmla="*/ 0 h 197"/>
                <a:gd name="T18" fmla="*/ 134 w 138"/>
                <a:gd name="T19" fmla="*/ 61 h 197"/>
                <a:gd name="T20" fmla="*/ 83 w 138"/>
                <a:gd name="T21" fmla="*/ 144 h 197"/>
                <a:gd name="T22" fmla="*/ 65 w 138"/>
                <a:gd name="T23" fmla="*/ 159 h 197"/>
                <a:gd name="T24" fmla="*/ 65 w 138"/>
                <a:gd name="T25" fmla="*/ 160 h 197"/>
                <a:gd name="T26" fmla="*/ 138 w 138"/>
                <a:gd name="T27" fmla="*/ 160 h 197"/>
                <a:gd name="T28" fmla="*/ 138 w 138"/>
                <a:gd name="T29"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97">
                  <a:moveTo>
                    <a:pt x="138" y="197"/>
                  </a:moveTo>
                  <a:cubicBezTo>
                    <a:pt x="0" y="197"/>
                    <a:pt x="0" y="197"/>
                    <a:pt x="0" y="197"/>
                  </a:cubicBezTo>
                  <a:cubicBezTo>
                    <a:pt x="0" y="170"/>
                    <a:pt x="0" y="170"/>
                    <a:pt x="0" y="170"/>
                  </a:cubicBezTo>
                  <a:cubicBezTo>
                    <a:pt x="25" y="147"/>
                    <a:pt x="25" y="147"/>
                    <a:pt x="25" y="147"/>
                  </a:cubicBezTo>
                  <a:cubicBezTo>
                    <a:pt x="68" y="109"/>
                    <a:pt x="88" y="87"/>
                    <a:pt x="89" y="65"/>
                  </a:cubicBezTo>
                  <a:cubicBezTo>
                    <a:pt x="89" y="49"/>
                    <a:pt x="79" y="36"/>
                    <a:pt x="57" y="36"/>
                  </a:cubicBezTo>
                  <a:cubicBezTo>
                    <a:pt x="40" y="36"/>
                    <a:pt x="26" y="45"/>
                    <a:pt x="15" y="52"/>
                  </a:cubicBezTo>
                  <a:cubicBezTo>
                    <a:pt x="3" y="20"/>
                    <a:pt x="3" y="20"/>
                    <a:pt x="3" y="20"/>
                  </a:cubicBezTo>
                  <a:cubicBezTo>
                    <a:pt x="17" y="9"/>
                    <a:pt x="40" y="0"/>
                    <a:pt x="66" y="0"/>
                  </a:cubicBezTo>
                  <a:cubicBezTo>
                    <a:pt x="110" y="0"/>
                    <a:pt x="134" y="25"/>
                    <a:pt x="134" y="61"/>
                  </a:cubicBezTo>
                  <a:cubicBezTo>
                    <a:pt x="134" y="93"/>
                    <a:pt x="111" y="119"/>
                    <a:pt x="83" y="144"/>
                  </a:cubicBezTo>
                  <a:cubicBezTo>
                    <a:pt x="65" y="159"/>
                    <a:pt x="65" y="159"/>
                    <a:pt x="65" y="159"/>
                  </a:cubicBezTo>
                  <a:cubicBezTo>
                    <a:pt x="65" y="160"/>
                    <a:pt x="65" y="160"/>
                    <a:pt x="65" y="160"/>
                  </a:cubicBezTo>
                  <a:cubicBezTo>
                    <a:pt x="138" y="160"/>
                    <a:pt x="138" y="160"/>
                    <a:pt x="138" y="160"/>
                  </a:cubicBezTo>
                  <a:lnTo>
                    <a:pt x="138" y="19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9" name="Freeform 225"/>
            <p:cNvSpPr/>
            <p:nvPr/>
          </p:nvSpPr>
          <p:spPr bwMode="auto">
            <a:xfrm>
              <a:off x="2124075" y="2119313"/>
              <a:ext cx="30163" cy="71438"/>
            </a:xfrm>
            <a:custGeom>
              <a:avLst/>
              <a:gdLst>
                <a:gd name="T0" fmla="*/ 0 w 39"/>
                <a:gd name="T1" fmla="*/ 80 h 92"/>
                <a:gd name="T2" fmla="*/ 0 w 39"/>
                <a:gd name="T3" fmla="*/ 13 h 92"/>
                <a:gd name="T4" fmla="*/ 12 w 39"/>
                <a:gd name="T5" fmla="*/ 0 h 92"/>
                <a:gd name="T6" fmla="*/ 26 w 39"/>
                <a:gd name="T7" fmla="*/ 0 h 92"/>
                <a:gd name="T8" fmla="*/ 39 w 39"/>
                <a:gd name="T9" fmla="*/ 13 h 92"/>
                <a:gd name="T10" fmla="*/ 39 w 39"/>
                <a:gd name="T11" fmla="*/ 80 h 92"/>
                <a:gd name="T12" fmla="*/ 26 w 39"/>
                <a:gd name="T13" fmla="*/ 92 h 92"/>
                <a:gd name="T14" fmla="*/ 12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5" y="0"/>
                    <a:pt x="12" y="0"/>
                  </a:cubicBezTo>
                  <a:cubicBezTo>
                    <a:pt x="26" y="0"/>
                    <a:pt x="26" y="0"/>
                    <a:pt x="26" y="0"/>
                  </a:cubicBezTo>
                  <a:cubicBezTo>
                    <a:pt x="33" y="0"/>
                    <a:pt x="39" y="6"/>
                    <a:pt x="39" y="13"/>
                  </a:cubicBezTo>
                  <a:cubicBezTo>
                    <a:pt x="39" y="80"/>
                    <a:pt x="39" y="80"/>
                    <a:pt x="39" y="80"/>
                  </a:cubicBezTo>
                  <a:cubicBezTo>
                    <a:pt x="39" y="87"/>
                    <a:pt x="33" y="92"/>
                    <a:pt x="26" y="92"/>
                  </a:cubicBezTo>
                  <a:cubicBezTo>
                    <a:pt x="12" y="92"/>
                    <a:pt x="12" y="92"/>
                    <a:pt x="12" y="92"/>
                  </a:cubicBezTo>
                  <a:cubicBezTo>
                    <a:pt x="5"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0" name="Freeform 226"/>
            <p:cNvSpPr/>
            <p:nvPr/>
          </p:nvSpPr>
          <p:spPr bwMode="auto">
            <a:xfrm>
              <a:off x="2346325" y="2119313"/>
              <a:ext cx="30163" cy="71438"/>
            </a:xfrm>
            <a:custGeom>
              <a:avLst/>
              <a:gdLst>
                <a:gd name="T0" fmla="*/ 0 w 39"/>
                <a:gd name="T1" fmla="*/ 80 h 92"/>
                <a:gd name="T2" fmla="*/ 0 w 39"/>
                <a:gd name="T3" fmla="*/ 13 h 92"/>
                <a:gd name="T4" fmla="*/ 13 w 39"/>
                <a:gd name="T5" fmla="*/ 0 h 92"/>
                <a:gd name="T6" fmla="*/ 27 w 39"/>
                <a:gd name="T7" fmla="*/ 0 h 92"/>
                <a:gd name="T8" fmla="*/ 39 w 39"/>
                <a:gd name="T9" fmla="*/ 13 h 92"/>
                <a:gd name="T10" fmla="*/ 39 w 39"/>
                <a:gd name="T11" fmla="*/ 80 h 92"/>
                <a:gd name="T12" fmla="*/ 27 w 39"/>
                <a:gd name="T13" fmla="*/ 92 h 92"/>
                <a:gd name="T14" fmla="*/ 13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6" y="0"/>
                    <a:pt x="13" y="0"/>
                  </a:cubicBezTo>
                  <a:cubicBezTo>
                    <a:pt x="27" y="0"/>
                    <a:pt x="27" y="0"/>
                    <a:pt x="27" y="0"/>
                  </a:cubicBezTo>
                  <a:cubicBezTo>
                    <a:pt x="34" y="0"/>
                    <a:pt x="39" y="6"/>
                    <a:pt x="39" y="13"/>
                  </a:cubicBezTo>
                  <a:cubicBezTo>
                    <a:pt x="39" y="80"/>
                    <a:pt x="39" y="80"/>
                    <a:pt x="39" y="80"/>
                  </a:cubicBezTo>
                  <a:cubicBezTo>
                    <a:pt x="39" y="87"/>
                    <a:pt x="34" y="92"/>
                    <a:pt x="27" y="92"/>
                  </a:cubicBezTo>
                  <a:cubicBezTo>
                    <a:pt x="13" y="92"/>
                    <a:pt x="13" y="92"/>
                    <a:pt x="13" y="92"/>
                  </a:cubicBezTo>
                  <a:cubicBezTo>
                    <a:pt x="6"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1" name="Group 242"/>
          <p:cNvGrpSpPr/>
          <p:nvPr/>
        </p:nvGrpSpPr>
        <p:grpSpPr>
          <a:xfrm>
            <a:off x="1838630" y="1852247"/>
            <a:ext cx="447675" cy="341313"/>
            <a:chOff x="2908300" y="2946400"/>
            <a:chExt cx="447675" cy="341313"/>
          </a:xfrm>
          <a:solidFill>
            <a:schemeClr val="accent1"/>
          </a:solidFill>
        </p:grpSpPr>
        <p:sp>
          <p:nvSpPr>
            <p:cNvPr id="24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4" name="Group 245"/>
          <p:cNvGrpSpPr/>
          <p:nvPr/>
        </p:nvGrpSpPr>
        <p:grpSpPr>
          <a:xfrm>
            <a:off x="4009795" y="3296921"/>
            <a:ext cx="446087" cy="414338"/>
            <a:chOff x="3767138" y="6329363"/>
            <a:chExt cx="446087" cy="414338"/>
          </a:xfrm>
          <a:solidFill>
            <a:schemeClr val="accent1"/>
          </a:solidFill>
        </p:grpSpPr>
        <p:sp>
          <p:nvSpPr>
            <p:cNvPr id="245"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6"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7"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8"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9"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0"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1"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2" name="Group 253"/>
          <p:cNvGrpSpPr/>
          <p:nvPr/>
        </p:nvGrpSpPr>
        <p:grpSpPr>
          <a:xfrm>
            <a:off x="1118550" y="4031289"/>
            <a:ext cx="479425" cy="357188"/>
            <a:chOff x="2044700" y="5510213"/>
            <a:chExt cx="479425" cy="357188"/>
          </a:xfrm>
          <a:solidFill>
            <a:schemeClr val="accent1"/>
          </a:solidFill>
        </p:grpSpPr>
        <p:sp>
          <p:nvSpPr>
            <p:cNvPr id="253" name="Freeform 236"/>
            <p:cNvSpPr>
              <a:spLocks noEditPoints="1"/>
            </p:cNvSpPr>
            <p:nvPr/>
          </p:nvSpPr>
          <p:spPr bwMode="auto">
            <a:xfrm>
              <a:off x="2044700" y="5510213"/>
              <a:ext cx="479425" cy="357188"/>
            </a:xfrm>
            <a:custGeom>
              <a:avLst/>
              <a:gdLst>
                <a:gd name="T0" fmla="*/ 614 w 624"/>
                <a:gd name="T1" fmla="*/ 355 h 464"/>
                <a:gd name="T2" fmla="*/ 535 w 624"/>
                <a:gd name="T3" fmla="*/ 461 h 464"/>
                <a:gd name="T4" fmla="*/ 519 w 624"/>
                <a:gd name="T5" fmla="*/ 464 h 464"/>
                <a:gd name="T6" fmla="*/ 65 w 624"/>
                <a:gd name="T7" fmla="*/ 464 h 464"/>
                <a:gd name="T8" fmla="*/ 0 w 624"/>
                <a:gd name="T9" fmla="*/ 399 h 464"/>
                <a:gd name="T10" fmla="*/ 0 w 624"/>
                <a:gd name="T11" fmla="*/ 394 h 464"/>
                <a:gd name="T12" fmla="*/ 0 w 624"/>
                <a:gd name="T13" fmla="*/ 124 h 464"/>
                <a:gd name="T14" fmla="*/ 0 w 624"/>
                <a:gd name="T15" fmla="*/ 59 h 464"/>
                <a:gd name="T16" fmla="*/ 4 w 624"/>
                <a:gd name="T17" fmla="*/ 48 h 464"/>
                <a:gd name="T18" fmla="*/ 15 w 624"/>
                <a:gd name="T19" fmla="*/ 44 h 464"/>
                <a:gd name="T20" fmla="*/ 37 w 624"/>
                <a:gd name="T21" fmla="*/ 44 h 464"/>
                <a:gd name="T22" fmla="*/ 75 w 624"/>
                <a:gd name="T23" fmla="*/ 0 h 464"/>
                <a:gd name="T24" fmla="*/ 579 w 624"/>
                <a:gd name="T25" fmla="*/ 0 h 464"/>
                <a:gd name="T26" fmla="*/ 614 w 624"/>
                <a:gd name="T27" fmla="*/ 32 h 464"/>
                <a:gd name="T28" fmla="*/ 614 w 624"/>
                <a:gd name="T29" fmla="*/ 355 h 464"/>
                <a:gd name="T30" fmla="*/ 554 w 624"/>
                <a:gd name="T31" fmla="*/ 74 h 464"/>
                <a:gd name="T32" fmla="*/ 30 w 624"/>
                <a:gd name="T33" fmla="*/ 74 h 464"/>
                <a:gd name="T34" fmla="*/ 30 w 624"/>
                <a:gd name="T35" fmla="*/ 124 h 464"/>
                <a:gd name="T36" fmla="*/ 30 w 624"/>
                <a:gd name="T37" fmla="*/ 394 h 464"/>
                <a:gd name="T38" fmla="*/ 30 w 624"/>
                <a:gd name="T39" fmla="*/ 399 h 464"/>
                <a:gd name="T40" fmla="*/ 65 w 624"/>
                <a:gd name="T41" fmla="*/ 434 h 464"/>
                <a:gd name="T42" fmla="*/ 519 w 624"/>
                <a:gd name="T43" fmla="*/ 434 h 464"/>
                <a:gd name="T44" fmla="*/ 554 w 624"/>
                <a:gd name="T45" fmla="*/ 399 h 464"/>
                <a:gd name="T46" fmla="*/ 554 w 624"/>
                <a:gd name="T47" fmla="*/ 394 h 464"/>
                <a:gd name="T48" fmla="*/ 554 w 624"/>
                <a:gd name="T49" fmla="*/ 124 h 464"/>
                <a:gd name="T50" fmla="*/ 554 w 624"/>
                <a:gd name="T51" fmla="*/ 7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464">
                  <a:moveTo>
                    <a:pt x="614" y="355"/>
                  </a:moveTo>
                  <a:cubicBezTo>
                    <a:pt x="613" y="377"/>
                    <a:pt x="624" y="460"/>
                    <a:pt x="535" y="461"/>
                  </a:cubicBezTo>
                  <a:cubicBezTo>
                    <a:pt x="530" y="463"/>
                    <a:pt x="525" y="464"/>
                    <a:pt x="519" y="464"/>
                  </a:cubicBezTo>
                  <a:cubicBezTo>
                    <a:pt x="65" y="464"/>
                    <a:pt x="65" y="464"/>
                    <a:pt x="65" y="464"/>
                  </a:cubicBezTo>
                  <a:cubicBezTo>
                    <a:pt x="29" y="464"/>
                    <a:pt x="0" y="435"/>
                    <a:pt x="0" y="399"/>
                  </a:cubicBezTo>
                  <a:cubicBezTo>
                    <a:pt x="0" y="394"/>
                    <a:pt x="0" y="394"/>
                    <a:pt x="0" y="394"/>
                  </a:cubicBezTo>
                  <a:cubicBezTo>
                    <a:pt x="0" y="124"/>
                    <a:pt x="0" y="124"/>
                    <a:pt x="0" y="124"/>
                  </a:cubicBezTo>
                  <a:cubicBezTo>
                    <a:pt x="0" y="59"/>
                    <a:pt x="0" y="59"/>
                    <a:pt x="0" y="59"/>
                  </a:cubicBezTo>
                  <a:cubicBezTo>
                    <a:pt x="0" y="55"/>
                    <a:pt x="2" y="51"/>
                    <a:pt x="4" y="48"/>
                  </a:cubicBezTo>
                  <a:cubicBezTo>
                    <a:pt x="7" y="46"/>
                    <a:pt x="11" y="44"/>
                    <a:pt x="15" y="44"/>
                  </a:cubicBezTo>
                  <a:cubicBezTo>
                    <a:pt x="37" y="44"/>
                    <a:pt x="37" y="44"/>
                    <a:pt x="37" y="44"/>
                  </a:cubicBezTo>
                  <a:cubicBezTo>
                    <a:pt x="90" y="35"/>
                    <a:pt x="75" y="0"/>
                    <a:pt x="75" y="0"/>
                  </a:cubicBezTo>
                  <a:cubicBezTo>
                    <a:pt x="579" y="0"/>
                    <a:pt x="579" y="0"/>
                    <a:pt x="579" y="0"/>
                  </a:cubicBezTo>
                  <a:cubicBezTo>
                    <a:pt x="598" y="0"/>
                    <a:pt x="614" y="8"/>
                    <a:pt x="614" y="32"/>
                  </a:cubicBezTo>
                  <a:lnTo>
                    <a:pt x="614" y="355"/>
                  </a:lnTo>
                  <a:close/>
                  <a:moveTo>
                    <a:pt x="554" y="74"/>
                  </a:moveTo>
                  <a:cubicBezTo>
                    <a:pt x="30" y="74"/>
                    <a:pt x="30" y="74"/>
                    <a:pt x="30" y="74"/>
                  </a:cubicBezTo>
                  <a:cubicBezTo>
                    <a:pt x="30" y="124"/>
                    <a:pt x="30" y="124"/>
                    <a:pt x="30" y="124"/>
                  </a:cubicBezTo>
                  <a:cubicBezTo>
                    <a:pt x="30" y="394"/>
                    <a:pt x="30" y="394"/>
                    <a:pt x="30" y="394"/>
                  </a:cubicBezTo>
                  <a:cubicBezTo>
                    <a:pt x="30" y="399"/>
                    <a:pt x="30" y="399"/>
                    <a:pt x="30" y="399"/>
                  </a:cubicBezTo>
                  <a:cubicBezTo>
                    <a:pt x="30" y="418"/>
                    <a:pt x="46" y="434"/>
                    <a:pt x="65" y="434"/>
                  </a:cubicBezTo>
                  <a:cubicBezTo>
                    <a:pt x="519" y="434"/>
                    <a:pt x="519" y="434"/>
                    <a:pt x="519" y="434"/>
                  </a:cubicBezTo>
                  <a:cubicBezTo>
                    <a:pt x="538" y="434"/>
                    <a:pt x="554" y="418"/>
                    <a:pt x="554" y="399"/>
                  </a:cubicBezTo>
                  <a:cubicBezTo>
                    <a:pt x="554" y="394"/>
                    <a:pt x="554" y="394"/>
                    <a:pt x="554" y="394"/>
                  </a:cubicBezTo>
                  <a:cubicBezTo>
                    <a:pt x="554" y="124"/>
                    <a:pt x="554" y="124"/>
                    <a:pt x="554" y="124"/>
                  </a:cubicBezTo>
                  <a:lnTo>
                    <a:pt x="554"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4" name="Freeform 237"/>
            <p:cNvSpPr/>
            <p:nvPr/>
          </p:nvSpPr>
          <p:spPr bwMode="auto">
            <a:xfrm>
              <a:off x="2271713" y="5668963"/>
              <a:ext cx="176213" cy="17463"/>
            </a:xfrm>
            <a:custGeom>
              <a:avLst/>
              <a:gdLst>
                <a:gd name="T0" fmla="*/ 0 w 229"/>
                <a:gd name="T1" fmla="*/ 12 h 24"/>
                <a:gd name="T2" fmla="*/ 12 w 229"/>
                <a:gd name="T3" fmla="*/ 0 h 24"/>
                <a:gd name="T4" fmla="*/ 217 w 229"/>
                <a:gd name="T5" fmla="*/ 0 h 24"/>
                <a:gd name="T6" fmla="*/ 229 w 229"/>
                <a:gd name="T7" fmla="*/ 12 h 24"/>
                <a:gd name="T8" fmla="*/ 217 w 229"/>
                <a:gd name="T9" fmla="*/ 24 h 24"/>
                <a:gd name="T10" fmla="*/ 12 w 229"/>
                <a:gd name="T11" fmla="*/ 24 h 24"/>
                <a:gd name="T12" fmla="*/ 0 w 229"/>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0" y="12"/>
                  </a:moveTo>
                  <a:cubicBezTo>
                    <a:pt x="0" y="5"/>
                    <a:pt x="5" y="0"/>
                    <a:pt x="12" y="0"/>
                  </a:cubicBezTo>
                  <a:cubicBezTo>
                    <a:pt x="217" y="0"/>
                    <a:pt x="217" y="0"/>
                    <a:pt x="217" y="0"/>
                  </a:cubicBezTo>
                  <a:cubicBezTo>
                    <a:pt x="224" y="0"/>
                    <a:pt x="229" y="5"/>
                    <a:pt x="229" y="12"/>
                  </a:cubicBezTo>
                  <a:cubicBezTo>
                    <a:pt x="229" y="18"/>
                    <a:pt x="224" y="24"/>
                    <a:pt x="217" y="24"/>
                  </a:cubicBezTo>
                  <a:cubicBezTo>
                    <a:pt x="12" y="24"/>
                    <a:pt x="12" y="24"/>
                    <a:pt x="12" y="24"/>
                  </a:cubicBezTo>
                  <a:cubicBezTo>
                    <a:pt x="5" y="24"/>
                    <a:pt x="0" y="18"/>
                    <a:pt x="0"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5" name="Freeform 238"/>
            <p:cNvSpPr/>
            <p:nvPr/>
          </p:nvSpPr>
          <p:spPr bwMode="auto">
            <a:xfrm>
              <a:off x="2271713" y="5749925"/>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8"/>
                    <a:pt x="229" y="12"/>
                  </a:cubicBezTo>
                  <a:cubicBezTo>
                    <a:pt x="229" y="5"/>
                    <a:pt x="224" y="0"/>
                    <a:pt x="217" y="0"/>
                  </a:cubicBezTo>
                  <a:cubicBezTo>
                    <a:pt x="12" y="0"/>
                    <a:pt x="12" y="0"/>
                    <a:pt x="12" y="0"/>
                  </a:cubicBezTo>
                  <a:cubicBezTo>
                    <a:pt x="5" y="0"/>
                    <a:pt x="0" y="5"/>
                    <a:pt x="0" y="12"/>
                  </a:cubicBezTo>
                  <a:cubicBezTo>
                    <a:pt x="0" y="18"/>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6" name="Freeform 239"/>
            <p:cNvSpPr/>
            <p:nvPr/>
          </p:nvSpPr>
          <p:spPr bwMode="auto">
            <a:xfrm>
              <a:off x="2271713" y="5708650"/>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9"/>
                    <a:pt x="229" y="12"/>
                  </a:cubicBezTo>
                  <a:cubicBezTo>
                    <a:pt x="229" y="6"/>
                    <a:pt x="224" y="0"/>
                    <a:pt x="217" y="0"/>
                  </a:cubicBezTo>
                  <a:cubicBezTo>
                    <a:pt x="12" y="0"/>
                    <a:pt x="12" y="0"/>
                    <a:pt x="12" y="0"/>
                  </a:cubicBezTo>
                  <a:cubicBezTo>
                    <a:pt x="5" y="0"/>
                    <a:pt x="0" y="6"/>
                    <a:pt x="0" y="12"/>
                  </a:cubicBezTo>
                  <a:cubicBezTo>
                    <a:pt x="0" y="19"/>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7" name="Freeform 240"/>
            <p:cNvSpPr>
              <a:spLocks noEditPoints="1"/>
            </p:cNvSpPr>
            <p:nvPr/>
          </p:nvSpPr>
          <p:spPr bwMode="auto">
            <a:xfrm>
              <a:off x="2093913" y="5654675"/>
              <a:ext cx="150813" cy="168275"/>
            </a:xfrm>
            <a:custGeom>
              <a:avLst/>
              <a:gdLst>
                <a:gd name="T0" fmla="*/ 0 w 196"/>
                <a:gd name="T1" fmla="*/ 0 h 218"/>
                <a:gd name="T2" fmla="*/ 0 w 196"/>
                <a:gd name="T3" fmla="*/ 218 h 218"/>
                <a:gd name="T4" fmla="*/ 196 w 196"/>
                <a:gd name="T5" fmla="*/ 218 h 218"/>
                <a:gd name="T6" fmla="*/ 196 w 196"/>
                <a:gd name="T7" fmla="*/ 0 h 218"/>
                <a:gd name="T8" fmla="*/ 0 w 196"/>
                <a:gd name="T9" fmla="*/ 0 h 218"/>
                <a:gd name="T10" fmla="*/ 7 w 196"/>
                <a:gd name="T11" fmla="*/ 208 h 218"/>
                <a:gd name="T12" fmla="*/ 13 w 196"/>
                <a:gd name="T13" fmla="*/ 181 h 218"/>
                <a:gd name="T14" fmla="*/ 27 w 196"/>
                <a:gd name="T15" fmla="*/ 162 h 218"/>
                <a:gd name="T16" fmla="*/ 63 w 196"/>
                <a:gd name="T17" fmla="*/ 145 h 218"/>
                <a:gd name="T18" fmla="*/ 79 w 196"/>
                <a:gd name="T19" fmla="*/ 133 h 218"/>
                <a:gd name="T20" fmla="*/ 79 w 196"/>
                <a:gd name="T21" fmla="*/ 133 h 218"/>
                <a:gd name="T22" fmla="*/ 79 w 196"/>
                <a:gd name="T23" fmla="*/ 128 h 218"/>
                <a:gd name="T24" fmla="*/ 67 w 196"/>
                <a:gd name="T25" fmla="*/ 110 h 218"/>
                <a:gd name="T26" fmla="*/ 63 w 196"/>
                <a:gd name="T27" fmla="*/ 75 h 218"/>
                <a:gd name="T28" fmla="*/ 78 w 196"/>
                <a:gd name="T29" fmla="*/ 50 h 218"/>
                <a:gd name="T30" fmla="*/ 121 w 196"/>
                <a:gd name="T31" fmla="*/ 48 h 218"/>
                <a:gd name="T32" fmla="*/ 137 w 196"/>
                <a:gd name="T33" fmla="*/ 56 h 218"/>
                <a:gd name="T34" fmla="*/ 139 w 196"/>
                <a:gd name="T35" fmla="*/ 76 h 218"/>
                <a:gd name="T36" fmla="*/ 133 w 196"/>
                <a:gd name="T37" fmla="*/ 93 h 218"/>
                <a:gd name="T38" fmla="*/ 132 w 196"/>
                <a:gd name="T39" fmla="*/ 112 h 218"/>
                <a:gd name="T40" fmla="*/ 123 w 196"/>
                <a:gd name="T41" fmla="*/ 132 h 218"/>
                <a:gd name="T42" fmla="*/ 123 w 196"/>
                <a:gd name="T43" fmla="*/ 133 h 218"/>
                <a:gd name="T44" fmla="*/ 123 w 196"/>
                <a:gd name="T45" fmla="*/ 133 h 218"/>
                <a:gd name="T46" fmla="*/ 145 w 196"/>
                <a:gd name="T47" fmla="*/ 150 h 218"/>
                <a:gd name="T48" fmla="*/ 177 w 196"/>
                <a:gd name="T49" fmla="*/ 178 h 218"/>
                <a:gd name="T50" fmla="*/ 183 w 196"/>
                <a:gd name="T51" fmla="*/ 209 h 218"/>
                <a:gd name="T52" fmla="*/ 7 w 196"/>
                <a:gd name="T53" fmla="*/ 20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6" h="218">
                  <a:moveTo>
                    <a:pt x="0" y="0"/>
                  </a:moveTo>
                  <a:cubicBezTo>
                    <a:pt x="0" y="218"/>
                    <a:pt x="0" y="218"/>
                    <a:pt x="0" y="218"/>
                  </a:cubicBezTo>
                  <a:cubicBezTo>
                    <a:pt x="196" y="218"/>
                    <a:pt x="196" y="218"/>
                    <a:pt x="196" y="218"/>
                  </a:cubicBezTo>
                  <a:cubicBezTo>
                    <a:pt x="196" y="0"/>
                    <a:pt x="196" y="0"/>
                    <a:pt x="196" y="0"/>
                  </a:cubicBezTo>
                  <a:lnTo>
                    <a:pt x="0" y="0"/>
                  </a:lnTo>
                  <a:close/>
                  <a:moveTo>
                    <a:pt x="7" y="208"/>
                  </a:moveTo>
                  <a:cubicBezTo>
                    <a:pt x="7" y="208"/>
                    <a:pt x="11" y="189"/>
                    <a:pt x="13" y="181"/>
                  </a:cubicBezTo>
                  <a:cubicBezTo>
                    <a:pt x="15" y="173"/>
                    <a:pt x="14" y="169"/>
                    <a:pt x="27" y="162"/>
                  </a:cubicBezTo>
                  <a:cubicBezTo>
                    <a:pt x="40" y="155"/>
                    <a:pt x="61" y="147"/>
                    <a:pt x="63" y="145"/>
                  </a:cubicBezTo>
                  <a:cubicBezTo>
                    <a:pt x="65" y="143"/>
                    <a:pt x="77" y="135"/>
                    <a:pt x="79" y="133"/>
                  </a:cubicBezTo>
                  <a:cubicBezTo>
                    <a:pt x="79" y="133"/>
                    <a:pt x="79" y="133"/>
                    <a:pt x="79" y="133"/>
                  </a:cubicBezTo>
                  <a:cubicBezTo>
                    <a:pt x="79" y="132"/>
                    <a:pt x="79" y="130"/>
                    <a:pt x="79" y="128"/>
                  </a:cubicBezTo>
                  <a:cubicBezTo>
                    <a:pt x="77" y="122"/>
                    <a:pt x="70" y="115"/>
                    <a:pt x="67" y="110"/>
                  </a:cubicBezTo>
                  <a:cubicBezTo>
                    <a:pt x="63" y="104"/>
                    <a:pt x="62" y="90"/>
                    <a:pt x="63" y="75"/>
                  </a:cubicBezTo>
                  <a:cubicBezTo>
                    <a:pt x="64" y="60"/>
                    <a:pt x="78" y="50"/>
                    <a:pt x="78" y="50"/>
                  </a:cubicBezTo>
                  <a:cubicBezTo>
                    <a:pt x="103" y="36"/>
                    <a:pt x="114" y="45"/>
                    <a:pt x="121" y="48"/>
                  </a:cubicBezTo>
                  <a:cubicBezTo>
                    <a:pt x="128" y="50"/>
                    <a:pt x="136" y="52"/>
                    <a:pt x="137" y="56"/>
                  </a:cubicBezTo>
                  <a:cubicBezTo>
                    <a:pt x="138" y="61"/>
                    <a:pt x="139" y="71"/>
                    <a:pt x="139" y="76"/>
                  </a:cubicBezTo>
                  <a:cubicBezTo>
                    <a:pt x="139" y="82"/>
                    <a:pt x="134" y="91"/>
                    <a:pt x="133" y="93"/>
                  </a:cubicBezTo>
                  <a:cubicBezTo>
                    <a:pt x="133" y="100"/>
                    <a:pt x="132" y="110"/>
                    <a:pt x="132" y="112"/>
                  </a:cubicBezTo>
                  <a:cubicBezTo>
                    <a:pt x="131" y="117"/>
                    <a:pt x="127" y="125"/>
                    <a:pt x="123" y="132"/>
                  </a:cubicBezTo>
                  <a:cubicBezTo>
                    <a:pt x="123" y="132"/>
                    <a:pt x="123" y="132"/>
                    <a:pt x="123" y="133"/>
                  </a:cubicBezTo>
                  <a:cubicBezTo>
                    <a:pt x="123" y="133"/>
                    <a:pt x="123" y="133"/>
                    <a:pt x="123" y="133"/>
                  </a:cubicBezTo>
                  <a:cubicBezTo>
                    <a:pt x="123" y="133"/>
                    <a:pt x="121" y="138"/>
                    <a:pt x="145" y="150"/>
                  </a:cubicBezTo>
                  <a:cubicBezTo>
                    <a:pt x="168" y="162"/>
                    <a:pt x="175" y="171"/>
                    <a:pt x="177" y="178"/>
                  </a:cubicBezTo>
                  <a:cubicBezTo>
                    <a:pt x="179" y="186"/>
                    <a:pt x="183" y="209"/>
                    <a:pt x="183" y="209"/>
                  </a:cubicBezTo>
                  <a:lnTo>
                    <a:pt x="7" y="20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8" name="Group 259"/>
          <p:cNvGrpSpPr/>
          <p:nvPr/>
        </p:nvGrpSpPr>
        <p:grpSpPr>
          <a:xfrm>
            <a:off x="3321900" y="3303271"/>
            <a:ext cx="388938" cy="446088"/>
            <a:chOff x="4638675" y="4654550"/>
            <a:chExt cx="388938" cy="446088"/>
          </a:xfrm>
          <a:solidFill>
            <a:schemeClr val="accent1"/>
          </a:solidFill>
        </p:grpSpPr>
        <p:sp>
          <p:nvSpPr>
            <p:cNvPr id="25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2" name="Group 263"/>
          <p:cNvGrpSpPr/>
          <p:nvPr/>
        </p:nvGrpSpPr>
        <p:grpSpPr>
          <a:xfrm>
            <a:off x="1118550" y="3279459"/>
            <a:ext cx="417513" cy="414338"/>
            <a:chOff x="2097088" y="4630738"/>
            <a:chExt cx="417513" cy="414338"/>
          </a:xfrm>
          <a:solidFill>
            <a:schemeClr val="accent1"/>
          </a:solidFill>
        </p:grpSpPr>
        <p:sp>
          <p:nvSpPr>
            <p:cNvPr id="263" name="Freeform 244"/>
            <p:cNvSpPr>
              <a:spLocks noEditPoints="1"/>
            </p:cNvSpPr>
            <p:nvPr/>
          </p:nvSpPr>
          <p:spPr bwMode="auto">
            <a:xfrm>
              <a:off x="2097088" y="4630738"/>
              <a:ext cx="417513" cy="320675"/>
            </a:xfrm>
            <a:custGeom>
              <a:avLst/>
              <a:gdLst>
                <a:gd name="T0" fmla="*/ 312 w 543"/>
                <a:gd name="T1" fmla="*/ 241 h 417"/>
                <a:gd name="T2" fmla="*/ 306 w 543"/>
                <a:gd name="T3" fmla="*/ 229 h 417"/>
                <a:gd name="T4" fmla="*/ 283 w 543"/>
                <a:gd name="T5" fmla="*/ 222 h 417"/>
                <a:gd name="T6" fmla="*/ 283 w 543"/>
                <a:gd name="T7" fmla="*/ 260 h 417"/>
                <a:gd name="T8" fmla="*/ 304 w 543"/>
                <a:gd name="T9" fmla="*/ 255 h 417"/>
                <a:gd name="T10" fmla="*/ 312 w 543"/>
                <a:gd name="T11" fmla="*/ 241 h 417"/>
                <a:gd name="T12" fmla="*/ 256 w 543"/>
                <a:gd name="T13" fmla="*/ 173 h 417"/>
                <a:gd name="T14" fmla="*/ 256 w 543"/>
                <a:gd name="T15" fmla="*/ 138 h 417"/>
                <a:gd name="T16" fmla="*/ 237 w 543"/>
                <a:gd name="T17" fmla="*/ 143 h 417"/>
                <a:gd name="T18" fmla="*/ 229 w 543"/>
                <a:gd name="T19" fmla="*/ 155 h 417"/>
                <a:gd name="T20" fmla="*/ 234 w 543"/>
                <a:gd name="T21" fmla="*/ 166 h 417"/>
                <a:gd name="T22" fmla="*/ 256 w 543"/>
                <a:gd name="T23" fmla="*/ 173 h 417"/>
                <a:gd name="T24" fmla="*/ 0 w 543"/>
                <a:gd name="T25" fmla="*/ 210 h 417"/>
                <a:gd name="T26" fmla="*/ 271 w 543"/>
                <a:gd name="T27" fmla="*/ 1 h 417"/>
                <a:gd name="T28" fmla="*/ 543 w 543"/>
                <a:gd name="T29" fmla="*/ 208 h 417"/>
                <a:gd name="T30" fmla="*/ 271 w 543"/>
                <a:gd name="T31" fmla="*/ 417 h 417"/>
                <a:gd name="T32" fmla="*/ 0 w 543"/>
                <a:gd name="T33" fmla="*/ 210 h 417"/>
                <a:gd name="T34" fmla="*/ 161 w 543"/>
                <a:gd name="T35" fmla="*/ 157 h 417"/>
                <a:gd name="T36" fmla="*/ 167 w 543"/>
                <a:gd name="T37" fmla="*/ 182 h 417"/>
                <a:gd name="T38" fmla="*/ 184 w 543"/>
                <a:gd name="T39" fmla="*/ 198 h 417"/>
                <a:gd name="T40" fmla="*/ 209 w 543"/>
                <a:gd name="T41" fmla="*/ 209 h 417"/>
                <a:gd name="T42" fmla="*/ 237 w 543"/>
                <a:gd name="T43" fmla="*/ 216 h 417"/>
                <a:gd name="T44" fmla="*/ 255 w 543"/>
                <a:gd name="T45" fmla="*/ 219 h 417"/>
                <a:gd name="T46" fmla="*/ 255 w 543"/>
                <a:gd name="T47" fmla="*/ 261 h 417"/>
                <a:gd name="T48" fmla="*/ 206 w 543"/>
                <a:gd name="T49" fmla="*/ 254 h 417"/>
                <a:gd name="T50" fmla="*/ 172 w 543"/>
                <a:gd name="T51" fmla="*/ 244 h 417"/>
                <a:gd name="T52" fmla="*/ 166 w 543"/>
                <a:gd name="T53" fmla="*/ 244 h 417"/>
                <a:gd name="T54" fmla="*/ 166 w 543"/>
                <a:gd name="T55" fmla="*/ 287 h 417"/>
                <a:gd name="T56" fmla="*/ 207 w 543"/>
                <a:gd name="T57" fmla="*/ 297 h 417"/>
                <a:gd name="T58" fmla="*/ 254 w 543"/>
                <a:gd name="T59" fmla="*/ 300 h 417"/>
                <a:gd name="T60" fmla="*/ 254 w 543"/>
                <a:gd name="T61" fmla="*/ 354 h 417"/>
                <a:gd name="T62" fmla="*/ 286 w 543"/>
                <a:gd name="T63" fmla="*/ 354 h 417"/>
                <a:gd name="T64" fmla="*/ 286 w 543"/>
                <a:gd name="T65" fmla="*/ 300 h 417"/>
                <a:gd name="T66" fmla="*/ 326 w 543"/>
                <a:gd name="T67" fmla="*/ 293 h 417"/>
                <a:gd name="T68" fmla="*/ 356 w 543"/>
                <a:gd name="T69" fmla="*/ 279 h 417"/>
                <a:gd name="T70" fmla="*/ 375 w 543"/>
                <a:gd name="T71" fmla="*/ 259 h 417"/>
                <a:gd name="T72" fmla="*/ 382 w 543"/>
                <a:gd name="T73" fmla="*/ 235 h 417"/>
                <a:gd name="T74" fmla="*/ 362 w 543"/>
                <a:gd name="T75" fmla="*/ 198 h 417"/>
                <a:gd name="T76" fmla="*/ 302 w 543"/>
                <a:gd name="T77" fmla="*/ 178 h 417"/>
                <a:gd name="T78" fmla="*/ 285 w 543"/>
                <a:gd name="T79" fmla="*/ 176 h 417"/>
                <a:gd name="T80" fmla="*/ 285 w 543"/>
                <a:gd name="T81" fmla="*/ 138 h 417"/>
                <a:gd name="T82" fmla="*/ 324 w 543"/>
                <a:gd name="T83" fmla="*/ 142 h 417"/>
                <a:gd name="T84" fmla="*/ 355 w 543"/>
                <a:gd name="T85" fmla="*/ 153 h 417"/>
                <a:gd name="T86" fmla="*/ 361 w 543"/>
                <a:gd name="T87" fmla="*/ 153 h 417"/>
                <a:gd name="T88" fmla="*/ 361 w 543"/>
                <a:gd name="T89" fmla="*/ 109 h 417"/>
                <a:gd name="T90" fmla="*/ 326 w 543"/>
                <a:gd name="T91" fmla="*/ 102 h 417"/>
                <a:gd name="T92" fmla="*/ 286 w 543"/>
                <a:gd name="T93" fmla="*/ 98 h 417"/>
                <a:gd name="T94" fmla="*/ 286 w 543"/>
                <a:gd name="T95" fmla="*/ 64 h 417"/>
                <a:gd name="T96" fmla="*/ 254 w 543"/>
                <a:gd name="T97" fmla="*/ 64 h 417"/>
                <a:gd name="T98" fmla="*/ 254 w 543"/>
                <a:gd name="T99" fmla="*/ 99 h 417"/>
                <a:gd name="T100" fmla="*/ 186 w 543"/>
                <a:gd name="T101" fmla="*/ 118 h 417"/>
                <a:gd name="T102" fmla="*/ 161 w 543"/>
                <a:gd name="T103" fmla="*/ 15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3" h="417">
                  <a:moveTo>
                    <a:pt x="312" y="241"/>
                  </a:moveTo>
                  <a:cubicBezTo>
                    <a:pt x="312" y="236"/>
                    <a:pt x="310" y="232"/>
                    <a:pt x="306" y="229"/>
                  </a:cubicBezTo>
                  <a:cubicBezTo>
                    <a:pt x="301" y="226"/>
                    <a:pt x="294" y="224"/>
                    <a:pt x="283" y="222"/>
                  </a:cubicBezTo>
                  <a:cubicBezTo>
                    <a:pt x="283" y="260"/>
                    <a:pt x="283" y="260"/>
                    <a:pt x="283" y="260"/>
                  </a:cubicBezTo>
                  <a:cubicBezTo>
                    <a:pt x="292" y="260"/>
                    <a:pt x="299" y="258"/>
                    <a:pt x="304" y="255"/>
                  </a:cubicBezTo>
                  <a:cubicBezTo>
                    <a:pt x="310" y="252"/>
                    <a:pt x="312" y="248"/>
                    <a:pt x="312" y="241"/>
                  </a:cubicBezTo>
                  <a:close/>
                  <a:moveTo>
                    <a:pt x="256" y="173"/>
                  </a:moveTo>
                  <a:cubicBezTo>
                    <a:pt x="256" y="138"/>
                    <a:pt x="256" y="138"/>
                    <a:pt x="256" y="138"/>
                  </a:cubicBezTo>
                  <a:cubicBezTo>
                    <a:pt x="249" y="138"/>
                    <a:pt x="243" y="140"/>
                    <a:pt x="237" y="143"/>
                  </a:cubicBezTo>
                  <a:cubicBezTo>
                    <a:pt x="232" y="146"/>
                    <a:pt x="229" y="150"/>
                    <a:pt x="229" y="155"/>
                  </a:cubicBezTo>
                  <a:cubicBezTo>
                    <a:pt x="229" y="159"/>
                    <a:pt x="231" y="163"/>
                    <a:pt x="234" y="166"/>
                  </a:cubicBezTo>
                  <a:cubicBezTo>
                    <a:pt x="237" y="168"/>
                    <a:pt x="244" y="171"/>
                    <a:pt x="256" y="173"/>
                  </a:cubicBezTo>
                  <a:close/>
                  <a:moveTo>
                    <a:pt x="0" y="210"/>
                  </a:moveTo>
                  <a:cubicBezTo>
                    <a:pt x="0" y="95"/>
                    <a:pt x="122" y="2"/>
                    <a:pt x="271" y="1"/>
                  </a:cubicBezTo>
                  <a:cubicBezTo>
                    <a:pt x="421" y="0"/>
                    <a:pt x="543" y="92"/>
                    <a:pt x="543" y="208"/>
                  </a:cubicBezTo>
                  <a:cubicBezTo>
                    <a:pt x="543" y="323"/>
                    <a:pt x="421" y="417"/>
                    <a:pt x="271" y="417"/>
                  </a:cubicBezTo>
                  <a:cubicBezTo>
                    <a:pt x="122" y="417"/>
                    <a:pt x="0" y="324"/>
                    <a:pt x="0" y="210"/>
                  </a:cubicBezTo>
                  <a:close/>
                  <a:moveTo>
                    <a:pt x="161" y="157"/>
                  </a:moveTo>
                  <a:cubicBezTo>
                    <a:pt x="161" y="167"/>
                    <a:pt x="163" y="175"/>
                    <a:pt x="167" y="182"/>
                  </a:cubicBezTo>
                  <a:cubicBezTo>
                    <a:pt x="171" y="188"/>
                    <a:pt x="177" y="194"/>
                    <a:pt x="184" y="198"/>
                  </a:cubicBezTo>
                  <a:cubicBezTo>
                    <a:pt x="191" y="203"/>
                    <a:pt x="200" y="207"/>
                    <a:pt x="209" y="209"/>
                  </a:cubicBezTo>
                  <a:cubicBezTo>
                    <a:pt x="218" y="212"/>
                    <a:pt x="227" y="214"/>
                    <a:pt x="237" y="216"/>
                  </a:cubicBezTo>
                  <a:cubicBezTo>
                    <a:pt x="255" y="219"/>
                    <a:pt x="255" y="219"/>
                    <a:pt x="255" y="219"/>
                  </a:cubicBezTo>
                  <a:cubicBezTo>
                    <a:pt x="255" y="261"/>
                    <a:pt x="255" y="261"/>
                    <a:pt x="255" y="261"/>
                  </a:cubicBezTo>
                  <a:cubicBezTo>
                    <a:pt x="239" y="260"/>
                    <a:pt x="222" y="258"/>
                    <a:pt x="206" y="254"/>
                  </a:cubicBezTo>
                  <a:cubicBezTo>
                    <a:pt x="190" y="250"/>
                    <a:pt x="179" y="247"/>
                    <a:pt x="172" y="244"/>
                  </a:cubicBezTo>
                  <a:cubicBezTo>
                    <a:pt x="166" y="244"/>
                    <a:pt x="166" y="244"/>
                    <a:pt x="166" y="244"/>
                  </a:cubicBezTo>
                  <a:cubicBezTo>
                    <a:pt x="166" y="287"/>
                    <a:pt x="166" y="287"/>
                    <a:pt x="166" y="287"/>
                  </a:cubicBezTo>
                  <a:cubicBezTo>
                    <a:pt x="176" y="291"/>
                    <a:pt x="190" y="294"/>
                    <a:pt x="207" y="297"/>
                  </a:cubicBezTo>
                  <a:cubicBezTo>
                    <a:pt x="224" y="299"/>
                    <a:pt x="240" y="300"/>
                    <a:pt x="254" y="300"/>
                  </a:cubicBezTo>
                  <a:cubicBezTo>
                    <a:pt x="254" y="354"/>
                    <a:pt x="254" y="354"/>
                    <a:pt x="254" y="354"/>
                  </a:cubicBezTo>
                  <a:cubicBezTo>
                    <a:pt x="286" y="354"/>
                    <a:pt x="286" y="354"/>
                    <a:pt x="286" y="354"/>
                  </a:cubicBezTo>
                  <a:cubicBezTo>
                    <a:pt x="286" y="300"/>
                    <a:pt x="286" y="300"/>
                    <a:pt x="286" y="300"/>
                  </a:cubicBezTo>
                  <a:cubicBezTo>
                    <a:pt x="301" y="299"/>
                    <a:pt x="314" y="297"/>
                    <a:pt x="326" y="293"/>
                  </a:cubicBezTo>
                  <a:cubicBezTo>
                    <a:pt x="338" y="289"/>
                    <a:pt x="348" y="285"/>
                    <a:pt x="356" y="279"/>
                  </a:cubicBezTo>
                  <a:cubicBezTo>
                    <a:pt x="364" y="273"/>
                    <a:pt x="370" y="267"/>
                    <a:pt x="375" y="259"/>
                  </a:cubicBezTo>
                  <a:cubicBezTo>
                    <a:pt x="379" y="252"/>
                    <a:pt x="382" y="244"/>
                    <a:pt x="382" y="235"/>
                  </a:cubicBezTo>
                  <a:cubicBezTo>
                    <a:pt x="382" y="219"/>
                    <a:pt x="375" y="206"/>
                    <a:pt x="362" y="198"/>
                  </a:cubicBezTo>
                  <a:cubicBezTo>
                    <a:pt x="349" y="189"/>
                    <a:pt x="329" y="183"/>
                    <a:pt x="302" y="178"/>
                  </a:cubicBezTo>
                  <a:cubicBezTo>
                    <a:pt x="285" y="176"/>
                    <a:pt x="285" y="176"/>
                    <a:pt x="285" y="176"/>
                  </a:cubicBezTo>
                  <a:cubicBezTo>
                    <a:pt x="285" y="138"/>
                    <a:pt x="285" y="138"/>
                    <a:pt x="285" y="138"/>
                  </a:cubicBezTo>
                  <a:cubicBezTo>
                    <a:pt x="299" y="138"/>
                    <a:pt x="312" y="140"/>
                    <a:pt x="324" y="142"/>
                  </a:cubicBezTo>
                  <a:cubicBezTo>
                    <a:pt x="335" y="145"/>
                    <a:pt x="345" y="148"/>
                    <a:pt x="355" y="153"/>
                  </a:cubicBezTo>
                  <a:cubicBezTo>
                    <a:pt x="361" y="153"/>
                    <a:pt x="361" y="153"/>
                    <a:pt x="361" y="153"/>
                  </a:cubicBezTo>
                  <a:cubicBezTo>
                    <a:pt x="361" y="109"/>
                    <a:pt x="361" y="109"/>
                    <a:pt x="361" y="109"/>
                  </a:cubicBezTo>
                  <a:cubicBezTo>
                    <a:pt x="353" y="107"/>
                    <a:pt x="341" y="104"/>
                    <a:pt x="326" y="102"/>
                  </a:cubicBezTo>
                  <a:cubicBezTo>
                    <a:pt x="311" y="100"/>
                    <a:pt x="298" y="99"/>
                    <a:pt x="286" y="98"/>
                  </a:cubicBezTo>
                  <a:cubicBezTo>
                    <a:pt x="286" y="64"/>
                    <a:pt x="286" y="64"/>
                    <a:pt x="286" y="64"/>
                  </a:cubicBezTo>
                  <a:cubicBezTo>
                    <a:pt x="254" y="64"/>
                    <a:pt x="254" y="64"/>
                    <a:pt x="254" y="64"/>
                  </a:cubicBezTo>
                  <a:cubicBezTo>
                    <a:pt x="254" y="99"/>
                    <a:pt x="254" y="99"/>
                    <a:pt x="254" y="99"/>
                  </a:cubicBezTo>
                  <a:cubicBezTo>
                    <a:pt x="225" y="101"/>
                    <a:pt x="202" y="108"/>
                    <a:pt x="186" y="118"/>
                  </a:cubicBezTo>
                  <a:cubicBezTo>
                    <a:pt x="169" y="129"/>
                    <a:pt x="161" y="142"/>
                    <a:pt x="161" y="1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4" name="Freeform 245"/>
            <p:cNvSpPr/>
            <p:nvPr/>
          </p:nvSpPr>
          <p:spPr bwMode="auto">
            <a:xfrm>
              <a:off x="2097088" y="4811713"/>
              <a:ext cx="417513" cy="168275"/>
            </a:xfrm>
            <a:custGeom>
              <a:avLst/>
              <a:gdLst>
                <a:gd name="T0" fmla="*/ 542 w 543"/>
                <a:gd name="T1" fmla="*/ 0 h 219"/>
                <a:gd name="T2" fmla="*/ 543 w 543"/>
                <a:gd name="T3" fmla="*/ 10 h 219"/>
                <a:gd name="T4" fmla="*/ 271 w 543"/>
                <a:gd name="T5" fmla="*/ 219 h 219"/>
                <a:gd name="T6" fmla="*/ 0 w 543"/>
                <a:gd name="T7" fmla="*/ 12 h 219"/>
                <a:gd name="T8" fmla="*/ 0 w 543"/>
                <a:gd name="T9" fmla="*/ 2 h 219"/>
                <a:gd name="T10" fmla="*/ 271 w 543"/>
                <a:gd name="T11" fmla="*/ 201 h 219"/>
                <a:gd name="T12" fmla="*/ 542 w 543"/>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543" h="219">
                  <a:moveTo>
                    <a:pt x="542" y="0"/>
                  </a:moveTo>
                  <a:cubicBezTo>
                    <a:pt x="542" y="4"/>
                    <a:pt x="543" y="7"/>
                    <a:pt x="543" y="10"/>
                  </a:cubicBezTo>
                  <a:cubicBezTo>
                    <a:pt x="543" y="125"/>
                    <a:pt x="421" y="219"/>
                    <a:pt x="271" y="219"/>
                  </a:cubicBezTo>
                  <a:cubicBezTo>
                    <a:pt x="122" y="219"/>
                    <a:pt x="0" y="126"/>
                    <a:pt x="0" y="12"/>
                  </a:cubicBezTo>
                  <a:cubicBezTo>
                    <a:pt x="0" y="9"/>
                    <a:pt x="0" y="5"/>
                    <a:pt x="0" y="2"/>
                  </a:cubicBezTo>
                  <a:cubicBezTo>
                    <a:pt x="7" y="113"/>
                    <a:pt x="126" y="201"/>
                    <a:pt x="271" y="201"/>
                  </a:cubicBezTo>
                  <a:cubicBezTo>
                    <a:pt x="417" y="201"/>
                    <a:pt x="536" y="112"/>
                    <a:pt x="54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5" name="Freeform 246"/>
            <p:cNvSpPr/>
            <p:nvPr/>
          </p:nvSpPr>
          <p:spPr bwMode="auto">
            <a:xfrm>
              <a:off x="2097088" y="4845050"/>
              <a:ext cx="417513" cy="166688"/>
            </a:xfrm>
            <a:custGeom>
              <a:avLst/>
              <a:gdLst>
                <a:gd name="T0" fmla="*/ 271 w 543"/>
                <a:gd name="T1" fmla="*/ 200 h 218"/>
                <a:gd name="T2" fmla="*/ 0 w 543"/>
                <a:gd name="T3" fmla="*/ 2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2"/>
                  </a:cubicBezTo>
                  <a:cubicBezTo>
                    <a:pt x="0" y="5"/>
                    <a:pt x="0" y="8"/>
                    <a:pt x="0" y="11"/>
                  </a:cubicBezTo>
                  <a:cubicBezTo>
                    <a:pt x="0" y="126"/>
                    <a:pt x="122" y="218"/>
                    <a:pt x="271" y="218"/>
                  </a:cubicBezTo>
                  <a:cubicBezTo>
                    <a:pt x="421" y="218"/>
                    <a:pt x="543" y="125"/>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6" name="Freeform 247"/>
            <p:cNvSpPr/>
            <p:nvPr/>
          </p:nvSpPr>
          <p:spPr bwMode="auto">
            <a:xfrm>
              <a:off x="2097088" y="4878388"/>
              <a:ext cx="417513" cy="166688"/>
            </a:xfrm>
            <a:custGeom>
              <a:avLst/>
              <a:gdLst>
                <a:gd name="T0" fmla="*/ 271 w 543"/>
                <a:gd name="T1" fmla="*/ 200 h 218"/>
                <a:gd name="T2" fmla="*/ 0 w 543"/>
                <a:gd name="T3" fmla="*/ 1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1"/>
                  </a:cubicBezTo>
                  <a:cubicBezTo>
                    <a:pt x="0" y="5"/>
                    <a:pt x="0" y="8"/>
                    <a:pt x="0" y="11"/>
                  </a:cubicBezTo>
                  <a:cubicBezTo>
                    <a:pt x="0" y="125"/>
                    <a:pt x="122" y="218"/>
                    <a:pt x="271" y="218"/>
                  </a:cubicBezTo>
                  <a:cubicBezTo>
                    <a:pt x="421" y="218"/>
                    <a:pt x="543" y="124"/>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7" name="Group 268"/>
          <p:cNvGrpSpPr/>
          <p:nvPr/>
        </p:nvGrpSpPr>
        <p:grpSpPr>
          <a:xfrm>
            <a:off x="2630718" y="4007476"/>
            <a:ext cx="307975" cy="488950"/>
            <a:chOff x="3824288" y="5486400"/>
            <a:chExt cx="307975" cy="488950"/>
          </a:xfrm>
          <a:solidFill>
            <a:schemeClr val="accent1"/>
          </a:solidFill>
        </p:grpSpPr>
        <p:sp>
          <p:nvSpPr>
            <p:cNvPr id="268"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9"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0"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1"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2"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3" name="Group 274"/>
          <p:cNvGrpSpPr/>
          <p:nvPr/>
        </p:nvGrpSpPr>
        <p:grpSpPr>
          <a:xfrm>
            <a:off x="1838630" y="1094563"/>
            <a:ext cx="430213" cy="427038"/>
            <a:chOff x="2936875" y="2108200"/>
            <a:chExt cx="430213" cy="427038"/>
          </a:xfrm>
          <a:solidFill>
            <a:schemeClr val="accent1"/>
          </a:solidFill>
        </p:grpSpPr>
        <p:sp>
          <p:nvSpPr>
            <p:cNvPr id="274"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5"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6" name="Group 147"/>
          <p:cNvGrpSpPr/>
          <p:nvPr/>
        </p:nvGrpSpPr>
        <p:grpSpPr>
          <a:xfrm>
            <a:off x="4855442" y="1114855"/>
            <a:ext cx="265113" cy="423862"/>
            <a:chOff x="914400" y="2173288"/>
            <a:chExt cx="265113" cy="423862"/>
          </a:xfrm>
          <a:solidFill>
            <a:schemeClr val="accent1"/>
          </a:solidFill>
        </p:grpSpPr>
        <p:sp>
          <p:nvSpPr>
            <p:cNvPr id="277" name="Freeform 216"/>
            <p:cNvSpPr>
              <a:spLocks noEditPoints="1"/>
            </p:cNvSpPr>
            <p:nvPr/>
          </p:nvSpPr>
          <p:spPr bwMode="auto">
            <a:xfrm>
              <a:off x="914400" y="2247900"/>
              <a:ext cx="265113" cy="349250"/>
            </a:xfrm>
            <a:custGeom>
              <a:avLst/>
              <a:gdLst>
                <a:gd name="T0" fmla="*/ 0 w 352"/>
                <a:gd name="T1" fmla="*/ 465 h 465"/>
                <a:gd name="T2" fmla="*/ 40 w 352"/>
                <a:gd name="T3" fmla="*/ 371 h 465"/>
                <a:gd name="T4" fmla="*/ 180 w 352"/>
                <a:gd name="T5" fmla="*/ 465 h 465"/>
                <a:gd name="T6" fmla="*/ 58 w 352"/>
                <a:gd name="T7" fmla="*/ 329 h 465"/>
                <a:gd name="T8" fmla="*/ 58 w 352"/>
                <a:gd name="T9" fmla="*/ 329 h 465"/>
                <a:gd name="T10" fmla="*/ 58 w 352"/>
                <a:gd name="T11" fmla="*/ 242 h 465"/>
                <a:gd name="T12" fmla="*/ 40 w 352"/>
                <a:gd name="T13" fmla="*/ 180 h 465"/>
                <a:gd name="T14" fmla="*/ 40 w 352"/>
                <a:gd name="T15" fmla="*/ 147 h 465"/>
                <a:gd name="T16" fmla="*/ 58 w 352"/>
                <a:gd name="T17" fmla="*/ 93 h 465"/>
                <a:gd name="T18" fmla="*/ 58 w 352"/>
                <a:gd name="T19" fmla="*/ 93 h 465"/>
                <a:gd name="T20" fmla="*/ 94 w 352"/>
                <a:gd name="T21" fmla="*/ 302 h 465"/>
                <a:gd name="T22" fmla="*/ 76 w 352"/>
                <a:gd name="T23" fmla="*/ 242 h 465"/>
                <a:gd name="T24" fmla="*/ 76 w 352"/>
                <a:gd name="T25" fmla="*/ 207 h 465"/>
                <a:gd name="T26" fmla="*/ 94 w 352"/>
                <a:gd name="T27" fmla="*/ 147 h 465"/>
                <a:gd name="T28" fmla="*/ 94 w 352"/>
                <a:gd name="T29" fmla="*/ 147 h 465"/>
                <a:gd name="T30" fmla="*/ 94 w 352"/>
                <a:gd name="T31" fmla="*/ 66 h 465"/>
                <a:gd name="T32" fmla="*/ 112 w 352"/>
                <a:gd name="T33" fmla="*/ 302 h 465"/>
                <a:gd name="T34" fmla="*/ 112 w 352"/>
                <a:gd name="T35" fmla="*/ 269 h 465"/>
                <a:gd name="T36" fmla="*/ 130 w 352"/>
                <a:gd name="T37" fmla="*/ 207 h 465"/>
                <a:gd name="T38" fmla="*/ 130 w 352"/>
                <a:gd name="T39" fmla="*/ 207 h 465"/>
                <a:gd name="T40" fmla="*/ 130 w 352"/>
                <a:gd name="T41" fmla="*/ 120 h 465"/>
                <a:gd name="T42" fmla="*/ 112 w 352"/>
                <a:gd name="T43" fmla="*/ 66 h 465"/>
                <a:gd name="T44" fmla="*/ 149 w 352"/>
                <a:gd name="T45" fmla="*/ 329 h 465"/>
                <a:gd name="T46" fmla="*/ 167 w 352"/>
                <a:gd name="T47" fmla="*/ 269 h 465"/>
                <a:gd name="T48" fmla="*/ 167 w 352"/>
                <a:gd name="T49" fmla="*/ 269 h 465"/>
                <a:gd name="T50" fmla="*/ 167 w 352"/>
                <a:gd name="T51" fmla="*/ 180 h 465"/>
                <a:gd name="T52" fmla="*/ 149 w 352"/>
                <a:gd name="T53" fmla="*/ 120 h 465"/>
                <a:gd name="T54" fmla="*/ 149 w 352"/>
                <a:gd name="T55" fmla="*/ 93 h 465"/>
                <a:gd name="T56" fmla="*/ 203 w 352"/>
                <a:gd name="T57" fmla="*/ 329 h 465"/>
                <a:gd name="T58" fmla="*/ 203 w 352"/>
                <a:gd name="T59" fmla="*/ 329 h 465"/>
                <a:gd name="T60" fmla="*/ 203 w 352"/>
                <a:gd name="T61" fmla="*/ 242 h 465"/>
                <a:gd name="T62" fmla="*/ 185 w 352"/>
                <a:gd name="T63" fmla="*/ 180 h 465"/>
                <a:gd name="T64" fmla="*/ 185 w 352"/>
                <a:gd name="T65" fmla="*/ 147 h 465"/>
                <a:gd name="T66" fmla="*/ 203 w 352"/>
                <a:gd name="T67" fmla="*/ 93 h 465"/>
                <a:gd name="T68" fmla="*/ 203 w 352"/>
                <a:gd name="T69" fmla="*/ 93 h 465"/>
                <a:gd name="T70" fmla="*/ 240 w 352"/>
                <a:gd name="T71" fmla="*/ 302 h 465"/>
                <a:gd name="T72" fmla="*/ 222 w 352"/>
                <a:gd name="T73" fmla="*/ 242 h 465"/>
                <a:gd name="T74" fmla="*/ 222 w 352"/>
                <a:gd name="T75" fmla="*/ 207 h 465"/>
                <a:gd name="T76" fmla="*/ 240 w 352"/>
                <a:gd name="T77" fmla="*/ 147 h 465"/>
                <a:gd name="T78" fmla="*/ 240 w 352"/>
                <a:gd name="T79" fmla="*/ 147 h 465"/>
                <a:gd name="T80" fmla="*/ 240 w 352"/>
                <a:gd name="T81" fmla="*/ 66 h 465"/>
                <a:gd name="T82" fmla="*/ 258 w 352"/>
                <a:gd name="T83" fmla="*/ 302 h 465"/>
                <a:gd name="T84" fmla="*/ 258 w 352"/>
                <a:gd name="T85" fmla="*/ 269 h 465"/>
                <a:gd name="T86" fmla="*/ 276 w 352"/>
                <a:gd name="T87" fmla="*/ 207 h 465"/>
                <a:gd name="T88" fmla="*/ 276 w 352"/>
                <a:gd name="T89" fmla="*/ 207 h 465"/>
                <a:gd name="T90" fmla="*/ 276 w 352"/>
                <a:gd name="T91" fmla="*/ 120 h 465"/>
                <a:gd name="T92" fmla="*/ 258 w 352"/>
                <a:gd name="T93" fmla="*/ 66 h 465"/>
                <a:gd name="T94" fmla="*/ 294 w 352"/>
                <a:gd name="T95" fmla="*/ 329 h 465"/>
                <a:gd name="T96" fmla="*/ 312 w 352"/>
                <a:gd name="T97" fmla="*/ 269 h 465"/>
                <a:gd name="T98" fmla="*/ 312 w 352"/>
                <a:gd name="T99" fmla="*/ 269 h 465"/>
                <a:gd name="T100" fmla="*/ 312 w 352"/>
                <a:gd name="T101" fmla="*/ 180 h 465"/>
                <a:gd name="T102" fmla="*/ 294 w 352"/>
                <a:gd name="T103" fmla="*/ 120 h 465"/>
                <a:gd name="T104" fmla="*/ 294 w 352"/>
                <a:gd name="T105" fmla="*/ 9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2" h="465">
                  <a:moveTo>
                    <a:pt x="308" y="0"/>
                  </a:moveTo>
                  <a:cubicBezTo>
                    <a:pt x="44" y="0"/>
                    <a:pt x="44" y="0"/>
                    <a:pt x="44" y="0"/>
                  </a:cubicBezTo>
                  <a:cubicBezTo>
                    <a:pt x="19" y="0"/>
                    <a:pt x="0" y="20"/>
                    <a:pt x="0" y="44"/>
                  </a:cubicBezTo>
                  <a:cubicBezTo>
                    <a:pt x="0" y="465"/>
                    <a:pt x="0" y="465"/>
                    <a:pt x="0" y="465"/>
                  </a:cubicBezTo>
                  <a:cubicBezTo>
                    <a:pt x="172" y="465"/>
                    <a:pt x="172" y="465"/>
                    <a:pt x="172" y="465"/>
                  </a:cubicBezTo>
                  <a:cubicBezTo>
                    <a:pt x="172" y="426"/>
                    <a:pt x="172" y="426"/>
                    <a:pt x="172" y="426"/>
                  </a:cubicBezTo>
                  <a:cubicBezTo>
                    <a:pt x="40" y="426"/>
                    <a:pt x="40" y="426"/>
                    <a:pt x="40" y="426"/>
                  </a:cubicBezTo>
                  <a:cubicBezTo>
                    <a:pt x="40" y="371"/>
                    <a:pt x="40" y="371"/>
                    <a:pt x="40" y="371"/>
                  </a:cubicBezTo>
                  <a:cubicBezTo>
                    <a:pt x="312" y="371"/>
                    <a:pt x="312" y="371"/>
                    <a:pt x="312" y="371"/>
                  </a:cubicBezTo>
                  <a:cubicBezTo>
                    <a:pt x="312" y="426"/>
                    <a:pt x="312" y="426"/>
                    <a:pt x="312" y="426"/>
                  </a:cubicBezTo>
                  <a:cubicBezTo>
                    <a:pt x="180" y="426"/>
                    <a:pt x="180" y="426"/>
                    <a:pt x="180" y="426"/>
                  </a:cubicBezTo>
                  <a:cubicBezTo>
                    <a:pt x="180" y="465"/>
                    <a:pt x="180" y="465"/>
                    <a:pt x="180" y="465"/>
                  </a:cubicBezTo>
                  <a:cubicBezTo>
                    <a:pt x="352" y="465"/>
                    <a:pt x="352" y="465"/>
                    <a:pt x="352" y="465"/>
                  </a:cubicBezTo>
                  <a:cubicBezTo>
                    <a:pt x="352" y="44"/>
                    <a:pt x="352" y="44"/>
                    <a:pt x="352" y="44"/>
                  </a:cubicBezTo>
                  <a:cubicBezTo>
                    <a:pt x="352" y="20"/>
                    <a:pt x="333" y="0"/>
                    <a:pt x="308" y="0"/>
                  </a:cubicBezTo>
                  <a:close/>
                  <a:moveTo>
                    <a:pt x="58" y="329"/>
                  </a:moveTo>
                  <a:cubicBezTo>
                    <a:pt x="40" y="329"/>
                    <a:pt x="40" y="329"/>
                    <a:pt x="40" y="329"/>
                  </a:cubicBezTo>
                  <a:cubicBezTo>
                    <a:pt x="40" y="302"/>
                    <a:pt x="40" y="302"/>
                    <a:pt x="40" y="302"/>
                  </a:cubicBezTo>
                  <a:cubicBezTo>
                    <a:pt x="58" y="302"/>
                    <a:pt x="58" y="302"/>
                    <a:pt x="58" y="302"/>
                  </a:cubicBezTo>
                  <a:lnTo>
                    <a:pt x="58" y="329"/>
                  </a:lnTo>
                  <a:close/>
                  <a:moveTo>
                    <a:pt x="58" y="269"/>
                  </a:moveTo>
                  <a:cubicBezTo>
                    <a:pt x="40" y="269"/>
                    <a:pt x="40" y="269"/>
                    <a:pt x="40" y="269"/>
                  </a:cubicBezTo>
                  <a:cubicBezTo>
                    <a:pt x="40" y="242"/>
                    <a:pt x="40" y="242"/>
                    <a:pt x="40" y="242"/>
                  </a:cubicBezTo>
                  <a:cubicBezTo>
                    <a:pt x="58" y="242"/>
                    <a:pt x="58" y="242"/>
                    <a:pt x="58" y="242"/>
                  </a:cubicBezTo>
                  <a:lnTo>
                    <a:pt x="58" y="269"/>
                  </a:lnTo>
                  <a:close/>
                  <a:moveTo>
                    <a:pt x="58" y="207"/>
                  </a:moveTo>
                  <a:cubicBezTo>
                    <a:pt x="40" y="207"/>
                    <a:pt x="40" y="207"/>
                    <a:pt x="40" y="207"/>
                  </a:cubicBezTo>
                  <a:cubicBezTo>
                    <a:pt x="40" y="180"/>
                    <a:pt x="40" y="180"/>
                    <a:pt x="40" y="180"/>
                  </a:cubicBezTo>
                  <a:cubicBezTo>
                    <a:pt x="58" y="180"/>
                    <a:pt x="58" y="180"/>
                    <a:pt x="58" y="180"/>
                  </a:cubicBezTo>
                  <a:lnTo>
                    <a:pt x="58" y="207"/>
                  </a:lnTo>
                  <a:close/>
                  <a:moveTo>
                    <a:pt x="58" y="147"/>
                  </a:moveTo>
                  <a:cubicBezTo>
                    <a:pt x="40" y="147"/>
                    <a:pt x="40" y="147"/>
                    <a:pt x="40" y="147"/>
                  </a:cubicBezTo>
                  <a:cubicBezTo>
                    <a:pt x="40" y="120"/>
                    <a:pt x="40" y="120"/>
                    <a:pt x="40" y="120"/>
                  </a:cubicBezTo>
                  <a:cubicBezTo>
                    <a:pt x="58" y="120"/>
                    <a:pt x="58" y="120"/>
                    <a:pt x="58" y="120"/>
                  </a:cubicBezTo>
                  <a:lnTo>
                    <a:pt x="58" y="147"/>
                  </a:lnTo>
                  <a:close/>
                  <a:moveTo>
                    <a:pt x="58" y="93"/>
                  </a:moveTo>
                  <a:cubicBezTo>
                    <a:pt x="40" y="93"/>
                    <a:pt x="40" y="93"/>
                    <a:pt x="40" y="93"/>
                  </a:cubicBezTo>
                  <a:cubicBezTo>
                    <a:pt x="40" y="66"/>
                    <a:pt x="40" y="66"/>
                    <a:pt x="40" y="66"/>
                  </a:cubicBezTo>
                  <a:cubicBezTo>
                    <a:pt x="58" y="66"/>
                    <a:pt x="58" y="66"/>
                    <a:pt x="58" y="66"/>
                  </a:cubicBezTo>
                  <a:lnTo>
                    <a:pt x="58" y="93"/>
                  </a:lnTo>
                  <a:close/>
                  <a:moveTo>
                    <a:pt x="94" y="329"/>
                  </a:moveTo>
                  <a:cubicBezTo>
                    <a:pt x="76" y="329"/>
                    <a:pt x="76" y="329"/>
                    <a:pt x="76" y="329"/>
                  </a:cubicBezTo>
                  <a:cubicBezTo>
                    <a:pt x="76" y="302"/>
                    <a:pt x="76" y="302"/>
                    <a:pt x="76" y="302"/>
                  </a:cubicBezTo>
                  <a:cubicBezTo>
                    <a:pt x="94" y="302"/>
                    <a:pt x="94" y="302"/>
                    <a:pt x="94" y="302"/>
                  </a:cubicBezTo>
                  <a:lnTo>
                    <a:pt x="94" y="329"/>
                  </a:lnTo>
                  <a:close/>
                  <a:moveTo>
                    <a:pt x="94" y="269"/>
                  </a:moveTo>
                  <a:cubicBezTo>
                    <a:pt x="76" y="269"/>
                    <a:pt x="76" y="269"/>
                    <a:pt x="76" y="269"/>
                  </a:cubicBezTo>
                  <a:cubicBezTo>
                    <a:pt x="76" y="242"/>
                    <a:pt x="76" y="242"/>
                    <a:pt x="76" y="242"/>
                  </a:cubicBezTo>
                  <a:cubicBezTo>
                    <a:pt x="94" y="242"/>
                    <a:pt x="94" y="242"/>
                    <a:pt x="94" y="242"/>
                  </a:cubicBezTo>
                  <a:lnTo>
                    <a:pt x="94" y="269"/>
                  </a:lnTo>
                  <a:close/>
                  <a:moveTo>
                    <a:pt x="94" y="207"/>
                  </a:moveTo>
                  <a:cubicBezTo>
                    <a:pt x="76" y="207"/>
                    <a:pt x="76" y="207"/>
                    <a:pt x="76" y="207"/>
                  </a:cubicBezTo>
                  <a:cubicBezTo>
                    <a:pt x="76" y="180"/>
                    <a:pt x="76" y="180"/>
                    <a:pt x="76" y="180"/>
                  </a:cubicBezTo>
                  <a:cubicBezTo>
                    <a:pt x="94" y="180"/>
                    <a:pt x="94" y="180"/>
                    <a:pt x="94" y="180"/>
                  </a:cubicBezTo>
                  <a:lnTo>
                    <a:pt x="94" y="207"/>
                  </a:lnTo>
                  <a:close/>
                  <a:moveTo>
                    <a:pt x="94" y="147"/>
                  </a:moveTo>
                  <a:cubicBezTo>
                    <a:pt x="76" y="147"/>
                    <a:pt x="76" y="147"/>
                    <a:pt x="76" y="147"/>
                  </a:cubicBezTo>
                  <a:cubicBezTo>
                    <a:pt x="76" y="120"/>
                    <a:pt x="76" y="120"/>
                    <a:pt x="76" y="120"/>
                  </a:cubicBezTo>
                  <a:cubicBezTo>
                    <a:pt x="94" y="120"/>
                    <a:pt x="94" y="120"/>
                    <a:pt x="94" y="120"/>
                  </a:cubicBezTo>
                  <a:lnTo>
                    <a:pt x="94" y="147"/>
                  </a:lnTo>
                  <a:close/>
                  <a:moveTo>
                    <a:pt x="94" y="93"/>
                  </a:moveTo>
                  <a:cubicBezTo>
                    <a:pt x="76" y="93"/>
                    <a:pt x="76" y="93"/>
                    <a:pt x="76" y="93"/>
                  </a:cubicBezTo>
                  <a:cubicBezTo>
                    <a:pt x="76" y="66"/>
                    <a:pt x="76" y="66"/>
                    <a:pt x="76" y="66"/>
                  </a:cubicBezTo>
                  <a:cubicBezTo>
                    <a:pt x="94" y="66"/>
                    <a:pt x="94" y="66"/>
                    <a:pt x="94" y="66"/>
                  </a:cubicBezTo>
                  <a:lnTo>
                    <a:pt x="94" y="93"/>
                  </a:lnTo>
                  <a:close/>
                  <a:moveTo>
                    <a:pt x="130" y="329"/>
                  </a:moveTo>
                  <a:cubicBezTo>
                    <a:pt x="112" y="329"/>
                    <a:pt x="112" y="329"/>
                    <a:pt x="112" y="329"/>
                  </a:cubicBezTo>
                  <a:cubicBezTo>
                    <a:pt x="112" y="302"/>
                    <a:pt x="112" y="302"/>
                    <a:pt x="112" y="302"/>
                  </a:cubicBezTo>
                  <a:cubicBezTo>
                    <a:pt x="130" y="302"/>
                    <a:pt x="130" y="302"/>
                    <a:pt x="130" y="302"/>
                  </a:cubicBezTo>
                  <a:lnTo>
                    <a:pt x="130" y="329"/>
                  </a:lnTo>
                  <a:close/>
                  <a:moveTo>
                    <a:pt x="130" y="269"/>
                  </a:moveTo>
                  <a:cubicBezTo>
                    <a:pt x="112" y="269"/>
                    <a:pt x="112" y="269"/>
                    <a:pt x="112" y="269"/>
                  </a:cubicBezTo>
                  <a:cubicBezTo>
                    <a:pt x="112" y="242"/>
                    <a:pt x="112" y="242"/>
                    <a:pt x="112" y="242"/>
                  </a:cubicBezTo>
                  <a:cubicBezTo>
                    <a:pt x="130" y="242"/>
                    <a:pt x="130" y="242"/>
                    <a:pt x="130" y="242"/>
                  </a:cubicBezTo>
                  <a:lnTo>
                    <a:pt x="130" y="269"/>
                  </a:lnTo>
                  <a:close/>
                  <a:moveTo>
                    <a:pt x="130" y="207"/>
                  </a:moveTo>
                  <a:cubicBezTo>
                    <a:pt x="112" y="207"/>
                    <a:pt x="112" y="207"/>
                    <a:pt x="112" y="207"/>
                  </a:cubicBezTo>
                  <a:cubicBezTo>
                    <a:pt x="112" y="180"/>
                    <a:pt x="112" y="180"/>
                    <a:pt x="112" y="180"/>
                  </a:cubicBezTo>
                  <a:cubicBezTo>
                    <a:pt x="130" y="180"/>
                    <a:pt x="130" y="180"/>
                    <a:pt x="130" y="180"/>
                  </a:cubicBezTo>
                  <a:lnTo>
                    <a:pt x="130" y="207"/>
                  </a:lnTo>
                  <a:close/>
                  <a:moveTo>
                    <a:pt x="130" y="147"/>
                  </a:moveTo>
                  <a:cubicBezTo>
                    <a:pt x="112" y="147"/>
                    <a:pt x="112" y="147"/>
                    <a:pt x="112" y="147"/>
                  </a:cubicBezTo>
                  <a:cubicBezTo>
                    <a:pt x="112" y="120"/>
                    <a:pt x="112" y="120"/>
                    <a:pt x="112" y="120"/>
                  </a:cubicBezTo>
                  <a:cubicBezTo>
                    <a:pt x="130" y="120"/>
                    <a:pt x="130" y="120"/>
                    <a:pt x="130" y="120"/>
                  </a:cubicBezTo>
                  <a:lnTo>
                    <a:pt x="130" y="147"/>
                  </a:lnTo>
                  <a:close/>
                  <a:moveTo>
                    <a:pt x="130" y="93"/>
                  </a:moveTo>
                  <a:cubicBezTo>
                    <a:pt x="112" y="93"/>
                    <a:pt x="112" y="93"/>
                    <a:pt x="112" y="93"/>
                  </a:cubicBezTo>
                  <a:cubicBezTo>
                    <a:pt x="112" y="66"/>
                    <a:pt x="112" y="66"/>
                    <a:pt x="112" y="66"/>
                  </a:cubicBezTo>
                  <a:cubicBezTo>
                    <a:pt x="130" y="66"/>
                    <a:pt x="130" y="66"/>
                    <a:pt x="130" y="66"/>
                  </a:cubicBezTo>
                  <a:lnTo>
                    <a:pt x="130" y="93"/>
                  </a:lnTo>
                  <a:close/>
                  <a:moveTo>
                    <a:pt x="167" y="329"/>
                  </a:moveTo>
                  <a:cubicBezTo>
                    <a:pt x="149" y="329"/>
                    <a:pt x="149" y="329"/>
                    <a:pt x="149" y="329"/>
                  </a:cubicBezTo>
                  <a:cubicBezTo>
                    <a:pt x="149" y="302"/>
                    <a:pt x="149" y="302"/>
                    <a:pt x="149" y="302"/>
                  </a:cubicBezTo>
                  <a:cubicBezTo>
                    <a:pt x="167" y="302"/>
                    <a:pt x="167" y="302"/>
                    <a:pt x="167" y="302"/>
                  </a:cubicBezTo>
                  <a:lnTo>
                    <a:pt x="167" y="329"/>
                  </a:lnTo>
                  <a:close/>
                  <a:moveTo>
                    <a:pt x="167" y="269"/>
                  </a:moveTo>
                  <a:cubicBezTo>
                    <a:pt x="149" y="269"/>
                    <a:pt x="149" y="269"/>
                    <a:pt x="149" y="269"/>
                  </a:cubicBezTo>
                  <a:cubicBezTo>
                    <a:pt x="149" y="242"/>
                    <a:pt x="149" y="242"/>
                    <a:pt x="149" y="242"/>
                  </a:cubicBezTo>
                  <a:cubicBezTo>
                    <a:pt x="167" y="242"/>
                    <a:pt x="167" y="242"/>
                    <a:pt x="167" y="242"/>
                  </a:cubicBezTo>
                  <a:lnTo>
                    <a:pt x="167" y="269"/>
                  </a:lnTo>
                  <a:close/>
                  <a:moveTo>
                    <a:pt x="167" y="207"/>
                  </a:moveTo>
                  <a:cubicBezTo>
                    <a:pt x="149" y="207"/>
                    <a:pt x="149" y="207"/>
                    <a:pt x="149" y="207"/>
                  </a:cubicBezTo>
                  <a:cubicBezTo>
                    <a:pt x="149" y="180"/>
                    <a:pt x="149" y="180"/>
                    <a:pt x="149" y="180"/>
                  </a:cubicBezTo>
                  <a:cubicBezTo>
                    <a:pt x="167" y="180"/>
                    <a:pt x="167" y="180"/>
                    <a:pt x="167" y="180"/>
                  </a:cubicBezTo>
                  <a:lnTo>
                    <a:pt x="167" y="207"/>
                  </a:lnTo>
                  <a:close/>
                  <a:moveTo>
                    <a:pt x="167" y="147"/>
                  </a:moveTo>
                  <a:cubicBezTo>
                    <a:pt x="149" y="147"/>
                    <a:pt x="149" y="147"/>
                    <a:pt x="149" y="147"/>
                  </a:cubicBezTo>
                  <a:cubicBezTo>
                    <a:pt x="149" y="120"/>
                    <a:pt x="149" y="120"/>
                    <a:pt x="149" y="120"/>
                  </a:cubicBezTo>
                  <a:cubicBezTo>
                    <a:pt x="167" y="120"/>
                    <a:pt x="167" y="120"/>
                    <a:pt x="167" y="120"/>
                  </a:cubicBezTo>
                  <a:lnTo>
                    <a:pt x="167" y="147"/>
                  </a:lnTo>
                  <a:close/>
                  <a:moveTo>
                    <a:pt x="167" y="93"/>
                  </a:moveTo>
                  <a:cubicBezTo>
                    <a:pt x="149" y="93"/>
                    <a:pt x="149" y="93"/>
                    <a:pt x="149" y="93"/>
                  </a:cubicBezTo>
                  <a:cubicBezTo>
                    <a:pt x="149" y="66"/>
                    <a:pt x="149" y="66"/>
                    <a:pt x="149" y="66"/>
                  </a:cubicBezTo>
                  <a:cubicBezTo>
                    <a:pt x="167" y="66"/>
                    <a:pt x="167" y="66"/>
                    <a:pt x="167" y="66"/>
                  </a:cubicBezTo>
                  <a:lnTo>
                    <a:pt x="167" y="93"/>
                  </a:lnTo>
                  <a:close/>
                  <a:moveTo>
                    <a:pt x="203" y="329"/>
                  </a:moveTo>
                  <a:cubicBezTo>
                    <a:pt x="185" y="329"/>
                    <a:pt x="185" y="329"/>
                    <a:pt x="185" y="329"/>
                  </a:cubicBezTo>
                  <a:cubicBezTo>
                    <a:pt x="185" y="302"/>
                    <a:pt x="185" y="302"/>
                    <a:pt x="185" y="302"/>
                  </a:cubicBezTo>
                  <a:cubicBezTo>
                    <a:pt x="203" y="302"/>
                    <a:pt x="203" y="302"/>
                    <a:pt x="203" y="302"/>
                  </a:cubicBezTo>
                  <a:lnTo>
                    <a:pt x="203" y="329"/>
                  </a:lnTo>
                  <a:close/>
                  <a:moveTo>
                    <a:pt x="203" y="269"/>
                  </a:moveTo>
                  <a:cubicBezTo>
                    <a:pt x="185" y="269"/>
                    <a:pt x="185" y="269"/>
                    <a:pt x="185" y="269"/>
                  </a:cubicBezTo>
                  <a:cubicBezTo>
                    <a:pt x="185" y="242"/>
                    <a:pt x="185" y="242"/>
                    <a:pt x="185" y="242"/>
                  </a:cubicBezTo>
                  <a:cubicBezTo>
                    <a:pt x="203" y="242"/>
                    <a:pt x="203" y="242"/>
                    <a:pt x="203" y="242"/>
                  </a:cubicBezTo>
                  <a:lnTo>
                    <a:pt x="203" y="269"/>
                  </a:lnTo>
                  <a:close/>
                  <a:moveTo>
                    <a:pt x="203" y="207"/>
                  </a:moveTo>
                  <a:cubicBezTo>
                    <a:pt x="185" y="207"/>
                    <a:pt x="185" y="207"/>
                    <a:pt x="185" y="207"/>
                  </a:cubicBezTo>
                  <a:cubicBezTo>
                    <a:pt x="185" y="180"/>
                    <a:pt x="185" y="180"/>
                    <a:pt x="185" y="180"/>
                  </a:cubicBezTo>
                  <a:cubicBezTo>
                    <a:pt x="203" y="180"/>
                    <a:pt x="203" y="180"/>
                    <a:pt x="203" y="180"/>
                  </a:cubicBezTo>
                  <a:lnTo>
                    <a:pt x="203" y="207"/>
                  </a:lnTo>
                  <a:close/>
                  <a:moveTo>
                    <a:pt x="203" y="147"/>
                  </a:moveTo>
                  <a:cubicBezTo>
                    <a:pt x="185" y="147"/>
                    <a:pt x="185" y="147"/>
                    <a:pt x="185" y="147"/>
                  </a:cubicBezTo>
                  <a:cubicBezTo>
                    <a:pt x="185" y="120"/>
                    <a:pt x="185" y="120"/>
                    <a:pt x="185" y="120"/>
                  </a:cubicBezTo>
                  <a:cubicBezTo>
                    <a:pt x="203" y="120"/>
                    <a:pt x="203" y="120"/>
                    <a:pt x="203" y="120"/>
                  </a:cubicBezTo>
                  <a:lnTo>
                    <a:pt x="203" y="147"/>
                  </a:lnTo>
                  <a:close/>
                  <a:moveTo>
                    <a:pt x="203" y="93"/>
                  </a:moveTo>
                  <a:cubicBezTo>
                    <a:pt x="185" y="93"/>
                    <a:pt x="185" y="93"/>
                    <a:pt x="185" y="93"/>
                  </a:cubicBezTo>
                  <a:cubicBezTo>
                    <a:pt x="185" y="66"/>
                    <a:pt x="185" y="66"/>
                    <a:pt x="185" y="66"/>
                  </a:cubicBezTo>
                  <a:cubicBezTo>
                    <a:pt x="203" y="66"/>
                    <a:pt x="203" y="66"/>
                    <a:pt x="203" y="66"/>
                  </a:cubicBezTo>
                  <a:lnTo>
                    <a:pt x="203" y="93"/>
                  </a:lnTo>
                  <a:close/>
                  <a:moveTo>
                    <a:pt x="240" y="329"/>
                  </a:moveTo>
                  <a:cubicBezTo>
                    <a:pt x="222" y="329"/>
                    <a:pt x="222" y="329"/>
                    <a:pt x="222" y="329"/>
                  </a:cubicBezTo>
                  <a:cubicBezTo>
                    <a:pt x="222" y="302"/>
                    <a:pt x="222" y="302"/>
                    <a:pt x="222" y="302"/>
                  </a:cubicBezTo>
                  <a:cubicBezTo>
                    <a:pt x="240" y="302"/>
                    <a:pt x="240" y="302"/>
                    <a:pt x="240" y="302"/>
                  </a:cubicBezTo>
                  <a:lnTo>
                    <a:pt x="240" y="329"/>
                  </a:lnTo>
                  <a:close/>
                  <a:moveTo>
                    <a:pt x="240" y="269"/>
                  </a:moveTo>
                  <a:cubicBezTo>
                    <a:pt x="222" y="269"/>
                    <a:pt x="222" y="269"/>
                    <a:pt x="222" y="269"/>
                  </a:cubicBezTo>
                  <a:cubicBezTo>
                    <a:pt x="222" y="242"/>
                    <a:pt x="222" y="242"/>
                    <a:pt x="222" y="242"/>
                  </a:cubicBezTo>
                  <a:cubicBezTo>
                    <a:pt x="240" y="242"/>
                    <a:pt x="240" y="242"/>
                    <a:pt x="240" y="242"/>
                  </a:cubicBezTo>
                  <a:lnTo>
                    <a:pt x="240" y="269"/>
                  </a:lnTo>
                  <a:close/>
                  <a:moveTo>
                    <a:pt x="240" y="207"/>
                  </a:moveTo>
                  <a:cubicBezTo>
                    <a:pt x="222" y="207"/>
                    <a:pt x="222" y="207"/>
                    <a:pt x="222" y="207"/>
                  </a:cubicBezTo>
                  <a:cubicBezTo>
                    <a:pt x="222" y="180"/>
                    <a:pt x="222" y="180"/>
                    <a:pt x="222" y="180"/>
                  </a:cubicBezTo>
                  <a:cubicBezTo>
                    <a:pt x="240" y="180"/>
                    <a:pt x="240" y="180"/>
                    <a:pt x="240" y="180"/>
                  </a:cubicBezTo>
                  <a:lnTo>
                    <a:pt x="240" y="207"/>
                  </a:lnTo>
                  <a:close/>
                  <a:moveTo>
                    <a:pt x="240" y="147"/>
                  </a:moveTo>
                  <a:cubicBezTo>
                    <a:pt x="222" y="147"/>
                    <a:pt x="222" y="147"/>
                    <a:pt x="222" y="147"/>
                  </a:cubicBezTo>
                  <a:cubicBezTo>
                    <a:pt x="222" y="120"/>
                    <a:pt x="222" y="120"/>
                    <a:pt x="222" y="120"/>
                  </a:cubicBezTo>
                  <a:cubicBezTo>
                    <a:pt x="240" y="120"/>
                    <a:pt x="240" y="120"/>
                    <a:pt x="240" y="120"/>
                  </a:cubicBezTo>
                  <a:lnTo>
                    <a:pt x="240" y="147"/>
                  </a:lnTo>
                  <a:close/>
                  <a:moveTo>
                    <a:pt x="240" y="93"/>
                  </a:moveTo>
                  <a:cubicBezTo>
                    <a:pt x="222" y="93"/>
                    <a:pt x="222" y="93"/>
                    <a:pt x="222" y="93"/>
                  </a:cubicBezTo>
                  <a:cubicBezTo>
                    <a:pt x="222" y="66"/>
                    <a:pt x="222" y="66"/>
                    <a:pt x="222" y="66"/>
                  </a:cubicBezTo>
                  <a:cubicBezTo>
                    <a:pt x="240" y="66"/>
                    <a:pt x="240" y="66"/>
                    <a:pt x="240" y="66"/>
                  </a:cubicBezTo>
                  <a:lnTo>
                    <a:pt x="240" y="93"/>
                  </a:lnTo>
                  <a:close/>
                  <a:moveTo>
                    <a:pt x="276" y="329"/>
                  </a:moveTo>
                  <a:cubicBezTo>
                    <a:pt x="258" y="329"/>
                    <a:pt x="258" y="329"/>
                    <a:pt x="258" y="329"/>
                  </a:cubicBezTo>
                  <a:cubicBezTo>
                    <a:pt x="258" y="302"/>
                    <a:pt x="258" y="302"/>
                    <a:pt x="258" y="302"/>
                  </a:cubicBezTo>
                  <a:cubicBezTo>
                    <a:pt x="276" y="302"/>
                    <a:pt x="276" y="302"/>
                    <a:pt x="276" y="302"/>
                  </a:cubicBezTo>
                  <a:lnTo>
                    <a:pt x="276" y="329"/>
                  </a:lnTo>
                  <a:close/>
                  <a:moveTo>
                    <a:pt x="276" y="269"/>
                  </a:moveTo>
                  <a:cubicBezTo>
                    <a:pt x="258" y="269"/>
                    <a:pt x="258" y="269"/>
                    <a:pt x="258" y="269"/>
                  </a:cubicBezTo>
                  <a:cubicBezTo>
                    <a:pt x="258" y="242"/>
                    <a:pt x="258" y="242"/>
                    <a:pt x="258" y="242"/>
                  </a:cubicBezTo>
                  <a:cubicBezTo>
                    <a:pt x="276" y="242"/>
                    <a:pt x="276" y="242"/>
                    <a:pt x="276" y="242"/>
                  </a:cubicBezTo>
                  <a:lnTo>
                    <a:pt x="276" y="269"/>
                  </a:lnTo>
                  <a:close/>
                  <a:moveTo>
                    <a:pt x="276" y="207"/>
                  </a:moveTo>
                  <a:cubicBezTo>
                    <a:pt x="258" y="207"/>
                    <a:pt x="258" y="207"/>
                    <a:pt x="258" y="207"/>
                  </a:cubicBezTo>
                  <a:cubicBezTo>
                    <a:pt x="258" y="180"/>
                    <a:pt x="258" y="180"/>
                    <a:pt x="258" y="180"/>
                  </a:cubicBezTo>
                  <a:cubicBezTo>
                    <a:pt x="276" y="180"/>
                    <a:pt x="276" y="180"/>
                    <a:pt x="276" y="180"/>
                  </a:cubicBezTo>
                  <a:lnTo>
                    <a:pt x="276" y="207"/>
                  </a:lnTo>
                  <a:close/>
                  <a:moveTo>
                    <a:pt x="276" y="147"/>
                  </a:moveTo>
                  <a:cubicBezTo>
                    <a:pt x="258" y="147"/>
                    <a:pt x="258" y="147"/>
                    <a:pt x="258" y="147"/>
                  </a:cubicBezTo>
                  <a:cubicBezTo>
                    <a:pt x="258" y="120"/>
                    <a:pt x="258" y="120"/>
                    <a:pt x="258" y="120"/>
                  </a:cubicBezTo>
                  <a:cubicBezTo>
                    <a:pt x="276" y="120"/>
                    <a:pt x="276" y="120"/>
                    <a:pt x="276" y="120"/>
                  </a:cubicBezTo>
                  <a:lnTo>
                    <a:pt x="276" y="147"/>
                  </a:lnTo>
                  <a:close/>
                  <a:moveTo>
                    <a:pt x="276" y="93"/>
                  </a:moveTo>
                  <a:cubicBezTo>
                    <a:pt x="258" y="93"/>
                    <a:pt x="258" y="93"/>
                    <a:pt x="258" y="93"/>
                  </a:cubicBezTo>
                  <a:cubicBezTo>
                    <a:pt x="258" y="66"/>
                    <a:pt x="258" y="66"/>
                    <a:pt x="258" y="66"/>
                  </a:cubicBezTo>
                  <a:cubicBezTo>
                    <a:pt x="276" y="66"/>
                    <a:pt x="276" y="66"/>
                    <a:pt x="276" y="66"/>
                  </a:cubicBezTo>
                  <a:lnTo>
                    <a:pt x="276" y="93"/>
                  </a:lnTo>
                  <a:close/>
                  <a:moveTo>
                    <a:pt x="312" y="329"/>
                  </a:moveTo>
                  <a:cubicBezTo>
                    <a:pt x="294" y="329"/>
                    <a:pt x="294" y="329"/>
                    <a:pt x="294" y="329"/>
                  </a:cubicBezTo>
                  <a:cubicBezTo>
                    <a:pt x="294" y="302"/>
                    <a:pt x="294" y="302"/>
                    <a:pt x="294" y="302"/>
                  </a:cubicBezTo>
                  <a:cubicBezTo>
                    <a:pt x="312" y="302"/>
                    <a:pt x="312" y="302"/>
                    <a:pt x="312" y="302"/>
                  </a:cubicBezTo>
                  <a:lnTo>
                    <a:pt x="312" y="329"/>
                  </a:lnTo>
                  <a:close/>
                  <a:moveTo>
                    <a:pt x="312" y="269"/>
                  </a:moveTo>
                  <a:cubicBezTo>
                    <a:pt x="294" y="269"/>
                    <a:pt x="294" y="269"/>
                    <a:pt x="294" y="269"/>
                  </a:cubicBezTo>
                  <a:cubicBezTo>
                    <a:pt x="294" y="242"/>
                    <a:pt x="294" y="242"/>
                    <a:pt x="294" y="242"/>
                  </a:cubicBezTo>
                  <a:cubicBezTo>
                    <a:pt x="312" y="242"/>
                    <a:pt x="312" y="242"/>
                    <a:pt x="312" y="242"/>
                  </a:cubicBezTo>
                  <a:lnTo>
                    <a:pt x="312" y="269"/>
                  </a:lnTo>
                  <a:close/>
                  <a:moveTo>
                    <a:pt x="312" y="207"/>
                  </a:moveTo>
                  <a:cubicBezTo>
                    <a:pt x="294" y="207"/>
                    <a:pt x="294" y="207"/>
                    <a:pt x="294" y="207"/>
                  </a:cubicBezTo>
                  <a:cubicBezTo>
                    <a:pt x="294" y="180"/>
                    <a:pt x="294" y="180"/>
                    <a:pt x="294" y="180"/>
                  </a:cubicBezTo>
                  <a:cubicBezTo>
                    <a:pt x="312" y="180"/>
                    <a:pt x="312" y="180"/>
                    <a:pt x="312" y="180"/>
                  </a:cubicBezTo>
                  <a:lnTo>
                    <a:pt x="312" y="207"/>
                  </a:lnTo>
                  <a:close/>
                  <a:moveTo>
                    <a:pt x="312" y="147"/>
                  </a:moveTo>
                  <a:cubicBezTo>
                    <a:pt x="294" y="147"/>
                    <a:pt x="294" y="147"/>
                    <a:pt x="294" y="147"/>
                  </a:cubicBezTo>
                  <a:cubicBezTo>
                    <a:pt x="294" y="120"/>
                    <a:pt x="294" y="120"/>
                    <a:pt x="294" y="120"/>
                  </a:cubicBezTo>
                  <a:cubicBezTo>
                    <a:pt x="312" y="120"/>
                    <a:pt x="312" y="120"/>
                    <a:pt x="312" y="120"/>
                  </a:cubicBezTo>
                  <a:lnTo>
                    <a:pt x="312" y="147"/>
                  </a:lnTo>
                  <a:close/>
                  <a:moveTo>
                    <a:pt x="312" y="93"/>
                  </a:moveTo>
                  <a:cubicBezTo>
                    <a:pt x="294" y="93"/>
                    <a:pt x="294" y="93"/>
                    <a:pt x="294" y="93"/>
                  </a:cubicBezTo>
                  <a:cubicBezTo>
                    <a:pt x="294" y="66"/>
                    <a:pt x="294" y="66"/>
                    <a:pt x="294" y="66"/>
                  </a:cubicBezTo>
                  <a:cubicBezTo>
                    <a:pt x="312" y="66"/>
                    <a:pt x="312" y="66"/>
                    <a:pt x="312" y="66"/>
                  </a:cubicBezTo>
                  <a:lnTo>
                    <a:pt x="312" y="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8" name="Freeform 217"/>
            <p:cNvSpPr/>
            <p:nvPr/>
          </p:nvSpPr>
          <p:spPr bwMode="auto">
            <a:xfrm>
              <a:off x="990600" y="2173288"/>
              <a:ext cx="112713" cy="111125"/>
            </a:xfrm>
            <a:custGeom>
              <a:avLst/>
              <a:gdLst>
                <a:gd name="T0" fmla="*/ 148 w 148"/>
                <a:gd name="T1" fmla="*/ 117 h 148"/>
                <a:gd name="T2" fmla="*/ 117 w 148"/>
                <a:gd name="T3" fmla="*/ 148 h 148"/>
                <a:gd name="T4" fmla="*/ 31 w 148"/>
                <a:gd name="T5" fmla="*/ 148 h 148"/>
                <a:gd name="T6" fmla="*/ 0 w 148"/>
                <a:gd name="T7" fmla="*/ 117 h 148"/>
                <a:gd name="T8" fmla="*/ 0 w 148"/>
                <a:gd name="T9" fmla="*/ 31 h 148"/>
                <a:gd name="T10" fmla="*/ 31 w 148"/>
                <a:gd name="T11" fmla="*/ 0 h 148"/>
                <a:gd name="T12" fmla="*/ 117 w 148"/>
                <a:gd name="T13" fmla="*/ 0 h 148"/>
                <a:gd name="T14" fmla="*/ 148 w 148"/>
                <a:gd name="T15" fmla="*/ 31 h 148"/>
                <a:gd name="T16" fmla="*/ 148 w 148"/>
                <a:gd name="T17" fmla="*/ 11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8">
                  <a:moveTo>
                    <a:pt x="148" y="117"/>
                  </a:moveTo>
                  <a:cubicBezTo>
                    <a:pt x="148" y="134"/>
                    <a:pt x="134" y="148"/>
                    <a:pt x="117" y="148"/>
                  </a:cubicBezTo>
                  <a:cubicBezTo>
                    <a:pt x="31" y="148"/>
                    <a:pt x="31" y="148"/>
                    <a:pt x="31" y="148"/>
                  </a:cubicBezTo>
                  <a:cubicBezTo>
                    <a:pt x="14" y="148"/>
                    <a:pt x="0" y="134"/>
                    <a:pt x="0" y="117"/>
                  </a:cubicBezTo>
                  <a:cubicBezTo>
                    <a:pt x="0" y="31"/>
                    <a:pt x="0" y="31"/>
                    <a:pt x="0" y="31"/>
                  </a:cubicBezTo>
                  <a:cubicBezTo>
                    <a:pt x="0" y="14"/>
                    <a:pt x="14" y="0"/>
                    <a:pt x="31" y="0"/>
                  </a:cubicBezTo>
                  <a:cubicBezTo>
                    <a:pt x="117" y="0"/>
                    <a:pt x="117" y="0"/>
                    <a:pt x="117" y="0"/>
                  </a:cubicBezTo>
                  <a:cubicBezTo>
                    <a:pt x="134" y="0"/>
                    <a:pt x="148" y="14"/>
                    <a:pt x="148" y="31"/>
                  </a:cubicBezTo>
                  <a:lnTo>
                    <a:pt x="148"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9" name="Freeform 218"/>
            <p:cNvSpPr/>
            <p:nvPr/>
          </p:nvSpPr>
          <p:spPr bwMode="auto">
            <a:xfrm>
              <a:off x="1016000" y="2195513"/>
              <a:ext cx="61913" cy="66675"/>
            </a:xfrm>
            <a:custGeom>
              <a:avLst/>
              <a:gdLst>
                <a:gd name="T0" fmla="*/ 0 w 39"/>
                <a:gd name="T1" fmla="*/ 0 h 42"/>
                <a:gd name="T2" fmla="*/ 12 w 39"/>
                <a:gd name="T3" fmla="*/ 0 h 42"/>
                <a:gd name="T4" fmla="*/ 12 w 39"/>
                <a:gd name="T5" fmla="*/ 15 h 42"/>
                <a:gd name="T6" fmla="*/ 27 w 39"/>
                <a:gd name="T7" fmla="*/ 15 h 42"/>
                <a:gd name="T8" fmla="*/ 27 w 39"/>
                <a:gd name="T9" fmla="*/ 0 h 42"/>
                <a:gd name="T10" fmla="*/ 39 w 39"/>
                <a:gd name="T11" fmla="*/ 0 h 42"/>
                <a:gd name="T12" fmla="*/ 39 w 39"/>
                <a:gd name="T13" fmla="*/ 42 h 42"/>
                <a:gd name="T14" fmla="*/ 27 w 39"/>
                <a:gd name="T15" fmla="*/ 42 h 42"/>
                <a:gd name="T16" fmla="*/ 27 w 39"/>
                <a:gd name="T17" fmla="*/ 25 h 42"/>
                <a:gd name="T18" fmla="*/ 12 w 39"/>
                <a:gd name="T19" fmla="*/ 25 h 42"/>
                <a:gd name="T20" fmla="*/ 12 w 39"/>
                <a:gd name="T21" fmla="*/ 42 h 42"/>
                <a:gd name="T22" fmla="*/ 0 w 39"/>
                <a:gd name="T23" fmla="*/ 42 h 42"/>
                <a:gd name="T24" fmla="*/ 0 w 39"/>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2">
                  <a:moveTo>
                    <a:pt x="0" y="0"/>
                  </a:moveTo>
                  <a:lnTo>
                    <a:pt x="12" y="0"/>
                  </a:lnTo>
                  <a:lnTo>
                    <a:pt x="12" y="15"/>
                  </a:lnTo>
                  <a:lnTo>
                    <a:pt x="27" y="15"/>
                  </a:lnTo>
                  <a:lnTo>
                    <a:pt x="27" y="0"/>
                  </a:lnTo>
                  <a:lnTo>
                    <a:pt x="39" y="0"/>
                  </a:lnTo>
                  <a:lnTo>
                    <a:pt x="39" y="42"/>
                  </a:lnTo>
                  <a:lnTo>
                    <a:pt x="27" y="42"/>
                  </a:lnTo>
                  <a:lnTo>
                    <a:pt x="27" y="25"/>
                  </a:lnTo>
                  <a:lnTo>
                    <a:pt x="12" y="25"/>
                  </a:lnTo>
                  <a:lnTo>
                    <a:pt x="12" y="42"/>
                  </a:lnTo>
                  <a:lnTo>
                    <a:pt x="0" y="42"/>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80" name="Freeform 269"/>
          <p:cNvSpPr>
            <a:spLocks noEditPoints="1"/>
          </p:cNvSpPr>
          <p:nvPr/>
        </p:nvSpPr>
        <p:spPr bwMode="auto">
          <a:xfrm>
            <a:off x="7037388" y="1131888"/>
            <a:ext cx="349250" cy="349250"/>
          </a:xfrm>
          <a:custGeom>
            <a:avLst/>
            <a:gdLst>
              <a:gd name="T0" fmla="*/ 401 w 464"/>
              <a:gd name="T1" fmla="*/ 0 h 464"/>
              <a:gd name="T2" fmla="*/ 63 w 464"/>
              <a:gd name="T3" fmla="*/ 0 h 464"/>
              <a:gd name="T4" fmla="*/ 0 w 464"/>
              <a:gd name="T5" fmla="*/ 63 h 464"/>
              <a:gd name="T6" fmla="*/ 0 w 464"/>
              <a:gd name="T7" fmla="*/ 401 h 464"/>
              <a:gd name="T8" fmla="*/ 63 w 464"/>
              <a:gd name="T9" fmla="*/ 464 h 464"/>
              <a:gd name="T10" fmla="*/ 401 w 464"/>
              <a:gd name="T11" fmla="*/ 464 h 464"/>
              <a:gd name="T12" fmla="*/ 464 w 464"/>
              <a:gd name="T13" fmla="*/ 401 h 464"/>
              <a:gd name="T14" fmla="*/ 464 w 464"/>
              <a:gd name="T15" fmla="*/ 63 h 464"/>
              <a:gd name="T16" fmla="*/ 401 w 464"/>
              <a:gd name="T17" fmla="*/ 0 h 464"/>
              <a:gd name="T18" fmla="*/ 369 w 464"/>
              <a:gd name="T19" fmla="*/ 375 h 464"/>
              <a:gd name="T20" fmla="*/ 280 w 464"/>
              <a:gd name="T21" fmla="*/ 375 h 464"/>
              <a:gd name="T22" fmla="*/ 280 w 464"/>
              <a:gd name="T23" fmla="*/ 259 h 464"/>
              <a:gd name="T24" fmla="*/ 183 w 464"/>
              <a:gd name="T25" fmla="*/ 259 h 464"/>
              <a:gd name="T26" fmla="*/ 183 w 464"/>
              <a:gd name="T27" fmla="*/ 375 h 464"/>
              <a:gd name="T28" fmla="*/ 95 w 464"/>
              <a:gd name="T29" fmla="*/ 375 h 464"/>
              <a:gd name="T30" fmla="*/ 95 w 464"/>
              <a:gd name="T31" fmla="*/ 89 h 464"/>
              <a:gd name="T32" fmla="*/ 183 w 464"/>
              <a:gd name="T33" fmla="*/ 89 h 464"/>
              <a:gd name="T34" fmla="*/ 183 w 464"/>
              <a:gd name="T35" fmla="*/ 189 h 464"/>
              <a:gd name="T36" fmla="*/ 280 w 464"/>
              <a:gd name="T37" fmla="*/ 189 h 464"/>
              <a:gd name="T38" fmla="*/ 280 w 464"/>
              <a:gd name="T39" fmla="*/ 89 h 464"/>
              <a:gd name="T40" fmla="*/ 369 w 464"/>
              <a:gd name="T41" fmla="*/ 89 h 464"/>
              <a:gd name="T42" fmla="*/ 369 w 464"/>
              <a:gd name="T43" fmla="*/ 37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401" y="0"/>
                </a:moveTo>
                <a:cubicBezTo>
                  <a:pt x="63" y="0"/>
                  <a:pt x="63" y="0"/>
                  <a:pt x="63" y="0"/>
                </a:cubicBezTo>
                <a:cubicBezTo>
                  <a:pt x="28" y="0"/>
                  <a:pt x="0" y="28"/>
                  <a:pt x="0" y="63"/>
                </a:cubicBezTo>
                <a:cubicBezTo>
                  <a:pt x="0" y="401"/>
                  <a:pt x="0" y="401"/>
                  <a:pt x="0" y="401"/>
                </a:cubicBezTo>
                <a:cubicBezTo>
                  <a:pt x="0" y="436"/>
                  <a:pt x="28" y="464"/>
                  <a:pt x="63" y="464"/>
                </a:cubicBezTo>
                <a:cubicBezTo>
                  <a:pt x="401" y="464"/>
                  <a:pt x="401" y="464"/>
                  <a:pt x="401" y="464"/>
                </a:cubicBezTo>
                <a:cubicBezTo>
                  <a:pt x="436" y="464"/>
                  <a:pt x="464" y="436"/>
                  <a:pt x="464" y="401"/>
                </a:cubicBezTo>
                <a:cubicBezTo>
                  <a:pt x="464" y="63"/>
                  <a:pt x="464" y="63"/>
                  <a:pt x="464" y="63"/>
                </a:cubicBezTo>
                <a:cubicBezTo>
                  <a:pt x="464" y="28"/>
                  <a:pt x="436" y="0"/>
                  <a:pt x="401" y="0"/>
                </a:cubicBezTo>
                <a:close/>
                <a:moveTo>
                  <a:pt x="369" y="375"/>
                </a:moveTo>
                <a:cubicBezTo>
                  <a:pt x="280" y="375"/>
                  <a:pt x="280" y="375"/>
                  <a:pt x="280" y="375"/>
                </a:cubicBezTo>
                <a:cubicBezTo>
                  <a:pt x="280" y="259"/>
                  <a:pt x="280" y="259"/>
                  <a:pt x="280" y="259"/>
                </a:cubicBezTo>
                <a:cubicBezTo>
                  <a:pt x="183" y="259"/>
                  <a:pt x="183" y="259"/>
                  <a:pt x="183" y="259"/>
                </a:cubicBezTo>
                <a:cubicBezTo>
                  <a:pt x="183" y="375"/>
                  <a:pt x="183" y="375"/>
                  <a:pt x="183" y="375"/>
                </a:cubicBezTo>
                <a:cubicBezTo>
                  <a:pt x="95" y="375"/>
                  <a:pt x="95" y="375"/>
                  <a:pt x="95" y="375"/>
                </a:cubicBezTo>
                <a:cubicBezTo>
                  <a:pt x="95" y="89"/>
                  <a:pt x="95" y="89"/>
                  <a:pt x="95" y="89"/>
                </a:cubicBezTo>
                <a:cubicBezTo>
                  <a:pt x="183" y="89"/>
                  <a:pt x="183" y="89"/>
                  <a:pt x="183" y="89"/>
                </a:cubicBezTo>
                <a:cubicBezTo>
                  <a:pt x="183" y="189"/>
                  <a:pt x="183" y="189"/>
                  <a:pt x="183" y="189"/>
                </a:cubicBezTo>
                <a:cubicBezTo>
                  <a:pt x="280" y="189"/>
                  <a:pt x="280" y="189"/>
                  <a:pt x="280" y="189"/>
                </a:cubicBezTo>
                <a:cubicBezTo>
                  <a:pt x="280" y="89"/>
                  <a:pt x="280" y="89"/>
                  <a:pt x="280" y="89"/>
                </a:cubicBezTo>
                <a:cubicBezTo>
                  <a:pt x="369" y="89"/>
                  <a:pt x="369" y="89"/>
                  <a:pt x="369" y="89"/>
                </a:cubicBezTo>
                <a:lnTo>
                  <a:pt x="369" y="375"/>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81" name="Group 152"/>
          <p:cNvGrpSpPr/>
          <p:nvPr/>
        </p:nvGrpSpPr>
        <p:grpSpPr>
          <a:xfrm>
            <a:off x="7699621" y="1114855"/>
            <a:ext cx="287338" cy="434975"/>
            <a:chOff x="4222750" y="2166938"/>
            <a:chExt cx="287338" cy="434975"/>
          </a:xfrm>
          <a:solidFill>
            <a:schemeClr val="accent1"/>
          </a:solidFill>
        </p:grpSpPr>
        <p:sp>
          <p:nvSpPr>
            <p:cNvPr id="282"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3"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4"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5"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6"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7"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8"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9"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0"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1" name="Group 162"/>
          <p:cNvGrpSpPr/>
          <p:nvPr/>
        </p:nvGrpSpPr>
        <p:grpSpPr>
          <a:xfrm>
            <a:off x="8421933" y="1165654"/>
            <a:ext cx="368301" cy="368300"/>
            <a:chOff x="5022850" y="2200275"/>
            <a:chExt cx="368301" cy="368300"/>
          </a:xfrm>
          <a:solidFill>
            <a:schemeClr val="accent1"/>
          </a:solidFill>
        </p:grpSpPr>
        <p:sp>
          <p:nvSpPr>
            <p:cNvPr id="292" name="Freeform 279"/>
            <p:cNvSpPr/>
            <p:nvPr/>
          </p:nvSpPr>
          <p:spPr bwMode="auto">
            <a:xfrm>
              <a:off x="5151438" y="2200275"/>
              <a:ext cx="239713" cy="239713"/>
            </a:xfrm>
            <a:custGeom>
              <a:avLst/>
              <a:gdLst>
                <a:gd name="T0" fmla="*/ 274 w 319"/>
                <a:gd name="T1" fmla="*/ 45 h 319"/>
                <a:gd name="T2" fmla="*/ 109 w 319"/>
                <a:gd name="T3" fmla="*/ 45 h 319"/>
                <a:gd name="T4" fmla="*/ 0 w 319"/>
                <a:gd name="T5" fmla="*/ 154 h 319"/>
                <a:gd name="T6" fmla="*/ 164 w 319"/>
                <a:gd name="T7" fmla="*/ 319 h 319"/>
                <a:gd name="T8" fmla="*/ 274 w 319"/>
                <a:gd name="T9" fmla="*/ 210 h 319"/>
                <a:gd name="T10" fmla="*/ 274 w 319"/>
                <a:gd name="T11" fmla="*/ 45 h 319"/>
              </a:gdLst>
              <a:ahLst/>
              <a:cxnLst>
                <a:cxn ang="0">
                  <a:pos x="T0" y="T1"/>
                </a:cxn>
                <a:cxn ang="0">
                  <a:pos x="T2" y="T3"/>
                </a:cxn>
                <a:cxn ang="0">
                  <a:pos x="T4" y="T5"/>
                </a:cxn>
                <a:cxn ang="0">
                  <a:pos x="T6" y="T7"/>
                </a:cxn>
                <a:cxn ang="0">
                  <a:pos x="T8" y="T9"/>
                </a:cxn>
                <a:cxn ang="0">
                  <a:pos x="T10" y="T11"/>
                </a:cxn>
              </a:cxnLst>
              <a:rect l="0" t="0" r="r" b="b"/>
              <a:pathLst>
                <a:path w="319" h="319">
                  <a:moveTo>
                    <a:pt x="274" y="45"/>
                  </a:moveTo>
                  <a:cubicBezTo>
                    <a:pt x="228" y="0"/>
                    <a:pt x="155" y="0"/>
                    <a:pt x="109" y="45"/>
                  </a:cubicBezTo>
                  <a:cubicBezTo>
                    <a:pt x="0" y="154"/>
                    <a:pt x="0" y="154"/>
                    <a:pt x="0" y="154"/>
                  </a:cubicBezTo>
                  <a:cubicBezTo>
                    <a:pt x="164" y="319"/>
                    <a:pt x="164" y="319"/>
                    <a:pt x="164" y="319"/>
                  </a:cubicBezTo>
                  <a:cubicBezTo>
                    <a:pt x="274" y="210"/>
                    <a:pt x="274" y="210"/>
                    <a:pt x="274" y="210"/>
                  </a:cubicBezTo>
                  <a:cubicBezTo>
                    <a:pt x="319" y="164"/>
                    <a:pt x="319" y="91"/>
                    <a:pt x="274" y="4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3" name="Freeform 280"/>
            <p:cNvSpPr/>
            <p:nvPr/>
          </p:nvSpPr>
          <p:spPr bwMode="auto">
            <a:xfrm>
              <a:off x="5022850" y="2324100"/>
              <a:ext cx="241300" cy="244475"/>
            </a:xfrm>
            <a:custGeom>
              <a:avLst/>
              <a:gdLst>
                <a:gd name="T0" fmla="*/ 155 w 320"/>
                <a:gd name="T1" fmla="*/ 5 h 325"/>
                <a:gd name="T2" fmla="*/ 161 w 320"/>
                <a:gd name="T3" fmla="*/ 0 h 325"/>
                <a:gd name="T4" fmla="*/ 45 w 320"/>
                <a:gd name="T5" fmla="*/ 116 h 325"/>
                <a:gd name="T6" fmla="*/ 45 w 320"/>
                <a:gd name="T7" fmla="*/ 280 h 325"/>
                <a:gd name="T8" fmla="*/ 209 w 320"/>
                <a:gd name="T9" fmla="*/ 280 h 325"/>
                <a:gd name="T10" fmla="*/ 320 w 320"/>
                <a:gd name="T11" fmla="*/ 170 h 325"/>
                <a:gd name="T12" fmla="*/ 155 w 320"/>
                <a:gd name="T13" fmla="*/ 5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155" y="5"/>
                  </a:moveTo>
                  <a:cubicBezTo>
                    <a:pt x="161" y="0"/>
                    <a:pt x="161" y="0"/>
                    <a:pt x="161" y="0"/>
                  </a:cubicBezTo>
                  <a:cubicBezTo>
                    <a:pt x="45" y="116"/>
                    <a:pt x="45" y="116"/>
                    <a:pt x="45" y="116"/>
                  </a:cubicBezTo>
                  <a:cubicBezTo>
                    <a:pt x="0" y="161"/>
                    <a:pt x="0" y="234"/>
                    <a:pt x="45" y="280"/>
                  </a:cubicBezTo>
                  <a:cubicBezTo>
                    <a:pt x="90" y="325"/>
                    <a:pt x="164" y="325"/>
                    <a:pt x="209" y="280"/>
                  </a:cubicBezTo>
                  <a:cubicBezTo>
                    <a:pt x="320" y="170"/>
                    <a:pt x="320" y="170"/>
                    <a:pt x="320" y="170"/>
                  </a:cubicBezTo>
                  <a:lnTo>
                    <a:pt x="155" y="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4" name="Group 165"/>
          <p:cNvGrpSpPr/>
          <p:nvPr/>
        </p:nvGrpSpPr>
        <p:grpSpPr>
          <a:xfrm>
            <a:off x="6204712" y="1108301"/>
            <a:ext cx="393701" cy="423863"/>
            <a:chOff x="5832475" y="2170113"/>
            <a:chExt cx="393701" cy="423863"/>
          </a:xfrm>
          <a:solidFill>
            <a:schemeClr val="accent1"/>
          </a:solidFill>
        </p:grpSpPr>
        <p:sp>
          <p:nvSpPr>
            <p:cNvPr id="295" name="Freeform 281"/>
            <p:cNvSpPr/>
            <p:nvPr/>
          </p:nvSpPr>
          <p:spPr bwMode="auto">
            <a:xfrm>
              <a:off x="6081713" y="2170113"/>
              <a:ext cx="144463" cy="153988"/>
            </a:xfrm>
            <a:custGeom>
              <a:avLst/>
              <a:gdLst>
                <a:gd name="T0" fmla="*/ 111 w 194"/>
                <a:gd name="T1" fmla="*/ 205 h 205"/>
                <a:gd name="T2" fmla="*/ 181 w 194"/>
                <a:gd name="T3" fmla="*/ 78 h 205"/>
                <a:gd name="T4" fmla="*/ 162 w 194"/>
                <a:gd name="T5" fmla="*/ 13 h 205"/>
                <a:gd name="T6" fmla="*/ 96 w 194"/>
                <a:gd name="T7" fmla="*/ 32 h 205"/>
                <a:gd name="T8" fmla="*/ 0 w 194"/>
                <a:gd name="T9" fmla="*/ 205 h 205"/>
                <a:gd name="T10" fmla="*/ 111 w 194"/>
                <a:gd name="T11" fmla="*/ 205 h 205"/>
              </a:gdLst>
              <a:ahLst/>
              <a:cxnLst>
                <a:cxn ang="0">
                  <a:pos x="T0" y="T1"/>
                </a:cxn>
                <a:cxn ang="0">
                  <a:pos x="T2" y="T3"/>
                </a:cxn>
                <a:cxn ang="0">
                  <a:pos x="T4" y="T5"/>
                </a:cxn>
                <a:cxn ang="0">
                  <a:pos x="T6" y="T7"/>
                </a:cxn>
                <a:cxn ang="0">
                  <a:pos x="T8" y="T9"/>
                </a:cxn>
                <a:cxn ang="0">
                  <a:pos x="T10" y="T11"/>
                </a:cxn>
              </a:cxnLst>
              <a:rect l="0" t="0" r="r" b="b"/>
              <a:pathLst>
                <a:path w="194" h="205">
                  <a:moveTo>
                    <a:pt x="111" y="205"/>
                  </a:moveTo>
                  <a:cubicBezTo>
                    <a:pt x="181" y="78"/>
                    <a:pt x="181" y="78"/>
                    <a:pt x="181" y="78"/>
                  </a:cubicBezTo>
                  <a:cubicBezTo>
                    <a:pt x="194" y="55"/>
                    <a:pt x="185" y="26"/>
                    <a:pt x="162" y="13"/>
                  </a:cubicBezTo>
                  <a:cubicBezTo>
                    <a:pt x="138" y="0"/>
                    <a:pt x="109" y="8"/>
                    <a:pt x="96" y="32"/>
                  </a:cubicBezTo>
                  <a:cubicBezTo>
                    <a:pt x="0" y="205"/>
                    <a:pt x="0" y="205"/>
                    <a:pt x="0" y="205"/>
                  </a:cubicBezTo>
                  <a:lnTo>
                    <a:pt x="111" y="20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6" name="Freeform 282"/>
            <p:cNvSpPr>
              <a:spLocks noEditPoints="1"/>
            </p:cNvSpPr>
            <p:nvPr/>
          </p:nvSpPr>
          <p:spPr bwMode="auto">
            <a:xfrm>
              <a:off x="5843588" y="2373313"/>
              <a:ext cx="346075" cy="220663"/>
            </a:xfrm>
            <a:custGeom>
              <a:avLst/>
              <a:gdLst>
                <a:gd name="T0" fmla="*/ 0 w 461"/>
                <a:gd name="T1" fmla="*/ 0 h 293"/>
                <a:gd name="T2" fmla="*/ 0 w 461"/>
                <a:gd name="T3" fmla="*/ 152 h 293"/>
                <a:gd name="T4" fmla="*/ 141 w 461"/>
                <a:gd name="T5" fmla="*/ 293 h 293"/>
                <a:gd name="T6" fmla="*/ 320 w 461"/>
                <a:gd name="T7" fmla="*/ 293 h 293"/>
                <a:gd name="T8" fmla="*/ 461 w 461"/>
                <a:gd name="T9" fmla="*/ 152 h 293"/>
                <a:gd name="T10" fmla="*/ 461 w 461"/>
                <a:gd name="T11" fmla="*/ 0 h 293"/>
                <a:gd name="T12" fmla="*/ 0 w 461"/>
                <a:gd name="T13" fmla="*/ 0 h 293"/>
                <a:gd name="T14" fmla="*/ 303 w 461"/>
                <a:gd name="T15" fmla="*/ 181 h 293"/>
                <a:gd name="T16" fmla="*/ 292 w 461"/>
                <a:gd name="T17" fmla="*/ 193 h 293"/>
                <a:gd name="T18" fmla="*/ 251 w 461"/>
                <a:gd name="T19" fmla="*/ 193 h 293"/>
                <a:gd name="T20" fmla="*/ 251 w 461"/>
                <a:gd name="T21" fmla="*/ 234 h 293"/>
                <a:gd name="T22" fmla="*/ 240 w 461"/>
                <a:gd name="T23" fmla="*/ 246 h 293"/>
                <a:gd name="T24" fmla="*/ 221 w 461"/>
                <a:gd name="T25" fmla="*/ 246 h 293"/>
                <a:gd name="T26" fmla="*/ 210 w 461"/>
                <a:gd name="T27" fmla="*/ 234 h 293"/>
                <a:gd name="T28" fmla="*/ 210 w 461"/>
                <a:gd name="T29" fmla="*/ 193 h 293"/>
                <a:gd name="T30" fmla="*/ 169 w 461"/>
                <a:gd name="T31" fmla="*/ 193 h 293"/>
                <a:gd name="T32" fmla="*/ 158 w 461"/>
                <a:gd name="T33" fmla="*/ 181 h 293"/>
                <a:gd name="T34" fmla="*/ 158 w 461"/>
                <a:gd name="T35" fmla="*/ 162 h 293"/>
                <a:gd name="T36" fmla="*/ 169 w 461"/>
                <a:gd name="T37" fmla="*/ 151 h 293"/>
                <a:gd name="T38" fmla="*/ 210 w 461"/>
                <a:gd name="T39" fmla="*/ 151 h 293"/>
                <a:gd name="T40" fmla="*/ 210 w 461"/>
                <a:gd name="T41" fmla="*/ 109 h 293"/>
                <a:gd name="T42" fmla="*/ 221 w 461"/>
                <a:gd name="T43" fmla="*/ 98 h 293"/>
                <a:gd name="T44" fmla="*/ 240 w 461"/>
                <a:gd name="T45" fmla="*/ 98 h 293"/>
                <a:gd name="T46" fmla="*/ 251 w 461"/>
                <a:gd name="T47" fmla="*/ 109 h 293"/>
                <a:gd name="T48" fmla="*/ 251 w 461"/>
                <a:gd name="T49" fmla="*/ 151 h 293"/>
                <a:gd name="T50" fmla="*/ 292 w 461"/>
                <a:gd name="T51" fmla="*/ 151 h 293"/>
                <a:gd name="T52" fmla="*/ 303 w 461"/>
                <a:gd name="T53" fmla="*/ 162 h 293"/>
                <a:gd name="T54" fmla="*/ 303 w 461"/>
                <a:gd name="T55" fmla="*/ 18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1" h="293">
                  <a:moveTo>
                    <a:pt x="0" y="0"/>
                  </a:moveTo>
                  <a:cubicBezTo>
                    <a:pt x="0" y="152"/>
                    <a:pt x="0" y="152"/>
                    <a:pt x="0" y="152"/>
                  </a:cubicBezTo>
                  <a:cubicBezTo>
                    <a:pt x="0" y="230"/>
                    <a:pt x="63" y="293"/>
                    <a:pt x="141" y="293"/>
                  </a:cubicBezTo>
                  <a:cubicBezTo>
                    <a:pt x="320" y="293"/>
                    <a:pt x="320" y="293"/>
                    <a:pt x="320" y="293"/>
                  </a:cubicBezTo>
                  <a:cubicBezTo>
                    <a:pt x="398" y="293"/>
                    <a:pt x="461" y="230"/>
                    <a:pt x="461" y="152"/>
                  </a:cubicBezTo>
                  <a:cubicBezTo>
                    <a:pt x="461" y="0"/>
                    <a:pt x="461" y="0"/>
                    <a:pt x="461" y="0"/>
                  </a:cubicBezTo>
                  <a:lnTo>
                    <a:pt x="0" y="0"/>
                  </a:lnTo>
                  <a:close/>
                  <a:moveTo>
                    <a:pt x="303" y="181"/>
                  </a:moveTo>
                  <a:cubicBezTo>
                    <a:pt x="303" y="188"/>
                    <a:pt x="298" y="193"/>
                    <a:pt x="292" y="193"/>
                  </a:cubicBezTo>
                  <a:cubicBezTo>
                    <a:pt x="251" y="193"/>
                    <a:pt x="251" y="193"/>
                    <a:pt x="251" y="193"/>
                  </a:cubicBezTo>
                  <a:cubicBezTo>
                    <a:pt x="251" y="234"/>
                    <a:pt x="251" y="234"/>
                    <a:pt x="251" y="234"/>
                  </a:cubicBezTo>
                  <a:cubicBezTo>
                    <a:pt x="251" y="241"/>
                    <a:pt x="246" y="246"/>
                    <a:pt x="240" y="246"/>
                  </a:cubicBezTo>
                  <a:cubicBezTo>
                    <a:pt x="221" y="246"/>
                    <a:pt x="221" y="246"/>
                    <a:pt x="221" y="246"/>
                  </a:cubicBezTo>
                  <a:cubicBezTo>
                    <a:pt x="215" y="246"/>
                    <a:pt x="210" y="241"/>
                    <a:pt x="210" y="234"/>
                  </a:cubicBezTo>
                  <a:cubicBezTo>
                    <a:pt x="210" y="193"/>
                    <a:pt x="210" y="193"/>
                    <a:pt x="210" y="193"/>
                  </a:cubicBezTo>
                  <a:cubicBezTo>
                    <a:pt x="169" y="193"/>
                    <a:pt x="169" y="193"/>
                    <a:pt x="169" y="193"/>
                  </a:cubicBezTo>
                  <a:cubicBezTo>
                    <a:pt x="163" y="193"/>
                    <a:pt x="158" y="188"/>
                    <a:pt x="158" y="181"/>
                  </a:cubicBezTo>
                  <a:cubicBezTo>
                    <a:pt x="158" y="162"/>
                    <a:pt x="158" y="162"/>
                    <a:pt x="158" y="162"/>
                  </a:cubicBezTo>
                  <a:cubicBezTo>
                    <a:pt x="158" y="156"/>
                    <a:pt x="163" y="151"/>
                    <a:pt x="169" y="151"/>
                  </a:cubicBezTo>
                  <a:cubicBezTo>
                    <a:pt x="210" y="151"/>
                    <a:pt x="210" y="151"/>
                    <a:pt x="210" y="151"/>
                  </a:cubicBezTo>
                  <a:cubicBezTo>
                    <a:pt x="210" y="109"/>
                    <a:pt x="210" y="109"/>
                    <a:pt x="210" y="109"/>
                  </a:cubicBezTo>
                  <a:cubicBezTo>
                    <a:pt x="210" y="103"/>
                    <a:pt x="215" y="98"/>
                    <a:pt x="221" y="98"/>
                  </a:cubicBezTo>
                  <a:cubicBezTo>
                    <a:pt x="240" y="98"/>
                    <a:pt x="240" y="98"/>
                    <a:pt x="240" y="98"/>
                  </a:cubicBezTo>
                  <a:cubicBezTo>
                    <a:pt x="246" y="98"/>
                    <a:pt x="251" y="103"/>
                    <a:pt x="251" y="109"/>
                  </a:cubicBezTo>
                  <a:cubicBezTo>
                    <a:pt x="251" y="151"/>
                    <a:pt x="251" y="151"/>
                    <a:pt x="251" y="151"/>
                  </a:cubicBezTo>
                  <a:cubicBezTo>
                    <a:pt x="292" y="151"/>
                    <a:pt x="292" y="151"/>
                    <a:pt x="292" y="151"/>
                  </a:cubicBezTo>
                  <a:cubicBezTo>
                    <a:pt x="298" y="151"/>
                    <a:pt x="303" y="156"/>
                    <a:pt x="303" y="162"/>
                  </a:cubicBezTo>
                  <a:lnTo>
                    <a:pt x="303" y="18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7" name="Rectangle 283"/>
            <p:cNvSpPr>
              <a:spLocks noChangeArrowheads="1"/>
            </p:cNvSpPr>
            <p:nvPr/>
          </p:nvSpPr>
          <p:spPr bwMode="auto">
            <a:xfrm>
              <a:off x="5843588" y="2373313"/>
              <a:ext cx="346075" cy="41275"/>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8" name="Freeform 284"/>
            <p:cNvSpPr/>
            <p:nvPr/>
          </p:nvSpPr>
          <p:spPr bwMode="auto">
            <a:xfrm>
              <a:off x="5832475" y="2339975"/>
              <a:ext cx="368300" cy="50800"/>
            </a:xfrm>
            <a:custGeom>
              <a:avLst/>
              <a:gdLst>
                <a:gd name="T0" fmla="*/ 17 w 491"/>
                <a:gd name="T1" fmla="*/ 67 h 67"/>
                <a:gd name="T2" fmla="*/ 0 w 491"/>
                <a:gd name="T3" fmla="*/ 48 h 67"/>
                <a:gd name="T4" fmla="*/ 0 w 491"/>
                <a:gd name="T5" fmla="*/ 18 h 67"/>
                <a:gd name="T6" fmla="*/ 17 w 491"/>
                <a:gd name="T7" fmla="*/ 0 h 67"/>
                <a:gd name="T8" fmla="*/ 474 w 491"/>
                <a:gd name="T9" fmla="*/ 0 h 67"/>
                <a:gd name="T10" fmla="*/ 491 w 491"/>
                <a:gd name="T11" fmla="*/ 18 h 67"/>
                <a:gd name="T12" fmla="*/ 491 w 491"/>
                <a:gd name="T13" fmla="*/ 48 h 67"/>
                <a:gd name="T14" fmla="*/ 474 w 491"/>
                <a:gd name="T15" fmla="*/ 67 h 67"/>
                <a:gd name="T16" fmla="*/ 17 w 49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67">
                  <a:moveTo>
                    <a:pt x="17" y="67"/>
                  </a:moveTo>
                  <a:cubicBezTo>
                    <a:pt x="8" y="67"/>
                    <a:pt x="0" y="58"/>
                    <a:pt x="0" y="48"/>
                  </a:cubicBezTo>
                  <a:cubicBezTo>
                    <a:pt x="0" y="18"/>
                    <a:pt x="0" y="18"/>
                    <a:pt x="0" y="18"/>
                  </a:cubicBezTo>
                  <a:cubicBezTo>
                    <a:pt x="0" y="8"/>
                    <a:pt x="8" y="0"/>
                    <a:pt x="17" y="0"/>
                  </a:cubicBezTo>
                  <a:cubicBezTo>
                    <a:pt x="474" y="0"/>
                    <a:pt x="474" y="0"/>
                    <a:pt x="474" y="0"/>
                  </a:cubicBezTo>
                  <a:cubicBezTo>
                    <a:pt x="483" y="0"/>
                    <a:pt x="491" y="8"/>
                    <a:pt x="491" y="18"/>
                  </a:cubicBezTo>
                  <a:cubicBezTo>
                    <a:pt x="491" y="48"/>
                    <a:pt x="491" y="48"/>
                    <a:pt x="491" y="48"/>
                  </a:cubicBezTo>
                  <a:cubicBezTo>
                    <a:pt x="491" y="58"/>
                    <a:pt x="483" y="67"/>
                    <a:pt x="474" y="67"/>
                  </a:cubicBezTo>
                  <a:lnTo>
                    <a:pt x="17" y="6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9" name="Group 170"/>
          <p:cNvGrpSpPr/>
          <p:nvPr/>
        </p:nvGrpSpPr>
        <p:grpSpPr>
          <a:xfrm>
            <a:off x="4771290" y="3294760"/>
            <a:ext cx="449263" cy="274638"/>
            <a:chOff x="-7938" y="3078163"/>
            <a:chExt cx="449263" cy="274638"/>
          </a:xfrm>
          <a:solidFill>
            <a:schemeClr val="accent1"/>
          </a:solidFill>
        </p:grpSpPr>
        <p:sp>
          <p:nvSpPr>
            <p:cNvPr id="300" name="Freeform 285"/>
            <p:cNvSpPr>
              <a:spLocks noEditPoints="1"/>
            </p:cNvSpPr>
            <p:nvPr/>
          </p:nvSpPr>
          <p:spPr bwMode="auto">
            <a:xfrm>
              <a:off x="-7938" y="3078163"/>
              <a:ext cx="449263" cy="274638"/>
            </a:xfrm>
            <a:custGeom>
              <a:avLst/>
              <a:gdLst>
                <a:gd name="T0" fmla="*/ 299 w 598"/>
                <a:gd name="T1" fmla="*/ 0 h 364"/>
                <a:gd name="T2" fmla="*/ 0 w 598"/>
                <a:gd name="T3" fmla="*/ 182 h 364"/>
                <a:gd name="T4" fmla="*/ 299 w 598"/>
                <a:gd name="T5" fmla="*/ 364 h 364"/>
                <a:gd name="T6" fmla="*/ 598 w 598"/>
                <a:gd name="T7" fmla="*/ 182 h 364"/>
                <a:gd name="T8" fmla="*/ 299 w 598"/>
                <a:gd name="T9" fmla="*/ 0 h 364"/>
                <a:gd name="T10" fmla="*/ 299 w 598"/>
                <a:gd name="T11" fmla="*/ 316 h 364"/>
                <a:gd name="T12" fmla="*/ 166 w 598"/>
                <a:gd name="T13" fmla="*/ 182 h 364"/>
                <a:gd name="T14" fmla="*/ 299 w 598"/>
                <a:gd name="T15" fmla="*/ 48 h 364"/>
                <a:gd name="T16" fmla="*/ 432 w 598"/>
                <a:gd name="T17" fmla="*/ 182 h 364"/>
                <a:gd name="T18" fmla="*/ 299 w 598"/>
                <a:gd name="T19" fmla="*/ 31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8" h="364">
                  <a:moveTo>
                    <a:pt x="299" y="0"/>
                  </a:moveTo>
                  <a:cubicBezTo>
                    <a:pt x="106" y="0"/>
                    <a:pt x="0" y="182"/>
                    <a:pt x="0" y="182"/>
                  </a:cubicBezTo>
                  <a:cubicBezTo>
                    <a:pt x="0" y="182"/>
                    <a:pt x="106" y="364"/>
                    <a:pt x="299" y="364"/>
                  </a:cubicBezTo>
                  <a:cubicBezTo>
                    <a:pt x="492" y="364"/>
                    <a:pt x="598" y="182"/>
                    <a:pt x="598" y="182"/>
                  </a:cubicBezTo>
                  <a:cubicBezTo>
                    <a:pt x="598" y="182"/>
                    <a:pt x="492" y="0"/>
                    <a:pt x="299" y="0"/>
                  </a:cubicBezTo>
                  <a:close/>
                  <a:moveTo>
                    <a:pt x="299" y="316"/>
                  </a:moveTo>
                  <a:cubicBezTo>
                    <a:pt x="226" y="315"/>
                    <a:pt x="166" y="256"/>
                    <a:pt x="166" y="182"/>
                  </a:cubicBezTo>
                  <a:cubicBezTo>
                    <a:pt x="166" y="109"/>
                    <a:pt x="226" y="49"/>
                    <a:pt x="299" y="48"/>
                  </a:cubicBezTo>
                  <a:cubicBezTo>
                    <a:pt x="372" y="49"/>
                    <a:pt x="432" y="109"/>
                    <a:pt x="432" y="182"/>
                  </a:cubicBezTo>
                  <a:cubicBezTo>
                    <a:pt x="432" y="256"/>
                    <a:pt x="372" y="315"/>
                    <a:pt x="299" y="3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1" name="Oval 286"/>
            <p:cNvSpPr>
              <a:spLocks noChangeArrowheads="1"/>
            </p:cNvSpPr>
            <p:nvPr/>
          </p:nvSpPr>
          <p:spPr bwMode="auto">
            <a:xfrm>
              <a:off x="163512" y="3162300"/>
              <a:ext cx="106363" cy="1063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2" name="Group 173"/>
          <p:cNvGrpSpPr/>
          <p:nvPr/>
        </p:nvGrpSpPr>
        <p:grpSpPr>
          <a:xfrm>
            <a:off x="4819675" y="1865743"/>
            <a:ext cx="406400" cy="423862"/>
            <a:chOff x="839787" y="3005138"/>
            <a:chExt cx="406400" cy="423862"/>
          </a:xfrm>
          <a:solidFill>
            <a:schemeClr val="accent1"/>
          </a:solidFill>
        </p:grpSpPr>
        <p:sp>
          <p:nvSpPr>
            <p:cNvPr id="303" name="Freeform 287"/>
            <p:cNvSpPr/>
            <p:nvPr/>
          </p:nvSpPr>
          <p:spPr bwMode="auto">
            <a:xfrm>
              <a:off x="985837" y="3094038"/>
              <a:ext cx="84138" cy="100013"/>
            </a:xfrm>
            <a:custGeom>
              <a:avLst/>
              <a:gdLst>
                <a:gd name="T0" fmla="*/ 53 w 53"/>
                <a:gd name="T1" fmla="*/ 54 h 63"/>
                <a:gd name="T2" fmla="*/ 40 w 53"/>
                <a:gd name="T3" fmla="*/ 63 h 63"/>
                <a:gd name="T4" fmla="*/ 0 w 53"/>
                <a:gd name="T5" fmla="*/ 9 h 63"/>
                <a:gd name="T6" fmla="*/ 12 w 53"/>
                <a:gd name="T7" fmla="*/ 0 h 63"/>
                <a:gd name="T8" fmla="*/ 53 w 53"/>
                <a:gd name="T9" fmla="*/ 54 h 63"/>
              </a:gdLst>
              <a:ahLst/>
              <a:cxnLst>
                <a:cxn ang="0">
                  <a:pos x="T0" y="T1"/>
                </a:cxn>
                <a:cxn ang="0">
                  <a:pos x="T2" y="T3"/>
                </a:cxn>
                <a:cxn ang="0">
                  <a:pos x="T4" y="T5"/>
                </a:cxn>
                <a:cxn ang="0">
                  <a:pos x="T6" y="T7"/>
                </a:cxn>
                <a:cxn ang="0">
                  <a:pos x="T8" y="T9"/>
                </a:cxn>
              </a:cxnLst>
              <a:rect l="0" t="0" r="r" b="b"/>
              <a:pathLst>
                <a:path w="53" h="63">
                  <a:moveTo>
                    <a:pt x="53" y="54"/>
                  </a:moveTo>
                  <a:lnTo>
                    <a:pt x="40" y="63"/>
                  </a:lnTo>
                  <a:lnTo>
                    <a:pt x="0" y="9"/>
                  </a:lnTo>
                  <a:lnTo>
                    <a:pt x="12" y="0"/>
                  </a:lnTo>
                  <a:lnTo>
                    <a:pt x="53" y="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4" name="Freeform 288"/>
            <p:cNvSpPr/>
            <p:nvPr/>
          </p:nvSpPr>
          <p:spPr bwMode="auto">
            <a:xfrm>
              <a:off x="1098550" y="3244850"/>
              <a:ext cx="82550" cy="100013"/>
            </a:xfrm>
            <a:custGeom>
              <a:avLst/>
              <a:gdLst>
                <a:gd name="T0" fmla="*/ 12 w 52"/>
                <a:gd name="T1" fmla="*/ 0 h 63"/>
                <a:gd name="T2" fmla="*/ 0 w 52"/>
                <a:gd name="T3" fmla="*/ 9 h 63"/>
                <a:gd name="T4" fmla="*/ 40 w 52"/>
                <a:gd name="T5" fmla="*/ 63 h 63"/>
                <a:gd name="T6" fmla="*/ 52 w 52"/>
                <a:gd name="T7" fmla="*/ 53 h 63"/>
                <a:gd name="T8" fmla="*/ 12 w 52"/>
                <a:gd name="T9" fmla="*/ 0 h 63"/>
              </a:gdLst>
              <a:ahLst/>
              <a:cxnLst>
                <a:cxn ang="0">
                  <a:pos x="T0" y="T1"/>
                </a:cxn>
                <a:cxn ang="0">
                  <a:pos x="T2" y="T3"/>
                </a:cxn>
                <a:cxn ang="0">
                  <a:pos x="T4" y="T5"/>
                </a:cxn>
                <a:cxn ang="0">
                  <a:pos x="T6" y="T7"/>
                </a:cxn>
                <a:cxn ang="0">
                  <a:pos x="T8" y="T9"/>
                </a:cxn>
              </a:cxnLst>
              <a:rect l="0" t="0" r="r" b="b"/>
              <a:pathLst>
                <a:path w="52" h="63">
                  <a:moveTo>
                    <a:pt x="12" y="0"/>
                  </a:moveTo>
                  <a:lnTo>
                    <a:pt x="0" y="9"/>
                  </a:lnTo>
                  <a:lnTo>
                    <a:pt x="40" y="63"/>
                  </a:lnTo>
                  <a:lnTo>
                    <a:pt x="52" y="53"/>
                  </a:lnTo>
                  <a:lnTo>
                    <a:pt x="1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5" name="Freeform 289"/>
            <p:cNvSpPr/>
            <p:nvPr/>
          </p:nvSpPr>
          <p:spPr bwMode="auto">
            <a:xfrm>
              <a:off x="1114425" y="3136900"/>
              <a:ext cx="95250" cy="74613"/>
            </a:xfrm>
            <a:custGeom>
              <a:avLst/>
              <a:gdLst>
                <a:gd name="T0" fmla="*/ 5 w 60"/>
                <a:gd name="T1" fmla="*/ 47 h 47"/>
                <a:gd name="T2" fmla="*/ 0 w 60"/>
                <a:gd name="T3" fmla="*/ 38 h 47"/>
                <a:gd name="T4" fmla="*/ 55 w 60"/>
                <a:gd name="T5" fmla="*/ 0 h 47"/>
                <a:gd name="T6" fmla="*/ 60 w 60"/>
                <a:gd name="T7" fmla="*/ 8 h 47"/>
                <a:gd name="T8" fmla="*/ 5 w 60"/>
                <a:gd name="T9" fmla="*/ 47 h 47"/>
              </a:gdLst>
              <a:ahLst/>
              <a:cxnLst>
                <a:cxn ang="0">
                  <a:pos x="T0" y="T1"/>
                </a:cxn>
                <a:cxn ang="0">
                  <a:pos x="T2" y="T3"/>
                </a:cxn>
                <a:cxn ang="0">
                  <a:pos x="T4" y="T5"/>
                </a:cxn>
                <a:cxn ang="0">
                  <a:pos x="T6" y="T7"/>
                </a:cxn>
                <a:cxn ang="0">
                  <a:pos x="T8" y="T9"/>
                </a:cxn>
              </a:cxnLst>
              <a:rect l="0" t="0" r="r" b="b"/>
              <a:pathLst>
                <a:path w="60" h="47">
                  <a:moveTo>
                    <a:pt x="5" y="47"/>
                  </a:moveTo>
                  <a:lnTo>
                    <a:pt x="0" y="38"/>
                  </a:lnTo>
                  <a:lnTo>
                    <a:pt x="55" y="0"/>
                  </a:lnTo>
                  <a:lnTo>
                    <a:pt x="60" y="8"/>
                  </a:lnTo>
                  <a:lnTo>
                    <a:pt x="5" y="4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6" name="Freeform 290"/>
            <p:cNvSpPr/>
            <p:nvPr/>
          </p:nvSpPr>
          <p:spPr bwMode="auto">
            <a:xfrm>
              <a:off x="958850" y="3233738"/>
              <a:ext cx="100013" cy="82550"/>
            </a:xfrm>
            <a:custGeom>
              <a:avLst/>
              <a:gdLst>
                <a:gd name="T0" fmla="*/ 63 w 63"/>
                <a:gd name="T1" fmla="*/ 13 h 52"/>
                <a:gd name="T2" fmla="*/ 54 w 63"/>
                <a:gd name="T3" fmla="*/ 0 h 52"/>
                <a:gd name="T4" fmla="*/ 0 w 63"/>
                <a:gd name="T5" fmla="*/ 40 h 52"/>
                <a:gd name="T6" fmla="*/ 9 w 63"/>
                <a:gd name="T7" fmla="*/ 52 h 52"/>
                <a:gd name="T8" fmla="*/ 63 w 63"/>
                <a:gd name="T9" fmla="*/ 13 h 52"/>
              </a:gdLst>
              <a:ahLst/>
              <a:cxnLst>
                <a:cxn ang="0">
                  <a:pos x="T0" y="T1"/>
                </a:cxn>
                <a:cxn ang="0">
                  <a:pos x="T2" y="T3"/>
                </a:cxn>
                <a:cxn ang="0">
                  <a:pos x="T4" y="T5"/>
                </a:cxn>
                <a:cxn ang="0">
                  <a:pos x="T6" y="T7"/>
                </a:cxn>
                <a:cxn ang="0">
                  <a:pos x="T8" y="T9"/>
                </a:cxn>
              </a:cxnLst>
              <a:rect l="0" t="0" r="r" b="b"/>
              <a:pathLst>
                <a:path w="63" h="52">
                  <a:moveTo>
                    <a:pt x="63" y="13"/>
                  </a:moveTo>
                  <a:lnTo>
                    <a:pt x="54" y="0"/>
                  </a:lnTo>
                  <a:lnTo>
                    <a:pt x="0" y="40"/>
                  </a:lnTo>
                  <a:lnTo>
                    <a:pt x="9" y="52"/>
                  </a:lnTo>
                  <a:lnTo>
                    <a:pt x="63" y="1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7" name="Freeform 291"/>
            <p:cNvSpPr/>
            <p:nvPr/>
          </p:nvSpPr>
          <p:spPr bwMode="auto">
            <a:xfrm>
              <a:off x="995362" y="3127375"/>
              <a:ext cx="182563" cy="184150"/>
            </a:xfrm>
            <a:custGeom>
              <a:avLst/>
              <a:gdLst>
                <a:gd name="T0" fmla="*/ 219 w 243"/>
                <a:gd name="T1" fmla="*/ 166 h 244"/>
                <a:gd name="T2" fmla="*/ 78 w 243"/>
                <a:gd name="T3" fmla="*/ 220 h 244"/>
                <a:gd name="T4" fmla="*/ 24 w 243"/>
                <a:gd name="T5" fmla="*/ 78 h 244"/>
                <a:gd name="T6" fmla="*/ 165 w 243"/>
                <a:gd name="T7" fmla="*/ 24 h 244"/>
                <a:gd name="T8" fmla="*/ 219 w 243"/>
                <a:gd name="T9" fmla="*/ 166 h 244"/>
              </a:gdLst>
              <a:ahLst/>
              <a:cxnLst>
                <a:cxn ang="0">
                  <a:pos x="T0" y="T1"/>
                </a:cxn>
                <a:cxn ang="0">
                  <a:pos x="T2" y="T3"/>
                </a:cxn>
                <a:cxn ang="0">
                  <a:pos x="T4" y="T5"/>
                </a:cxn>
                <a:cxn ang="0">
                  <a:pos x="T6" y="T7"/>
                </a:cxn>
                <a:cxn ang="0">
                  <a:pos x="T8" y="T9"/>
                </a:cxn>
              </a:cxnLst>
              <a:rect l="0" t="0" r="r" b="b"/>
              <a:pathLst>
                <a:path w="243" h="244">
                  <a:moveTo>
                    <a:pt x="219" y="166"/>
                  </a:moveTo>
                  <a:cubicBezTo>
                    <a:pt x="195" y="220"/>
                    <a:pt x="132" y="244"/>
                    <a:pt x="78" y="220"/>
                  </a:cubicBezTo>
                  <a:cubicBezTo>
                    <a:pt x="24" y="196"/>
                    <a:pt x="0" y="132"/>
                    <a:pt x="24" y="78"/>
                  </a:cubicBezTo>
                  <a:cubicBezTo>
                    <a:pt x="48" y="25"/>
                    <a:pt x="111" y="0"/>
                    <a:pt x="165" y="24"/>
                  </a:cubicBezTo>
                  <a:cubicBezTo>
                    <a:pt x="219" y="49"/>
                    <a:pt x="243" y="112"/>
                    <a:pt x="219"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8" name="Freeform 292"/>
            <p:cNvSpPr/>
            <p:nvPr/>
          </p:nvSpPr>
          <p:spPr bwMode="auto">
            <a:xfrm>
              <a:off x="909637" y="3005138"/>
              <a:ext cx="133350" cy="133350"/>
            </a:xfrm>
            <a:custGeom>
              <a:avLst/>
              <a:gdLst>
                <a:gd name="T0" fmla="*/ 160 w 178"/>
                <a:gd name="T1" fmla="*/ 120 h 177"/>
                <a:gd name="T2" fmla="*/ 57 w 178"/>
                <a:gd name="T3" fmla="*/ 160 h 177"/>
                <a:gd name="T4" fmla="*/ 18 w 178"/>
                <a:gd name="T5" fmla="*/ 57 h 177"/>
                <a:gd name="T6" fmla="*/ 121 w 178"/>
                <a:gd name="T7" fmla="*/ 17 h 177"/>
                <a:gd name="T8" fmla="*/ 160 w 178"/>
                <a:gd name="T9" fmla="*/ 120 h 177"/>
              </a:gdLst>
              <a:ahLst/>
              <a:cxnLst>
                <a:cxn ang="0">
                  <a:pos x="T0" y="T1"/>
                </a:cxn>
                <a:cxn ang="0">
                  <a:pos x="T2" y="T3"/>
                </a:cxn>
                <a:cxn ang="0">
                  <a:pos x="T4" y="T5"/>
                </a:cxn>
                <a:cxn ang="0">
                  <a:pos x="T6" y="T7"/>
                </a:cxn>
                <a:cxn ang="0">
                  <a:pos x="T8" y="T9"/>
                </a:cxn>
              </a:cxnLst>
              <a:rect l="0" t="0" r="r" b="b"/>
              <a:pathLst>
                <a:path w="178" h="177">
                  <a:moveTo>
                    <a:pt x="160" y="120"/>
                  </a:moveTo>
                  <a:cubicBezTo>
                    <a:pt x="143" y="160"/>
                    <a:pt x="97" y="177"/>
                    <a:pt x="57" y="160"/>
                  </a:cubicBezTo>
                  <a:cubicBezTo>
                    <a:pt x="18" y="142"/>
                    <a:pt x="0" y="96"/>
                    <a:pt x="18" y="57"/>
                  </a:cubicBezTo>
                  <a:cubicBezTo>
                    <a:pt x="36" y="17"/>
                    <a:pt x="82" y="0"/>
                    <a:pt x="121" y="17"/>
                  </a:cubicBezTo>
                  <a:cubicBezTo>
                    <a:pt x="160" y="35"/>
                    <a:pt x="178" y="81"/>
                    <a:pt x="160" y="1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9" name="Freeform 293"/>
            <p:cNvSpPr/>
            <p:nvPr/>
          </p:nvSpPr>
          <p:spPr bwMode="auto">
            <a:xfrm>
              <a:off x="839787" y="3248025"/>
              <a:ext cx="179388" cy="180975"/>
            </a:xfrm>
            <a:custGeom>
              <a:avLst/>
              <a:gdLst>
                <a:gd name="T0" fmla="*/ 216 w 240"/>
                <a:gd name="T1" fmla="*/ 163 h 240"/>
                <a:gd name="T2" fmla="*/ 77 w 240"/>
                <a:gd name="T3" fmla="*/ 216 h 240"/>
                <a:gd name="T4" fmla="*/ 24 w 240"/>
                <a:gd name="T5" fmla="*/ 77 h 240"/>
                <a:gd name="T6" fmla="*/ 163 w 240"/>
                <a:gd name="T7" fmla="*/ 24 h 240"/>
                <a:gd name="T8" fmla="*/ 216 w 240"/>
                <a:gd name="T9" fmla="*/ 163 h 240"/>
              </a:gdLst>
              <a:ahLst/>
              <a:cxnLst>
                <a:cxn ang="0">
                  <a:pos x="T0" y="T1"/>
                </a:cxn>
                <a:cxn ang="0">
                  <a:pos x="T2" y="T3"/>
                </a:cxn>
                <a:cxn ang="0">
                  <a:pos x="T4" y="T5"/>
                </a:cxn>
                <a:cxn ang="0">
                  <a:pos x="T6" y="T7"/>
                </a:cxn>
                <a:cxn ang="0">
                  <a:pos x="T8" y="T9"/>
                </a:cxn>
              </a:cxnLst>
              <a:rect l="0" t="0" r="r" b="b"/>
              <a:pathLst>
                <a:path w="240" h="240">
                  <a:moveTo>
                    <a:pt x="216" y="163"/>
                  </a:moveTo>
                  <a:cubicBezTo>
                    <a:pt x="192" y="216"/>
                    <a:pt x="130" y="240"/>
                    <a:pt x="77" y="216"/>
                  </a:cubicBezTo>
                  <a:cubicBezTo>
                    <a:pt x="24" y="193"/>
                    <a:pt x="0" y="130"/>
                    <a:pt x="24" y="77"/>
                  </a:cubicBezTo>
                  <a:cubicBezTo>
                    <a:pt x="47" y="24"/>
                    <a:pt x="110" y="0"/>
                    <a:pt x="163" y="24"/>
                  </a:cubicBezTo>
                  <a:cubicBezTo>
                    <a:pt x="216" y="48"/>
                    <a:pt x="240" y="110"/>
                    <a:pt x="216"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0" name="Freeform 294"/>
            <p:cNvSpPr/>
            <p:nvPr/>
          </p:nvSpPr>
          <p:spPr bwMode="auto">
            <a:xfrm>
              <a:off x="1185862" y="3105150"/>
              <a:ext cx="60325" cy="60325"/>
            </a:xfrm>
            <a:custGeom>
              <a:avLst/>
              <a:gdLst>
                <a:gd name="T0" fmla="*/ 75 w 81"/>
                <a:gd name="T1" fmla="*/ 50 h 80"/>
                <a:gd name="T2" fmla="*/ 31 w 81"/>
                <a:gd name="T3" fmla="*/ 75 h 80"/>
                <a:gd name="T4" fmla="*/ 6 w 81"/>
                <a:gd name="T5" fmla="*/ 31 h 80"/>
                <a:gd name="T6" fmla="*/ 50 w 81"/>
                <a:gd name="T7" fmla="*/ 5 h 80"/>
                <a:gd name="T8" fmla="*/ 75 w 81"/>
                <a:gd name="T9" fmla="*/ 50 h 80"/>
              </a:gdLst>
              <a:ahLst/>
              <a:cxnLst>
                <a:cxn ang="0">
                  <a:pos x="T0" y="T1"/>
                </a:cxn>
                <a:cxn ang="0">
                  <a:pos x="T2" y="T3"/>
                </a:cxn>
                <a:cxn ang="0">
                  <a:pos x="T4" y="T5"/>
                </a:cxn>
                <a:cxn ang="0">
                  <a:pos x="T6" y="T7"/>
                </a:cxn>
                <a:cxn ang="0">
                  <a:pos x="T8" y="T9"/>
                </a:cxn>
              </a:cxnLst>
              <a:rect l="0" t="0" r="r" b="b"/>
              <a:pathLst>
                <a:path w="81" h="80">
                  <a:moveTo>
                    <a:pt x="75" y="50"/>
                  </a:moveTo>
                  <a:cubicBezTo>
                    <a:pt x="70" y="69"/>
                    <a:pt x="50" y="80"/>
                    <a:pt x="31" y="75"/>
                  </a:cubicBezTo>
                  <a:cubicBezTo>
                    <a:pt x="12" y="70"/>
                    <a:pt x="0" y="50"/>
                    <a:pt x="6" y="31"/>
                  </a:cubicBezTo>
                  <a:cubicBezTo>
                    <a:pt x="11" y="12"/>
                    <a:pt x="31" y="0"/>
                    <a:pt x="50" y="5"/>
                  </a:cubicBezTo>
                  <a:cubicBezTo>
                    <a:pt x="69" y="11"/>
                    <a:pt x="81" y="31"/>
                    <a:pt x="75" y="5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1" name="Freeform 295"/>
            <p:cNvSpPr/>
            <p:nvPr/>
          </p:nvSpPr>
          <p:spPr bwMode="auto">
            <a:xfrm>
              <a:off x="1141412" y="3313113"/>
              <a:ext cx="79375" cy="77788"/>
            </a:xfrm>
            <a:custGeom>
              <a:avLst/>
              <a:gdLst>
                <a:gd name="T0" fmla="*/ 95 w 106"/>
                <a:gd name="T1" fmla="*/ 72 h 105"/>
                <a:gd name="T2" fmla="*/ 34 w 106"/>
                <a:gd name="T3" fmla="*/ 95 h 105"/>
                <a:gd name="T4" fmla="*/ 11 w 106"/>
                <a:gd name="T5" fmla="*/ 34 h 105"/>
                <a:gd name="T6" fmla="*/ 72 w 106"/>
                <a:gd name="T7" fmla="*/ 10 h 105"/>
                <a:gd name="T8" fmla="*/ 95 w 106"/>
                <a:gd name="T9" fmla="*/ 72 h 105"/>
              </a:gdLst>
              <a:ahLst/>
              <a:cxnLst>
                <a:cxn ang="0">
                  <a:pos x="T0" y="T1"/>
                </a:cxn>
                <a:cxn ang="0">
                  <a:pos x="T2" y="T3"/>
                </a:cxn>
                <a:cxn ang="0">
                  <a:pos x="T4" y="T5"/>
                </a:cxn>
                <a:cxn ang="0">
                  <a:pos x="T6" y="T7"/>
                </a:cxn>
                <a:cxn ang="0">
                  <a:pos x="T8" y="T9"/>
                </a:cxn>
              </a:cxnLst>
              <a:rect l="0" t="0" r="r" b="b"/>
              <a:pathLst>
                <a:path w="106" h="105">
                  <a:moveTo>
                    <a:pt x="95" y="72"/>
                  </a:moveTo>
                  <a:cubicBezTo>
                    <a:pt x="85" y="95"/>
                    <a:pt x="58" y="105"/>
                    <a:pt x="34" y="95"/>
                  </a:cubicBezTo>
                  <a:cubicBezTo>
                    <a:pt x="11" y="84"/>
                    <a:pt x="0" y="57"/>
                    <a:pt x="11" y="34"/>
                  </a:cubicBezTo>
                  <a:cubicBezTo>
                    <a:pt x="21" y="10"/>
                    <a:pt x="49" y="0"/>
                    <a:pt x="72" y="10"/>
                  </a:cubicBezTo>
                  <a:cubicBezTo>
                    <a:pt x="95" y="21"/>
                    <a:pt x="106" y="48"/>
                    <a:pt x="95"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2" name="Group 183"/>
          <p:cNvGrpSpPr/>
          <p:nvPr/>
        </p:nvGrpSpPr>
        <p:grpSpPr>
          <a:xfrm>
            <a:off x="6205877" y="1935086"/>
            <a:ext cx="473075" cy="268288"/>
            <a:chOff x="2470150" y="3081338"/>
            <a:chExt cx="473075" cy="268288"/>
          </a:xfrm>
          <a:solidFill>
            <a:schemeClr val="accent1"/>
          </a:solidFill>
        </p:grpSpPr>
        <p:sp>
          <p:nvSpPr>
            <p:cNvPr id="313" name="Freeform 296"/>
            <p:cNvSpPr>
              <a:spLocks noEditPoints="1"/>
            </p:cNvSpPr>
            <p:nvPr/>
          </p:nvSpPr>
          <p:spPr bwMode="auto">
            <a:xfrm>
              <a:off x="2470150" y="3081338"/>
              <a:ext cx="473075" cy="268288"/>
            </a:xfrm>
            <a:custGeom>
              <a:avLst/>
              <a:gdLst>
                <a:gd name="T0" fmla="*/ 623 w 630"/>
                <a:gd name="T1" fmla="*/ 83 h 358"/>
                <a:gd name="T2" fmla="*/ 315 w 630"/>
                <a:gd name="T3" fmla="*/ 0 h 358"/>
                <a:gd name="T4" fmla="*/ 6 w 630"/>
                <a:gd name="T5" fmla="*/ 83 h 358"/>
                <a:gd name="T6" fmla="*/ 2 w 630"/>
                <a:gd name="T7" fmla="*/ 99 h 358"/>
                <a:gd name="T8" fmla="*/ 72 w 630"/>
                <a:gd name="T9" fmla="*/ 346 h 358"/>
                <a:gd name="T10" fmla="*/ 88 w 630"/>
                <a:gd name="T11" fmla="*/ 358 h 358"/>
                <a:gd name="T12" fmla="*/ 542 w 630"/>
                <a:gd name="T13" fmla="*/ 358 h 358"/>
                <a:gd name="T14" fmla="*/ 558 w 630"/>
                <a:gd name="T15" fmla="*/ 346 h 358"/>
                <a:gd name="T16" fmla="*/ 628 w 630"/>
                <a:gd name="T17" fmla="*/ 99 h 358"/>
                <a:gd name="T18" fmla="*/ 623 w 630"/>
                <a:gd name="T19" fmla="*/ 83 h 358"/>
                <a:gd name="T20" fmla="*/ 390 w 630"/>
                <a:gd name="T21" fmla="*/ 227 h 358"/>
                <a:gd name="T22" fmla="*/ 315 w 630"/>
                <a:gd name="T23" fmla="*/ 275 h 358"/>
                <a:gd name="T24" fmla="*/ 240 w 630"/>
                <a:gd name="T25" fmla="*/ 227 h 358"/>
                <a:gd name="T26" fmla="*/ 216 w 630"/>
                <a:gd name="T27" fmla="*/ 105 h 358"/>
                <a:gd name="T28" fmla="*/ 279 w 630"/>
                <a:gd name="T29" fmla="*/ 87 h 358"/>
                <a:gd name="T30" fmla="*/ 315 w 630"/>
                <a:gd name="T31" fmla="*/ 136 h 358"/>
                <a:gd name="T32" fmla="*/ 351 w 630"/>
                <a:gd name="T33" fmla="*/ 87 h 358"/>
                <a:gd name="T34" fmla="*/ 414 w 630"/>
                <a:gd name="T35" fmla="*/ 105 h 358"/>
                <a:gd name="T36" fmla="*/ 390 w 630"/>
                <a:gd name="T37" fmla="*/ 2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358">
                  <a:moveTo>
                    <a:pt x="623" y="83"/>
                  </a:moveTo>
                  <a:cubicBezTo>
                    <a:pt x="564" y="34"/>
                    <a:pt x="452" y="0"/>
                    <a:pt x="315" y="0"/>
                  </a:cubicBezTo>
                  <a:cubicBezTo>
                    <a:pt x="178" y="0"/>
                    <a:pt x="66" y="34"/>
                    <a:pt x="6" y="83"/>
                  </a:cubicBezTo>
                  <a:cubicBezTo>
                    <a:pt x="2" y="87"/>
                    <a:pt x="0" y="93"/>
                    <a:pt x="2" y="99"/>
                  </a:cubicBezTo>
                  <a:cubicBezTo>
                    <a:pt x="72" y="346"/>
                    <a:pt x="72" y="346"/>
                    <a:pt x="72" y="346"/>
                  </a:cubicBezTo>
                  <a:cubicBezTo>
                    <a:pt x="74" y="353"/>
                    <a:pt x="81" y="358"/>
                    <a:pt x="88" y="358"/>
                  </a:cubicBezTo>
                  <a:cubicBezTo>
                    <a:pt x="542" y="358"/>
                    <a:pt x="542" y="358"/>
                    <a:pt x="542" y="358"/>
                  </a:cubicBezTo>
                  <a:cubicBezTo>
                    <a:pt x="549" y="358"/>
                    <a:pt x="556" y="353"/>
                    <a:pt x="558" y="346"/>
                  </a:cubicBezTo>
                  <a:cubicBezTo>
                    <a:pt x="628" y="99"/>
                    <a:pt x="628" y="99"/>
                    <a:pt x="628" y="99"/>
                  </a:cubicBezTo>
                  <a:cubicBezTo>
                    <a:pt x="630" y="93"/>
                    <a:pt x="628" y="87"/>
                    <a:pt x="623" y="83"/>
                  </a:cubicBezTo>
                  <a:close/>
                  <a:moveTo>
                    <a:pt x="390" y="227"/>
                  </a:moveTo>
                  <a:cubicBezTo>
                    <a:pt x="362" y="262"/>
                    <a:pt x="315" y="275"/>
                    <a:pt x="315" y="275"/>
                  </a:cubicBezTo>
                  <a:cubicBezTo>
                    <a:pt x="315" y="275"/>
                    <a:pt x="268" y="262"/>
                    <a:pt x="240" y="227"/>
                  </a:cubicBezTo>
                  <a:cubicBezTo>
                    <a:pt x="212" y="192"/>
                    <a:pt x="194" y="147"/>
                    <a:pt x="216" y="105"/>
                  </a:cubicBezTo>
                  <a:cubicBezTo>
                    <a:pt x="228" y="84"/>
                    <a:pt x="258" y="79"/>
                    <a:pt x="279" y="87"/>
                  </a:cubicBezTo>
                  <a:cubicBezTo>
                    <a:pt x="302" y="94"/>
                    <a:pt x="315" y="136"/>
                    <a:pt x="315" y="136"/>
                  </a:cubicBezTo>
                  <a:cubicBezTo>
                    <a:pt x="315" y="136"/>
                    <a:pt x="328" y="94"/>
                    <a:pt x="351" y="87"/>
                  </a:cubicBezTo>
                  <a:cubicBezTo>
                    <a:pt x="372" y="79"/>
                    <a:pt x="402" y="84"/>
                    <a:pt x="414" y="105"/>
                  </a:cubicBezTo>
                  <a:cubicBezTo>
                    <a:pt x="436" y="147"/>
                    <a:pt x="418" y="192"/>
                    <a:pt x="390" y="2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4" name="Freeform 297"/>
            <p:cNvSpPr/>
            <p:nvPr/>
          </p:nvSpPr>
          <p:spPr bwMode="auto">
            <a:xfrm>
              <a:off x="2516187" y="3314700"/>
              <a:ext cx="381000" cy="34925"/>
            </a:xfrm>
            <a:custGeom>
              <a:avLst/>
              <a:gdLst>
                <a:gd name="T0" fmla="*/ 0 w 506"/>
                <a:gd name="T1" fmla="*/ 0 h 47"/>
                <a:gd name="T2" fmla="*/ 10 w 506"/>
                <a:gd name="T3" fmla="*/ 35 h 47"/>
                <a:gd name="T4" fmla="*/ 26 w 506"/>
                <a:gd name="T5" fmla="*/ 47 h 47"/>
                <a:gd name="T6" fmla="*/ 480 w 506"/>
                <a:gd name="T7" fmla="*/ 47 h 47"/>
                <a:gd name="T8" fmla="*/ 496 w 506"/>
                <a:gd name="T9" fmla="*/ 35 h 47"/>
                <a:gd name="T10" fmla="*/ 506 w 506"/>
                <a:gd name="T11" fmla="*/ 0 h 47"/>
                <a:gd name="T12" fmla="*/ 0 w 506"/>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06" h="47">
                  <a:moveTo>
                    <a:pt x="0" y="0"/>
                  </a:moveTo>
                  <a:cubicBezTo>
                    <a:pt x="10" y="35"/>
                    <a:pt x="10" y="35"/>
                    <a:pt x="10" y="35"/>
                  </a:cubicBezTo>
                  <a:cubicBezTo>
                    <a:pt x="12" y="42"/>
                    <a:pt x="19" y="47"/>
                    <a:pt x="26" y="47"/>
                  </a:cubicBezTo>
                  <a:cubicBezTo>
                    <a:pt x="480" y="47"/>
                    <a:pt x="480" y="47"/>
                    <a:pt x="480" y="47"/>
                  </a:cubicBezTo>
                  <a:cubicBezTo>
                    <a:pt x="487" y="47"/>
                    <a:pt x="494" y="42"/>
                    <a:pt x="496" y="35"/>
                  </a:cubicBezTo>
                  <a:cubicBezTo>
                    <a:pt x="506" y="0"/>
                    <a:pt x="506" y="0"/>
                    <a:pt x="506"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5" name="Group 186"/>
          <p:cNvGrpSpPr/>
          <p:nvPr/>
        </p:nvGrpSpPr>
        <p:grpSpPr>
          <a:xfrm>
            <a:off x="6968578" y="1913474"/>
            <a:ext cx="469900" cy="404812"/>
            <a:chOff x="3302000" y="3008313"/>
            <a:chExt cx="469900" cy="404812"/>
          </a:xfrm>
          <a:solidFill>
            <a:schemeClr val="accent1"/>
          </a:solidFill>
        </p:grpSpPr>
        <p:sp>
          <p:nvSpPr>
            <p:cNvPr id="316" name="Freeform 298"/>
            <p:cNvSpPr/>
            <p:nvPr/>
          </p:nvSpPr>
          <p:spPr bwMode="auto">
            <a:xfrm>
              <a:off x="3302000" y="3008313"/>
              <a:ext cx="469900" cy="303213"/>
            </a:xfrm>
            <a:custGeom>
              <a:avLst/>
              <a:gdLst>
                <a:gd name="T0" fmla="*/ 24 w 624"/>
                <a:gd name="T1" fmla="*/ 263 h 403"/>
                <a:gd name="T2" fmla="*/ 117 w 624"/>
                <a:gd name="T3" fmla="*/ 263 h 403"/>
                <a:gd name="T4" fmla="*/ 120 w 624"/>
                <a:gd name="T5" fmla="*/ 246 h 403"/>
                <a:gd name="T6" fmla="*/ 127 w 624"/>
                <a:gd name="T7" fmla="*/ 240 h 403"/>
                <a:gd name="T8" fmla="*/ 134 w 624"/>
                <a:gd name="T9" fmla="*/ 245 h 403"/>
                <a:gd name="T10" fmla="*/ 147 w 624"/>
                <a:gd name="T11" fmla="*/ 278 h 403"/>
                <a:gd name="T12" fmla="*/ 172 w 624"/>
                <a:gd name="T13" fmla="*/ 151 h 403"/>
                <a:gd name="T14" fmla="*/ 179 w 624"/>
                <a:gd name="T15" fmla="*/ 145 h 403"/>
                <a:gd name="T16" fmla="*/ 186 w 624"/>
                <a:gd name="T17" fmla="*/ 151 h 403"/>
                <a:gd name="T18" fmla="*/ 204 w 624"/>
                <a:gd name="T19" fmla="*/ 324 h 403"/>
                <a:gd name="T20" fmla="*/ 230 w 624"/>
                <a:gd name="T21" fmla="*/ 146 h 403"/>
                <a:gd name="T22" fmla="*/ 237 w 624"/>
                <a:gd name="T23" fmla="*/ 140 h 403"/>
                <a:gd name="T24" fmla="*/ 244 w 624"/>
                <a:gd name="T25" fmla="*/ 146 h 403"/>
                <a:gd name="T26" fmla="*/ 265 w 624"/>
                <a:gd name="T27" fmla="*/ 263 h 403"/>
                <a:gd name="T28" fmla="*/ 300 w 624"/>
                <a:gd name="T29" fmla="*/ 263 h 403"/>
                <a:gd name="T30" fmla="*/ 308 w 624"/>
                <a:gd name="T31" fmla="*/ 269 h 403"/>
                <a:gd name="T32" fmla="*/ 308 w 624"/>
                <a:gd name="T33" fmla="*/ 275 h 403"/>
                <a:gd name="T34" fmla="*/ 310 w 624"/>
                <a:gd name="T35" fmla="*/ 267 h 403"/>
                <a:gd name="T36" fmla="*/ 317 w 624"/>
                <a:gd name="T37" fmla="*/ 261 h 403"/>
                <a:gd name="T38" fmla="*/ 325 w 624"/>
                <a:gd name="T39" fmla="*/ 267 h 403"/>
                <a:gd name="T40" fmla="*/ 335 w 624"/>
                <a:gd name="T41" fmla="*/ 298 h 403"/>
                <a:gd name="T42" fmla="*/ 344 w 624"/>
                <a:gd name="T43" fmla="*/ 265 h 403"/>
                <a:gd name="T44" fmla="*/ 352 w 624"/>
                <a:gd name="T45" fmla="*/ 260 h 403"/>
                <a:gd name="T46" fmla="*/ 359 w 624"/>
                <a:gd name="T47" fmla="*/ 266 h 403"/>
                <a:gd name="T48" fmla="*/ 372 w 624"/>
                <a:gd name="T49" fmla="*/ 403 h 403"/>
                <a:gd name="T50" fmla="*/ 413 w 624"/>
                <a:gd name="T51" fmla="*/ 199 h 403"/>
                <a:gd name="T52" fmla="*/ 420 w 624"/>
                <a:gd name="T53" fmla="*/ 193 h 403"/>
                <a:gd name="T54" fmla="*/ 428 w 624"/>
                <a:gd name="T55" fmla="*/ 198 h 403"/>
                <a:gd name="T56" fmla="*/ 446 w 624"/>
                <a:gd name="T57" fmla="*/ 243 h 403"/>
                <a:gd name="T58" fmla="*/ 465 w 624"/>
                <a:gd name="T59" fmla="*/ 130 h 403"/>
                <a:gd name="T60" fmla="*/ 472 w 624"/>
                <a:gd name="T61" fmla="*/ 124 h 403"/>
                <a:gd name="T62" fmla="*/ 479 w 624"/>
                <a:gd name="T63" fmla="*/ 129 h 403"/>
                <a:gd name="T64" fmla="*/ 513 w 624"/>
                <a:gd name="T65" fmla="*/ 263 h 403"/>
                <a:gd name="T66" fmla="*/ 602 w 624"/>
                <a:gd name="T67" fmla="*/ 263 h 403"/>
                <a:gd name="T68" fmla="*/ 604 w 624"/>
                <a:gd name="T69" fmla="*/ 263 h 403"/>
                <a:gd name="T70" fmla="*/ 589 w 624"/>
                <a:gd name="T71" fmla="*/ 72 h 403"/>
                <a:gd name="T72" fmla="*/ 412 w 624"/>
                <a:gd name="T73" fmla="*/ 21 h 403"/>
                <a:gd name="T74" fmla="*/ 312 w 624"/>
                <a:gd name="T75" fmla="*/ 98 h 403"/>
                <a:gd name="T76" fmla="*/ 212 w 624"/>
                <a:gd name="T77" fmla="*/ 21 h 403"/>
                <a:gd name="T78" fmla="*/ 35 w 624"/>
                <a:gd name="T79" fmla="*/ 72 h 403"/>
                <a:gd name="T80" fmla="*/ 20 w 624"/>
                <a:gd name="T81" fmla="*/ 264 h 403"/>
                <a:gd name="T82" fmla="*/ 24 w 624"/>
                <a:gd name="T83" fmla="*/ 26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403">
                  <a:moveTo>
                    <a:pt x="24" y="263"/>
                  </a:moveTo>
                  <a:cubicBezTo>
                    <a:pt x="117" y="263"/>
                    <a:pt x="117" y="263"/>
                    <a:pt x="117" y="263"/>
                  </a:cubicBezTo>
                  <a:cubicBezTo>
                    <a:pt x="120" y="246"/>
                    <a:pt x="120" y="246"/>
                    <a:pt x="120" y="246"/>
                  </a:cubicBezTo>
                  <a:cubicBezTo>
                    <a:pt x="121" y="243"/>
                    <a:pt x="123" y="241"/>
                    <a:pt x="127" y="240"/>
                  </a:cubicBezTo>
                  <a:cubicBezTo>
                    <a:pt x="130" y="240"/>
                    <a:pt x="133" y="242"/>
                    <a:pt x="134" y="245"/>
                  </a:cubicBezTo>
                  <a:cubicBezTo>
                    <a:pt x="147" y="278"/>
                    <a:pt x="147" y="278"/>
                    <a:pt x="147" y="278"/>
                  </a:cubicBezTo>
                  <a:cubicBezTo>
                    <a:pt x="172" y="151"/>
                    <a:pt x="172" y="151"/>
                    <a:pt x="172" y="151"/>
                  </a:cubicBezTo>
                  <a:cubicBezTo>
                    <a:pt x="172" y="147"/>
                    <a:pt x="176" y="144"/>
                    <a:pt x="179" y="145"/>
                  </a:cubicBezTo>
                  <a:cubicBezTo>
                    <a:pt x="183" y="145"/>
                    <a:pt x="186" y="148"/>
                    <a:pt x="186" y="151"/>
                  </a:cubicBezTo>
                  <a:cubicBezTo>
                    <a:pt x="204" y="324"/>
                    <a:pt x="204" y="324"/>
                    <a:pt x="204" y="324"/>
                  </a:cubicBezTo>
                  <a:cubicBezTo>
                    <a:pt x="230" y="146"/>
                    <a:pt x="230" y="146"/>
                    <a:pt x="230" y="146"/>
                  </a:cubicBezTo>
                  <a:cubicBezTo>
                    <a:pt x="230" y="143"/>
                    <a:pt x="233" y="140"/>
                    <a:pt x="237" y="140"/>
                  </a:cubicBezTo>
                  <a:cubicBezTo>
                    <a:pt x="241" y="140"/>
                    <a:pt x="244" y="142"/>
                    <a:pt x="244" y="146"/>
                  </a:cubicBezTo>
                  <a:cubicBezTo>
                    <a:pt x="265" y="263"/>
                    <a:pt x="265" y="263"/>
                    <a:pt x="265" y="263"/>
                  </a:cubicBezTo>
                  <a:cubicBezTo>
                    <a:pt x="300" y="263"/>
                    <a:pt x="300" y="263"/>
                    <a:pt x="300" y="263"/>
                  </a:cubicBezTo>
                  <a:cubicBezTo>
                    <a:pt x="304" y="263"/>
                    <a:pt x="307" y="266"/>
                    <a:pt x="308" y="269"/>
                  </a:cubicBezTo>
                  <a:cubicBezTo>
                    <a:pt x="308" y="275"/>
                    <a:pt x="308" y="275"/>
                    <a:pt x="308" y="275"/>
                  </a:cubicBezTo>
                  <a:cubicBezTo>
                    <a:pt x="310" y="267"/>
                    <a:pt x="310" y="267"/>
                    <a:pt x="310" y="267"/>
                  </a:cubicBezTo>
                  <a:cubicBezTo>
                    <a:pt x="311" y="264"/>
                    <a:pt x="314" y="262"/>
                    <a:pt x="317" y="261"/>
                  </a:cubicBezTo>
                  <a:cubicBezTo>
                    <a:pt x="321" y="261"/>
                    <a:pt x="324" y="264"/>
                    <a:pt x="325" y="267"/>
                  </a:cubicBezTo>
                  <a:cubicBezTo>
                    <a:pt x="335" y="298"/>
                    <a:pt x="335" y="298"/>
                    <a:pt x="335" y="298"/>
                  </a:cubicBezTo>
                  <a:cubicBezTo>
                    <a:pt x="344" y="265"/>
                    <a:pt x="344" y="265"/>
                    <a:pt x="344" y="265"/>
                  </a:cubicBezTo>
                  <a:cubicBezTo>
                    <a:pt x="345" y="262"/>
                    <a:pt x="349" y="259"/>
                    <a:pt x="352" y="260"/>
                  </a:cubicBezTo>
                  <a:cubicBezTo>
                    <a:pt x="356" y="260"/>
                    <a:pt x="358" y="263"/>
                    <a:pt x="359" y="266"/>
                  </a:cubicBezTo>
                  <a:cubicBezTo>
                    <a:pt x="372" y="403"/>
                    <a:pt x="372" y="403"/>
                    <a:pt x="372" y="403"/>
                  </a:cubicBezTo>
                  <a:cubicBezTo>
                    <a:pt x="413" y="199"/>
                    <a:pt x="413" y="199"/>
                    <a:pt x="413" y="199"/>
                  </a:cubicBezTo>
                  <a:cubicBezTo>
                    <a:pt x="414" y="196"/>
                    <a:pt x="417" y="194"/>
                    <a:pt x="420" y="193"/>
                  </a:cubicBezTo>
                  <a:cubicBezTo>
                    <a:pt x="423" y="193"/>
                    <a:pt x="426" y="195"/>
                    <a:pt x="428" y="198"/>
                  </a:cubicBezTo>
                  <a:cubicBezTo>
                    <a:pt x="446" y="243"/>
                    <a:pt x="446" y="243"/>
                    <a:pt x="446" y="243"/>
                  </a:cubicBezTo>
                  <a:cubicBezTo>
                    <a:pt x="465" y="130"/>
                    <a:pt x="465" y="130"/>
                    <a:pt x="465" y="130"/>
                  </a:cubicBezTo>
                  <a:cubicBezTo>
                    <a:pt x="466" y="126"/>
                    <a:pt x="468" y="124"/>
                    <a:pt x="472" y="124"/>
                  </a:cubicBezTo>
                  <a:cubicBezTo>
                    <a:pt x="475" y="123"/>
                    <a:pt x="479" y="126"/>
                    <a:pt x="479" y="129"/>
                  </a:cubicBezTo>
                  <a:cubicBezTo>
                    <a:pt x="513" y="263"/>
                    <a:pt x="513" y="263"/>
                    <a:pt x="513" y="263"/>
                  </a:cubicBezTo>
                  <a:cubicBezTo>
                    <a:pt x="602" y="263"/>
                    <a:pt x="602" y="263"/>
                    <a:pt x="602" y="263"/>
                  </a:cubicBezTo>
                  <a:cubicBezTo>
                    <a:pt x="603" y="263"/>
                    <a:pt x="604" y="263"/>
                    <a:pt x="604" y="263"/>
                  </a:cubicBezTo>
                  <a:cubicBezTo>
                    <a:pt x="624" y="201"/>
                    <a:pt x="624" y="135"/>
                    <a:pt x="589" y="72"/>
                  </a:cubicBezTo>
                  <a:cubicBezTo>
                    <a:pt x="557" y="14"/>
                    <a:pt x="473" y="0"/>
                    <a:pt x="412" y="21"/>
                  </a:cubicBezTo>
                  <a:cubicBezTo>
                    <a:pt x="350" y="42"/>
                    <a:pt x="312" y="98"/>
                    <a:pt x="312" y="98"/>
                  </a:cubicBezTo>
                  <a:cubicBezTo>
                    <a:pt x="312" y="98"/>
                    <a:pt x="274" y="42"/>
                    <a:pt x="212" y="21"/>
                  </a:cubicBezTo>
                  <a:cubicBezTo>
                    <a:pt x="151" y="0"/>
                    <a:pt x="67" y="14"/>
                    <a:pt x="35" y="72"/>
                  </a:cubicBezTo>
                  <a:cubicBezTo>
                    <a:pt x="0" y="136"/>
                    <a:pt x="0" y="202"/>
                    <a:pt x="20" y="264"/>
                  </a:cubicBezTo>
                  <a:cubicBezTo>
                    <a:pt x="21" y="263"/>
                    <a:pt x="22" y="263"/>
                    <a:pt x="24" y="2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7" name="Freeform 299"/>
            <p:cNvSpPr/>
            <p:nvPr/>
          </p:nvSpPr>
          <p:spPr bwMode="auto">
            <a:xfrm>
              <a:off x="3321050" y="3133725"/>
              <a:ext cx="431800" cy="279400"/>
            </a:xfrm>
            <a:custGeom>
              <a:avLst/>
              <a:gdLst>
                <a:gd name="T0" fmla="*/ 483 w 576"/>
                <a:gd name="T1" fmla="*/ 111 h 373"/>
                <a:gd name="T2" fmla="*/ 476 w 576"/>
                <a:gd name="T3" fmla="*/ 105 h 373"/>
                <a:gd name="T4" fmla="*/ 450 w 576"/>
                <a:gd name="T5" fmla="*/ 0 h 373"/>
                <a:gd name="T6" fmla="*/ 432 w 576"/>
                <a:gd name="T7" fmla="*/ 104 h 373"/>
                <a:gd name="T8" fmla="*/ 426 w 576"/>
                <a:gd name="T9" fmla="*/ 110 h 373"/>
                <a:gd name="T10" fmla="*/ 418 w 576"/>
                <a:gd name="T11" fmla="*/ 106 h 373"/>
                <a:gd name="T12" fmla="*/ 399 w 576"/>
                <a:gd name="T13" fmla="*/ 59 h 373"/>
                <a:gd name="T14" fmla="*/ 353 w 576"/>
                <a:gd name="T15" fmla="*/ 286 h 373"/>
                <a:gd name="T16" fmla="*/ 346 w 576"/>
                <a:gd name="T17" fmla="*/ 292 h 373"/>
                <a:gd name="T18" fmla="*/ 345 w 576"/>
                <a:gd name="T19" fmla="*/ 292 h 373"/>
                <a:gd name="T20" fmla="*/ 338 w 576"/>
                <a:gd name="T21" fmla="*/ 286 h 373"/>
                <a:gd name="T22" fmla="*/ 324 w 576"/>
                <a:gd name="T23" fmla="*/ 138 h 373"/>
                <a:gd name="T24" fmla="*/ 318 w 576"/>
                <a:gd name="T25" fmla="*/ 159 h 373"/>
                <a:gd name="T26" fmla="*/ 311 w 576"/>
                <a:gd name="T27" fmla="*/ 164 h 373"/>
                <a:gd name="T28" fmla="*/ 311 w 576"/>
                <a:gd name="T29" fmla="*/ 164 h 373"/>
                <a:gd name="T30" fmla="*/ 304 w 576"/>
                <a:gd name="T31" fmla="*/ 159 h 373"/>
                <a:gd name="T32" fmla="*/ 294 w 576"/>
                <a:gd name="T33" fmla="*/ 128 h 373"/>
                <a:gd name="T34" fmla="*/ 289 w 576"/>
                <a:gd name="T35" fmla="*/ 148 h 373"/>
                <a:gd name="T36" fmla="*/ 281 w 576"/>
                <a:gd name="T37" fmla="*/ 153 h 373"/>
                <a:gd name="T38" fmla="*/ 275 w 576"/>
                <a:gd name="T39" fmla="*/ 147 h 373"/>
                <a:gd name="T40" fmla="*/ 270 w 576"/>
                <a:gd name="T41" fmla="*/ 111 h 373"/>
                <a:gd name="T42" fmla="*/ 235 w 576"/>
                <a:gd name="T43" fmla="*/ 111 h 373"/>
                <a:gd name="T44" fmla="*/ 227 w 576"/>
                <a:gd name="T45" fmla="*/ 105 h 373"/>
                <a:gd name="T46" fmla="*/ 214 w 576"/>
                <a:gd name="T47" fmla="*/ 26 h 373"/>
                <a:gd name="T48" fmla="*/ 185 w 576"/>
                <a:gd name="T49" fmla="*/ 218 h 373"/>
                <a:gd name="T50" fmla="*/ 178 w 576"/>
                <a:gd name="T51" fmla="*/ 224 h 373"/>
                <a:gd name="T52" fmla="*/ 171 w 576"/>
                <a:gd name="T53" fmla="*/ 218 h 373"/>
                <a:gd name="T54" fmla="*/ 153 w 576"/>
                <a:gd name="T55" fmla="*/ 36 h 373"/>
                <a:gd name="T56" fmla="*/ 133 w 576"/>
                <a:gd name="T57" fmla="*/ 139 h 373"/>
                <a:gd name="T58" fmla="*/ 126 w 576"/>
                <a:gd name="T59" fmla="*/ 145 h 373"/>
                <a:gd name="T60" fmla="*/ 119 w 576"/>
                <a:gd name="T61" fmla="*/ 140 h 373"/>
                <a:gd name="T62" fmla="*/ 106 w 576"/>
                <a:gd name="T63" fmla="*/ 107 h 373"/>
                <a:gd name="T64" fmla="*/ 100 w 576"/>
                <a:gd name="T65" fmla="*/ 111 h 373"/>
                <a:gd name="T66" fmla="*/ 0 w 576"/>
                <a:gd name="T67" fmla="*/ 111 h 373"/>
                <a:gd name="T68" fmla="*/ 77 w 576"/>
                <a:gd name="T69" fmla="*/ 241 h 373"/>
                <a:gd name="T70" fmla="*/ 288 w 576"/>
                <a:gd name="T71" fmla="*/ 373 h 373"/>
                <a:gd name="T72" fmla="*/ 499 w 576"/>
                <a:gd name="T73" fmla="*/ 241 h 373"/>
                <a:gd name="T74" fmla="*/ 576 w 576"/>
                <a:gd name="T75" fmla="*/ 111 h 373"/>
                <a:gd name="T76" fmla="*/ 483 w 576"/>
                <a:gd name="T77" fmla="*/ 11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6" h="373">
                  <a:moveTo>
                    <a:pt x="483" y="111"/>
                  </a:moveTo>
                  <a:cubicBezTo>
                    <a:pt x="480" y="111"/>
                    <a:pt x="477" y="108"/>
                    <a:pt x="476" y="105"/>
                  </a:cubicBezTo>
                  <a:cubicBezTo>
                    <a:pt x="450" y="0"/>
                    <a:pt x="450" y="0"/>
                    <a:pt x="450" y="0"/>
                  </a:cubicBezTo>
                  <a:cubicBezTo>
                    <a:pt x="432" y="104"/>
                    <a:pt x="432" y="104"/>
                    <a:pt x="432" y="104"/>
                  </a:cubicBezTo>
                  <a:cubicBezTo>
                    <a:pt x="432" y="108"/>
                    <a:pt x="429" y="110"/>
                    <a:pt x="426" y="110"/>
                  </a:cubicBezTo>
                  <a:cubicBezTo>
                    <a:pt x="422" y="111"/>
                    <a:pt x="419" y="109"/>
                    <a:pt x="418" y="106"/>
                  </a:cubicBezTo>
                  <a:cubicBezTo>
                    <a:pt x="399" y="59"/>
                    <a:pt x="399" y="59"/>
                    <a:pt x="399" y="59"/>
                  </a:cubicBezTo>
                  <a:cubicBezTo>
                    <a:pt x="353" y="286"/>
                    <a:pt x="353" y="286"/>
                    <a:pt x="353" y="286"/>
                  </a:cubicBezTo>
                  <a:cubicBezTo>
                    <a:pt x="352" y="290"/>
                    <a:pt x="349" y="292"/>
                    <a:pt x="346" y="292"/>
                  </a:cubicBezTo>
                  <a:cubicBezTo>
                    <a:pt x="346" y="292"/>
                    <a:pt x="346" y="292"/>
                    <a:pt x="345" y="292"/>
                  </a:cubicBezTo>
                  <a:cubicBezTo>
                    <a:pt x="342" y="292"/>
                    <a:pt x="339" y="289"/>
                    <a:pt x="338" y="286"/>
                  </a:cubicBezTo>
                  <a:cubicBezTo>
                    <a:pt x="324" y="138"/>
                    <a:pt x="324" y="138"/>
                    <a:pt x="324" y="138"/>
                  </a:cubicBezTo>
                  <a:cubicBezTo>
                    <a:pt x="318" y="159"/>
                    <a:pt x="318" y="159"/>
                    <a:pt x="318" y="159"/>
                  </a:cubicBezTo>
                  <a:cubicBezTo>
                    <a:pt x="317" y="162"/>
                    <a:pt x="314" y="164"/>
                    <a:pt x="311" y="164"/>
                  </a:cubicBezTo>
                  <a:cubicBezTo>
                    <a:pt x="311" y="164"/>
                    <a:pt x="311" y="164"/>
                    <a:pt x="311" y="164"/>
                  </a:cubicBezTo>
                  <a:cubicBezTo>
                    <a:pt x="308" y="164"/>
                    <a:pt x="305" y="162"/>
                    <a:pt x="304" y="159"/>
                  </a:cubicBezTo>
                  <a:cubicBezTo>
                    <a:pt x="294" y="128"/>
                    <a:pt x="294" y="128"/>
                    <a:pt x="294" y="128"/>
                  </a:cubicBezTo>
                  <a:cubicBezTo>
                    <a:pt x="289" y="148"/>
                    <a:pt x="289" y="148"/>
                    <a:pt x="289" y="148"/>
                  </a:cubicBezTo>
                  <a:cubicBezTo>
                    <a:pt x="288" y="151"/>
                    <a:pt x="285" y="153"/>
                    <a:pt x="281" y="153"/>
                  </a:cubicBezTo>
                  <a:cubicBezTo>
                    <a:pt x="278" y="153"/>
                    <a:pt x="275" y="150"/>
                    <a:pt x="275" y="147"/>
                  </a:cubicBezTo>
                  <a:cubicBezTo>
                    <a:pt x="270" y="111"/>
                    <a:pt x="270" y="111"/>
                    <a:pt x="270" y="111"/>
                  </a:cubicBezTo>
                  <a:cubicBezTo>
                    <a:pt x="235" y="111"/>
                    <a:pt x="235" y="111"/>
                    <a:pt x="235" y="111"/>
                  </a:cubicBezTo>
                  <a:cubicBezTo>
                    <a:pt x="231" y="111"/>
                    <a:pt x="228" y="108"/>
                    <a:pt x="227" y="105"/>
                  </a:cubicBezTo>
                  <a:cubicBezTo>
                    <a:pt x="214" y="26"/>
                    <a:pt x="214" y="26"/>
                    <a:pt x="214" y="26"/>
                  </a:cubicBezTo>
                  <a:cubicBezTo>
                    <a:pt x="185" y="218"/>
                    <a:pt x="185" y="218"/>
                    <a:pt x="185" y="218"/>
                  </a:cubicBezTo>
                  <a:cubicBezTo>
                    <a:pt x="185" y="222"/>
                    <a:pt x="182" y="225"/>
                    <a:pt x="178" y="224"/>
                  </a:cubicBezTo>
                  <a:cubicBezTo>
                    <a:pt x="174" y="224"/>
                    <a:pt x="171" y="222"/>
                    <a:pt x="171" y="218"/>
                  </a:cubicBezTo>
                  <a:cubicBezTo>
                    <a:pt x="153" y="36"/>
                    <a:pt x="153" y="36"/>
                    <a:pt x="153" y="36"/>
                  </a:cubicBezTo>
                  <a:cubicBezTo>
                    <a:pt x="133" y="139"/>
                    <a:pt x="133" y="139"/>
                    <a:pt x="133" y="139"/>
                  </a:cubicBezTo>
                  <a:cubicBezTo>
                    <a:pt x="132" y="142"/>
                    <a:pt x="129" y="144"/>
                    <a:pt x="126" y="145"/>
                  </a:cubicBezTo>
                  <a:cubicBezTo>
                    <a:pt x="123" y="145"/>
                    <a:pt x="120" y="143"/>
                    <a:pt x="119" y="140"/>
                  </a:cubicBezTo>
                  <a:cubicBezTo>
                    <a:pt x="106" y="107"/>
                    <a:pt x="106" y="107"/>
                    <a:pt x="106" y="107"/>
                  </a:cubicBezTo>
                  <a:cubicBezTo>
                    <a:pt x="105" y="109"/>
                    <a:pt x="102" y="111"/>
                    <a:pt x="100" y="111"/>
                  </a:cubicBezTo>
                  <a:cubicBezTo>
                    <a:pt x="0" y="111"/>
                    <a:pt x="0" y="111"/>
                    <a:pt x="0" y="111"/>
                  </a:cubicBezTo>
                  <a:cubicBezTo>
                    <a:pt x="17" y="157"/>
                    <a:pt x="45" y="201"/>
                    <a:pt x="77" y="241"/>
                  </a:cubicBezTo>
                  <a:cubicBezTo>
                    <a:pt x="156" y="337"/>
                    <a:pt x="288" y="373"/>
                    <a:pt x="288" y="373"/>
                  </a:cubicBezTo>
                  <a:cubicBezTo>
                    <a:pt x="288" y="373"/>
                    <a:pt x="420" y="337"/>
                    <a:pt x="499" y="241"/>
                  </a:cubicBezTo>
                  <a:cubicBezTo>
                    <a:pt x="531" y="201"/>
                    <a:pt x="559" y="157"/>
                    <a:pt x="576" y="111"/>
                  </a:cubicBezTo>
                  <a:lnTo>
                    <a:pt x="483" y="1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8" name="Group 189"/>
          <p:cNvGrpSpPr/>
          <p:nvPr/>
        </p:nvGrpSpPr>
        <p:grpSpPr>
          <a:xfrm>
            <a:off x="7716166" y="1865742"/>
            <a:ext cx="334963" cy="403225"/>
            <a:chOff x="4197350" y="3013075"/>
            <a:chExt cx="334963" cy="403225"/>
          </a:xfrm>
          <a:solidFill>
            <a:schemeClr val="accent1"/>
          </a:solidFill>
        </p:grpSpPr>
        <p:sp>
          <p:nvSpPr>
            <p:cNvPr id="319" name="Freeform 300"/>
            <p:cNvSpPr>
              <a:spLocks noEditPoints="1"/>
            </p:cNvSpPr>
            <p:nvPr/>
          </p:nvSpPr>
          <p:spPr bwMode="auto">
            <a:xfrm>
              <a:off x="4197350" y="3013075"/>
              <a:ext cx="293688" cy="403225"/>
            </a:xfrm>
            <a:custGeom>
              <a:avLst/>
              <a:gdLst>
                <a:gd name="T0" fmla="*/ 317 w 391"/>
                <a:gd name="T1" fmla="*/ 220 h 536"/>
                <a:gd name="T2" fmla="*/ 196 w 391"/>
                <a:gd name="T3" fmla="*/ 0 h 536"/>
                <a:gd name="T4" fmla="*/ 74 w 391"/>
                <a:gd name="T5" fmla="*/ 220 h 536"/>
                <a:gd name="T6" fmla="*/ 19 w 391"/>
                <a:gd name="T7" fmla="*/ 416 h 536"/>
                <a:gd name="T8" fmla="*/ 196 w 391"/>
                <a:gd name="T9" fmla="*/ 536 h 536"/>
                <a:gd name="T10" fmla="*/ 373 w 391"/>
                <a:gd name="T11" fmla="*/ 416 h 536"/>
                <a:gd name="T12" fmla="*/ 317 w 391"/>
                <a:gd name="T13" fmla="*/ 220 h 536"/>
                <a:gd name="T14" fmla="*/ 78 w 391"/>
                <a:gd name="T15" fmla="*/ 431 h 536"/>
                <a:gd name="T16" fmla="*/ 150 w 391"/>
                <a:gd name="T17" fmla="*/ 509 h 536"/>
                <a:gd name="T18" fmla="*/ 42 w 391"/>
                <a:gd name="T19" fmla="*/ 410 h 536"/>
                <a:gd name="T20" fmla="*/ 89 w 391"/>
                <a:gd name="T21" fmla="*/ 239 h 536"/>
                <a:gd name="T22" fmla="*/ 181 w 391"/>
                <a:gd name="T23" fmla="*/ 76 h 536"/>
                <a:gd name="T24" fmla="*/ 108 w 391"/>
                <a:gd name="T25" fmla="*/ 239 h 536"/>
                <a:gd name="T26" fmla="*/ 78 w 391"/>
                <a:gd name="T27" fmla="*/ 43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536">
                  <a:moveTo>
                    <a:pt x="317" y="220"/>
                  </a:moveTo>
                  <a:cubicBezTo>
                    <a:pt x="253" y="144"/>
                    <a:pt x="210" y="39"/>
                    <a:pt x="196" y="0"/>
                  </a:cubicBezTo>
                  <a:cubicBezTo>
                    <a:pt x="181" y="39"/>
                    <a:pt x="138" y="144"/>
                    <a:pt x="74" y="220"/>
                  </a:cubicBezTo>
                  <a:cubicBezTo>
                    <a:pt x="0" y="308"/>
                    <a:pt x="7" y="382"/>
                    <a:pt x="19" y="416"/>
                  </a:cubicBezTo>
                  <a:cubicBezTo>
                    <a:pt x="41" y="485"/>
                    <a:pt x="104" y="534"/>
                    <a:pt x="196" y="536"/>
                  </a:cubicBezTo>
                  <a:cubicBezTo>
                    <a:pt x="287" y="534"/>
                    <a:pt x="350" y="485"/>
                    <a:pt x="373" y="416"/>
                  </a:cubicBezTo>
                  <a:cubicBezTo>
                    <a:pt x="384" y="382"/>
                    <a:pt x="391" y="308"/>
                    <a:pt x="317" y="220"/>
                  </a:cubicBezTo>
                  <a:close/>
                  <a:moveTo>
                    <a:pt x="78" y="431"/>
                  </a:moveTo>
                  <a:cubicBezTo>
                    <a:pt x="93" y="465"/>
                    <a:pt x="118" y="492"/>
                    <a:pt x="150" y="509"/>
                  </a:cubicBezTo>
                  <a:cubicBezTo>
                    <a:pt x="95" y="496"/>
                    <a:pt x="58" y="459"/>
                    <a:pt x="42" y="410"/>
                  </a:cubicBezTo>
                  <a:cubicBezTo>
                    <a:pt x="33" y="380"/>
                    <a:pt x="27" y="315"/>
                    <a:pt x="89" y="239"/>
                  </a:cubicBezTo>
                  <a:cubicBezTo>
                    <a:pt x="132" y="187"/>
                    <a:pt x="163" y="119"/>
                    <a:pt x="181" y="76"/>
                  </a:cubicBezTo>
                  <a:cubicBezTo>
                    <a:pt x="165" y="124"/>
                    <a:pt x="142" y="187"/>
                    <a:pt x="108" y="239"/>
                  </a:cubicBezTo>
                  <a:cubicBezTo>
                    <a:pt x="49" y="330"/>
                    <a:pt x="64" y="400"/>
                    <a:pt x="78" y="4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0" name="Freeform 301"/>
            <p:cNvSpPr>
              <a:spLocks noEditPoints="1"/>
            </p:cNvSpPr>
            <p:nvPr/>
          </p:nvSpPr>
          <p:spPr bwMode="auto">
            <a:xfrm>
              <a:off x="4391025" y="3041650"/>
              <a:ext cx="141288" cy="193675"/>
            </a:xfrm>
            <a:custGeom>
              <a:avLst/>
              <a:gdLst>
                <a:gd name="T0" fmla="*/ 153 w 188"/>
                <a:gd name="T1" fmla="*/ 106 h 258"/>
                <a:gd name="T2" fmla="*/ 94 w 188"/>
                <a:gd name="T3" fmla="*/ 0 h 258"/>
                <a:gd name="T4" fmla="*/ 35 w 188"/>
                <a:gd name="T5" fmla="*/ 106 h 258"/>
                <a:gd name="T6" fmla="*/ 8 w 188"/>
                <a:gd name="T7" fmla="*/ 201 h 258"/>
                <a:gd name="T8" fmla="*/ 94 w 188"/>
                <a:gd name="T9" fmla="*/ 258 h 258"/>
                <a:gd name="T10" fmla="*/ 179 w 188"/>
                <a:gd name="T11" fmla="*/ 201 h 258"/>
                <a:gd name="T12" fmla="*/ 153 w 188"/>
                <a:gd name="T13" fmla="*/ 106 h 258"/>
                <a:gd name="T14" fmla="*/ 37 w 188"/>
                <a:gd name="T15" fmla="*/ 208 h 258"/>
                <a:gd name="T16" fmla="*/ 72 w 188"/>
                <a:gd name="T17" fmla="*/ 246 h 258"/>
                <a:gd name="T18" fmla="*/ 20 w 188"/>
                <a:gd name="T19" fmla="*/ 198 h 258"/>
                <a:gd name="T20" fmla="*/ 43 w 188"/>
                <a:gd name="T21" fmla="*/ 115 h 258"/>
                <a:gd name="T22" fmla="*/ 87 w 188"/>
                <a:gd name="T23" fmla="*/ 37 h 258"/>
                <a:gd name="T24" fmla="*/ 52 w 188"/>
                <a:gd name="T25" fmla="*/ 115 h 258"/>
                <a:gd name="T26" fmla="*/ 37 w 188"/>
                <a:gd name="T27" fmla="*/ 20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258">
                  <a:moveTo>
                    <a:pt x="153" y="106"/>
                  </a:moveTo>
                  <a:cubicBezTo>
                    <a:pt x="122" y="69"/>
                    <a:pt x="101" y="18"/>
                    <a:pt x="94" y="0"/>
                  </a:cubicBezTo>
                  <a:cubicBezTo>
                    <a:pt x="87" y="18"/>
                    <a:pt x="66" y="69"/>
                    <a:pt x="35" y="106"/>
                  </a:cubicBezTo>
                  <a:cubicBezTo>
                    <a:pt x="0" y="148"/>
                    <a:pt x="3" y="184"/>
                    <a:pt x="8" y="201"/>
                  </a:cubicBezTo>
                  <a:cubicBezTo>
                    <a:pt x="19" y="234"/>
                    <a:pt x="50" y="257"/>
                    <a:pt x="94" y="258"/>
                  </a:cubicBezTo>
                  <a:cubicBezTo>
                    <a:pt x="138" y="257"/>
                    <a:pt x="169" y="234"/>
                    <a:pt x="179" y="201"/>
                  </a:cubicBezTo>
                  <a:cubicBezTo>
                    <a:pt x="185" y="184"/>
                    <a:pt x="188" y="148"/>
                    <a:pt x="153" y="106"/>
                  </a:cubicBezTo>
                  <a:close/>
                  <a:moveTo>
                    <a:pt x="37" y="208"/>
                  </a:moveTo>
                  <a:cubicBezTo>
                    <a:pt x="44" y="224"/>
                    <a:pt x="56" y="238"/>
                    <a:pt x="72" y="246"/>
                  </a:cubicBezTo>
                  <a:cubicBezTo>
                    <a:pt x="46" y="239"/>
                    <a:pt x="27" y="221"/>
                    <a:pt x="20" y="198"/>
                  </a:cubicBezTo>
                  <a:cubicBezTo>
                    <a:pt x="15" y="183"/>
                    <a:pt x="12" y="152"/>
                    <a:pt x="43" y="115"/>
                  </a:cubicBezTo>
                  <a:cubicBezTo>
                    <a:pt x="63" y="90"/>
                    <a:pt x="78" y="57"/>
                    <a:pt x="87" y="37"/>
                  </a:cubicBezTo>
                  <a:cubicBezTo>
                    <a:pt x="79" y="60"/>
                    <a:pt x="68" y="90"/>
                    <a:pt x="52" y="115"/>
                  </a:cubicBezTo>
                  <a:cubicBezTo>
                    <a:pt x="23" y="159"/>
                    <a:pt x="30" y="193"/>
                    <a:pt x="37" y="20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1" name="Group 192"/>
          <p:cNvGrpSpPr/>
          <p:nvPr/>
        </p:nvGrpSpPr>
        <p:grpSpPr>
          <a:xfrm>
            <a:off x="8382830" y="1885168"/>
            <a:ext cx="404813" cy="436563"/>
            <a:chOff x="4994275" y="2997200"/>
            <a:chExt cx="404813" cy="436563"/>
          </a:xfrm>
          <a:solidFill>
            <a:schemeClr val="accent1"/>
          </a:solidFill>
        </p:grpSpPr>
        <p:sp>
          <p:nvSpPr>
            <p:cNvPr id="322" name="Freeform 302"/>
            <p:cNvSpPr>
              <a:spLocks noEditPoints="1"/>
            </p:cNvSpPr>
            <p:nvPr/>
          </p:nvSpPr>
          <p:spPr bwMode="auto">
            <a:xfrm>
              <a:off x="4994275" y="3103563"/>
              <a:ext cx="249238" cy="330200"/>
            </a:xfrm>
            <a:custGeom>
              <a:avLst/>
              <a:gdLst>
                <a:gd name="T0" fmla="*/ 170 w 332"/>
                <a:gd name="T1" fmla="*/ 194 h 439"/>
                <a:gd name="T2" fmla="*/ 111 w 332"/>
                <a:gd name="T3" fmla="*/ 77 h 439"/>
                <a:gd name="T4" fmla="*/ 177 w 332"/>
                <a:gd name="T5" fmla="*/ 101 h 439"/>
                <a:gd name="T6" fmla="*/ 194 w 332"/>
                <a:gd name="T7" fmla="*/ 55 h 439"/>
                <a:gd name="T8" fmla="*/ 44 w 332"/>
                <a:gd name="T9" fmla="*/ 0 h 439"/>
                <a:gd name="T10" fmla="*/ 0 w 332"/>
                <a:gd name="T11" fmla="*/ 153 h 439"/>
                <a:gd name="T12" fmla="*/ 47 w 332"/>
                <a:gd name="T13" fmla="*/ 166 h 439"/>
                <a:gd name="T14" fmla="*/ 67 w 332"/>
                <a:gd name="T15" fmla="*/ 99 h 439"/>
                <a:gd name="T16" fmla="*/ 126 w 332"/>
                <a:gd name="T17" fmla="*/ 216 h 439"/>
                <a:gd name="T18" fmla="*/ 96 w 332"/>
                <a:gd name="T19" fmla="*/ 359 h 439"/>
                <a:gd name="T20" fmla="*/ 252 w 332"/>
                <a:gd name="T21" fmla="*/ 410 h 439"/>
                <a:gd name="T22" fmla="*/ 303 w 332"/>
                <a:gd name="T23" fmla="*/ 254 h 439"/>
                <a:gd name="T24" fmla="*/ 170 w 332"/>
                <a:gd name="T25" fmla="*/ 194 h 439"/>
                <a:gd name="T26" fmla="*/ 229 w 332"/>
                <a:gd name="T27" fmla="*/ 366 h 439"/>
                <a:gd name="T28" fmla="*/ 139 w 332"/>
                <a:gd name="T29" fmla="*/ 337 h 439"/>
                <a:gd name="T30" fmla="*/ 169 w 332"/>
                <a:gd name="T31" fmla="*/ 247 h 439"/>
                <a:gd name="T32" fmla="*/ 259 w 332"/>
                <a:gd name="T33" fmla="*/ 276 h 439"/>
                <a:gd name="T34" fmla="*/ 229 w 332"/>
                <a:gd name="T35" fmla="*/ 36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439">
                  <a:moveTo>
                    <a:pt x="170" y="194"/>
                  </a:moveTo>
                  <a:cubicBezTo>
                    <a:pt x="111" y="77"/>
                    <a:pt x="111" y="77"/>
                    <a:pt x="111" y="77"/>
                  </a:cubicBezTo>
                  <a:cubicBezTo>
                    <a:pt x="177" y="101"/>
                    <a:pt x="177" y="101"/>
                    <a:pt x="177" y="101"/>
                  </a:cubicBezTo>
                  <a:cubicBezTo>
                    <a:pt x="194" y="55"/>
                    <a:pt x="194" y="55"/>
                    <a:pt x="194" y="55"/>
                  </a:cubicBezTo>
                  <a:cubicBezTo>
                    <a:pt x="44" y="0"/>
                    <a:pt x="44" y="0"/>
                    <a:pt x="44" y="0"/>
                  </a:cubicBezTo>
                  <a:cubicBezTo>
                    <a:pt x="0" y="153"/>
                    <a:pt x="0" y="153"/>
                    <a:pt x="0" y="153"/>
                  </a:cubicBezTo>
                  <a:cubicBezTo>
                    <a:pt x="47" y="166"/>
                    <a:pt x="47" y="166"/>
                    <a:pt x="47" y="166"/>
                  </a:cubicBezTo>
                  <a:cubicBezTo>
                    <a:pt x="67" y="99"/>
                    <a:pt x="67" y="99"/>
                    <a:pt x="67" y="99"/>
                  </a:cubicBezTo>
                  <a:cubicBezTo>
                    <a:pt x="126" y="216"/>
                    <a:pt x="126" y="216"/>
                    <a:pt x="126" y="216"/>
                  </a:cubicBezTo>
                  <a:cubicBezTo>
                    <a:pt x="84" y="250"/>
                    <a:pt x="70" y="309"/>
                    <a:pt x="96" y="359"/>
                  </a:cubicBezTo>
                  <a:cubicBezTo>
                    <a:pt x="124" y="416"/>
                    <a:pt x="194" y="439"/>
                    <a:pt x="252" y="410"/>
                  </a:cubicBezTo>
                  <a:cubicBezTo>
                    <a:pt x="309" y="381"/>
                    <a:pt x="332" y="311"/>
                    <a:pt x="303" y="254"/>
                  </a:cubicBezTo>
                  <a:cubicBezTo>
                    <a:pt x="278" y="205"/>
                    <a:pt x="222" y="181"/>
                    <a:pt x="170" y="194"/>
                  </a:cubicBezTo>
                  <a:close/>
                  <a:moveTo>
                    <a:pt x="229" y="366"/>
                  </a:moveTo>
                  <a:cubicBezTo>
                    <a:pt x="196" y="383"/>
                    <a:pt x="156" y="370"/>
                    <a:pt x="139" y="337"/>
                  </a:cubicBezTo>
                  <a:cubicBezTo>
                    <a:pt x="123" y="304"/>
                    <a:pt x="136" y="264"/>
                    <a:pt x="169" y="247"/>
                  </a:cubicBezTo>
                  <a:cubicBezTo>
                    <a:pt x="202" y="230"/>
                    <a:pt x="242" y="244"/>
                    <a:pt x="259" y="276"/>
                  </a:cubicBezTo>
                  <a:cubicBezTo>
                    <a:pt x="275" y="309"/>
                    <a:pt x="262" y="350"/>
                    <a:pt x="229" y="3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3" name="Freeform 303"/>
            <p:cNvSpPr>
              <a:spLocks noEditPoints="1"/>
            </p:cNvSpPr>
            <p:nvPr/>
          </p:nvSpPr>
          <p:spPr bwMode="auto">
            <a:xfrm>
              <a:off x="5157788" y="2997200"/>
              <a:ext cx="241300" cy="319088"/>
            </a:xfrm>
            <a:custGeom>
              <a:avLst/>
              <a:gdLst>
                <a:gd name="T0" fmla="*/ 205 w 319"/>
                <a:gd name="T1" fmla="*/ 223 h 424"/>
                <a:gd name="T2" fmla="*/ 236 w 319"/>
                <a:gd name="T3" fmla="*/ 81 h 424"/>
                <a:gd name="T4" fmla="*/ 80 w 319"/>
                <a:gd name="T5" fmla="*/ 29 h 424"/>
                <a:gd name="T6" fmla="*/ 28 w 319"/>
                <a:gd name="T7" fmla="*/ 185 h 424"/>
                <a:gd name="T8" fmla="*/ 161 w 319"/>
                <a:gd name="T9" fmla="*/ 245 h 424"/>
                <a:gd name="T10" fmla="*/ 177 w 319"/>
                <a:gd name="T11" fmla="*/ 277 h 424"/>
                <a:gd name="T12" fmla="*/ 102 w 319"/>
                <a:gd name="T13" fmla="*/ 315 h 424"/>
                <a:gd name="T14" fmla="*/ 124 w 319"/>
                <a:gd name="T15" fmla="*/ 359 h 424"/>
                <a:gd name="T16" fmla="*/ 199 w 319"/>
                <a:gd name="T17" fmla="*/ 321 h 424"/>
                <a:gd name="T18" fmla="*/ 252 w 319"/>
                <a:gd name="T19" fmla="*/ 424 h 424"/>
                <a:gd name="T20" fmla="*/ 296 w 319"/>
                <a:gd name="T21" fmla="*/ 402 h 424"/>
                <a:gd name="T22" fmla="*/ 243 w 319"/>
                <a:gd name="T23" fmla="*/ 299 h 424"/>
                <a:gd name="T24" fmla="*/ 319 w 319"/>
                <a:gd name="T25" fmla="*/ 260 h 424"/>
                <a:gd name="T26" fmla="*/ 297 w 319"/>
                <a:gd name="T27" fmla="*/ 216 h 424"/>
                <a:gd name="T28" fmla="*/ 221 w 319"/>
                <a:gd name="T29" fmla="*/ 255 h 424"/>
                <a:gd name="T30" fmla="*/ 205 w 319"/>
                <a:gd name="T31" fmla="*/ 223 h 424"/>
                <a:gd name="T32" fmla="*/ 72 w 319"/>
                <a:gd name="T33" fmla="*/ 163 h 424"/>
                <a:gd name="T34" fmla="*/ 102 w 319"/>
                <a:gd name="T35" fmla="*/ 73 h 424"/>
                <a:gd name="T36" fmla="*/ 192 w 319"/>
                <a:gd name="T37" fmla="*/ 103 h 424"/>
                <a:gd name="T38" fmla="*/ 162 w 319"/>
                <a:gd name="T39" fmla="*/ 193 h 424"/>
                <a:gd name="T40" fmla="*/ 72 w 319"/>
                <a:gd name="T41" fmla="*/ 16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24">
                  <a:moveTo>
                    <a:pt x="205" y="223"/>
                  </a:moveTo>
                  <a:cubicBezTo>
                    <a:pt x="247" y="189"/>
                    <a:pt x="261" y="130"/>
                    <a:pt x="236" y="81"/>
                  </a:cubicBezTo>
                  <a:cubicBezTo>
                    <a:pt x="207" y="23"/>
                    <a:pt x="137" y="0"/>
                    <a:pt x="80" y="29"/>
                  </a:cubicBezTo>
                  <a:cubicBezTo>
                    <a:pt x="23" y="58"/>
                    <a:pt x="0" y="128"/>
                    <a:pt x="28" y="185"/>
                  </a:cubicBezTo>
                  <a:cubicBezTo>
                    <a:pt x="54" y="235"/>
                    <a:pt x="110" y="259"/>
                    <a:pt x="161" y="245"/>
                  </a:cubicBezTo>
                  <a:cubicBezTo>
                    <a:pt x="177" y="277"/>
                    <a:pt x="177" y="277"/>
                    <a:pt x="177" y="277"/>
                  </a:cubicBezTo>
                  <a:cubicBezTo>
                    <a:pt x="102" y="315"/>
                    <a:pt x="102" y="315"/>
                    <a:pt x="102" y="315"/>
                  </a:cubicBezTo>
                  <a:cubicBezTo>
                    <a:pt x="124" y="359"/>
                    <a:pt x="124" y="359"/>
                    <a:pt x="124" y="359"/>
                  </a:cubicBezTo>
                  <a:cubicBezTo>
                    <a:pt x="199" y="321"/>
                    <a:pt x="199" y="321"/>
                    <a:pt x="199" y="321"/>
                  </a:cubicBezTo>
                  <a:cubicBezTo>
                    <a:pt x="252" y="424"/>
                    <a:pt x="252" y="424"/>
                    <a:pt x="252" y="424"/>
                  </a:cubicBezTo>
                  <a:cubicBezTo>
                    <a:pt x="296" y="402"/>
                    <a:pt x="296" y="402"/>
                    <a:pt x="296" y="402"/>
                  </a:cubicBezTo>
                  <a:cubicBezTo>
                    <a:pt x="243" y="299"/>
                    <a:pt x="243" y="299"/>
                    <a:pt x="243" y="299"/>
                  </a:cubicBezTo>
                  <a:cubicBezTo>
                    <a:pt x="319" y="260"/>
                    <a:pt x="319" y="260"/>
                    <a:pt x="319" y="260"/>
                  </a:cubicBezTo>
                  <a:cubicBezTo>
                    <a:pt x="297" y="216"/>
                    <a:pt x="297" y="216"/>
                    <a:pt x="297" y="216"/>
                  </a:cubicBezTo>
                  <a:cubicBezTo>
                    <a:pt x="221" y="255"/>
                    <a:pt x="221" y="255"/>
                    <a:pt x="221" y="255"/>
                  </a:cubicBezTo>
                  <a:lnTo>
                    <a:pt x="205" y="223"/>
                  </a:lnTo>
                  <a:close/>
                  <a:moveTo>
                    <a:pt x="72" y="163"/>
                  </a:moveTo>
                  <a:cubicBezTo>
                    <a:pt x="56" y="130"/>
                    <a:pt x="69" y="90"/>
                    <a:pt x="102" y="73"/>
                  </a:cubicBezTo>
                  <a:cubicBezTo>
                    <a:pt x="135" y="57"/>
                    <a:pt x="175" y="70"/>
                    <a:pt x="192" y="103"/>
                  </a:cubicBezTo>
                  <a:cubicBezTo>
                    <a:pt x="208" y="136"/>
                    <a:pt x="195" y="176"/>
                    <a:pt x="162" y="193"/>
                  </a:cubicBezTo>
                  <a:cubicBezTo>
                    <a:pt x="129" y="209"/>
                    <a:pt x="89" y="196"/>
                    <a:pt x="72"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4" name="Group 195"/>
          <p:cNvGrpSpPr/>
          <p:nvPr/>
        </p:nvGrpSpPr>
        <p:grpSpPr>
          <a:xfrm>
            <a:off x="6994996" y="3981132"/>
            <a:ext cx="360363" cy="368300"/>
            <a:chOff x="5846763" y="3030538"/>
            <a:chExt cx="360363" cy="368300"/>
          </a:xfrm>
          <a:solidFill>
            <a:schemeClr val="accent1"/>
          </a:solidFill>
        </p:grpSpPr>
        <p:sp>
          <p:nvSpPr>
            <p:cNvPr id="325" name="Freeform 304"/>
            <p:cNvSpPr/>
            <p:nvPr/>
          </p:nvSpPr>
          <p:spPr bwMode="auto">
            <a:xfrm>
              <a:off x="5922963" y="3030538"/>
              <a:ext cx="207963" cy="88900"/>
            </a:xfrm>
            <a:custGeom>
              <a:avLst/>
              <a:gdLst>
                <a:gd name="T0" fmla="*/ 45 w 276"/>
                <a:gd name="T1" fmla="*/ 117 h 117"/>
                <a:gd name="T2" fmla="*/ 45 w 276"/>
                <a:gd name="T3" fmla="*/ 61 h 117"/>
                <a:gd name="T4" fmla="*/ 65 w 276"/>
                <a:gd name="T5" fmla="*/ 41 h 117"/>
                <a:gd name="T6" fmla="*/ 211 w 276"/>
                <a:gd name="T7" fmla="*/ 41 h 117"/>
                <a:gd name="T8" fmla="*/ 231 w 276"/>
                <a:gd name="T9" fmla="*/ 61 h 117"/>
                <a:gd name="T10" fmla="*/ 231 w 276"/>
                <a:gd name="T11" fmla="*/ 117 h 117"/>
                <a:gd name="T12" fmla="*/ 276 w 276"/>
                <a:gd name="T13" fmla="*/ 117 h 117"/>
                <a:gd name="T14" fmla="*/ 276 w 276"/>
                <a:gd name="T15" fmla="*/ 42 h 117"/>
                <a:gd name="T16" fmla="*/ 235 w 276"/>
                <a:gd name="T17" fmla="*/ 0 h 117"/>
                <a:gd name="T18" fmla="*/ 41 w 276"/>
                <a:gd name="T19" fmla="*/ 0 h 117"/>
                <a:gd name="T20" fmla="*/ 0 w 276"/>
                <a:gd name="T21" fmla="*/ 42 h 117"/>
                <a:gd name="T22" fmla="*/ 0 w 276"/>
                <a:gd name="T23" fmla="*/ 117 h 117"/>
                <a:gd name="T24" fmla="*/ 45 w 276"/>
                <a:gd name="T2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117">
                  <a:moveTo>
                    <a:pt x="45" y="117"/>
                  </a:moveTo>
                  <a:cubicBezTo>
                    <a:pt x="45" y="61"/>
                    <a:pt x="45" y="61"/>
                    <a:pt x="45" y="61"/>
                  </a:cubicBezTo>
                  <a:cubicBezTo>
                    <a:pt x="45" y="50"/>
                    <a:pt x="54" y="41"/>
                    <a:pt x="65" y="41"/>
                  </a:cubicBezTo>
                  <a:cubicBezTo>
                    <a:pt x="211" y="41"/>
                    <a:pt x="211" y="41"/>
                    <a:pt x="211" y="41"/>
                  </a:cubicBezTo>
                  <a:cubicBezTo>
                    <a:pt x="222" y="41"/>
                    <a:pt x="231" y="50"/>
                    <a:pt x="231" y="61"/>
                  </a:cubicBezTo>
                  <a:cubicBezTo>
                    <a:pt x="231" y="117"/>
                    <a:pt x="231" y="117"/>
                    <a:pt x="231" y="117"/>
                  </a:cubicBezTo>
                  <a:cubicBezTo>
                    <a:pt x="276" y="117"/>
                    <a:pt x="276" y="117"/>
                    <a:pt x="276" y="117"/>
                  </a:cubicBezTo>
                  <a:cubicBezTo>
                    <a:pt x="276" y="42"/>
                    <a:pt x="276" y="42"/>
                    <a:pt x="276" y="42"/>
                  </a:cubicBezTo>
                  <a:cubicBezTo>
                    <a:pt x="276" y="19"/>
                    <a:pt x="257" y="0"/>
                    <a:pt x="235" y="0"/>
                  </a:cubicBezTo>
                  <a:cubicBezTo>
                    <a:pt x="41" y="0"/>
                    <a:pt x="41" y="0"/>
                    <a:pt x="41" y="0"/>
                  </a:cubicBezTo>
                  <a:cubicBezTo>
                    <a:pt x="19" y="0"/>
                    <a:pt x="0" y="19"/>
                    <a:pt x="0" y="42"/>
                  </a:cubicBezTo>
                  <a:cubicBezTo>
                    <a:pt x="0" y="117"/>
                    <a:pt x="0" y="117"/>
                    <a:pt x="0" y="117"/>
                  </a:cubicBezTo>
                  <a:lnTo>
                    <a:pt x="45"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6" name="Freeform 305"/>
            <p:cNvSpPr>
              <a:spLocks noEditPoints="1"/>
            </p:cNvSpPr>
            <p:nvPr/>
          </p:nvSpPr>
          <p:spPr bwMode="auto">
            <a:xfrm>
              <a:off x="5846763" y="3119438"/>
              <a:ext cx="360363" cy="279400"/>
            </a:xfrm>
            <a:custGeom>
              <a:avLst/>
              <a:gdLst>
                <a:gd name="T0" fmla="*/ 441 w 478"/>
                <a:gd name="T1" fmla="*/ 0 h 373"/>
                <a:gd name="T2" fmla="*/ 37 w 478"/>
                <a:gd name="T3" fmla="*/ 0 h 373"/>
                <a:gd name="T4" fmla="*/ 0 w 478"/>
                <a:gd name="T5" fmla="*/ 37 h 373"/>
                <a:gd name="T6" fmla="*/ 0 w 478"/>
                <a:gd name="T7" fmla="*/ 336 h 373"/>
                <a:gd name="T8" fmla="*/ 37 w 478"/>
                <a:gd name="T9" fmla="*/ 373 h 373"/>
                <a:gd name="T10" fmla="*/ 441 w 478"/>
                <a:gd name="T11" fmla="*/ 373 h 373"/>
                <a:gd name="T12" fmla="*/ 478 w 478"/>
                <a:gd name="T13" fmla="*/ 336 h 373"/>
                <a:gd name="T14" fmla="*/ 478 w 478"/>
                <a:gd name="T15" fmla="*/ 37 h 373"/>
                <a:gd name="T16" fmla="*/ 441 w 478"/>
                <a:gd name="T17" fmla="*/ 0 h 373"/>
                <a:gd name="T18" fmla="*/ 378 w 478"/>
                <a:gd name="T19" fmla="*/ 204 h 373"/>
                <a:gd name="T20" fmla="*/ 356 w 478"/>
                <a:gd name="T21" fmla="*/ 226 h 373"/>
                <a:gd name="T22" fmla="*/ 279 w 478"/>
                <a:gd name="T23" fmla="*/ 226 h 373"/>
                <a:gd name="T24" fmla="*/ 279 w 478"/>
                <a:gd name="T25" fmla="*/ 303 h 373"/>
                <a:gd name="T26" fmla="*/ 257 w 478"/>
                <a:gd name="T27" fmla="*/ 325 h 373"/>
                <a:gd name="T28" fmla="*/ 221 w 478"/>
                <a:gd name="T29" fmla="*/ 325 h 373"/>
                <a:gd name="T30" fmla="*/ 199 w 478"/>
                <a:gd name="T31" fmla="*/ 303 h 373"/>
                <a:gd name="T32" fmla="*/ 199 w 478"/>
                <a:gd name="T33" fmla="*/ 226 h 373"/>
                <a:gd name="T34" fmla="*/ 122 w 478"/>
                <a:gd name="T35" fmla="*/ 226 h 373"/>
                <a:gd name="T36" fmla="*/ 100 w 478"/>
                <a:gd name="T37" fmla="*/ 204 h 373"/>
                <a:gd name="T38" fmla="*/ 100 w 478"/>
                <a:gd name="T39" fmla="*/ 168 h 373"/>
                <a:gd name="T40" fmla="*/ 122 w 478"/>
                <a:gd name="T41" fmla="*/ 146 h 373"/>
                <a:gd name="T42" fmla="*/ 199 w 478"/>
                <a:gd name="T43" fmla="*/ 146 h 373"/>
                <a:gd name="T44" fmla="*/ 199 w 478"/>
                <a:gd name="T45" fmla="*/ 69 h 373"/>
                <a:gd name="T46" fmla="*/ 221 w 478"/>
                <a:gd name="T47" fmla="*/ 47 h 373"/>
                <a:gd name="T48" fmla="*/ 257 w 478"/>
                <a:gd name="T49" fmla="*/ 47 h 373"/>
                <a:gd name="T50" fmla="*/ 279 w 478"/>
                <a:gd name="T51" fmla="*/ 69 h 373"/>
                <a:gd name="T52" fmla="*/ 279 w 478"/>
                <a:gd name="T53" fmla="*/ 146 h 373"/>
                <a:gd name="T54" fmla="*/ 356 w 478"/>
                <a:gd name="T55" fmla="*/ 146 h 373"/>
                <a:gd name="T56" fmla="*/ 378 w 478"/>
                <a:gd name="T57" fmla="*/ 168 h 373"/>
                <a:gd name="T58" fmla="*/ 378 w 478"/>
                <a:gd name="T59" fmla="*/ 20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78" h="373">
                  <a:moveTo>
                    <a:pt x="441" y="0"/>
                  </a:moveTo>
                  <a:cubicBezTo>
                    <a:pt x="37" y="0"/>
                    <a:pt x="37" y="0"/>
                    <a:pt x="37" y="0"/>
                  </a:cubicBezTo>
                  <a:cubicBezTo>
                    <a:pt x="16" y="0"/>
                    <a:pt x="0" y="16"/>
                    <a:pt x="0" y="37"/>
                  </a:cubicBezTo>
                  <a:cubicBezTo>
                    <a:pt x="0" y="336"/>
                    <a:pt x="0" y="336"/>
                    <a:pt x="0" y="336"/>
                  </a:cubicBezTo>
                  <a:cubicBezTo>
                    <a:pt x="0" y="356"/>
                    <a:pt x="16" y="373"/>
                    <a:pt x="37" y="373"/>
                  </a:cubicBezTo>
                  <a:cubicBezTo>
                    <a:pt x="441" y="373"/>
                    <a:pt x="441" y="373"/>
                    <a:pt x="441" y="373"/>
                  </a:cubicBezTo>
                  <a:cubicBezTo>
                    <a:pt x="462" y="373"/>
                    <a:pt x="478" y="356"/>
                    <a:pt x="478" y="336"/>
                  </a:cubicBezTo>
                  <a:cubicBezTo>
                    <a:pt x="478" y="37"/>
                    <a:pt x="478" y="37"/>
                    <a:pt x="478" y="37"/>
                  </a:cubicBezTo>
                  <a:cubicBezTo>
                    <a:pt x="478" y="16"/>
                    <a:pt x="462" y="0"/>
                    <a:pt x="441" y="0"/>
                  </a:cubicBezTo>
                  <a:close/>
                  <a:moveTo>
                    <a:pt x="378" y="204"/>
                  </a:moveTo>
                  <a:cubicBezTo>
                    <a:pt x="378" y="216"/>
                    <a:pt x="368" y="226"/>
                    <a:pt x="356" y="226"/>
                  </a:cubicBezTo>
                  <a:cubicBezTo>
                    <a:pt x="279" y="226"/>
                    <a:pt x="279" y="226"/>
                    <a:pt x="279" y="226"/>
                  </a:cubicBezTo>
                  <a:cubicBezTo>
                    <a:pt x="279" y="303"/>
                    <a:pt x="279" y="303"/>
                    <a:pt x="279" y="303"/>
                  </a:cubicBezTo>
                  <a:cubicBezTo>
                    <a:pt x="279" y="316"/>
                    <a:pt x="269" y="325"/>
                    <a:pt x="257" y="325"/>
                  </a:cubicBezTo>
                  <a:cubicBezTo>
                    <a:pt x="221" y="325"/>
                    <a:pt x="221" y="325"/>
                    <a:pt x="221" y="325"/>
                  </a:cubicBezTo>
                  <a:cubicBezTo>
                    <a:pt x="209" y="325"/>
                    <a:pt x="199" y="316"/>
                    <a:pt x="199" y="303"/>
                  </a:cubicBezTo>
                  <a:cubicBezTo>
                    <a:pt x="199" y="226"/>
                    <a:pt x="199" y="226"/>
                    <a:pt x="199" y="226"/>
                  </a:cubicBezTo>
                  <a:cubicBezTo>
                    <a:pt x="122" y="226"/>
                    <a:pt x="122" y="226"/>
                    <a:pt x="122" y="226"/>
                  </a:cubicBezTo>
                  <a:cubicBezTo>
                    <a:pt x="110" y="226"/>
                    <a:pt x="100" y="216"/>
                    <a:pt x="100" y="204"/>
                  </a:cubicBezTo>
                  <a:cubicBezTo>
                    <a:pt x="100" y="168"/>
                    <a:pt x="100" y="168"/>
                    <a:pt x="100" y="168"/>
                  </a:cubicBezTo>
                  <a:cubicBezTo>
                    <a:pt x="100" y="156"/>
                    <a:pt x="110" y="146"/>
                    <a:pt x="122" y="146"/>
                  </a:cubicBezTo>
                  <a:cubicBezTo>
                    <a:pt x="199" y="146"/>
                    <a:pt x="199" y="146"/>
                    <a:pt x="199" y="146"/>
                  </a:cubicBezTo>
                  <a:cubicBezTo>
                    <a:pt x="199" y="69"/>
                    <a:pt x="199" y="69"/>
                    <a:pt x="199" y="69"/>
                  </a:cubicBezTo>
                  <a:cubicBezTo>
                    <a:pt x="199" y="57"/>
                    <a:pt x="209" y="47"/>
                    <a:pt x="221" y="47"/>
                  </a:cubicBezTo>
                  <a:cubicBezTo>
                    <a:pt x="257" y="47"/>
                    <a:pt x="257" y="47"/>
                    <a:pt x="257" y="47"/>
                  </a:cubicBezTo>
                  <a:cubicBezTo>
                    <a:pt x="269" y="47"/>
                    <a:pt x="279" y="57"/>
                    <a:pt x="279" y="69"/>
                  </a:cubicBezTo>
                  <a:cubicBezTo>
                    <a:pt x="279" y="146"/>
                    <a:pt x="279" y="146"/>
                    <a:pt x="279" y="146"/>
                  </a:cubicBezTo>
                  <a:cubicBezTo>
                    <a:pt x="356" y="146"/>
                    <a:pt x="356" y="146"/>
                    <a:pt x="356" y="146"/>
                  </a:cubicBezTo>
                  <a:cubicBezTo>
                    <a:pt x="368" y="146"/>
                    <a:pt x="378" y="156"/>
                    <a:pt x="378" y="168"/>
                  </a:cubicBezTo>
                  <a:lnTo>
                    <a:pt x="378" y="2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7" name="Group 198"/>
          <p:cNvGrpSpPr/>
          <p:nvPr/>
        </p:nvGrpSpPr>
        <p:grpSpPr>
          <a:xfrm>
            <a:off x="6277446" y="3969709"/>
            <a:ext cx="414338" cy="436563"/>
            <a:chOff x="5819775" y="3827463"/>
            <a:chExt cx="414338" cy="436563"/>
          </a:xfrm>
          <a:solidFill>
            <a:schemeClr val="accent1"/>
          </a:solidFill>
        </p:grpSpPr>
        <p:sp>
          <p:nvSpPr>
            <p:cNvPr id="328" name="Freeform 306"/>
            <p:cNvSpPr>
              <a:spLocks noEditPoints="1"/>
            </p:cNvSpPr>
            <p:nvPr/>
          </p:nvSpPr>
          <p:spPr bwMode="auto">
            <a:xfrm>
              <a:off x="5937250" y="3827463"/>
              <a:ext cx="173038" cy="436563"/>
            </a:xfrm>
            <a:custGeom>
              <a:avLst/>
              <a:gdLst>
                <a:gd name="T0" fmla="*/ 93 w 231"/>
                <a:gd name="T1" fmla="*/ 545 h 582"/>
                <a:gd name="T2" fmla="*/ 16 w 231"/>
                <a:gd name="T3" fmla="*/ 303 h 582"/>
                <a:gd name="T4" fmla="*/ 85 w 231"/>
                <a:gd name="T5" fmla="*/ 2 h 582"/>
                <a:gd name="T6" fmla="*/ 145 w 231"/>
                <a:gd name="T7" fmla="*/ 37 h 582"/>
                <a:gd name="T8" fmla="*/ 222 w 231"/>
                <a:gd name="T9" fmla="*/ 279 h 582"/>
                <a:gd name="T10" fmla="*/ 218 w 231"/>
                <a:gd name="T11" fmla="*/ 482 h 582"/>
                <a:gd name="T12" fmla="*/ 153 w 231"/>
                <a:gd name="T13" fmla="*/ 580 h 582"/>
                <a:gd name="T14" fmla="*/ 93 w 231"/>
                <a:gd name="T15" fmla="*/ 545 h 582"/>
                <a:gd name="T16" fmla="*/ 124 w 231"/>
                <a:gd name="T17" fmla="*/ 52 h 582"/>
                <a:gd name="T18" fmla="*/ 88 w 231"/>
                <a:gd name="T19" fmla="*/ 27 h 582"/>
                <a:gd name="T20" fmla="*/ 42 w 231"/>
                <a:gd name="T21" fmla="*/ 300 h 582"/>
                <a:gd name="T22" fmla="*/ 114 w 231"/>
                <a:gd name="T23" fmla="*/ 530 h 582"/>
                <a:gd name="T24" fmla="*/ 150 w 231"/>
                <a:gd name="T25" fmla="*/ 555 h 582"/>
                <a:gd name="T26" fmla="*/ 193 w 231"/>
                <a:gd name="T27" fmla="*/ 477 h 582"/>
                <a:gd name="T28" fmla="*/ 196 w 231"/>
                <a:gd name="T29" fmla="*/ 282 h 582"/>
                <a:gd name="T30" fmla="*/ 124 w 231"/>
                <a:gd name="T31" fmla="*/ 52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582">
                  <a:moveTo>
                    <a:pt x="93" y="545"/>
                  </a:moveTo>
                  <a:cubicBezTo>
                    <a:pt x="58" y="498"/>
                    <a:pt x="28" y="405"/>
                    <a:pt x="16" y="303"/>
                  </a:cubicBezTo>
                  <a:cubicBezTo>
                    <a:pt x="0" y="163"/>
                    <a:pt x="18" y="9"/>
                    <a:pt x="85" y="2"/>
                  </a:cubicBezTo>
                  <a:cubicBezTo>
                    <a:pt x="99" y="0"/>
                    <a:pt x="121" y="5"/>
                    <a:pt x="145" y="37"/>
                  </a:cubicBezTo>
                  <a:cubicBezTo>
                    <a:pt x="180" y="84"/>
                    <a:pt x="210" y="177"/>
                    <a:pt x="222" y="279"/>
                  </a:cubicBezTo>
                  <a:cubicBezTo>
                    <a:pt x="231" y="354"/>
                    <a:pt x="229" y="426"/>
                    <a:pt x="218" y="482"/>
                  </a:cubicBezTo>
                  <a:cubicBezTo>
                    <a:pt x="206" y="543"/>
                    <a:pt x="184" y="577"/>
                    <a:pt x="153" y="580"/>
                  </a:cubicBezTo>
                  <a:cubicBezTo>
                    <a:pt x="139" y="582"/>
                    <a:pt x="117" y="577"/>
                    <a:pt x="93" y="545"/>
                  </a:cubicBezTo>
                  <a:close/>
                  <a:moveTo>
                    <a:pt x="124" y="52"/>
                  </a:moveTo>
                  <a:cubicBezTo>
                    <a:pt x="111" y="35"/>
                    <a:pt x="98" y="26"/>
                    <a:pt x="88" y="27"/>
                  </a:cubicBezTo>
                  <a:cubicBezTo>
                    <a:pt x="52" y="32"/>
                    <a:pt x="24" y="149"/>
                    <a:pt x="42" y="300"/>
                  </a:cubicBezTo>
                  <a:cubicBezTo>
                    <a:pt x="54" y="398"/>
                    <a:pt x="81" y="486"/>
                    <a:pt x="114" y="530"/>
                  </a:cubicBezTo>
                  <a:cubicBezTo>
                    <a:pt x="127" y="547"/>
                    <a:pt x="140" y="556"/>
                    <a:pt x="150" y="555"/>
                  </a:cubicBezTo>
                  <a:cubicBezTo>
                    <a:pt x="167" y="553"/>
                    <a:pt x="184" y="523"/>
                    <a:pt x="193" y="477"/>
                  </a:cubicBezTo>
                  <a:cubicBezTo>
                    <a:pt x="203" y="424"/>
                    <a:pt x="204" y="355"/>
                    <a:pt x="196" y="282"/>
                  </a:cubicBezTo>
                  <a:cubicBezTo>
                    <a:pt x="184" y="184"/>
                    <a:pt x="157" y="96"/>
                    <a:pt x="124" y="5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9" name="Freeform 307"/>
            <p:cNvSpPr>
              <a:spLocks noEditPoints="1"/>
            </p:cNvSpPr>
            <p:nvPr/>
          </p:nvSpPr>
          <p:spPr bwMode="auto">
            <a:xfrm>
              <a:off x="5819775" y="3929063"/>
              <a:ext cx="414338" cy="249238"/>
            </a:xfrm>
            <a:custGeom>
              <a:avLst/>
              <a:gdLst>
                <a:gd name="T0" fmla="*/ 24 w 550"/>
                <a:gd name="T1" fmla="*/ 107 h 332"/>
                <a:gd name="T2" fmla="*/ 7 w 550"/>
                <a:gd name="T3" fmla="*/ 40 h 332"/>
                <a:gd name="T4" fmla="*/ 121 w 550"/>
                <a:gd name="T5" fmla="*/ 5 h 332"/>
                <a:gd name="T6" fmla="*/ 316 w 550"/>
                <a:gd name="T7" fmla="*/ 60 h 332"/>
                <a:gd name="T8" fmla="*/ 526 w 550"/>
                <a:gd name="T9" fmla="*/ 203 h 332"/>
                <a:gd name="T10" fmla="*/ 543 w 550"/>
                <a:gd name="T11" fmla="*/ 270 h 332"/>
                <a:gd name="T12" fmla="*/ 234 w 550"/>
                <a:gd name="T13" fmla="*/ 250 h 332"/>
                <a:gd name="T14" fmla="*/ 24 w 550"/>
                <a:gd name="T15" fmla="*/ 107 h 332"/>
                <a:gd name="T16" fmla="*/ 505 w 550"/>
                <a:gd name="T17" fmla="*/ 218 h 332"/>
                <a:gd name="T18" fmla="*/ 306 w 550"/>
                <a:gd name="T19" fmla="*/ 84 h 332"/>
                <a:gd name="T20" fmla="*/ 118 w 550"/>
                <a:gd name="T21" fmla="*/ 31 h 332"/>
                <a:gd name="T22" fmla="*/ 31 w 550"/>
                <a:gd name="T23" fmla="*/ 50 h 332"/>
                <a:gd name="T24" fmla="*/ 45 w 550"/>
                <a:gd name="T25" fmla="*/ 92 h 332"/>
                <a:gd name="T26" fmla="*/ 244 w 550"/>
                <a:gd name="T27" fmla="*/ 226 h 332"/>
                <a:gd name="T28" fmla="*/ 519 w 550"/>
                <a:gd name="T29" fmla="*/ 260 h 332"/>
                <a:gd name="T30" fmla="*/ 505 w 550"/>
                <a:gd name="T31" fmla="*/ 21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0" h="332">
                  <a:moveTo>
                    <a:pt x="24" y="107"/>
                  </a:moveTo>
                  <a:cubicBezTo>
                    <a:pt x="0" y="75"/>
                    <a:pt x="2" y="53"/>
                    <a:pt x="7" y="40"/>
                  </a:cubicBezTo>
                  <a:cubicBezTo>
                    <a:pt x="19" y="12"/>
                    <a:pt x="59" y="0"/>
                    <a:pt x="121" y="5"/>
                  </a:cubicBezTo>
                  <a:cubicBezTo>
                    <a:pt x="177" y="11"/>
                    <a:pt x="246" y="30"/>
                    <a:pt x="316" y="60"/>
                  </a:cubicBezTo>
                  <a:cubicBezTo>
                    <a:pt x="410" y="101"/>
                    <a:pt x="491" y="155"/>
                    <a:pt x="526" y="203"/>
                  </a:cubicBezTo>
                  <a:cubicBezTo>
                    <a:pt x="550" y="235"/>
                    <a:pt x="548" y="257"/>
                    <a:pt x="543" y="270"/>
                  </a:cubicBezTo>
                  <a:cubicBezTo>
                    <a:pt x="516" y="332"/>
                    <a:pt x="364" y="306"/>
                    <a:pt x="234" y="250"/>
                  </a:cubicBezTo>
                  <a:cubicBezTo>
                    <a:pt x="140" y="209"/>
                    <a:pt x="59" y="155"/>
                    <a:pt x="24" y="107"/>
                  </a:cubicBezTo>
                  <a:close/>
                  <a:moveTo>
                    <a:pt x="505" y="218"/>
                  </a:moveTo>
                  <a:cubicBezTo>
                    <a:pt x="472" y="174"/>
                    <a:pt x="396" y="123"/>
                    <a:pt x="306" y="84"/>
                  </a:cubicBezTo>
                  <a:cubicBezTo>
                    <a:pt x="239" y="55"/>
                    <a:pt x="172" y="36"/>
                    <a:pt x="118" y="31"/>
                  </a:cubicBezTo>
                  <a:cubicBezTo>
                    <a:pt x="71" y="27"/>
                    <a:pt x="38" y="34"/>
                    <a:pt x="31" y="50"/>
                  </a:cubicBezTo>
                  <a:cubicBezTo>
                    <a:pt x="27" y="60"/>
                    <a:pt x="32" y="74"/>
                    <a:pt x="45" y="92"/>
                  </a:cubicBezTo>
                  <a:cubicBezTo>
                    <a:pt x="78" y="136"/>
                    <a:pt x="154" y="187"/>
                    <a:pt x="244" y="226"/>
                  </a:cubicBezTo>
                  <a:cubicBezTo>
                    <a:pt x="384" y="286"/>
                    <a:pt x="504" y="293"/>
                    <a:pt x="519" y="260"/>
                  </a:cubicBezTo>
                  <a:cubicBezTo>
                    <a:pt x="523" y="250"/>
                    <a:pt x="518" y="236"/>
                    <a:pt x="505" y="2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0" name="Freeform 308"/>
            <p:cNvSpPr/>
            <p:nvPr/>
          </p:nvSpPr>
          <p:spPr bwMode="auto">
            <a:xfrm>
              <a:off x="5995988" y="4019550"/>
              <a:ext cx="60325" cy="58738"/>
            </a:xfrm>
            <a:custGeom>
              <a:avLst/>
              <a:gdLst>
                <a:gd name="T0" fmla="*/ 61 w 79"/>
                <a:gd name="T1" fmla="*/ 68 h 79"/>
                <a:gd name="T2" fmla="*/ 11 w 79"/>
                <a:gd name="T3" fmla="*/ 61 h 79"/>
                <a:gd name="T4" fmla="*/ 19 w 79"/>
                <a:gd name="T5" fmla="*/ 11 h 79"/>
                <a:gd name="T6" fmla="*/ 68 w 79"/>
                <a:gd name="T7" fmla="*/ 18 h 79"/>
                <a:gd name="T8" fmla="*/ 61 w 79"/>
                <a:gd name="T9" fmla="*/ 68 h 79"/>
              </a:gdLst>
              <a:ahLst/>
              <a:cxnLst>
                <a:cxn ang="0">
                  <a:pos x="T0" y="T1"/>
                </a:cxn>
                <a:cxn ang="0">
                  <a:pos x="T2" y="T3"/>
                </a:cxn>
                <a:cxn ang="0">
                  <a:pos x="T4" y="T5"/>
                </a:cxn>
                <a:cxn ang="0">
                  <a:pos x="T6" y="T7"/>
                </a:cxn>
                <a:cxn ang="0">
                  <a:pos x="T8" y="T9"/>
                </a:cxn>
              </a:cxnLst>
              <a:rect l="0" t="0" r="r" b="b"/>
              <a:pathLst>
                <a:path w="79" h="79">
                  <a:moveTo>
                    <a:pt x="61" y="68"/>
                  </a:moveTo>
                  <a:cubicBezTo>
                    <a:pt x="45" y="79"/>
                    <a:pt x="23" y="76"/>
                    <a:pt x="11" y="61"/>
                  </a:cubicBezTo>
                  <a:cubicBezTo>
                    <a:pt x="0" y="45"/>
                    <a:pt x="3" y="23"/>
                    <a:pt x="19" y="11"/>
                  </a:cubicBezTo>
                  <a:cubicBezTo>
                    <a:pt x="34" y="0"/>
                    <a:pt x="56" y="3"/>
                    <a:pt x="68" y="18"/>
                  </a:cubicBezTo>
                  <a:cubicBezTo>
                    <a:pt x="79" y="34"/>
                    <a:pt x="76" y="56"/>
                    <a:pt x="61" y="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1" name="Freeform 309"/>
            <p:cNvSpPr>
              <a:spLocks noEditPoints="1"/>
            </p:cNvSpPr>
            <p:nvPr/>
          </p:nvSpPr>
          <p:spPr bwMode="auto">
            <a:xfrm>
              <a:off x="5821363" y="3873500"/>
              <a:ext cx="411163" cy="342900"/>
            </a:xfrm>
            <a:custGeom>
              <a:avLst/>
              <a:gdLst>
                <a:gd name="T0" fmla="*/ 40 w 548"/>
                <a:gd name="T1" fmla="*/ 402 h 456"/>
                <a:gd name="T2" fmla="*/ 212 w 548"/>
                <a:gd name="T3" fmla="*/ 145 h 456"/>
                <a:gd name="T4" fmla="*/ 508 w 548"/>
                <a:gd name="T5" fmla="*/ 54 h 456"/>
                <a:gd name="T6" fmla="*/ 336 w 548"/>
                <a:gd name="T7" fmla="*/ 311 h 456"/>
                <a:gd name="T8" fmla="*/ 40 w 548"/>
                <a:gd name="T9" fmla="*/ 402 h 456"/>
                <a:gd name="T10" fmla="*/ 487 w 548"/>
                <a:gd name="T11" fmla="*/ 69 h 456"/>
                <a:gd name="T12" fmla="*/ 228 w 548"/>
                <a:gd name="T13" fmla="*/ 166 h 456"/>
                <a:gd name="T14" fmla="*/ 61 w 548"/>
                <a:gd name="T15" fmla="*/ 387 h 456"/>
                <a:gd name="T16" fmla="*/ 320 w 548"/>
                <a:gd name="T17" fmla="*/ 290 h 456"/>
                <a:gd name="T18" fmla="*/ 487 w 548"/>
                <a:gd name="T19" fmla="*/ 6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8" h="456">
                  <a:moveTo>
                    <a:pt x="40" y="402"/>
                  </a:moveTo>
                  <a:cubicBezTo>
                    <a:pt x="0" y="348"/>
                    <a:pt x="99" y="230"/>
                    <a:pt x="212" y="145"/>
                  </a:cubicBezTo>
                  <a:cubicBezTo>
                    <a:pt x="325" y="61"/>
                    <a:pt x="468" y="0"/>
                    <a:pt x="508" y="54"/>
                  </a:cubicBezTo>
                  <a:cubicBezTo>
                    <a:pt x="548" y="108"/>
                    <a:pt x="449" y="226"/>
                    <a:pt x="336" y="311"/>
                  </a:cubicBezTo>
                  <a:cubicBezTo>
                    <a:pt x="223" y="395"/>
                    <a:pt x="81" y="456"/>
                    <a:pt x="40" y="402"/>
                  </a:cubicBezTo>
                  <a:close/>
                  <a:moveTo>
                    <a:pt x="487" y="69"/>
                  </a:moveTo>
                  <a:cubicBezTo>
                    <a:pt x="465" y="40"/>
                    <a:pt x="350" y="75"/>
                    <a:pt x="228" y="166"/>
                  </a:cubicBezTo>
                  <a:cubicBezTo>
                    <a:pt x="106" y="257"/>
                    <a:pt x="39" y="357"/>
                    <a:pt x="61" y="387"/>
                  </a:cubicBezTo>
                  <a:cubicBezTo>
                    <a:pt x="83" y="416"/>
                    <a:pt x="198" y="381"/>
                    <a:pt x="320" y="290"/>
                  </a:cubicBezTo>
                  <a:cubicBezTo>
                    <a:pt x="442" y="199"/>
                    <a:pt x="509" y="99"/>
                    <a:pt x="487" y="6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2" name="Group 203"/>
          <p:cNvGrpSpPr/>
          <p:nvPr/>
        </p:nvGrpSpPr>
        <p:grpSpPr>
          <a:xfrm>
            <a:off x="8476778" y="2531954"/>
            <a:ext cx="246063" cy="414338"/>
            <a:chOff x="5068888" y="3838575"/>
            <a:chExt cx="246063" cy="414338"/>
          </a:xfrm>
          <a:solidFill>
            <a:schemeClr val="accent1"/>
          </a:solidFill>
        </p:grpSpPr>
        <p:sp>
          <p:nvSpPr>
            <p:cNvPr id="333" name="Freeform 310"/>
            <p:cNvSpPr/>
            <p:nvPr/>
          </p:nvSpPr>
          <p:spPr bwMode="auto">
            <a:xfrm>
              <a:off x="5068888" y="3843338"/>
              <a:ext cx="241300" cy="409575"/>
            </a:xfrm>
            <a:custGeom>
              <a:avLst/>
              <a:gdLst>
                <a:gd name="T0" fmla="*/ 268 w 321"/>
                <a:gd name="T1" fmla="*/ 0 h 544"/>
                <a:gd name="T2" fmla="*/ 243 w 321"/>
                <a:gd name="T3" fmla="*/ 0 h 544"/>
                <a:gd name="T4" fmla="*/ 243 w 321"/>
                <a:gd name="T5" fmla="*/ 35 h 544"/>
                <a:gd name="T6" fmla="*/ 268 w 321"/>
                <a:gd name="T7" fmla="*/ 35 h 544"/>
                <a:gd name="T8" fmla="*/ 286 w 321"/>
                <a:gd name="T9" fmla="*/ 53 h 544"/>
                <a:gd name="T10" fmla="*/ 286 w 321"/>
                <a:gd name="T11" fmla="*/ 190 h 544"/>
                <a:gd name="T12" fmla="*/ 268 w 321"/>
                <a:gd name="T13" fmla="*/ 208 h 544"/>
                <a:gd name="T14" fmla="*/ 53 w 321"/>
                <a:gd name="T15" fmla="*/ 208 h 544"/>
                <a:gd name="T16" fmla="*/ 35 w 321"/>
                <a:gd name="T17" fmla="*/ 190 h 544"/>
                <a:gd name="T18" fmla="*/ 35 w 321"/>
                <a:gd name="T19" fmla="*/ 53 h 544"/>
                <a:gd name="T20" fmla="*/ 53 w 321"/>
                <a:gd name="T21" fmla="*/ 35 h 544"/>
                <a:gd name="T22" fmla="*/ 78 w 321"/>
                <a:gd name="T23" fmla="*/ 35 h 544"/>
                <a:gd name="T24" fmla="*/ 78 w 321"/>
                <a:gd name="T25" fmla="*/ 0 h 544"/>
                <a:gd name="T26" fmla="*/ 53 w 321"/>
                <a:gd name="T27" fmla="*/ 0 h 544"/>
                <a:gd name="T28" fmla="*/ 0 w 321"/>
                <a:gd name="T29" fmla="*/ 53 h 544"/>
                <a:gd name="T30" fmla="*/ 0 w 321"/>
                <a:gd name="T31" fmla="*/ 190 h 544"/>
                <a:gd name="T32" fmla="*/ 53 w 321"/>
                <a:gd name="T33" fmla="*/ 243 h 544"/>
                <a:gd name="T34" fmla="*/ 142 w 321"/>
                <a:gd name="T35" fmla="*/ 243 h 544"/>
                <a:gd name="T36" fmla="*/ 142 w 321"/>
                <a:gd name="T37" fmla="*/ 486 h 544"/>
                <a:gd name="T38" fmla="*/ 199 w 321"/>
                <a:gd name="T39" fmla="*/ 544 h 544"/>
                <a:gd name="T40" fmla="*/ 238 w 321"/>
                <a:gd name="T41" fmla="*/ 544 h 544"/>
                <a:gd name="T42" fmla="*/ 296 w 321"/>
                <a:gd name="T43" fmla="*/ 486 h 544"/>
                <a:gd name="T44" fmla="*/ 296 w 321"/>
                <a:gd name="T45" fmla="*/ 445 h 544"/>
                <a:gd name="T46" fmla="*/ 258 w 321"/>
                <a:gd name="T47" fmla="*/ 445 h 544"/>
                <a:gd name="T48" fmla="*/ 258 w 321"/>
                <a:gd name="T49" fmla="*/ 486 h 544"/>
                <a:gd name="T50" fmla="*/ 238 w 321"/>
                <a:gd name="T51" fmla="*/ 506 h 544"/>
                <a:gd name="T52" fmla="*/ 199 w 321"/>
                <a:gd name="T53" fmla="*/ 506 h 544"/>
                <a:gd name="T54" fmla="*/ 179 w 321"/>
                <a:gd name="T55" fmla="*/ 486 h 544"/>
                <a:gd name="T56" fmla="*/ 179 w 321"/>
                <a:gd name="T57" fmla="*/ 243 h 544"/>
                <a:gd name="T58" fmla="*/ 268 w 321"/>
                <a:gd name="T59" fmla="*/ 243 h 544"/>
                <a:gd name="T60" fmla="*/ 321 w 321"/>
                <a:gd name="T61" fmla="*/ 190 h 544"/>
                <a:gd name="T62" fmla="*/ 321 w 321"/>
                <a:gd name="T63" fmla="*/ 53 h 544"/>
                <a:gd name="T64" fmla="*/ 268 w 321"/>
                <a:gd name="T65"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544">
                  <a:moveTo>
                    <a:pt x="268" y="0"/>
                  </a:moveTo>
                  <a:cubicBezTo>
                    <a:pt x="243" y="0"/>
                    <a:pt x="243" y="0"/>
                    <a:pt x="243" y="0"/>
                  </a:cubicBezTo>
                  <a:cubicBezTo>
                    <a:pt x="243" y="35"/>
                    <a:pt x="243" y="35"/>
                    <a:pt x="243" y="35"/>
                  </a:cubicBezTo>
                  <a:cubicBezTo>
                    <a:pt x="268" y="35"/>
                    <a:pt x="268" y="35"/>
                    <a:pt x="268" y="35"/>
                  </a:cubicBezTo>
                  <a:cubicBezTo>
                    <a:pt x="278" y="35"/>
                    <a:pt x="286" y="43"/>
                    <a:pt x="286" y="53"/>
                  </a:cubicBezTo>
                  <a:cubicBezTo>
                    <a:pt x="286" y="190"/>
                    <a:pt x="286" y="190"/>
                    <a:pt x="286" y="190"/>
                  </a:cubicBezTo>
                  <a:cubicBezTo>
                    <a:pt x="286" y="200"/>
                    <a:pt x="278" y="208"/>
                    <a:pt x="268" y="208"/>
                  </a:cubicBezTo>
                  <a:cubicBezTo>
                    <a:pt x="53" y="208"/>
                    <a:pt x="53" y="208"/>
                    <a:pt x="53" y="208"/>
                  </a:cubicBezTo>
                  <a:cubicBezTo>
                    <a:pt x="43" y="208"/>
                    <a:pt x="35" y="200"/>
                    <a:pt x="35" y="190"/>
                  </a:cubicBezTo>
                  <a:cubicBezTo>
                    <a:pt x="35" y="53"/>
                    <a:pt x="35" y="53"/>
                    <a:pt x="35" y="53"/>
                  </a:cubicBezTo>
                  <a:cubicBezTo>
                    <a:pt x="35" y="43"/>
                    <a:pt x="43" y="35"/>
                    <a:pt x="53" y="35"/>
                  </a:cubicBezTo>
                  <a:cubicBezTo>
                    <a:pt x="78" y="35"/>
                    <a:pt x="78" y="35"/>
                    <a:pt x="78" y="35"/>
                  </a:cubicBezTo>
                  <a:cubicBezTo>
                    <a:pt x="78" y="0"/>
                    <a:pt x="78" y="0"/>
                    <a:pt x="78" y="0"/>
                  </a:cubicBezTo>
                  <a:cubicBezTo>
                    <a:pt x="53" y="0"/>
                    <a:pt x="53" y="0"/>
                    <a:pt x="53" y="0"/>
                  </a:cubicBezTo>
                  <a:cubicBezTo>
                    <a:pt x="24" y="0"/>
                    <a:pt x="0" y="24"/>
                    <a:pt x="0" y="53"/>
                  </a:cubicBezTo>
                  <a:cubicBezTo>
                    <a:pt x="0" y="190"/>
                    <a:pt x="0" y="190"/>
                    <a:pt x="0" y="190"/>
                  </a:cubicBezTo>
                  <a:cubicBezTo>
                    <a:pt x="0" y="219"/>
                    <a:pt x="24" y="243"/>
                    <a:pt x="53" y="243"/>
                  </a:cubicBezTo>
                  <a:cubicBezTo>
                    <a:pt x="142" y="243"/>
                    <a:pt x="142" y="243"/>
                    <a:pt x="142" y="243"/>
                  </a:cubicBezTo>
                  <a:cubicBezTo>
                    <a:pt x="142" y="486"/>
                    <a:pt x="142" y="486"/>
                    <a:pt x="142" y="486"/>
                  </a:cubicBezTo>
                  <a:cubicBezTo>
                    <a:pt x="142" y="518"/>
                    <a:pt x="167" y="544"/>
                    <a:pt x="199" y="544"/>
                  </a:cubicBezTo>
                  <a:cubicBezTo>
                    <a:pt x="238" y="544"/>
                    <a:pt x="238" y="544"/>
                    <a:pt x="238" y="544"/>
                  </a:cubicBezTo>
                  <a:cubicBezTo>
                    <a:pt x="270" y="544"/>
                    <a:pt x="296" y="518"/>
                    <a:pt x="296" y="486"/>
                  </a:cubicBezTo>
                  <a:cubicBezTo>
                    <a:pt x="296" y="445"/>
                    <a:pt x="296" y="445"/>
                    <a:pt x="296" y="445"/>
                  </a:cubicBezTo>
                  <a:cubicBezTo>
                    <a:pt x="258" y="445"/>
                    <a:pt x="258" y="445"/>
                    <a:pt x="258" y="445"/>
                  </a:cubicBezTo>
                  <a:cubicBezTo>
                    <a:pt x="258" y="486"/>
                    <a:pt x="258" y="486"/>
                    <a:pt x="258" y="486"/>
                  </a:cubicBezTo>
                  <a:cubicBezTo>
                    <a:pt x="258" y="497"/>
                    <a:pt x="249" y="506"/>
                    <a:pt x="238" y="506"/>
                  </a:cubicBezTo>
                  <a:cubicBezTo>
                    <a:pt x="199" y="506"/>
                    <a:pt x="199" y="506"/>
                    <a:pt x="199" y="506"/>
                  </a:cubicBezTo>
                  <a:cubicBezTo>
                    <a:pt x="188" y="506"/>
                    <a:pt x="179" y="497"/>
                    <a:pt x="179" y="486"/>
                  </a:cubicBezTo>
                  <a:cubicBezTo>
                    <a:pt x="179" y="243"/>
                    <a:pt x="179" y="243"/>
                    <a:pt x="179" y="243"/>
                  </a:cubicBezTo>
                  <a:cubicBezTo>
                    <a:pt x="268" y="243"/>
                    <a:pt x="268" y="243"/>
                    <a:pt x="268" y="243"/>
                  </a:cubicBezTo>
                  <a:cubicBezTo>
                    <a:pt x="297" y="243"/>
                    <a:pt x="321" y="219"/>
                    <a:pt x="321" y="190"/>
                  </a:cubicBezTo>
                  <a:cubicBezTo>
                    <a:pt x="321" y="53"/>
                    <a:pt x="321" y="53"/>
                    <a:pt x="321" y="53"/>
                  </a:cubicBezTo>
                  <a:cubicBezTo>
                    <a:pt x="321" y="24"/>
                    <a:pt x="297" y="0"/>
                    <a:pt x="268"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4" name="Freeform 311"/>
            <p:cNvSpPr/>
            <p:nvPr/>
          </p:nvSpPr>
          <p:spPr bwMode="auto">
            <a:xfrm>
              <a:off x="5106988" y="3838575"/>
              <a:ext cx="63500" cy="38100"/>
            </a:xfrm>
            <a:custGeom>
              <a:avLst/>
              <a:gdLst>
                <a:gd name="T0" fmla="*/ 84 w 84"/>
                <a:gd name="T1" fmla="*/ 41 h 52"/>
                <a:gd name="T2" fmla="*/ 73 w 84"/>
                <a:gd name="T3" fmla="*/ 52 h 52"/>
                <a:gd name="T4" fmla="*/ 11 w 84"/>
                <a:gd name="T5" fmla="*/ 52 h 52"/>
                <a:gd name="T6" fmla="*/ 0 w 84"/>
                <a:gd name="T7" fmla="*/ 41 h 52"/>
                <a:gd name="T8" fmla="*/ 0 w 84"/>
                <a:gd name="T9" fmla="*/ 11 h 52"/>
                <a:gd name="T10" fmla="*/ 11 w 84"/>
                <a:gd name="T11" fmla="*/ 0 h 52"/>
                <a:gd name="T12" fmla="*/ 73 w 84"/>
                <a:gd name="T13" fmla="*/ 0 h 52"/>
                <a:gd name="T14" fmla="*/ 84 w 84"/>
                <a:gd name="T15" fmla="*/ 11 h 52"/>
                <a:gd name="T16" fmla="*/ 84 w 84"/>
                <a:gd name="T17"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2">
                  <a:moveTo>
                    <a:pt x="84" y="41"/>
                  </a:moveTo>
                  <a:cubicBezTo>
                    <a:pt x="84" y="47"/>
                    <a:pt x="79" y="52"/>
                    <a:pt x="73" y="52"/>
                  </a:cubicBezTo>
                  <a:cubicBezTo>
                    <a:pt x="11" y="52"/>
                    <a:pt x="11" y="52"/>
                    <a:pt x="11" y="52"/>
                  </a:cubicBezTo>
                  <a:cubicBezTo>
                    <a:pt x="5" y="52"/>
                    <a:pt x="0" y="47"/>
                    <a:pt x="0" y="41"/>
                  </a:cubicBezTo>
                  <a:cubicBezTo>
                    <a:pt x="0" y="11"/>
                    <a:pt x="0" y="11"/>
                    <a:pt x="0" y="11"/>
                  </a:cubicBezTo>
                  <a:cubicBezTo>
                    <a:pt x="0" y="5"/>
                    <a:pt x="5" y="0"/>
                    <a:pt x="11" y="0"/>
                  </a:cubicBezTo>
                  <a:cubicBezTo>
                    <a:pt x="73" y="0"/>
                    <a:pt x="73" y="0"/>
                    <a:pt x="73" y="0"/>
                  </a:cubicBezTo>
                  <a:cubicBezTo>
                    <a:pt x="79" y="0"/>
                    <a:pt x="84" y="5"/>
                    <a:pt x="84" y="11"/>
                  </a:cubicBezTo>
                  <a:lnTo>
                    <a:pt x="84" y="4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5" name="Freeform 312"/>
            <p:cNvSpPr/>
            <p:nvPr/>
          </p:nvSpPr>
          <p:spPr bwMode="auto">
            <a:xfrm>
              <a:off x="5207000" y="3838575"/>
              <a:ext cx="63500" cy="38100"/>
            </a:xfrm>
            <a:custGeom>
              <a:avLst/>
              <a:gdLst>
                <a:gd name="T0" fmla="*/ 73 w 85"/>
                <a:gd name="T1" fmla="*/ 0 h 52"/>
                <a:gd name="T2" fmla="*/ 11 w 85"/>
                <a:gd name="T3" fmla="*/ 0 h 52"/>
                <a:gd name="T4" fmla="*/ 0 w 85"/>
                <a:gd name="T5" fmla="*/ 11 h 52"/>
                <a:gd name="T6" fmla="*/ 0 w 85"/>
                <a:gd name="T7" fmla="*/ 41 h 52"/>
                <a:gd name="T8" fmla="*/ 11 w 85"/>
                <a:gd name="T9" fmla="*/ 52 h 52"/>
                <a:gd name="T10" fmla="*/ 73 w 85"/>
                <a:gd name="T11" fmla="*/ 52 h 52"/>
                <a:gd name="T12" fmla="*/ 85 w 85"/>
                <a:gd name="T13" fmla="*/ 41 h 52"/>
                <a:gd name="T14" fmla="*/ 85 w 85"/>
                <a:gd name="T15" fmla="*/ 11 h 52"/>
                <a:gd name="T16" fmla="*/ 73 w 8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2">
                  <a:moveTo>
                    <a:pt x="73" y="0"/>
                  </a:moveTo>
                  <a:cubicBezTo>
                    <a:pt x="11" y="0"/>
                    <a:pt x="11" y="0"/>
                    <a:pt x="11" y="0"/>
                  </a:cubicBezTo>
                  <a:cubicBezTo>
                    <a:pt x="5" y="0"/>
                    <a:pt x="0" y="5"/>
                    <a:pt x="0" y="11"/>
                  </a:cubicBezTo>
                  <a:cubicBezTo>
                    <a:pt x="0" y="41"/>
                    <a:pt x="0" y="41"/>
                    <a:pt x="0" y="41"/>
                  </a:cubicBezTo>
                  <a:cubicBezTo>
                    <a:pt x="0" y="47"/>
                    <a:pt x="5" y="52"/>
                    <a:pt x="11" y="52"/>
                  </a:cubicBezTo>
                  <a:cubicBezTo>
                    <a:pt x="73" y="52"/>
                    <a:pt x="73" y="52"/>
                    <a:pt x="73" y="52"/>
                  </a:cubicBezTo>
                  <a:cubicBezTo>
                    <a:pt x="80" y="52"/>
                    <a:pt x="85" y="47"/>
                    <a:pt x="85" y="41"/>
                  </a:cubicBezTo>
                  <a:cubicBezTo>
                    <a:pt x="85" y="11"/>
                    <a:pt x="85" y="11"/>
                    <a:pt x="85" y="11"/>
                  </a:cubicBezTo>
                  <a:cubicBezTo>
                    <a:pt x="85" y="5"/>
                    <a:pt x="80" y="0"/>
                    <a:pt x="7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6" name="Oval 313"/>
            <p:cNvSpPr>
              <a:spLocks noChangeArrowheads="1"/>
            </p:cNvSpPr>
            <p:nvPr/>
          </p:nvSpPr>
          <p:spPr bwMode="auto">
            <a:xfrm>
              <a:off x="5233988" y="4103688"/>
              <a:ext cx="80963" cy="809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7" name="Group 208"/>
          <p:cNvGrpSpPr/>
          <p:nvPr/>
        </p:nvGrpSpPr>
        <p:grpSpPr>
          <a:xfrm>
            <a:off x="7760171" y="3928745"/>
            <a:ext cx="303213" cy="450850"/>
            <a:chOff x="65087" y="3805238"/>
            <a:chExt cx="303213" cy="450850"/>
          </a:xfrm>
          <a:solidFill>
            <a:schemeClr val="accent1"/>
          </a:solidFill>
        </p:grpSpPr>
        <p:sp>
          <p:nvSpPr>
            <p:cNvPr id="338" name="Freeform 314"/>
            <p:cNvSpPr/>
            <p:nvPr/>
          </p:nvSpPr>
          <p:spPr bwMode="auto">
            <a:xfrm>
              <a:off x="142875" y="3870325"/>
              <a:ext cx="147638" cy="47625"/>
            </a:xfrm>
            <a:custGeom>
              <a:avLst/>
              <a:gdLst>
                <a:gd name="T0" fmla="*/ 14 w 196"/>
                <a:gd name="T1" fmla="*/ 65 h 65"/>
                <a:gd name="T2" fmla="*/ 0 w 196"/>
                <a:gd name="T3" fmla="*/ 47 h 65"/>
                <a:gd name="T4" fmla="*/ 0 w 196"/>
                <a:gd name="T5" fmla="*/ 18 h 65"/>
                <a:gd name="T6" fmla="*/ 14 w 196"/>
                <a:gd name="T7" fmla="*/ 0 h 65"/>
                <a:gd name="T8" fmla="*/ 182 w 196"/>
                <a:gd name="T9" fmla="*/ 0 h 65"/>
                <a:gd name="T10" fmla="*/ 196 w 196"/>
                <a:gd name="T11" fmla="*/ 18 h 65"/>
                <a:gd name="T12" fmla="*/ 196 w 196"/>
                <a:gd name="T13" fmla="*/ 47 h 65"/>
                <a:gd name="T14" fmla="*/ 182 w 196"/>
                <a:gd name="T15" fmla="*/ 65 h 65"/>
                <a:gd name="T16" fmla="*/ 14 w 196"/>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5">
                  <a:moveTo>
                    <a:pt x="14" y="65"/>
                  </a:moveTo>
                  <a:cubicBezTo>
                    <a:pt x="6" y="65"/>
                    <a:pt x="0" y="56"/>
                    <a:pt x="0" y="47"/>
                  </a:cubicBezTo>
                  <a:cubicBezTo>
                    <a:pt x="0" y="18"/>
                    <a:pt x="0" y="18"/>
                    <a:pt x="0" y="18"/>
                  </a:cubicBezTo>
                  <a:cubicBezTo>
                    <a:pt x="0" y="8"/>
                    <a:pt x="6" y="0"/>
                    <a:pt x="14" y="0"/>
                  </a:cubicBezTo>
                  <a:cubicBezTo>
                    <a:pt x="182" y="0"/>
                    <a:pt x="182" y="0"/>
                    <a:pt x="182" y="0"/>
                  </a:cubicBezTo>
                  <a:cubicBezTo>
                    <a:pt x="190" y="0"/>
                    <a:pt x="196" y="8"/>
                    <a:pt x="196" y="18"/>
                  </a:cubicBezTo>
                  <a:cubicBezTo>
                    <a:pt x="196" y="47"/>
                    <a:pt x="196" y="47"/>
                    <a:pt x="196" y="47"/>
                  </a:cubicBezTo>
                  <a:cubicBezTo>
                    <a:pt x="196" y="56"/>
                    <a:pt x="190" y="65"/>
                    <a:pt x="182" y="65"/>
                  </a:cubicBezTo>
                  <a:lnTo>
                    <a:pt x="14" y="6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9" name="Freeform 315"/>
            <p:cNvSpPr>
              <a:spLocks noEditPoints="1"/>
            </p:cNvSpPr>
            <p:nvPr/>
          </p:nvSpPr>
          <p:spPr bwMode="auto">
            <a:xfrm>
              <a:off x="65087" y="3913188"/>
              <a:ext cx="303213" cy="342900"/>
            </a:xfrm>
            <a:custGeom>
              <a:avLst/>
              <a:gdLst>
                <a:gd name="T0" fmla="*/ 396 w 402"/>
                <a:gd name="T1" fmla="*/ 382 h 456"/>
                <a:gd name="T2" fmla="*/ 249 w 402"/>
                <a:gd name="T3" fmla="*/ 118 h 456"/>
                <a:gd name="T4" fmla="*/ 249 w 402"/>
                <a:gd name="T5" fmla="*/ 0 h 456"/>
                <a:gd name="T6" fmla="*/ 153 w 402"/>
                <a:gd name="T7" fmla="*/ 0 h 456"/>
                <a:gd name="T8" fmla="*/ 153 w 402"/>
                <a:gd name="T9" fmla="*/ 118 h 456"/>
                <a:gd name="T10" fmla="*/ 6 w 402"/>
                <a:gd name="T11" fmla="*/ 382 h 456"/>
                <a:gd name="T12" fmla="*/ 14 w 402"/>
                <a:gd name="T13" fmla="*/ 433 h 456"/>
                <a:gd name="T14" fmla="*/ 76 w 402"/>
                <a:gd name="T15" fmla="*/ 456 h 456"/>
                <a:gd name="T16" fmla="*/ 326 w 402"/>
                <a:gd name="T17" fmla="*/ 456 h 456"/>
                <a:gd name="T18" fmla="*/ 388 w 402"/>
                <a:gd name="T19" fmla="*/ 433 h 456"/>
                <a:gd name="T20" fmla="*/ 396 w 402"/>
                <a:gd name="T21" fmla="*/ 382 h 456"/>
                <a:gd name="T22" fmla="*/ 238 w 402"/>
                <a:gd name="T23" fmla="*/ 165 h 456"/>
                <a:gd name="T24" fmla="*/ 269 w 402"/>
                <a:gd name="T25" fmla="*/ 196 h 456"/>
                <a:gd name="T26" fmla="*/ 238 w 402"/>
                <a:gd name="T27" fmla="*/ 227 h 456"/>
                <a:gd name="T28" fmla="*/ 207 w 402"/>
                <a:gd name="T29" fmla="*/ 196 h 456"/>
                <a:gd name="T30" fmla="*/ 238 w 402"/>
                <a:gd name="T31" fmla="*/ 165 h 456"/>
                <a:gd name="T32" fmla="*/ 195 w 402"/>
                <a:gd name="T33" fmla="*/ 100 h 456"/>
                <a:gd name="T34" fmla="*/ 216 w 402"/>
                <a:gd name="T35" fmla="*/ 120 h 456"/>
                <a:gd name="T36" fmla="*/ 195 w 402"/>
                <a:gd name="T37" fmla="*/ 141 h 456"/>
                <a:gd name="T38" fmla="*/ 174 w 402"/>
                <a:gd name="T39" fmla="*/ 120 h 456"/>
                <a:gd name="T40" fmla="*/ 195 w 402"/>
                <a:gd name="T41" fmla="*/ 100 h 456"/>
                <a:gd name="T42" fmla="*/ 165 w 402"/>
                <a:gd name="T43" fmla="*/ 200 h 456"/>
                <a:gd name="T44" fmla="*/ 190 w 402"/>
                <a:gd name="T45" fmla="*/ 225 h 456"/>
                <a:gd name="T46" fmla="*/ 165 w 402"/>
                <a:gd name="T47" fmla="*/ 249 h 456"/>
                <a:gd name="T48" fmla="*/ 140 w 402"/>
                <a:gd name="T49" fmla="*/ 225 h 456"/>
                <a:gd name="T50" fmla="*/ 165 w 402"/>
                <a:gd name="T51" fmla="*/ 200 h 456"/>
                <a:gd name="T52" fmla="*/ 360 w 402"/>
                <a:gd name="T53" fmla="*/ 411 h 456"/>
                <a:gd name="T54" fmla="*/ 326 w 402"/>
                <a:gd name="T55" fmla="*/ 421 h 456"/>
                <a:gd name="T56" fmla="*/ 76 w 402"/>
                <a:gd name="T57" fmla="*/ 421 h 456"/>
                <a:gd name="T58" fmla="*/ 42 w 402"/>
                <a:gd name="T59" fmla="*/ 411 h 456"/>
                <a:gd name="T60" fmla="*/ 39 w 402"/>
                <a:gd name="T61" fmla="*/ 393 h 456"/>
                <a:gd name="T62" fmla="*/ 107 w 402"/>
                <a:gd name="T63" fmla="*/ 257 h 456"/>
                <a:gd name="T64" fmla="*/ 295 w 402"/>
                <a:gd name="T65" fmla="*/ 257 h 456"/>
                <a:gd name="T66" fmla="*/ 363 w 402"/>
                <a:gd name="T67" fmla="*/ 393 h 456"/>
                <a:gd name="T68" fmla="*/ 360 w 402"/>
                <a:gd name="T6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2" h="456">
                  <a:moveTo>
                    <a:pt x="396" y="382"/>
                  </a:moveTo>
                  <a:cubicBezTo>
                    <a:pt x="365" y="289"/>
                    <a:pt x="310" y="221"/>
                    <a:pt x="249" y="118"/>
                  </a:cubicBezTo>
                  <a:cubicBezTo>
                    <a:pt x="249" y="0"/>
                    <a:pt x="249" y="0"/>
                    <a:pt x="249" y="0"/>
                  </a:cubicBezTo>
                  <a:cubicBezTo>
                    <a:pt x="153" y="0"/>
                    <a:pt x="153" y="0"/>
                    <a:pt x="153" y="0"/>
                  </a:cubicBezTo>
                  <a:cubicBezTo>
                    <a:pt x="153" y="118"/>
                    <a:pt x="153" y="118"/>
                    <a:pt x="153" y="118"/>
                  </a:cubicBezTo>
                  <a:cubicBezTo>
                    <a:pt x="92" y="221"/>
                    <a:pt x="37" y="289"/>
                    <a:pt x="6" y="382"/>
                  </a:cubicBezTo>
                  <a:cubicBezTo>
                    <a:pt x="0" y="399"/>
                    <a:pt x="3" y="418"/>
                    <a:pt x="14" y="433"/>
                  </a:cubicBezTo>
                  <a:cubicBezTo>
                    <a:pt x="24" y="447"/>
                    <a:pt x="58" y="456"/>
                    <a:pt x="76" y="456"/>
                  </a:cubicBezTo>
                  <a:cubicBezTo>
                    <a:pt x="326" y="456"/>
                    <a:pt x="326" y="456"/>
                    <a:pt x="326" y="456"/>
                  </a:cubicBezTo>
                  <a:cubicBezTo>
                    <a:pt x="344" y="456"/>
                    <a:pt x="378" y="447"/>
                    <a:pt x="388" y="433"/>
                  </a:cubicBezTo>
                  <a:cubicBezTo>
                    <a:pt x="399" y="418"/>
                    <a:pt x="402" y="399"/>
                    <a:pt x="396" y="382"/>
                  </a:cubicBezTo>
                  <a:close/>
                  <a:moveTo>
                    <a:pt x="238" y="165"/>
                  </a:moveTo>
                  <a:cubicBezTo>
                    <a:pt x="255" y="165"/>
                    <a:pt x="269" y="178"/>
                    <a:pt x="269" y="196"/>
                  </a:cubicBezTo>
                  <a:cubicBezTo>
                    <a:pt x="269" y="213"/>
                    <a:pt x="255" y="227"/>
                    <a:pt x="238" y="227"/>
                  </a:cubicBezTo>
                  <a:cubicBezTo>
                    <a:pt x="221" y="227"/>
                    <a:pt x="207" y="213"/>
                    <a:pt x="207" y="196"/>
                  </a:cubicBezTo>
                  <a:cubicBezTo>
                    <a:pt x="207" y="178"/>
                    <a:pt x="221" y="165"/>
                    <a:pt x="238" y="165"/>
                  </a:cubicBezTo>
                  <a:close/>
                  <a:moveTo>
                    <a:pt x="195" y="100"/>
                  </a:moveTo>
                  <a:cubicBezTo>
                    <a:pt x="207" y="100"/>
                    <a:pt x="216" y="109"/>
                    <a:pt x="216" y="120"/>
                  </a:cubicBezTo>
                  <a:cubicBezTo>
                    <a:pt x="216" y="132"/>
                    <a:pt x="207" y="141"/>
                    <a:pt x="195" y="141"/>
                  </a:cubicBezTo>
                  <a:cubicBezTo>
                    <a:pt x="184" y="141"/>
                    <a:pt x="174" y="132"/>
                    <a:pt x="174" y="120"/>
                  </a:cubicBezTo>
                  <a:cubicBezTo>
                    <a:pt x="174" y="109"/>
                    <a:pt x="184" y="100"/>
                    <a:pt x="195" y="100"/>
                  </a:cubicBezTo>
                  <a:close/>
                  <a:moveTo>
                    <a:pt x="165" y="200"/>
                  </a:moveTo>
                  <a:cubicBezTo>
                    <a:pt x="179" y="200"/>
                    <a:pt x="190" y="211"/>
                    <a:pt x="190" y="225"/>
                  </a:cubicBezTo>
                  <a:cubicBezTo>
                    <a:pt x="190" y="238"/>
                    <a:pt x="179" y="249"/>
                    <a:pt x="165" y="249"/>
                  </a:cubicBezTo>
                  <a:cubicBezTo>
                    <a:pt x="151" y="249"/>
                    <a:pt x="140" y="238"/>
                    <a:pt x="140" y="225"/>
                  </a:cubicBezTo>
                  <a:cubicBezTo>
                    <a:pt x="140" y="211"/>
                    <a:pt x="151" y="200"/>
                    <a:pt x="165" y="200"/>
                  </a:cubicBezTo>
                  <a:close/>
                  <a:moveTo>
                    <a:pt x="360" y="411"/>
                  </a:moveTo>
                  <a:cubicBezTo>
                    <a:pt x="355" y="415"/>
                    <a:pt x="337" y="421"/>
                    <a:pt x="326" y="421"/>
                  </a:cubicBezTo>
                  <a:cubicBezTo>
                    <a:pt x="76" y="421"/>
                    <a:pt x="76" y="421"/>
                    <a:pt x="76" y="421"/>
                  </a:cubicBezTo>
                  <a:cubicBezTo>
                    <a:pt x="65" y="421"/>
                    <a:pt x="47" y="415"/>
                    <a:pt x="42" y="411"/>
                  </a:cubicBezTo>
                  <a:cubicBezTo>
                    <a:pt x="38" y="406"/>
                    <a:pt x="37" y="399"/>
                    <a:pt x="39" y="393"/>
                  </a:cubicBezTo>
                  <a:cubicBezTo>
                    <a:pt x="55" y="344"/>
                    <a:pt x="79" y="302"/>
                    <a:pt x="107" y="257"/>
                  </a:cubicBezTo>
                  <a:cubicBezTo>
                    <a:pt x="295" y="257"/>
                    <a:pt x="295" y="257"/>
                    <a:pt x="295" y="257"/>
                  </a:cubicBezTo>
                  <a:cubicBezTo>
                    <a:pt x="323" y="302"/>
                    <a:pt x="347" y="344"/>
                    <a:pt x="363" y="393"/>
                  </a:cubicBezTo>
                  <a:cubicBezTo>
                    <a:pt x="365" y="399"/>
                    <a:pt x="364" y="406"/>
                    <a:pt x="360" y="4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0" name="Oval 316"/>
            <p:cNvSpPr>
              <a:spLocks noChangeArrowheads="1"/>
            </p:cNvSpPr>
            <p:nvPr/>
          </p:nvSpPr>
          <p:spPr bwMode="auto">
            <a:xfrm>
              <a:off x="217487" y="3805238"/>
              <a:ext cx="44450" cy="4603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1" name="Oval 317"/>
            <p:cNvSpPr>
              <a:spLocks noChangeArrowheads="1"/>
            </p:cNvSpPr>
            <p:nvPr/>
          </p:nvSpPr>
          <p:spPr bwMode="auto">
            <a:xfrm>
              <a:off x="173037" y="3835400"/>
              <a:ext cx="23813" cy="238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2" name="Group 213"/>
          <p:cNvGrpSpPr/>
          <p:nvPr/>
        </p:nvGrpSpPr>
        <p:grpSpPr>
          <a:xfrm>
            <a:off x="4797103" y="2575355"/>
            <a:ext cx="412750" cy="412750"/>
            <a:chOff x="846137" y="3833813"/>
            <a:chExt cx="412750" cy="412750"/>
          </a:xfrm>
          <a:solidFill>
            <a:schemeClr val="accent1"/>
          </a:solidFill>
        </p:grpSpPr>
        <p:sp>
          <p:nvSpPr>
            <p:cNvPr id="343"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4"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5"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46" name="Freeform 321"/>
          <p:cNvSpPr/>
          <p:nvPr/>
        </p:nvSpPr>
        <p:spPr bwMode="auto">
          <a:xfrm>
            <a:off x="5591175" y="2540000"/>
            <a:ext cx="352425" cy="393700"/>
          </a:xfrm>
          <a:custGeom>
            <a:avLst/>
            <a:gdLst>
              <a:gd name="T0" fmla="*/ 234 w 468"/>
              <a:gd name="T1" fmla="*/ 299 h 522"/>
              <a:gd name="T2" fmla="*/ 163 w 468"/>
              <a:gd name="T3" fmla="*/ 414 h 522"/>
              <a:gd name="T4" fmla="*/ 170 w 468"/>
              <a:gd name="T5" fmla="*/ 504 h 522"/>
              <a:gd name="T6" fmla="*/ 164 w 468"/>
              <a:gd name="T7" fmla="*/ 518 h 522"/>
              <a:gd name="T8" fmla="*/ 148 w 468"/>
              <a:gd name="T9" fmla="*/ 519 h 522"/>
              <a:gd name="T10" fmla="*/ 80 w 468"/>
              <a:gd name="T11" fmla="*/ 430 h 522"/>
              <a:gd name="T12" fmla="*/ 76 w 468"/>
              <a:gd name="T13" fmla="*/ 284 h 522"/>
              <a:gd name="T14" fmla="*/ 17 w 468"/>
              <a:gd name="T15" fmla="*/ 207 h 522"/>
              <a:gd name="T16" fmla="*/ 17 w 468"/>
              <a:gd name="T17" fmla="*/ 92 h 522"/>
              <a:gd name="T18" fmla="*/ 105 w 468"/>
              <a:gd name="T19" fmla="*/ 8 h 522"/>
              <a:gd name="T20" fmla="*/ 234 w 468"/>
              <a:gd name="T21" fmla="*/ 32 h 522"/>
              <a:gd name="T22" fmla="*/ 363 w 468"/>
              <a:gd name="T23" fmla="*/ 8 h 522"/>
              <a:gd name="T24" fmla="*/ 451 w 468"/>
              <a:gd name="T25" fmla="*/ 92 h 522"/>
              <a:gd name="T26" fmla="*/ 451 w 468"/>
              <a:gd name="T27" fmla="*/ 207 h 522"/>
              <a:gd name="T28" fmla="*/ 392 w 468"/>
              <a:gd name="T29" fmla="*/ 284 h 522"/>
              <a:gd name="T30" fmla="*/ 388 w 468"/>
              <a:gd name="T31" fmla="*/ 430 h 522"/>
              <a:gd name="T32" fmla="*/ 320 w 468"/>
              <a:gd name="T33" fmla="*/ 519 h 522"/>
              <a:gd name="T34" fmla="*/ 304 w 468"/>
              <a:gd name="T35" fmla="*/ 518 h 522"/>
              <a:gd name="T36" fmla="*/ 298 w 468"/>
              <a:gd name="T37" fmla="*/ 504 h 522"/>
              <a:gd name="T38" fmla="*/ 305 w 468"/>
              <a:gd name="T39" fmla="*/ 414 h 522"/>
              <a:gd name="T40" fmla="*/ 234 w 468"/>
              <a:gd name="T41" fmla="*/ 29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8" h="522">
                <a:moveTo>
                  <a:pt x="234" y="299"/>
                </a:moveTo>
                <a:cubicBezTo>
                  <a:pt x="206" y="299"/>
                  <a:pt x="163" y="350"/>
                  <a:pt x="163" y="414"/>
                </a:cubicBezTo>
                <a:cubicBezTo>
                  <a:pt x="163" y="450"/>
                  <a:pt x="167" y="482"/>
                  <a:pt x="170" y="504"/>
                </a:cubicBezTo>
                <a:cubicBezTo>
                  <a:pt x="171" y="509"/>
                  <a:pt x="169" y="515"/>
                  <a:pt x="164" y="518"/>
                </a:cubicBezTo>
                <a:cubicBezTo>
                  <a:pt x="159" y="522"/>
                  <a:pt x="153" y="522"/>
                  <a:pt x="148" y="519"/>
                </a:cubicBezTo>
                <a:cubicBezTo>
                  <a:pt x="127" y="508"/>
                  <a:pt x="98" y="483"/>
                  <a:pt x="80" y="430"/>
                </a:cubicBezTo>
                <a:cubicBezTo>
                  <a:pt x="47" y="337"/>
                  <a:pt x="76" y="284"/>
                  <a:pt x="76" y="284"/>
                </a:cubicBezTo>
                <a:cubicBezTo>
                  <a:pt x="76" y="284"/>
                  <a:pt x="35" y="254"/>
                  <a:pt x="17" y="207"/>
                </a:cubicBezTo>
                <a:cubicBezTo>
                  <a:pt x="0" y="160"/>
                  <a:pt x="2" y="114"/>
                  <a:pt x="17" y="92"/>
                </a:cubicBezTo>
                <a:cubicBezTo>
                  <a:pt x="33" y="70"/>
                  <a:pt x="71" y="16"/>
                  <a:pt x="105" y="8"/>
                </a:cubicBezTo>
                <a:cubicBezTo>
                  <a:pt x="139" y="0"/>
                  <a:pt x="164" y="32"/>
                  <a:pt x="234" y="32"/>
                </a:cubicBezTo>
                <a:cubicBezTo>
                  <a:pt x="304" y="32"/>
                  <a:pt x="329" y="0"/>
                  <a:pt x="363" y="8"/>
                </a:cubicBezTo>
                <a:cubicBezTo>
                  <a:pt x="397" y="16"/>
                  <a:pt x="435" y="70"/>
                  <a:pt x="451" y="92"/>
                </a:cubicBezTo>
                <a:cubicBezTo>
                  <a:pt x="466" y="114"/>
                  <a:pt x="468" y="160"/>
                  <a:pt x="451" y="207"/>
                </a:cubicBezTo>
                <a:cubicBezTo>
                  <a:pt x="433" y="254"/>
                  <a:pt x="392" y="284"/>
                  <a:pt x="392" y="284"/>
                </a:cubicBezTo>
                <a:cubicBezTo>
                  <a:pt x="392" y="284"/>
                  <a:pt x="421" y="337"/>
                  <a:pt x="388" y="430"/>
                </a:cubicBezTo>
                <a:cubicBezTo>
                  <a:pt x="370" y="483"/>
                  <a:pt x="341" y="508"/>
                  <a:pt x="320" y="519"/>
                </a:cubicBezTo>
                <a:cubicBezTo>
                  <a:pt x="315" y="522"/>
                  <a:pt x="309" y="522"/>
                  <a:pt x="304" y="518"/>
                </a:cubicBezTo>
                <a:cubicBezTo>
                  <a:pt x="299" y="515"/>
                  <a:pt x="297" y="509"/>
                  <a:pt x="298" y="504"/>
                </a:cubicBezTo>
                <a:cubicBezTo>
                  <a:pt x="301" y="482"/>
                  <a:pt x="305" y="450"/>
                  <a:pt x="305" y="414"/>
                </a:cubicBezTo>
                <a:cubicBezTo>
                  <a:pt x="305" y="350"/>
                  <a:pt x="262" y="299"/>
                  <a:pt x="234" y="29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7" name="Freeform 322"/>
          <p:cNvSpPr/>
          <p:nvPr/>
        </p:nvSpPr>
        <p:spPr bwMode="auto">
          <a:xfrm>
            <a:off x="6283325" y="2517775"/>
            <a:ext cx="355600" cy="423863"/>
          </a:xfrm>
          <a:custGeom>
            <a:avLst/>
            <a:gdLst>
              <a:gd name="T0" fmla="*/ 419 w 473"/>
              <a:gd name="T1" fmla="*/ 209 h 564"/>
              <a:gd name="T2" fmla="*/ 1 w 473"/>
              <a:gd name="T3" fmla="*/ 209 h 564"/>
              <a:gd name="T4" fmla="*/ 95 w 473"/>
              <a:gd name="T5" fmla="*/ 411 h 564"/>
              <a:gd name="T6" fmla="*/ 143 w 473"/>
              <a:gd name="T7" fmla="*/ 564 h 564"/>
              <a:gd name="T8" fmla="*/ 117 w 473"/>
              <a:gd name="T9" fmla="*/ 341 h 564"/>
              <a:gd name="T10" fmla="*/ 55 w 473"/>
              <a:gd name="T11" fmla="*/ 257 h 564"/>
              <a:gd name="T12" fmla="*/ 71 w 473"/>
              <a:gd name="T13" fmla="*/ 234 h 564"/>
              <a:gd name="T14" fmla="*/ 28 w 473"/>
              <a:gd name="T15" fmla="*/ 210 h 564"/>
              <a:gd name="T16" fmla="*/ 60 w 473"/>
              <a:gd name="T17" fmla="*/ 156 h 564"/>
              <a:gd name="T18" fmla="*/ 83 w 473"/>
              <a:gd name="T19" fmla="*/ 149 h 564"/>
              <a:gd name="T20" fmla="*/ 66 w 473"/>
              <a:gd name="T21" fmla="*/ 109 h 564"/>
              <a:gd name="T22" fmla="*/ 115 w 473"/>
              <a:gd name="T23" fmla="*/ 83 h 564"/>
              <a:gd name="T24" fmla="*/ 145 w 473"/>
              <a:gd name="T25" fmla="*/ 94 h 564"/>
              <a:gd name="T26" fmla="*/ 142 w 473"/>
              <a:gd name="T27" fmla="*/ 50 h 564"/>
              <a:gd name="T28" fmla="*/ 202 w 473"/>
              <a:gd name="T29" fmla="*/ 55 h 564"/>
              <a:gd name="T30" fmla="*/ 221 w 473"/>
              <a:gd name="T31" fmla="*/ 78 h 564"/>
              <a:gd name="T32" fmla="*/ 244 w 473"/>
              <a:gd name="T33" fmla="*/ 38 h 564"/>
              <a:gd name="T34" fmla="*/ 290 w 473"/>
              <a:gd name="T35" fmla="*/ 80 h 564"/>
              <a:gd name="T36" fmla="*/ 296 w 473"/>
              <a:gd name="T37" fmla="*/ 103 h 564"/>
              <a:gd name="T38" fmla="*/ 319 w 473"/>
              <a:gd name="T39" fmla="*/ 76 h 564"/>
              <a:gd name="T40" fmla="*/ 356 w 473"/>
              <a:gd name="T41" fmla="*/ 169 h 564"/>
              <a:gd name="T42" fmla="*/ 281 w 473"/>
              <a:gd name="T43" fmla="*/ 195 h 564"/>
              <a:gd name="T44" fmla="*/ 260 w 473"/>
              <a:gd name="T45" fmla="*/ 147 h 564"/>
              <a:gd name="T46" fmla="*/ 239 w 473"/>
              <a:gd name="T47" fmla="*/ 177 h 564"/>
              <a:gd name="T48" fmla="*/ 203 w 473"/>
              <a:gd name="T49" fmla="*/ 194 h 564"/>
              <a:gd name="T50" fmla="*/ 170 w 473"/>
              <a:gd name="T51" fmla="*/ 169 h 564"/>
              <a:gd name="T52" fmla="*/ 172 w 473"/>
              <a:gd name="T53" fmla="*/ 198 h 564"/>
              <a:gd name="T54" fmla="*/ 181 w 473"/>
              <a:gd name="T55" fmla="*/ 241 h 564"/>
              <a:gd name="T56" fmla="*/ 140 w 473"/>
              <a:gd name="T57" fmla="*/ 259 h 564"/>
              <a:gd name="T58" fmla="*/ 163 w 473"/>
              <a:gd name="T59" fmla="*/ 278 h 564"/>
              <a:gd name="T60" fmla="*/ 178 w 473"/>
              <a:gd name="T61" fmla="*/ 564 h 564"/>
              <a:gd name="T62" fmla="*/ 315 w 473"/>
              <a:gd name="T63" fmla="*/ 479 h 564"/>
              <a:gd name="T64" fmla="*/ 390 w 473"/>
              <a:gd name="T65" fmla="*/ 460 h 564"/>
              <a:gd name="T66" fmla="*/ 420 w 473"/>
              <a:gd name="T67" fmla="*/ 354 h 564"/>
              <a:gd name="T68" fmla="*/ 450 w 473"/>
              <a:gd name="T69" fmla="*/ 3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564">
                <a:moveTo>
                  <a:pt x="467" y="319"/>
                </a:moveTo>
                <a:cubicBezTo>
                  <a:pt x="419" y="209"/>
                  <a:pt x="419" y="209"/>
                  <a:pt x="419" y="209"/>
                </a:cubicBezTo>
                <a:cubicBezTo>
                  <a:pt x="419" y="93"/>
                  <a:pt x="325" y="0"/>
                  <a:pt x="210" y="0"/>
                </a:cubicBezTo>
                <a:cubicBezTo>
                  <a:pt x="94" y="0"/>
                  <a:pt x="0" y="94"/>
                  <a:pt x="1" y="209"/>
                </a:cubicBezTo>
                <a:cubicBezTo>
                  <a:pt x="1" y="275"/>
                  <a:pt x="31" y="334"/>
                  <a:pt x="79" y="372"/>
                </a:cubicBezTo>
                <a:cubicBezTo>
                  <a:pt x="95" y="384"/>
                  <a:pt x="95" y="394"/>
                  <a:pt x="95" y="411"/>
                </a:cubicBezTo>
                <a:cubicBezTo>
                  <a:pt x="95" y="564"/>
                  <a:pt x="95" y="564"/>
                  <a:pt x="95" y="564"/>
                </a:cubicBezTo>
                <a:cubicBezTo>
                  <a:pt x="143" y="564"/>
                  <a:pt x="143" y="564"/>
                  <a:pt x="143" y="564"/>
                </a:cubicBezTo>
                <a:cubicBezTo>
                  <a:pt x="143" y="397"/>
                  <a:pt x="143" y="397"/>
                  <a:pt x="143" y="397"/>
                </a:cubicBezTo>
                <a:cubicBezTo>
                  <a:pt x="143" y="374"/>
                  <a:pt x="131" y="356"/>
                  <a:pt x="117" y="341"/>
                </a:cubicBezTo>
                <a:cubicBezTo>
                  <a:pt x="96" y="320"/>
                  <a:pt x="65" y="307"/>
                  <a:pt x="49" y="285"/>
                </a:cubicBezTo>
                <a:cubicBezTo>
                  <a:pt x="42" y="277"/>
                  <a:pt x="45" y="259"/>
                  <a:pt x="55" y="257"/>
                </a:cubicBezTo>
                <a:cubicBezTo>
                  <a:pt x="76" y="251"/>
                  <a:pt x="76" y="251"/>
                  <a:pt x="76" y="251"/>
                </a:cubicBezTo>
                <a:cubicBezTo>
                  <a:pt x="90" y="247"/>
                  <a:pt x="84" y="232"/>
                  <a:pt x="71" y="234"/>
                </a:cubicBezTo>
                <a:cubicBezTo>
                  <a:pt x="49" y="238"/>
                  <a:pt x="49" y="238"/>
                  <a:pt x="49" y="238"/>
                </a:cubicBezTo>
                <a:cubicBezTo>
                  <a:pt x="32" y="241"/>
                  <a:pt x="26" y="225"/>
                  <a:pt x="28" y="210"/>
                </a:cubicBezTo>
                <a:cubicBezTo>
                  <a:pt x="29" y="194"/>
                  <a:pt x="32" y="179"/>
                  <a:pt x="37" y="164"/>
                </a:cubicBezTo>
                <a:cubicBezTo>
                  <a:pt x="40" y="155"/>
                  <a:pt x="49" y="150"/>
                  <a:pt x="60" y="156"/>
                </a:cubicBezTo>
                <a:cubicBezTo>
                  <a:pt x="74" y="164"/>
                  <a:pt x="74" y="164"/>
                  <a:pt x="74" y="164"/>
                </a:cubicBezTo>
                <a:cubicBezTo>
                  <a:pt x="88" y="172"/>
                  <a:pt x="95" y="157"/>
                  <a:pt x="83" y="149"/>
                </a:cubicBezTo>
                <a:cubicBezTo>
                  <a:pt x="66" y="137"/>
                  <a:pt x="66" y="137"/>
                  <a:pt x="66" y="137"/>
                </a:cubicBezTo>
                <a:cubicBezTo>
                  <a:pt x="55" y="129"/>
                  <a:pt x="61" y="116"/>
                  <a:pt x="66" y="109"/>
                </a:cubicBezTo>
                <a:cubicBezTo>
                  <a:pt x="72" y="101"/>
                  <a:pt x="79" y="94"/>
                  <a:pt x="86" y="87"/>
                </a:cubicBezTo>
                <a:cubicBezTo>
                  <a:pt x="94" y="79"/>
                  <a:pt x="106" y="69"/>
                  <a:pt x="115" y="83"/>
                </a:cubicBezTo>
                <a:cubicBezTo>
                  <a:pt x="129" y="105"/>
                  <a:pt x="129" y="105"/>
                  <a:pt x="129" y="105"/>
                </a:cubicBezTo>
                <a:cubicBezTo>
                  <a:pt x="136" y="116"/>
                  <a:pt x="153" y="107"/>
                  <a:pt x="145" y="94"/>
                </a:cubicBezTo>
                <a:cubicBezTo>
                  <a:pt x="132" y="72"/>
                  <a:pt x="132" y="72"/>
                  <a:pt x="132" y="72"/>
                </a:cubicBezTo>
                <a:cubicBezTo>
                  <a:pt x="124" y="60"/>
                  <a:pt x="136" y="53"/>
                  <a:pt x="142" y="50"/>
                </a:cubicBezTo>
                <a:cubicBezTo>
                  <a:pt x="155" y="45"/>
                  <a:pt x="168" y="41"/>
                  <a:pt x="181" y="39"/>
                </a:cubicBezTo>
                <a:cubicBezTo>
                  <a:pt x="192" y="37"/>
                  <a:pt x="202" y="41"/>
                  <a:pt x="202" y="55"/>
                </a:cubicBezTo>
                <a:cubicBezTo>
                  <a:pt x="202" y="79"/>
                  <a:pt x="202" y="79"/>
                  <a:pt x="202" y="79"/>
                </a:cubicBezTo>
                <a:cubicBezTo>
                  <a:pt x="202" y="95"/>
                  <a:pt x="221" y="95"/>
                  <a:pt x="221" y="78"/>
                </a:cubicBezTo>
                <a:cubicBezTo>
                  <a:pt x="222" y="58"/>
                  <a:pt x="222" y="58"/>
                  <a:pt x="222" y="58"/>
                </a:cubicBezTo>
                <a:cubicBezTo>
                  <a:pt x="222" y="44"/>
                  <a:pt x="228" y="36"/>
                  <a:pt x="244" y="38"/>
                </a:cubicBezTo>
                <a:cubicBezTo>
                  <a:pt x="255" y="40"/>
                  <a:pt x="265" y="43"/>
                  <a:pt x="275" y="46"/>
                </a:cubicBezTo>
                <a:cubicBezTo>
                  <a:pt x="292" y="52"/>
                  <a:pt x="302" y="62"/>
                  <a:pt x="290" y="80"/>
                </a:cubicBezTo>
                <a:cubicBezTo>
                  <a:pt x="282" y="94"/>
                  <a:pt x="282" y="94"/>
                  <a:pt x="282" y="94"/>
                </a:cubicBezTo>
                <a:cubicBezTo>
                  <a:pt x="274" y="106"/>
                  <a:pt x="288" y="116"/>
                  <a:pt x="296" y="103"/>
                </a:cubicBezTo>
                <a:cubicBezTo>
                  <a:pt x="307" y="85"/>
                  <a:pt x="307" y="85"/>
                  <a:pt x="307" y="85"/>
                </a:cubicBezTo>
                <a:cubicBezTo>
                  <a:pt x="310" y="80"/>
                  <a:pt x="314" y="76"/>
                  <a:pt x="319" y="76"/>
                </a:cubicBezTo>
                <a:cubicBezTo>
                  <a:pt x="329" y="76"/>
                  <a:pt x="340" y="84"/>
                  <a:pt x="348" y="93"/>
                </a:cubicBezTo>
                <a:cubicBezTo>
                  <a:pt x="380" y="125"/>
                  <a:pt x="359" y="165"/>
                  <a:pt x="356" y="169"/>
                </a:cubicBezTo>
                <a:cubicBezTo>
                  <a:pt x="340" y="188"/>
                  <a:pt x="319" y="195"/>
                  <a:pt x="294" y="195"/>
                </a:cubicBezTo>
                <a:cubicBezTo>
                  <a:pt x="281" y="195"/>
                  <a:pt x="281" y="195"/>
                  <a:pt x="281" y="195"/>
                </a:cubicBezTo>
                <a:cubicBezTo>
                  <a:pt x="271" y="194"/>
                  <a:pt x="260" y="188"/>
                  <a:pt x="260" y="178"/>
                </a:cubicBezTo>
                <a:cubicBezTo>
                  <a:pt x="260" y="147"/>
                  <a:pt x="260" y="147"/>
                  <a:pt x="260" y="147"/>
                </a:cubicBezTo>
                <a:cubicBezTo>
                  <a:pt x="260" y="135"/>
                  <a:pt x="239" y="132"/>
                  <a:pt x="239" y="147"/>
                </a:cubicBezTo>
                <a:cubicBezTo>
                  <a:pt x="239" y="177"/>
                  <a:pt x="239" y="177"/>
                  <a:pt x="239" y="177"/>
                </a:cubicBezTo>
                <a:cubicBezTo>
                  <a:pt x="239" y="190"/>
                  <a:pt x="234" y="194"/>
                  <a:pt x="220" y="194"/>
                </a:cubicBezTo>
                <a:cubicBezTo>
                  <a:pt x="203" y="194"/>
                  <a:pt x="203" y="194"/>
                  <a:pt x="203" y="194"/>
                </a:cubicBezTo>
                <a:cubicBezTo>
                  <a:pt x="195" y="194"/>
                  <a:pt x="190" y="189"/>
                  <a:pt x="184" y="184"/>
                </a:cubicBezTo>
                <a:cubicBezTo>
                  <a:pt x="170" y="169"/>
                  <a:pt x="170" y="169"/>
                  <a:pt x="170" y="169"/>
                </a:cubicBezTo>
                <a:cubicBezTo>
                  <a:pt x="157" y="156"/>
                  <a:pt x="144" y="171"/>
                  <a:pt x="156" y="183"/>
                </a:cubicBezTo>
                <a:cubicBezTo>
                  <a:pt x="172" y="198"/>
                  <a:pt x="172" y="198"/>
                  <a:pt x="172" y="198"/>
                </a:cubicBezTo>
                <a:cubicBezTo>
                  <a:pt x="179" y="205"/>
                  <a:pt x="181" y="211"/>
                  <a:pt x="181" y="219"/>
                </a:cubicBezTo>
                <a:cubicBezTo>
                  <a:pt x="181" y="241"/>
                  <a:pt x="181" y="241"/>
                  <a:pt x="181" y="241"/>
                </a:cubicBezTo>
                <a:cubicBezTo>
                  <a:pt x="181" y="252"/>
                  <a:pt x="178" y="259"/>
                  <a:pt x="163" y="259"/>
                </a:cubicBezTo>
                <a:cubicBezTo>
                  <a:pt x="140" y="259"/>
                  <a:pt x="140" y="259"/>
                  <a:pt x="140" y="259"/>
                </a:cubicBezTo>
                <a:cubicBezTo>
                  <a:pt x="123" y="259"/>
                  <a:pt x="122" y="279"/>
                  <a:pt x="140" y="279"/>
                </a:cubicBezTo>
                <a:cubicBezTo>
                  <a:pt x="163" y="278"/>
                  <a:pt x="163" y="278"/>
                  <a:pt x="163" y="278"/>
                </a:cubicBezTo>
                <a:cubicBezTo>
                  <a:pt x="173" y="278"/>
                  <a:pt x="180" y="281"/>
                  <a:pt x="180" y="295"/>
                </a:cubicBezTo>
                <a:cubicBezTo>
                  <a:pt x="178" y="564"/>
                  <a:pt x="178" y="564"/>
                  <a:pt x="178" y="564"/>
                </a:cubicBezTo>
                <a:cubicBezTo>
                  <a:pt x="315" y="564"/>
                  <a:pt x="315" y="564"/>
                  <a:pt x="315" y="564"/>
                </a:cubicBezTo>
                <a:cubicBezTo>
                  <a:pt x="315" y="479"/>
                  <a:pt x="315" y="479"/>
                  <a:pt x="315" y="479"/>
                </a:cubicBezTo>
                <a:cubicBezTo>
                  <a:pt x="315" y="465"/>
                  <a:pt x="319" y="460"/>
                  <a:pt x="335" y="460"/>
                </a:cubicBezTo>
                <a:cubicBezTo>
                  <a:pt x="390" y="460"/>
                  <a:pt x="390" y="460"/>
                  <a:pt x="390" y="460"/>
                </a:cubicBezTo>
                <a:cubicBezTo>
                  <a:pt x="411" y="460"/>
                  <a:pt x="420" y="451"/>
                  <a:pt x="420" y="430"/>
                </a:cubicBezTo>
                <a:cubicBezTo>
                  <a:pt x="420" y="354"/>
                  <a:pt x="420" y="354"/>
                  <a:pt x="420" y="354"/>
                </a:cubicBezTo>
                <a:cubicBezTo>
                  <a:pt x="420" y="347"/>
                  <a:pt x="423" y="344"/>
                  <a:pt x="430" y="344"/>
                </a:cubicBezTo>
                <a:cubicBezTo>
                  <a:pt x="450" y="344"/>
                  <a:pt x="450" y="344"/>
                  <a:pt x="450" y="344"/>
                </a:cubicBezTo>
                <a:cubicBezTo>
                  <a:pt x="468" y="344"/>
                  <a:pt x="473" y="335"/>
                  <a:pt x="467" y="31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8" name="Freeform 323"/>
          <p:cNvSpPr/>
          <p:nvPr/>
        </p:nvSpPr>
        <p:spPr bwMode="auto">
          <a:xfrm>
            <a:off x="7040563" y="2543175"/>
            <a:ext cx="328612" cy="388938"/>
          </a:xfrm>
          <a:custGeom>
            <a:avLst/>
            <a:gdLst>
              <a:gd name="T0" fmla="*/ 419 w 437"/>
              <a:gd name="T1" fmla="*/ 256 h 517"/>
              <a:gd name="T2" fmla="*/ 386 w 437"/>
              <a:gd name="T3" fmla="*/ 265 h 517"/>
              <a:gd name="T4" fmla="*/ 316 w 437"/>
              <a:gd name="T5" fmla="*/ 344 h 517"/>
              <a:gd name="T6" fmla="*/ 293 w 437"/>
              <a:gd name="T7" fmla="*/ 332 h 517"/>
              <a:gd name="T8" fmla="*/ 285 w 437"/>
              <a:gd name="T9" fmla="*/ 72 h 517"/>
              <a:gd name="T10" fmla="*/ 267 w 437"/>
              <a:gd name="T11" fmla="*/ 41 h 517"/>
              <a:gd name="T12" fmla="*/ 232 w 437"/>
              <a:gd name="T13" fmla="*/ 62 h 517"/>
              <a:gd name="T14" fmla="*/ 228 w 437"/>
              <a:gd name="T15" fmla="*/ 242 h 517"/>
              <a:gd name="T16" fmla="*/ 214 w 437"/>
              <a:gd name="T17" fmla="*/ 242 h 517"/>
              <a:gd name="T18" fmla="*/ 211 w 437"/>
              <a:gd name="T19" fmla="*/ 29 h 517"/>
              <a:gd name="T20" fmla="*/ 186 w 437"/>
              <a:gd name="T21" fmla="*/ 1 h 517"/>
              <a:gd name="T22" fmla="*/ 156 w 437"/>
              <a:gd name="T23" fmla="*/ 24 h 517"/>
              <a:gd name="T24" fmla="*/ 153 w 437"/>
              <a:gd name="T25" fmla="*/ 244 h 517"/>
              <a:gd name="T26" fmla="*/ 139 w 437"/>
              <a:gd name="T27" fmla="*/ 244 h 517"/>
              <a:gd name="T28" fmla="*/ 134 w 437"/>
              <a:gd name="T29" fmla="*/ 54 h 517"/>
              <a:gd name="T30" fmla="*/ 105 w 437"/>
              <a:gd name="T31" fmla="*/ 29 h 517"/>
              <a:gd name="T32" fmla="*/ 79 w 437"/>
              <a:gd name="T33" fmla="*/ 54 h 517"/>
              <a:gd name="T34" fmla="*/ 78 w 437"/>
              <a:gd name="T35" fmla="*/ 246 h 517"/>
              <a:gd name="T36" fmla="*/ 66 w 437"/>
              <a:gd name="T37" fmla="*/ 243 h 517"/>
              <a:gd name="T38" fmla="*/ 53 w 437"/>
              <a:gd name="T39" fmla="*/ 104 h 517"/>
              <a:gd name="T40" fmla="*/ 19 w 437"/>
              <a:gd name="T41" fmla="*/ 86 h 517"/>
              <a:gd name="T42" fmla="*/ 0 w 437"/>
              <a:gd name="T43" fmla="*/ 116 h 517"/>
              <a:gd name="T44" fmla="*/ 9 w 437"/>
              <a:gd name="T45" fmla="*/ 377 h 517"/>
              <a:gd name="T46" fmla="*/ 170 w 437"/>
              <a:gd name="T47" fmla="*/ 517 h 517"/>
              <a:gd name="T48" fmla="*/ 344 w 437"/>
              <a:gd name="T49" fmla="*/ 428 h 517"/>
              <a:gd name="T50" fmla="*/ 430 w 437"/>
              <a:gd name="T51" fmla="*/ 290 h 517"/>
              <a:gd name="T52" fmla="*/ 419 w 437"/>
              <a:gd name="T53" fmla="*/ 25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517">
                <a:moveTo>
                  <a:pt x="419" y="256"/>
                </a:moveTo>
                <a:cubicBezTo>
                  <a:pt x="408" y="252"/>
                  <a:pt x="395" y="254"/>
                  <a:pt x="386" y="265"/>
                </a:cubicBezTo>
                <a:cubicBezTo>
                  <a:pt x="316" y="344"/>
                  <a:pt x="316" y="344"/>
                  <a:pt x="316" y="344"/>
                </a:cubicBezTo>
                <a:cubicBezTo>
                  <a:pt x="305" y="357"/>
                  <a:pt x="293" y="348"/>
                  <a:pt x="293" y="332"/>
                </a:cubicBezTo>
                <a:cubicBezTo>
                  <a:pt x="285" y="72"/>
                  <a:pt x="285" y="72"/>
                  <a:pt x="285" y="72"/>
                </a:cubicBezTo>
                <a:cubicBezTo>
                  <a:pt x="284" y="58"/>
                  <a:pt x="282" y="45"/>
                  <a:pt x="267" y="41"/>
                </a:cubicBezTo>
                <a:cubicBezTo>
                  <a:pt x="248" y="35"/>
                  <a:pt x="233" y="45"/>
                  <a:pt x="232" y="62"/>
                </a:cubicBezTo>
                <a:cubicBezTo>
                  <a:pt x="228" y="242"/>
                  <a:pt x="228" y="242"/>
                  <a:pt x="228" y="242"/>
                </a:cubicBezTo>
                <a:cubicBezTo>
                  <a:pt x="227" y="258"/>
                  <a:pt x="214" y="257"/>
                  <a:pt x="214" y="242"/>
                </a:cubicBezTo>
                <a:cubicBezTo>
                  <a:pt x="211" y="29"/>
                  <a:pt x="211" y="29"/>
                  <a:pt x="211" y="29"/>
                </a:cubicBezTo>
                <a:cubicBezTo>
                  <a:pt x="211" y="15"/>
                  <a:pt x="201" y="3"/>
                  <a:pt x="186" y="1"/>
                </a:cubicBezTo>
                <a:cubicBezTo>
                  <a:pt x="171" y="0"/>
                  <a:pt x="156" y="10"/>
                  <a:pt x="156" y="24"/>
                </a:cubicBezTo>
                <a:cubicBezTo>
                  <a:pt x="153" y="244"/>
                  <a:pt x="153" y="244"/>
                  <a:pt x="153" y="244"/>
                </a:cubicBezTo>
                <a:cubicBezTo>
                  <a:pt x="153" y="257"/>
                  <a:pt x="140" y="256"/>
                  <a:pt x="139" y="244"/>
                </a:cubicBezTo>
                <a:cubicBezTo>
                  <a:pt x="134" y="54"/>
                  <a:pt x="134" y="54"/>
                  <a:pt x="134" y="54"/>
                </a:cubicBezTo>
                <a:cubicBezTo>
                  <a:pt x="133" y="40"/>
                  <a:pt x="121" y="29"/>
                  <a:pt x="105" y="29"/>
                </a:cubicBezTo>
                <a:cubicBezTo>
                  <a:pt x="90" y="29"/>
                  <a:pt x="79" y="41"/>
                  <a:pt x="79" y="54"/>
                </a:cubicBezTo>
                <a:cubicBezTo>
                  <a:pt x="78" y="246"/>
                  <a:pt x="78" y="246"/>
                  <a:pt x="78" y="246"/>
                </a:cubicBezTo>
                <a:cubicBezTo>
                  <a:pt x="78" y="256"/>
                  <a:pt x="67" y="257"/>
                  <a:pt x="66" y="243"/>
                </a:cubicBezTo>
                <a:cubicBezTo>
                  <a:pt x="53" y="104"/>
                  <a:pt x="53" y="104"/>
                  <a:pt x="53" y="104"/>
                </a:cubicBezTo>
                <a:cubicBezTo>
                  <a:pt x="52" y="91"/>
                  <a:pt x="34" y="83"/>
                  <a:pt x="19" y="86"/>
                </a:cubicBezTo>
                <a:cubicBezTo>
                  <a:pt x="5" y="90"/>
                  <a:pt x="0" y="103"/>
                  <a:pt x="0" y="116"/>
                </a:cubicBezTo>
                <a:cubicBezTo>
                  <a:pt x="9" y="377"/>
                  <a:pt x="9" y="377"/>
                  <a:pt x="9" y="377"/>
                </a:cubicBezTo>
                <a:cubicBezTo>
                  <a:pt x="11" y="455"/>
                  <a:pt x="93" y="517"/>
                  <a:pt x="170" y="517"/>
                </a:cubicBezTo>
                <a:cubicBezTo>
                  <a:pt x="245" y="517"/>
                  <a:pt x="308" y="486"/>
                  <a:pt x="344" y="428"/>
                </a:cubicBezTo>
                <a:cubicBezTo>
                  <a:pt x="430" y="290"/>
                  <a:pt x="430" y="290"/>
                  <a:pt x="430" y="290"/>
                </a:cubicBezTo>
                <a:cubicBezTo>
                  <a:pt x="437" y="279"/>
                  <a:pt x="436" y="262"/>
                  <a:pt x="419" y="25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9" name="Freeform 324"/>
          <p:cNvSpPr>
            <a:spLocks noEditPoints="1"/>
          </p:cNvSpPr>
          <p:nvPr/>
        </p:nvSpPr>
        <p:spPr bwMode="auto">
          <a:xfrm>
            <a:off x="7777163" y="2520950"/>
            <a:ext cx="307975" cy="433388"/>
          </a:xfrm>
          <a:custGeom>
            <a:avLst/>
            <a:gdLst>
              <a:gd name="T0" fmla="*/ 227 w 410"/>
              <a:gd name="T1" fmla="*/ 10 h 578"/>
              <a:gd name="T2" fmla="*/ 206 w 410"/>
              <a:gd name="T3" fmla="*/ 0 h 578"/>
              <a:gd name="T4" fmla="*/ 184 w 410"/>
              <a:gd name="T5" fmla="*/ 10 h 578"/>
              <a:gd name="T6" fmla="*/ 0 w 410"/>
              <a:gd name="T7" fmla="*/ 373 h 578"/>
              <a:gd name="T8" fmla="*/ 205 w 410"/>
              <a:gd name="T9" fmla="*/ 578 h 578"/>
              <a:gd name="T10" fmla="*/ 410 w 410"/>
              <a:gd name="T11" fmla="*/ 373 h 578"/>
              <a:gd name="T12" fmla="*/ 227 w 410"/>
              <a:gd name="T13" fmla="*/ 10 h 578"/>
              <a:gd name="T14" fmla="*/ 331 w 410"/>
              <a:gd name="T15" fmla="*/ 393 h 578"/>
              <a:gd name="T16" fmla="*/ 315 w 410"/>
              <a:gd name="T17" fmla="*/ 408 h 578"/>
              <a:gd name="T18" fmla="*/ 254 w 410"/>
              <a:gd name="T19" fmla="*/ 408 h 578"/>
              <a:gd name="T20" fmla="*/ 254 w 410"/>
              <a:gd name="T21" fmla="*/ 469 h 578"/>
              <a:gd name="T22" fmla="*/ 239 w 410"/>
              <a:gd name="T23" fmla="*/ 485 h 578"/>
              <a:gd name="T24" fmla="*/ 175 w 410"/>
              <a:gd name="T25" fmla="*/ 485 h 578"/>
              <a:gd name="T26" fmla="*/ 159 w 410"/>
              <a:gd name="T27" fmla="*/ 469 h 578"/>
              <a:gd name="T28" fmla="*/ 159 w 410"/>
              <a:gd name="T29" fmla="*/ 408 h 578"/>
              <a:gd name="T30" fmla="*/ 98 w 410"/>
              <a:gd name="T31" fmla="*/ 408 h 578"/>
              <a:gd name="T32" fmla="*/ 83 w 410"/>
              <a:gd name="T33" fmla="*/ 393 h 578"/>
              <a:gd name="T34" fmla="*/ 83 w 410"/>
              <a:gd name="T35" fmla="*/ 329 h 578"/>
              <a:gd name="T36" fmla="*/ 98 w 410"/>
              <a:gd name="T37" fmla="*/ 313 h 578"/>
              <a:gd name="T38" fmla="*/ 159 w 410"/>
              <a:gd name="T39" fmla="*/ 313 h 578"/>
              <a:gd name="T40" fmla="*/ 159 w 410"/>
              <a:gd name="T41" fmla="*/ 252 h 578"/>
              <a:gd name="T42" fmla="*/ 175 w 410"/>
              <a:gd name="T43" fmla="*/ 236 h 578"/>
              <a:gd name="T44" fmla="*/ 239 w 410"/>
              <a:gd name="T45" fmla="*/ 236 h 578"/>
              <a:gd name="T46" fmla="*/ 254 w 410"/>
              <a:gd name="T47" fmla="*/ 252 h 578"/>
              <a:gd name="T48" fmla="*/ 254 w 410"/>
              <a:gd name="T49" fmla="*/ 313 h 578"/>
              <a:gd name="T50" fmla="*/ 315 w 410"/>
              <a:gd name="T51" fmla="*/ 313 h 578"/>
              <a:gd name="T52" fmla="*/ 331 w 410"/>
              <a:gd name="T53" fmla="*/ 329 h 578"/>
              <a:gd name="T54" fmla="*/ 331 w 410"/>
              <a:gd name="T55" fmla="*/ 393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78">
                <a:moveTo>
                  <a:pt x="227" y="10"/>
                </a:moveTo>
                <a:cubicBezTo>
                  <a:pt x="222" y="4"/>
                  <a:pt x="214" y="0"/>
                  <a:pt x="206" y="0"/>
                </a:cubicBezTo>
                <a:cubicBezTo>
                  <a:pt x="197" y="0"/>
                  <a:pt x="189" y="3"/>
                  <a:pt x="184" y="10"/>
                </a:cubicBezTo>
                <a:cubicBezTo>
                  <a:pt x="176" y="18"/>
                  <a:pt x="0" y="217"/>
                  <a:pt x="0" y="373"/>
                </a:cubicBezTo>
                <a:cubicBezTo>
                  <a:pt x="0" y="486"/>
                  <a:pt x="92" y="578"/>
                  <a:pt x="205" y="578"/>
                </a:cubicBezTo>
                <a:cubicBezTo>
                  <a:pt x="318" y="578"/>
                  <a:pt x="410" y="486"/>
                  <a:pt x="410" y="373"/>
                </a:cubicBezTo>
                <a:cubicBezTo>
                  <a:pt x="410" y="234"/>
                  <a:pt x="234" y="19"/>
                  <a:pt x="227" y="10"/>
                </a:cubicBezTo>
                <a:close/>
                <a:moveTo>
                  <a:pt x="331" y="393"/>
                </a:moveTo>
                <a:cubicBezTo>
                  <a:pt x="331" y="401"/>
                  <a:pt x="324" y="408"/>
                  <a:pt x="315" y="408"/>
                </a:cubicBezTo>
                <a:cubicBezTo>
                  <a:pt x="254" y="408"/>
                  <a:pt x="254" y="408"/>
                  <a:pt x="254" y="408"/>
                </a:cubicBezTo>
                <a:cubicBezTo>
                  <a:pt x="254" y="469"/>
                  <a:pt x="254" y="469"/>
                  <a:pt x="254" y="469"/>
                </a:cubicBezTo>
                <a:cubicBezTo>
                  <a:pt x="254" y="478"/>
                  <a:pt x="247" y="485"/>
                  <a:pt x="239" y="485"/>
                </a:cubicBezTo>
                <a:cubicBezTo>
                  <a:pt x="175" y="485"/>
                  <a:pt x="175" y="485"/>
                  <a:pt x="175" y="485"/>
                </a:cubicBezTo>
                <a:cubicBezTo>
                  <a:pt x="166" y="485"/>
                  <a:pt x="159" y="478"/>
                  <a:pt x="159" y="469"/>
                </a:cubicBezTo>
                <a:cubicBezTo>
                  <a:pt x="159" y="408"/>
                  <a:pt x="159" y="408"/>
                  <a:pt x="159" y="408"/>
                </a:cubicBezTo>
                <a:cubicBezTo>
                  <a:pt x="98" y="408"/>
                  <a:pt x="98" y="408"/>
                  <a:pt x="98" y="408"/>
                </a:cubicBezTo>
                <a:cubicBezTo>
                  <a:pt x="90" y="408"/>
                  <a:pt x="83" y="401"/>
                  <a:pt x="83" y="393"/>
                </a:cubicBezTo>
                <a:cubicBezTo>
                  <a:pt x="83" y="329"/>
                  <a:pt x="83" y="329"/>
                  <a:pt x="83" y="329"/>
                </a:cubicBezTo>
                <a:cubicBezTo>
                  <a:pt x="83" y="320"/>
                  <a:pt x="90" y="313"/>
                  <a:pt x="98" y="313"/>
                </a:cubicBezTo>
                <a:cubicBezTo>
                  <a:pt x="159" y="313"/>
                  <a:pt x="159" y="313"/>
                  <a:pt x="159" y="313"/>
                </a:cubicBezTo>
                <a:cubicBezTo>
                  <a:pt x="159" y="252"/>
                  <a:pt x="159" y="252"/>
                  <a:pt x="159" y="252"/>
                </a:cubicBezTo>
                <a:cubicBezTo>
                  <a:pt x="159" y="243"/>
                  <a:pt x="166" y="236"/>
                  <a:pt x="175" y="236"/>
                </a:cubicBezTo>
                <a:cubicBezTo>
                  <a:pt x="239" y="236"/>
                  <a:pt x="239" y="236"/>
                  <a:pt x="239" y="236"/>
                </a:cubicBezTo>
                <a:cubicBezTo>
                  <a:pt x="247" y="236"/>
                  <a:pt x="254" y="243"/>
                  <a:pt x="254" y="252"/>
                </a:cubicBezTo>
                <a:cubicBezTo>
                  <a:pt x="254" y="313"/>
                  <a:pt x="254" y="313"/>
                  <a:pt x="254" y="313"/>
                </a:cubicBezTo>
                <a:cubicBezTo>
                  <a:pt x="315" y="313"/>
                  <a:pt x="315" y="313"/>
                  <a:pt x="315" y="313"/>
                </a:cubicBezTo>
                <a:cubicBezTo>
                  <a:pt x="324" y="313"/>
                  <a:pt x="331" y="320"/>
                  <a:pt x="331" y="329"/>
                </a:cubicBezTo>
                <a:lnTo>
                  <a:pt x="331" y="393"/>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0" name="Group 221"/>
          <p:cNvGrpSpPr/>
          <p:nvPr/>
        </p:nvGrpSpPr>
        <p:grpSpPr>
          <a:xfrm>
            <a:off x="8448675" y="3295393"/>
            <a:ext cx="420688" cy="385763"/>
            <a:chOff x="5816600" y="4683125"/>
            <a:chExt cx="420688" cy="385763"/>
          </a:xfrm>
          <a:solidFill>
            <a:schemeClr val="accent1"/>
          </a:solidFill>
        </p:grpSpPr>
        <p:sp>
          <p:nvSpPr>
            <p:cNvPr id="351" name="Oval 325"/>
            <p:cNvSpPr>
              <a:spLocks noChangeArrowheads="1"/>
            </p:cNvSpPr>
            <p:nvPr/>
          </p:nvSpPr>
          <p:spPr bwMode="auto">
            <a:xfrm>
              <a:off x="6151563"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2" name="Oval 326"/>
            <p:cNvSpPr>
              <a:spLocks noChangeArrowheads="1"/>
            </p:cNvSpPr>
            <p:nvPr/>
          </p:nvSpPr>
          <p:spPr bwMode="auto">
            <a:xfrm>
              <a:off x="5930900"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3" name="Freeform 327"/>
            <p:cNvSpPr>
              <a:spLocks noEditPoints="1"/>
            </p:cNvSpPr>
            <p:nvPr/>
          </p:nvSpPr>
          <p:spPr bwMode="auto">
            <a:xfrm>
              <a:off x="5816600" y="4683125"/>
              <a:ext cx="420688" cy="311150"/>
            </a:xfrm>
            <a:custGeom>
              <a:avLst/>
              <a:gdLst>
                <a:gd name="T0" fmla="*/ 550 w 559"/>
                <a:gd name="T1" fmla="*/ 91 h 414"/>
                <a:gd name="T2" fmla="*/ 529 w 559"/>
                <a:gd name="T3" fmla="*/ 81 h 414"/>
                <a:gd name="T4" fmla="*/ 163 w 559"/>
                <a:gd name="T5" fmla="*/ 81 h 414"/>
                <a:gd name="T6" fmla="*/ 153 w 559"/>
                <a:gd name="T7" fmla="*/ 24 h 414"/>
                <a:gd name="T8" fmla="*/ 124 w 559"/>
                <a:gd name="T9" fmla="*/ 0 h 414"/>
                <a:gd name="T10" fmla="*/ 29 w 559"/>
                <a:gd name="T11" fmla="*/ 0 h 414"/>
                <a:gd name="T12" fmla="*/ 0 w 559"/>
                <a:gd name="T13" fmla="*/ 30 h 414"/>
                <a:gd name="T14" fmla="*/ 29 w 559"/>
                <a:gd name="T15" fmla="*/ 59 h 414"/>
                <a:gd name="T16" fmla="*/ 99 w 559"/>
                <a:gd name="T17" fmla="*/ 59 h 414"/>
                <a:gd name="T18" fmla="*/ 162 w 559"/>
                <a:gd name="T19" fmla="*/ 390 h 414"/>
                <a:gd name="T20" fmla="*/ 191 w 559"/>
                <a:gd name="T21" fmla="*/ 414 h 414"/>
                <a:gd name="T22" fmla="*/ 502 w 559"/>
                <a:gd name="T23" fmla="*/ 414 h 414"/>
                <a:gd name="T24" fmla="*/ 531 w 559"/>
                <a:gd name="T25" fmla="*/ 385 h 414"/>
                <a:gd name="T26" fmla="*/ 502 w 559"/>
                <a:gd name="T27" fmla="*/ 355 h 414"/>
                <a:gd name="T28" fmla="*/ 215 w 559"/>
                <a:gd name="T29" fmla="*/ 355 h 414"/>
                <a:gd name="T30" fmla="*/ 207 w 559"/>
                <a:gd name="T31" fmla="*/ 314 h 414"/>
                <a:gd name="T32" fmla="*/ 516 w 559"/>
                <a:gd name="T33" fmla="*/ 289 h 414"/>
                <a:gd name="T34" fmla="*/ 542 w 559"/>
                <a:gd name="T35" fmla="*/ 262 h 414"/>
                <a:gd name="T36" fmla="*/ 558 w 559"/>
                <a:gd name="T37" fmla="*/ 113 h 414"/>
                <a:gd name="T38" fmla="*/ 550 w 559"/>
                <a:gd name="T39" fmla="*/ 91 h 414"/>
                <a:gd name="T40" fmla="*/ 418 w 559"/>
                <a:gd name="T41" fmla="*/ 211 h 414"/>
                <a:gd name="T42" fmla="*/ 408 w 559"/>
                <a:gd name="T43" fmla="*/ 222 h 414"/>
                <a:gd name="T44" fmla="*/ 369 w 559"/>
                <a:gd name="T45" fmla="*/ 222 h 414"/>
                <a:gd name="T46" fmla="*/ 369 w 559"/>
                <a:gd name="T47" fmla="*/ 261 h 414"/>
                <a:gd name="T48" fmla="*/ 359 w 559"/>
                <a:gd name="T49" fmla="*/ 271 h 414"/>
                <a:gd name="T50" fmla="*/ 317 w 559"/>
                <a:gd name="T51" fmla="*/ 271 h 414"/>
                <a:gd name="T52" fmla="*/ 307 w 559"/>
                <a:gd name="T53" fmla="*/ 261 h 414"/>
                <a:gd name="T54" fmla="*/ 307 w 559"/>
                <a:gd name="T55" fmla="*/ 222 h 414"/>
                <a:gd name="T56" fmla="*/ 267 w 559"/>
                <a:gd name="T57" fmla="*/ 222 h 414"/>
                <a:gd name="T58" fmla="*/ 257 w 559"/>
                <a:gd name="T59" fmla="*/ 211 h 414"/>
                <a:gd name="T60" fmla="*/ 257 w 559"/>
                <a:gd name="T61" fmla="*/ 170 h 414"/>
                <a:gd name="T62" fmla="*/ 267 w 559"/>
                <a:gd name="T63" fmla="*/ 160 h 414"/>
                <a:gd name="T64" fmla="*/ 307 w 559"/>
                <a:gd name="T65" fmla="*/ 160 h 414"/>
                <a:gd name="T66" fmla="*/ 307 w 559"/>
                <a:gd name="T67" fmla="*/ 120 h 414"/>
                <a:gd name="T68" fmla="*/ 317 w 559"/>
                <a:gd name="T69" fmla="*/ 110 h 414"/>
                <a:gd name="T70" fmla="*/ 359 w 559"/>
                <a:gd name="T71" fmla="*/ 110 h 414"/>
                <a:gd name="T72" fmla="*/ 369 w 559"/>
                <a:gd name="T73" fmla="*/ 120 h 414"/>
                <a:gd name="T74" fmla="*/ 369 w 559"/>
                <a:gd name="T75" fmla="*/ 160 h 414"/>
                <a:gd name="T76" fmla="*/ 408 w 559"/>
                <a:gd name="T77" fmla="*/ 160 h 414"/>
                <a:gd name="T78" fmla="*/ 418 w 559"/>
                <a:gd name="T79" fmla="*/ 170 h 414"/>
                <a:gd name="T80" fmla="*/ 418 w 559"/>
                <a:gd name="T81" fmla="*/ 2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9" h="414">
                  <a:moveTo>
                    <a:pt x="550" y="91"/>
                  </a:moveTo>
                  <a:cubicBezTo>
                    <a:pt x="545" y="84"/>
                    <a:pt x="537" y="81"/>
                    <a:pt x="529" y="81"/>
                  </a:cubicBezTo>
                  <a:cubicBezTo>
                    <a:pt x="163" y="81"/>
                    <a:pt x="163" y="81"/>
                    <a:pt x="163" y="81"/>
                  </a:cubicBezTo>
                  <a:cubicBezTo>
                    <a:pt x="153" y="24"/>
                    <a:pt x="153" y="24"/>
                    <a:pt x="153" y="24"/>
                  </a:cubicBezTo>
                  <a:cubicBezTo>
                    <a:pt x="150" y="10"/>
                    <a:pt x="138" y="0"/>
                    <a:pt x="124" y="0"/>
                  </a:cubicBezTo>
                  <a:cubicBezTo>
                    <a:pt x="29" y="0"/>
                    <a:pt x="29" y="0"/>
                    <a:pt x="29" y="0"/>
                  </a:cubicBezTo>
                  <a:cubicBezTo>
                    <a:pt x="13" y="0"/>
                    <a:pt x="0" y="13"/>
                    <a:pt x="0" y="30"/>
                  </a:cubicBezTo>
                  <a:cubicBezTo>
                    <a:pt x="0" y="46"/>
                    <a:pt x="13" y="59"/>
                    <a:pt x="29" y="59"/>
                  </a:cubicBezTo>
                  <a:cubicBezTo>
                    <a:pt x="99" y="59"/>
                    <a:pt x="99" y="59"/>
                    <a:pt x="99" y="59"/>
                  </a:cubicBezTo>
                  <a:cubicBezTo>
                    <a:pt x="162" y="390"/>
                    <a:pt x="162" y="390"/>
                    <a:pt x="162" y="390"/>
                  </a:cubicBezTo>
                  <a:cubicBezTo>
                    <a:pt x="164" y="404"/>
                    <a:pt x="176" y="414"/>
                    <a:pt x="191" y="414"/>
                  </a:cubicBezTo>
                  <a:cubicBezTo>
                    <a:pt x="502" y="414"/>
                    <a:pt x="502" y="414"/>
                    <a:pt x="502" y="414"/>
                  </a:cubicBezTo>
                  <a:cubicBezTo>
                    <a:pt x="518" y="414"/>
                    <a:pt x="531" y="401"/>
                    <a:pt x="531" y="385"/>
                  </a:cubicBezTo>
                  <a:cubicBezTo>
                    <a:pt x="531" y="369"/>
                    <a:pt x="518" y="355"/>
                    <a:pt x="502" y="355"/>
                  </a:cubicBezTo>
                  <a:cubicBezTo>
                    <a:pt x="215" y="355"/>
                    <a:pt x="215" y="355"/>
                    <a:pt x="215" y="355"/>
                  </a:cubicBezTo>
                  <a:cubicBezTo>
                    <a:pt x="207" y="314"/>
                    <a:pt x="207" y="314"/>
                    <a:pt x="207" y="314"/>
                  </a:cubicBezTo>
                  <a:cubicBezTo>
                    <a:pt x="516" y="289"/>
                    <a:pt x="516" y="289"/>
                    <a:pt x="516" y="289"/>
                  </a:cubicBezTo>
                  <a:cubicBezTo>
                    <a:pt x="530" y="287"/>
                    <a:pt x="541" y="276"/>
                    <a:pt x="542" y="262"/>
                  </a:cubicBezTo>
                  <a:cubicBezTo>
                    <a:pt x="558" y="113"/>
                    <a:pt x="558" y="113"/>
                    <a:pt x="558" y="113"/>
                  </a:cubicBezTo>
                  <a:cubicBezTo>
                    <a:pt x="559" y="105"/>
                    <a:pt x="556" y="97"/>
                    <a:pt x="550" y="91"/>
                  </a:cubicBezTo>
                  <a:close/>
                  <a:moveTo>
                    <a:pt x="418" y="211"/>
                  </a:moveTo>
                  <a:cubicBezTo>
                    <a:pt x="418" y="217"/>
                    <a:pt x="414" y="222"/>
                    <a:pt x="408" y="222"/>
                  </a:cubicBezTo>
                  <a:cubicBezTo>
                    <a:pt x="369" y="222"/>
                    <a:pt x="369" y="222"/>
                    <a:pt x="369" y="222"/>
                  </a:cubicBezTo>
                  <a:cubicBezTo>
                    <a:pt x="369" y="261"/>
                    <a:pt x="369" y="261"/>
                    <a:pt x="369" y="261"/>
                  </a:cubicBezTo>
                  <a:cubicBezTo>
                    <a:pt x="369" y="267"/>
                    <a:pt x="364" y="271"/>
                    <a:pt x="359" y="271"/>
                  </a:cubicBezTo>
                  <a:cubicBezTo>
                    <a:pt x="317" y="271"/>
                    <a:pt x="317" y="271"/>
                    <a:pt x="317" y="271"/>
                  </a:cubicBezTo>
                  <a:cubicBezTo>
                    <a:pt x="311" y="271"/>
                    <a:pt x="307" y="267"/>
                    <a:pt x="307" y="261"/>
                  </a:cubicBezTo>
                  <a:cubicBezTo>
                    <a:pt x="307" y="222"/>
                    <a:pt x="307" y="222"/>
                    <a:pt x="307" y="222"/>
                  </a:cubicBezTo>
                  <a:cubicBezTo>
                    <a:pt x="267" y="222"/>
                    <a:pt x="267" y="222"/>
                    <a:pt x="267" y="222"/>
                  </a:cubicBezTo>
                  <a:cubicBezTo>
                    <a:pt x="261" y="222"/>
                    <a:pt x="257" y="217"/>
                    <a:pt x="257" y="211"/>
                  </a:cubicBezTo>
                  <a:cubicBezTo>
                    <a:pt x="257" y="170"/>
                    <a:pt x="257" y="170"/>
                    <a:pt x="257" y="170"/>
                  </a:cubicBezTo>
                  <a:cubicBezTo>
                    <a:pt x="257" y="164"/>
                    <a:pt x="261" y="160"/>
                    <a:pt x="267" y="160"/>
                  </a:cubicBezTo>
                  <a:cubicBezTo>
                    <a:pt x="307" y="160"/>
                    <a:pt x="307" y="160"/>
                    <a:pt x="307" y="160"/>
                  </a:cubicBezTo>
                  <a:cubicBezTo>
                    <a:pt x="307" y="120"/>
                    <a:pt x="307" y="120"/>
                    <a:pt x="307" y="120"/>
                  </a:cubicBezTo>
                  <a:cubicBezTo>
                    <a:pt x="307" y="114"/>
                    <a:pt x="311" y="110"/>
                    <a:pt x="317" y="110"/>
                  </a:cubicBezTo>
                  <a:cubicBezTo>
                    <a:pt x="359" y="110"/>
                    <a:pt x="359" y="110"/>
                    <a:pt x="359" y="110"/>
                  </a:cubicBezTo>
                  <a:cubicBezTo>
                    <a:pt x="364" y="110"/>
                    <a:pt x="369" y="114"/>
                    <a:pt x="369" y="120"/>
                  </a:cubicBezTo>
                  <a:cubicBezTo>
                    <a:pt x="369" y="160"/>
                    <a:pt x="369" y="160"/>
                    <a:pt x="369" y="160"/>
                  </a:cubicBezTo>
                  <a:cubicBezTo>
                    <a:pt x="408" y="160"/>
                    <a:pt x="408" y="160"/>
                    <a:pt x="408" y="160"/>
                  </a:cubicBezTo>
                  <a:cubicBezTo>
                    <a:pt x="414" y="160"/>
                    <a:pt x="418" y="164"/>
                    <a:pt x="418" y="170"/>
                  </a:cubicBezTo>
                  <a:lnTo>
                    <a:pt x="418" y="2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54" name="Freeform 328"/>
          <p:cNvSpPr>
            <a:spLocks noEditPoints="1"/>
          </p:cNvSpPr>
          <p:nvPr/>
        </p:nvSpPr>
        <p:spPr bwMode="auto">
          <a:xfrm>
            <a:off x="5630863" y="3929063"/>
            <a:ext cx="322262" cy="466725"/>
          </a:xfrm>
          <a:custGeom>
            <a:avLst/>
            <a:gdLst>
              <a:gd name="T0" fmla="*/ 215 w 430"/>
              <a:gd name="T1" fmla="*/ 0 h 621"/>
              <a:gd name="T2" fmla="*/ 0 w 430"/>
              <a:gd name="T3" fmla="*/ 216 h 621"/>
              <a:gd name="T4" fmla="*/ 182 w 430"/>
              <a:gd name="T5" fmla="*/ 428 h 621"/>
              <a:gd name="T6" fmla="*/ 182 w 430"/>
              <a:gd name="T7" fmla="*/ 494 h 621"/>
              <a:gd name="T8" fmla="*/ 135 w 430"/>
              <a:gd name="T9" fmla="*/ 494 h 621"/>
              <a:gd name="T10" fmla="*/ 119 w 430"/>
              <a:gd name="T11" fmla="*/ 511 h 621"/>
              <a:gd name="T12" fmla="*/ 119 w 430"/>
              <a:gd name="T13" fmla="*/ 541 h 621"/>
              <a:gd name="T14" fmla="*/ 135 w 430"/>
              <a:gd name="T15" fmla="*/ 557 h 621"/>
              <a:gd name="T16" fmla="*/ 182 w 430"/>
              <a:gd name="T17" fmla="*/ 557 h 621"/>
              <a:gd name="T18" fmla="*/ 182 w 430"/>
              <a:gd name="T19" fmla="*/ 604 h 621"/>
              <a:gd name="T20" fmla="*/ 199 w 430"/>
              <a:gd name="T21" fmla="*/ 621 h 621"/>
              <a:gd name="T22" fmla="*/ 229 w 430"/>
              <a:gd name="T23" fmla="*/ 621 h 621"/>
              <a:gd name="T24" fmla="*/ 246 w 430"/>
              <a:gd name="T25" fmla="*/ 604 h 621"/>
              <a:gd name="T26" fmla="*/ 246 w 430"/>
              <a:gd name="T27" fmla="*/ 557 h 621"/>
              <a:gd name="T28" fmla="*/ 293 w 430"/>
              <a:gd name="T29" fmla="*/ 557 h 621"/>
              <a:gd name="T30" fmla="*/ 310 w 430"/>
              <a:gd name="T31" fmla="*/ 541 h 621"/>
              <a:gd name="T32" fmla="*/ 310 w 430"/>
              <a:gd name="T33" fmla="*/ 511 h 621"/>
              <a:gd name="T34" fmla="*/ 293 w 430"/>
              <a:gd name="T35" fmla="*/ 494 h 621"/>
              <a:gd name="T36" fmla="*/ 246 w 430"/>
              <a:gd name="T37" fmla="*/ 494 h 621"/>
              <a:gd name="T38" fmla="*/ 246 w 430"/>
              <a:gd name="T39" fmla="*/ 429 h 621"/>
              <a:gd name="T40" fmla="*/ 430 w 430"/>
              <a:gd name="T41" fmla="*/ 216 h 621"/>
              <a:gd name="T42" fmla="*/ 215 w 430"/>
              <a:gd name="T43" fmla="*/ 0 h 621"/>
              <a:gd name="T44" fmla="*/ 367 w 430"/>
              <a:gd name="T45" fmla="*/ 216 h 621"/>
              <a:gd name="T46" fmla="*/ 215 w 430"/>
              <a:gd name="T47" fmla="*/ 368 h 621"/>
              <a:gd name="T48" fmla="*/ 63 w 430"/>
              <a:gd name="T49" fmla="*/ 216 h 621"/>
              <a:gd name="T50" fmla="*/ 215 w 430"/>
              <a:gd name="T51" fmla="*/ 63 h 621"/>
              <a:gd name="T52" fmla="*/ 367 w 430"/>
              <a:gd name="T53" fmla="*/ 21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0" h="621">
                <a:moveTo>
                  <a:pt x="215" y="0"/>
                </a:moveTo>
                <a:cubicBezTo>
                  <a:pt x="96" y="0"/>
                  <a:pt x="0" y="97"/>
                  <a:pt x="0" y="216"/>
                </a:cubicBezTo>
                <a:cubicBezTo>
                  <a:pt x="0" y="324"/>
                  <a:pt x="79" y="413"/>
                  <a:pt x="182" y="428"/>
                </a:cubicBezTo>
                <a:cubicBezTo>
                  <a:pt x="182" y="494"/>
                  <a:pt x="182" y="494"/>
                  <a:pt x="182" y="494"/>
                </a:cubicBezTo>
                <a:cubicBezTo>
                  <a:pt x="135" y="494"/>
                  <a:pt x="135" y="494"/>
                  <a:pt x="135" y="494"/>
                </a:cubicBezTo>
                <a:cubicBezTo>
                  <a:pt x="126" y="494"/>
                  <a:pt x="119" y="502"/>
                  <a:pt x="119" y="511"/>
                </a:cubicBezTo>
                <a:cubicBezTo>
                  <a:pt x="119" y="541"/>
                  <a:pt x="119" y="541"/>
                  <a:pt x="119" y="541"/>
                </a:cubicBezTo>
                <a:cubicBezTo>
                  <a:pt x="119" y="550"/>
                  <a:pt x="127" y="557"/>
                  <a:pt x="135" y="557"/>
                </a:cubicBezTo>
                <a:cubicBezTo>
                  <a:pt x="182" y="557"/>
                  <a:pt x="182" y="557"/>
                  <a:pt x="182" y="557"/>
                </a:cubicBezTo>
                <a:cubicBezTo>
                  <a:pt x="182" y="604"/>
                  <a:pt x="182" y="604"/>
                  <a:pt x="182" y="604"/>
                </a:cubicBezTo>
                <a:cubicBezTo>
                  <a:pt x="182" y="614"/>
                  <a:pt x="190" y="621"/>
                  <a:pt x="199" y="621"/>
                </a:cubicBezTo>
                <a:cubicBezTo>
                  <a:pt x="229" y="621"/>
                  <a:pt x="229" y="621"/>
                  <a:pt x="229" y="621"/>
                </a:cubicBezTo>
                <a:cubicBezTo>
                  <a:pt x="239" y="621"/>
                  <a:pt x="246" y="614"/>
                  <a:pt x="246" y="604"/>
                </a:cubicBezTo>
                <a:cubicBezTo>
                  <a:pt x="246" y="557"/>
                  <a:pt x="246" y="557"/>
                  <a:pt x="246" y="557"/>
                </a:cubicBezTo>
                <a:cubicBezTo>
                  <a:pt x="293" y="557"/>
                  <a:pt x="293" y="557"/>
                  <a:pt x="293" y="557"/>
                </a:cubicBezTo>
                <a:cubicBezTo>
                  <a:pt x="302" y="557"/>
                  <a:pt x="310" y="550"/>
                  <a:pt x="310" y="541"/>
                </a:cubicBezTo>
                <a:cubicBezTo>
                  <a:pt x="310" y="511"/>
                  <a:pt x="310" y="511"/>
                  <a:pt x="310" y="511"/>
                </a:cubicBezTo>
                <a:cubicBezTo>
                  <a:pt x="310" y="502"/>
                  <a:pt x="302" y="494"/>
                  <a:pt x="293" y="494"/>
                </a:cubicBezTo>
                <a:cubicBezTo>
                  <a:pt x="246" y="494"/>
                  <a:pt x="246" y="494"/>
                  <a:pt x="246" y="494"/>
                </a:cubicBezTo>
                <a:cubicBezTo>
                  <a:pt x="246" y="429"/>
                  <a:pt x="246" y="429"/>
                  <a:pt x="246" y="429"/>
                </a:cubicBezTo>
                <a:cubicBezTo>
                  <a:pt x="350" y="414"/>
                  <a:pt x="430" y="324"/>
                  <a:pt x="430" y="216"/>
                </a:cubicBezTo>
                <a:cubicBezTo>
                  <a:pt x="430" y="97"/>
                  <a:pt x="334" y="0"/>
                  <a:pt x="215" y="0"/>
                </a:cubicBezTo>
                <a:close/>
                <a:moveTo>
                  <a:pt x="367" y="216"/>
                </a:moveTo>
                <a:cubicBezTo>
                  <a:pt x="367" y="300"/>
                  <a:pt x="299" y="368"/>
                  <a:pt x="215" y="368"/>
                </a:cubicBezTo>
                <a:cubicBezTo>
                  <a:pt x="131" y="368"/>
                  <a:pt x="63" y="300"/>
                  <a:pt x="63" y="216"/>
                </a:cubicBezTo>
                <a:cubicBezTo>
                  <a:pt x="63" y="132"/>
                  <a:pt x="131" y="63"/>
                  <a:pt x="215" y="63"/>
                </a:cubicBezTo>
                <a:cubicBezTo>
                  <a:pt x="299" y="63"/>
                  <a:pt x="367" y="132"/>
                  <a:pt x="367" y="21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5" name="Freeform 329"/>
          <p:cNvSpPr>
            <a:spLocks noEditPoints="1"/>
          </p:cNvSpPr>
          <p:nvPr/>
        </p:nvSpPr>
        <p:spPr bwMode="auto">
          <a:xfrm>
            <a:off x="4765675" y="3943350"/>
            <a:ext cx="384175" cy="485775"/>
          </a:xfrm>
          <a:custGeom>
            <a:avLst/>
            <a:gdLst>
              <a:gd name="T0" fmla="*/ 439 w 511"/>
              <a:gd name="T1" fmla="*/ 3 h 645"/>
              <a:gd name="T2" fmla="*/ 287 w 511"/>
              <a:gd name="T3" fmla="*/ 51 h 645"/>
              <a:gd name="T4" fmla="*/ 277 w 511"/>
              <a:gd name="T5" fmla="*/ 72 h 645"/>
              <a:gd name="T6" fmla="*/ 286 w 511"/>
              <a:gd name="T7" fmla="*/ 101 h 645"/>
              <a:gd name="T8" fmla="*/ 307 w 511"/>
              <a:gd name="T9" fmla="*/ 112 h 645"/>
              <a:gd name="T10" fmla="*/ 369 w 511"/>
              <a:gd name="T11" fmla="*/ 93 h 645"/>
              <a:gd name="T12" fmla="*/ 320 w 511"/>
              <a:gd name="T13" fmla="*/ 187 h 645"/>
              <a:gd name="T14" fmla="*/ 49 w 511"/>
              <a:gd name="T15" fmla="*/ 306 h 645"/>
              <a:gd name="T16" fmla="*/ 161 w 511"/>
              <a:gd name="T17" fmla="*/ 595 h 645"/>
              <a:gd name="T18" fmla="*/ 451 w 511"/>
              <a:gd name="T19" fmla="*/ 484 h 645"/>
              <a:gd name="T20" fmla="*/ 378 w 511"/>
              <a:gd name="T21" fmla="*/ 216 h 645"/>
              <a:gd name="T22" fmla="*/ 427 w 511"/>
              <a:gd name="T23" fmla="*/ 123 h 645"/>
              <a:gd name="T24" fmla="*/ 446 w 511"/>
              <a:gd name="T25" fmla="*/ 185 h 645"/>
              <a:gd name="T26" fmla="*/ 468 w 511"/>
              <a:gd name="T27" fmla="*/ 196 h 645"/>
              <a:gd name="T28" fmla="*/ 497 w 511"/>
              <a:gd name="T29" fmla="*/ 187 h 645"/>
              <a:gd name="T30" fmla="*/ 508 w 511"/>
              <a:gd name="T31" fmla="*/ 165 h 645"/>
              <a:gd name="T32" fmla="*/ 474 w 511"/>
              <a:gd name="T33" fmla="*/ 59 h 645"/>
              <a:gd name="T34" fmla="*/ 474 w 511"/>
              <a:gd name="T35" fmla="*/ 59 h 645"/>
              <a:gd name="T36" fmla="*/ 460 w 511"/>
              <a:gd name="T37" fmla="*/ 13 h 645"/>
              <a:gd name="T38" fmla="*/ 439 w 511"/>
              <a:gd name="T39" fmla="*/ 3 h 645"/>
              <a:gd name="T40" fmla="*/ 392 w 511"/>
              <a:gd name="T41" fmla="*/ 458 h 645"/>
              <a:gd name="T42" fmla="*/ 187 w 511"/>
              <a:gd name="T43" fmla="*/ 537 h 645"/>
              <a:gd name="T44" fmla="*/ 108 w 511"/>
              <a:gd name="T45" fmla="*/ 332 h 645"/>
              <a:gd name="T46" fmla="*/ 313 w 511"/>
              <a:gd name="T47" fmla="*/ 253 h 645"/>
              <a:gd name="T48" fmla="*/ 392 w 511"/>
              <a:gd name="T49" fmla="*/ 45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1" h="645">
                <a:moveTo>
                  <a:pt x="439" y="3"/>
                </a:moveTo>
                <a:cubicBezTo>
                  <a:pt x="287" y="51"/>
                  <a:pt x="287" y="51"/>
                  <a:pt x="287" y="51"/>
                </a:cubicBezTo>
                <a:cubicBezTo>
                  <a:pt x="278" y="54"/>
                  <a:pt x="274" y="63"/>
                  <a:pt x="277" y="72"/>
                </a:cubicBezTo>
                <a:cubicBezTo>
                  <a:pt x="286" y="101"/>
                  <a:pt x="286" y="101"/>
                  <a:pt x="286" y="101"/>
                </a:cubicBezTo>
                <a:cubicBezTo>
                  <a:pt x="289" y="110"/>
                  <a:pt x="298" y="115"/>
                  <a:pt x="307" y="112"/>
                </a:cubicBezTo>
                <a:cubicBezTo>
                  <a:pt x="369" y="93"/>
                  <a:pt x="369" y="93"/>
                  <a:pt x="369" y="93"/>
                </a:cubicBezTo>
                <a:cubicBezTo>
                  <a:pt x="320" y="187"/>
                  <a:pt x="320" y="187"/>
                  <a:pt x="320" y="187"/>
                </a:cubicBezTo>
                <a:cubicBezTo>
                  <a:pt x="214" y="151"/>
                  <a:pt x="96" y="201"/>
                  <a:pt x="49" y="306"/>
                </a:cubicBezTo>
                <a:cubicBezTo>
                  <a:pt x="0" y="417"/>
                  <a:pt x="50" y="546"/>
                  <a:pt x="161" y="595"/>
                </a:cubicBezTo>
                <a:cubicBezTo>
                  <a:pt x="272" y="645"/>
                  <a:pt x="402" y="595"/>
                  <a:pt x="451" y="484"/>
                </a:cubicBezTo>
                <a:cubicBezTo>
                  <a:pt x="494" y="387"/>
                  <a:pt x="461" y="276"/>
                  <a:pt x="378" y="216"/>
                </a:cubicBezTo>
                <a:cubicBezTo>
                  <a:pt x="427" y="123"/>
                  <a:pt x="427" y="123"/>
                  <a:pt x="427" y="123"/>
                </a:cubicBezTo>
                <a:cubicBezTo>
                  <a:pt x="446" y="185"/>
                  <a:pt x="446" y="185"/>
                  <a:pt x="446" y="185"/>
                </a:cubicBezTo>
                <a:cubicBezTo>
                  <a:pt x="449" y="194"/>
                  <a:pt x="459" y="199"/>
                  <a:pt x="468" y="196"/>
                </a:cubicBezTo>
                <a:cubicBezTo>
                  <a:pt x="497" y="187"/>
                  <a:pt x="497" y="187"/>
                  <a:pt x="497" y="187"/>
                </a:cubicBezTo>
                <a:cubicBezTo>
                  <a:pt x="505" y="184"/>
                  <a:pt x="511" y="175"/>
                  <a:pt x="508" y="165"/>
                </a:cubicBezTo>
                <a:cubicBezTo>
                  <a:pt x="474" y="59"/>
                  <a:pt x="474" y="59"/>
                  <a:pt x="474" y="59"/>
                </a:cubicBezTo>
                <a:cubicBezTo>
                  <a:pt x="474" y="59"/>
                  <a:pt x="474" y="59"/>
                  <a:pt x="474" y="59"/>
                </a:cubicBezTo>
                <a:cubicBezTo>
                  <a:pt x="460" y="13"/>
                  <a:pt x="460" y="13"/>
                  <a:pt x="460" y="13"/>
                </a:cubicBezTo>
                <a:cubicBezTo>
                  <a:pt x="457" y="4"/>
                  <a:pt x="447" y="0"/>
                  <a:pt x="439" y="3"/>
                </a:cubicBezTo>
                <a:close/>
                <a:moveTo>
                  <a:pt x="392" y="458"/>
                </a:moveTo>
                <a:cubicBezTo>
                  <a:pt x="357" y="536"/>
                  <a:pt x="266" y="571"/>
                  <a:pt x="187" y="537"/>
                </a:cubicBezTo>
                <a:cubicBezTo>
                  <a:pt x="109" y="502"/>
                  <a:pt x="73" y="410"/>
                  <a:pt x="108" y="332"/>
                </a:cubicBezTo>
                <a:cubicBezTo>
                  <a:pt x="143" y="253"/>
                  <a:pt x="235" y="218"/>
                  <a:pt x="313" y="253"/>
                </a:cubicBezTo>
                <a:cubicBezTo>
                  <a:pt x="391" y="288"/>
                  <a:pt x="427" y="379"/>
                  <a:pt x="392" y="45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6" name="Group 227"/>
          <p:cNvGrpSpPr/>
          <p:nvPr/>
        </p:nvGrpSpPr>
        <p:grpSpPr>
          <a:xfrm>
            <a:off x="7747113" y="3235801"/>
            <a:ext cx="381000" cy="382588"/>
            <a:chOff x="3346450" y="4684713"/>
            <a:chExt cx="381000" cy="382588"/>
          </a:xfrm>
          <a:solidFill>
            <a:schemeClr val="accent1"/>
          </a:solidFill>
        </p:grpSpPr>
        <p:sp>
          <p:nvSpPr>
            <p:cNvPr id="357" name="Freeform 330"/>
            <p:cNvSpPr/>
            <p:nvPr/>
          </p:nvSpPr>
          <p:spPr bwMode="auto">
            <a:xfrm>
              <a:off x="3389313" y="4905375"/>
              <a:ext cx="115888" cy="115888"/>
            </a:xfrm>
            <a:custGeom>
              <a:avLst/>
              <a:gdLst>
                <a:gd name="T0" fmla="*/ 62 w 73"/>
                <a:gd name="T1" fmla="*/ 0 h 73"/>
                <a:gd name="T2" fmla="*/ 2 w 73"/>
                <a:gd name="T3" fmla="*/ 60 h 73"/>
                <a:gd name="T4" fmla="*/ 0 w 73"/>
                <a:gd name="T5" fmla="*/ 73 h 73"/>
                <a:gd name="T6" fmla="*/ 13 w 73"/>
                <a:gd name="T7" fmla="*/ 70 h 73"/>
                <a:gd name="T8" fmla="*/ 73 w 73"/>
                <a:gd name="T9" fmla="*/ 11 h 73"/>
                <a:gd name="T10" fmla="*/ 62 w 73"/>
                <a:gd name="T11" fmla="*/ 0 h 73"/>
              </a:gdLst>
              <a:ahLst/>
              <a:cxnLst>
                <a:cxn ang="0">
                  <a:pos x="T0" y="T1"/>
                </a:cxn>
                <a:cxn ang="0">
                  <a:pos x="T2" y="T3"/>
                </a:cxn>
                <a:cxn ang="0">
                  <a:pos x="T4" y="T5"/>
                </a:cxn>
                <a:cxn ang="0">
                  <a:pos x="T6" y="T7"/>
                </a:cxn>
                <a:cxn ang="0">
                  <a:pos x="T8" y="T9"/>
                </a:cxn>
                <a:cxn ang="0">
                  <a:pos x="T10" y="T11"/>
                </a:cxn>
              </a:cxnLst>
              <a:rect l="0" t="0" r="r" b="b"/>
              <a:pathLst>
                <a:path w="73" h="73">
                  <a:moveTo>
                    <a:pt x="62" y="0"/>
                  </a:moveTo>
                  <a:lnTo>
                    <a:pt x="2" y="60"/>
                  </a:lnTo>
                  <a:lnTo>
                    <a:pt x="0" y="73"/>
                  </a:lnTo>
                  <a:lnTo>
                    <a:pt x="13" y="70"/>
                  </a:lnTo>
                  <a:lnTo>
                    <a:pt x="73" y="11"/>
                  </a:lnTo>
                  <a:lnTo>
                    <a:pt x="6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8" name="Freeform 331"/>
            <p:cNvSpPr>
              <a:spLocks noEditPoints="1"/>
            </p:cNvSpPr>
            <p:nvPr/>
          </p:nvSpPr>
          <p:spPr bwMode="auto">
            <a:xfrm>
              <a:off x="3346450" y="4684713"/>
              <a:ext cx="381000" cy="382588"/>
            </a:xfrm>
            <a:custGeom>
              <a:avLst/>
              <a:gdLst>
                <a:gd name="T0" fmla="*/ 506 w 506"/>
                <a:gd name="T1" fmla="*/ 66 h 508"/>
                <a:gd name="T2" fmla="*/ 486 w 506"/>
                <a:gd name="T3" fmla="*/ 20 h 508"/>
                <a:gd name="T4" fmla="*/ 440 w 506"/>
                <a:gd name="T5" fmla="*/ 0 h 508"/>
                <a:gd name="T6" fmla="*/ 393 w 506"/>
                <a:gd name="T7" fmla="*/ 20 h 508"/>
                <a:gd name="T8" fmla="*/ 269 w 506"/>
                <a:gd name="T9" fmla="*/ 144 h 508"/>
                <a:gd name="T10" fmla="*/ 212 w 506"/>
                <a:gd name="T11" fmla="*/ 145 h 508"/>
                <a:gd name="T12" fmla="*/ 210 w 506"/>
                <a:gd name="T13" fmla="*/ 199 h 508"/>
                <a:gd name="T14" fmla="*/ 19 w 506"/>
                <a:gd name="T15" fmla="*/ 391 h 508"/>
                <a:gd name="T16" fmla="*/ 14 w 506"/>
                <a:gd name="T17" fmla="*/ 400 h 508"/>
                <a:gd name="T18" fmla="*/ 1 w 506"/>
                <a:gd name="T19" fmla="*/ 488 h 508"/>
                <a:gd name="T20" fmla="*/ 6 w 506"/>
                <a:gd name="T21" fmla="*/ 503 h 508"/>
                <a:gd name="T22" fmla="*/ 18 w 506"/>
                <a:gd name="T23" fmla="*/ 508 h 508"/>
                <a:gd name="T24" fmla="*/ 21 w 506"/>
                <a:gd name="T25" fmla="*/ 507 h 508"/>
                <a:gd name="T26" fmla="*/ 104 w 506"/>
                <a:gd name="T27" fmla="*/ 490 h 508"/>
                <a:gd name="T28" fmla="*/ 113 w 506"/>
                <a:gd name="T29" fmla="*/ 485 h 508"/>
                <a:gd name="T30" fmla="*/ 304 w 506"/>
                <a:gd name="T31" fmla="*/ 294 h 508"/>
                <a:gd name="T32" fmla="*/ 360 w 506"/>
                <a:gd name="T33" fmla="*/ 293 h 508"/>
                <a:gd name="T34" fmla="*/ 362 w 506"/>
                <a:gd name="T35" fmla="*/ 238 h 508"/>
                <a:gd name="T36" fmla="*/ 486 w 506"/>
                <a:gd name="T37" fmla="*/ 113 h 508"/>
                <a:gd name="T38" fmla="*/ 506 w 506"/>
                <a:gd name="T39" fmla="*/ 66 h 508"/>
                <a:gd name="T40" fmla="*/ 92 w 506"/>
                <a:gd name="T41" fmla="*/ 457 h 508"/>
                <a:gd name="T42" fmla="*/ 39 w 506"/>
                <a:gd name="T43" fmla="*/ 468 h 508"/>
                <a:gd name="T44" fmla="*/ 47 w 506"/>
                <a:gd name="T45" fmla="*/ 411 h 508"/>
                <a:gd name="T46" fmla="*/ 234 w 506"/>
                <a:gd name="T47" fmla="*/ 224 h 508"/>
                <a:gd name="T48" fmla="*/ 279 w 506"/>
                <a:gd name="T49" fmla="*/ 270 h 508"/>
                <a:gd name="T50" fmla="*/ 92 w 506"/>
                <a:gd name="T51" fmla="*/ 4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6" h="508">
                  <a:moveTo>
                    <a:pt x="506" y="66"/>
                  </a:moveTo>
                  <a:cubicBezTo>
                    <a:pt x="506" y="49"/>
                    <a:pt x="499" y="32"/>
                    <a:pt x="486" y="20"/>
                  </a:cubicBezTo>
                  <a:cubicBezTo>
                    <a:pt x="474" y="7"/>
                    <a:pt x="457" y="0"/>
                    <a:pt x="440" y="0"/>
                  </a:cubicBezTo>
                  <a:cubicBezTo>
                    <a:pt x="422" y="0"/>
                    <a:pt x="405" y="7"/>
                    <a:pt x="393" y="20"/>
                  </a:cubicBezTo>
                  <a:cubicBezTo>
                    <a:pt x="269" y="144"/>
                    <a:pt x="269" y="144"/>
                    <a:pt x="269" y="144"/>
                  </a:cubicBezTo>
                  <a:cubicBezTo>
                    <a:pt x="253" y="128"/>
                    <a:pt x="228" y="129"/>
                    <a:pt x="212" y="145"/>
                  </a:cubicBezTo>
                  <a:cubicBezTo>
                    <a:pt x="198" y="160"/>
                    <a:pt x="197" y="183"/>
                    <a:pt x="210" y="199"/>
                  </a:cubicBezTo>
                  <a:cubicBezTo>
                    <a:pt x="19" y="391"/>
                    <a:pt x="19" y="391"/>
                    <a:pt x="19" y="391"/>
                  </a:cubicBezTo>
                  <a:cubicBezTo>
                    <a:pt x="16" y="393"/>
                    <a:pt x="14" y="397"/>
                    <a:pt x="14" y="400"/>
                  </a:cubicBezTo>
                  <a:cubicBezTo>
                    <a:pt x="1" y="488"/>
                    <a:pt x="1" y="488"/>
                    <a:pt x="1" y="488"/>
                  </a:cubicBezTo>
                  <a:cubicBezTo>
                    <a:pt x="0" y="493"/>
                    <a:pt x="2" y="499"/>
                    <a:pt x="6" y="503"/>
                  </a:cubicBezTo>
                  <a:cubicBezTo>
                    <a:pt x="9" y="506"/>
                    <a:pt x="13" y="508"/>
                    <a:pt x="18" y="508"/>
                  </a:cubicBezTo>
                  <a:cubicBezTo>
                    <a:pt x="19" y="508"/>
                    <a:pt x="20" y="508"/>
                    <a:pt x="21" y="507"/>
                  </a:cubicBezTo>
                  <a:cubicBezTo>
                    <a:pt x="104" y="490"/>
                    <a:pt x="104" y="490"/>
                    <a:pt x="104" y="490"/>
                  </a:cubicBezTo>
                  <a:cubicBezTo>
                    <a:pt x="108" y="489"/>
                    <a:pt x="111" y="487"/>
                    <a:pt x="113" y="485"/>
                  </a:cubicBezTo>
                  <a:cubicBezTo>
                    <a:pt x="304" y="294"/>
                    <a:pt x="304" y="294"/>
                    <a:pt x="304" y="294"/>
                  </a:cubicBezTo>
                  <a:cubicBezTo>
                    <a:pt x="320" y="310"/>
                    <a:pt x="345" y="309"/>
                    <a:pt x="360" y="293"/>
                  </a:cubicBezTo>
                  <a:cubicBezTo>
                    <a:pt x="375" y="278"/>
                    <a:pt x="376" y="254"/>
                    <a:pt x="362" y="238"/>
                  </a:cubicBezTo>
                  <a:cubicBezTo>
                    <a:pt x="486" y="113"/>
                    <a:pt x="486" y="113"/>
                    <a:pt x="486" y="113"/>
                  </a:cubicBezTo>
                  <a:cubicBezTo>
                    <a:pt x="499" y="101"/>
                    <a:pt x="506" y="84"/>
                    <a:pt x="506" y="66"/>
                  </a:cubicBezTo>
                  <a:close/>
                  <a:moveTo>
                    <a:pt x="92" y="457"/>
                  </a:moveTo>
                  <a:cubicBezTo>
                    <a:pt x="39" y="468"/>
                    <a:pt x="39" y="468"/>
                    <a:pt x="39" y="468"/>
                  </a:cubicBezTo>
                  <a:cubicBezTo>
                    <a:pt x="47" y="411"/>
                    <a:pt x="47" y="411"/>
                    <a:pt x="47" y="411"/>
                  </a:cubicBezTo>
                  <a:cubicBezTo>
                    <a:pt x="234" y="224"/>
                    <a:pt x="234" y="224"/>
                    <a:pt x="234" y="224"/>
                  </a:cubicBezTo>
                  <a:cubicBezTo>
                    <a:pt x="279" y="270"/>
                    <a:pt x="279" y="270"/>
                    <a:pt x="279" y="270"/>
                  </a:cubicBezTo>
                  <a:lnTo>
                    <a:pt x="92" y="4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9" name="Group 230"/>
          <p:cNvGrpSpPr/>
          <p:nvPr/>
        </p:nvGrpSpPr>
        <p:grpSpPr>
          <a:xfrm>
            <a:off x="6974681" y="3282899"/>
            <a:ext cx="401638" cy="401638"/>
            <a:chOff x="2506662" y="4675188"/>
            <a:chExt cx="401638" cy="401638"/>
          </a:xfrm>
          <a:solidFill>
            <a:schemeClr val="accent1"/>
          </a:solidFill>
        </p:grpSpPr>
        <p:sp>
          <p:nvSpPr>
            <p:cNvPr id="360" name="Freeform 332"/>
            <p:cNvSpPr/>
            <p:nvPr/>
          </p:nvSpPr>
          <p:spPr bwMode="auto">
            <a:xfrm>
              <a:off x="2787650" y="4675188"/>
              <a:ext cx="120650" cy="117475"/>
            </a:xfrm>
            <a:custGeom>
              <a:avLst/>
              <a:gdLst>
                <a:gd name="T0" fmla="*/ 150 w 161"/>
                <a:gd name="T1" fmla="*/ 111 h 158"/>
                <a:gd name="T2" fmla="*/ 50 w 161"/>
                <a:gd name="T3" fmla="*/ 11 h 158"/>
                <a:gd name="T4" fmla="*/ 11 w 161"/>
                <a:gd name="T5" fmla="*/ 11 h 158"/>
                <a:gd name="T6" fmla="*/ 11 w 161"/>
                <a:gd name="T7" fmla="*/ 50 h 158"/>
                <a:gd name="T8" fmla="*/ 111 w 161"/>
                <a:gd name="T9" fmla="*/ 150 h 158"/>
                <a:gd name="T10" fmla="*/ 131 w 161"/>
                <a:gd name="T11" fmla="*/ 158 h 158"/>
                <a:gd name="T12" fmla="*/ 150 w 161"/>
                <a:gd name="T13" fmla="*/ 150 h 158"/>
                <a:gd name="T14" fmla="*/ 150 w 161"/>
                <a:gd name="T15" fmla="*/ 111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58">
                  <a:moveTo>
                    <a:pt x="150" y="111"/>
                  </a:moveTo>
                  <a:cubicBezTo>
                    <a:pt x="50" y="11"/>
                    <a:pt x="50" y="11"/>
                    <a:pt x="50" y="11"/>
                  </a:cubicBezTo>
                  <a:cubicBezTo>
                    <a:pt x="39" y="0"/>
                    <a:pt x="22" y="0"/>
                    <a:pt x="11" y="11"/>
                  </a:cubicBezTo>
                  <a:cubicBezTo>
                    <a:pt x="0" y="22"/>
                    <a:pt x="0" y="39"/>
                    <a:pt x="11" y="50"/>
                  </a:cubicBezTo>
                  <a:cubicBezTo>
                    <a:pt x="111" y="150"/>
                    <a:pt x="111" y="150"/>
                    <a:pt x="111" y="150"/>
                  </a:cubicBezTo>
                  <a:cubicBezTo>
                    <a:pt x="117" y="156"/>
                    <a:pt x="124" y="158"/>
                    <a:pt x="131" y="158"/>
                  </a:cubicBezTo>
                  <a:cubicBezTo>
                    <a:pt x="138" y="158"/>
                    <a:pt x="145" y="156"/>
                    <a:pt x="150" y="150"/>
                  </a:cubicBezTo>
                  <a:cubicBezTo>
                    <a:pt x="161" y="140"/>
                    <a:pt x="161" y="122"/>
                    <a:pt x="150" y="1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1" name="Freeform 333"/>
            <p:cNvSpPr>
              <a:spLocks noEditPoints="1"/>
            </p:cNvSpPr>
            <p:nvPr/>
          </p:nvSpPr>
          <p:spPr bwMode="auto">
            <a:xfrm>
              <a:off x="2506662" y="4748213"/>
              <a:ext cx="328613" cy="328613"/>
            </a:xfrm>
            <a:custGeom>
              <a:avLst/>
              <a:gdLst>
                <a:gd name="T0" fmla="*/ 398 w 437"/>
                <a:gd name="T1" fmla="*/ 0 h 438"/>
                <a:gd name="T2" fmla="*/ 344 w 437"/>
                <a:gd name="T3" fmla="*/ 54 h 438"/>
                <a:gd name="T4" fmla="*/ 313 w 437"/>
                <a:gd name="T5" fmla="*/ 23 h 438"/>
                <a:gd name="T6" fmla="*/ 287 w 437"/>
                <a:gd name="T7" fmla="*/ 23 h 438"/>
                <a:gd name="T8" fmla="*/ 88 w 437"/>
                <a:gd name="T9" fmla="*/ 222 h 438"/>
                <a:gd name="T10" fmla="*/ 82 w 437"/>
                <a:gd name="T11" fmla="*/ 235 h 438"/>
                <a:gd name="T12" fmla="*/ 82 w 437"/>
                <a:gd name="T13" fmla="*/ 323 h 438"/>
                <a:gd name="T14" fmla="*/ 3 w 437"/>
                <a:gd name="T15" fmla="*/ 419 h 438"/>
                <a:gd name="T16" fmla="*/ 3 w 437"/>
                <a:gd name="T17" fmla="*/ 432 h 438"/>
                <a:gd name="T18" fmla="*/ 18 w 437"/>
                <a:gd name="T19" fmla="*/ 434 h 438"/>
                <a:gd name="T20" fmla="*/ 114 w 437"/>
                <a:gd name="T21" fmla="*/ 354 h 438"/>
                <a:gd name="T22" fmla="*/ 202 w 437"/>
                <a:gd name="T23" fmla="*/ 354 h 438"/>
                <a:gd name="T24" fmla="*/ 215 w 437"/>
                <a:gd name="T25" fmla="*/ 349 h 438"/>
                <a:gd name="T26" fmla="*/ 414 w 437"/>
                <a:gd name="T27" fmla="*/ 150 h 438"/>
                <a:gd name="T28" fmla="*/ 414 w 437"/>
                <a:gd name="T29" fmla="*/ 124 h 438"/>
                <a:gd name="T30" fmla="*/ 383 w 437"/>
                <a:gd name="T31" fmla="*/ 93 h 438"/>
                <a:gd name="T32" fmla="*/ 437 w 437"/>
                <a:gd name="T33" fmla="*/ 39 h 438"/>
                <a:gd name="T34" fmla="*/ 398 w 437"/>
                <a:gd name="T35" fmla="*/ 0 h 438"/>
                <a:gd name="T36" fmla="*/ 194 w 437"/>
                <a:gd name="T37" fmla="*/ 317 h 438"/>
                <a:gd name="T38" fmla="*/ 119 w 437"/>
                <a:gd name="T39" fmla="*/ 317 h 438"/>
                <a:gd name="T40" fmla="*/ 119 w 437"/>
                <a:gd name="T41" fmla="*/ 243 h 438"/>
                <a:gd name="T42" fmla="*/ 139 w 437"/>
                <a:gd name="T43" fmla="*/ 224 h 438"/>
                <a:gd name="T44" fmla="*/ 167 w 437"/>
                <a:gd name="T45" fmla="*/ 252 h 438"/>
                <a:gd name="T46" fmla="*/ 173 w 437"/>
                <a:gd name="T47" fmla="*/ 255 h 438"/>
                <a:gd name="T48" fmla="*/ 180 w 437"/>
                <a:gd name="T49" fmla="*/ 252 h 438"/>
                <a:gd name="T50" fmla="*/ 180 w 437"/>
                <a:gd name="T51" fmla="*/ 239 h 438"/>
                <a:gd name="T52" fmla="*/ 152 w 437"/>
                <a:gd name="T53" fmla="*/ 211 h 438"/>
                <a:gd name="T54" fmla="*/ 179 w 437"/>
                <a:gd name="T55" fmla="*/ 183 h 438"/>
                <a:gd name="T56" fmla="*/ 189 w 437"/>
                <a:gd name="T57" fmla="*/ 193 h 438"/>
                <a:gd name="T58" fmla="*/ 196 w 437"/>
                <a:gd name="T59" fmla="*/ 196 h 438"/>
                <a:gd name="T60" fmla="*/ 202 w 437"/>
                <a:gd name="T61" fmla="*/ 193 h 438"/>
                <a:gd name="T62" fmla="*/ 202 w 437"/>
                <a:gd name="T63" fmla="*/ 180 h 438"/>
                <a:gd name="T64" fmla="*/ 192 w 437"/>
                <a:gd name="T65" fmla="*/ 170 h 438"/>
                <a:gd name="T66" fmla="*/ 220 w 437"/>
                <a:gd name="T67" fmla="*/ 142 h 438"/>
                <a:gd name="T68" fmla="*/ 248 w 437"/>
                <a:gd name="T69" fmla="*/ 171 h 438"/>
                <a:gd name="T70" fmla="*/ 255 w 437"/>
                <a:gd name="T71" fmla="*/ 173 h 438"/>
                <a:gd name="T72" fmla="*/ 261 w 437"/>
                <a:gd name="T73" fmla="*/ 171 h 438"/>
                <a:gd name="T74" fmla="*/ 261 w 437"/>
                <a:gd name="T75" fmla="*/ 158 h 438"/>
                <a:gd name="T76" fmla="*/ 233 w 437"/>
                <a:gd name="T77" fmla="*/ 129 h 438"/>
                <a:gd name="T78" fmla="*/ 261 w 437"/>
                <a:gd name="T79" fmla="*/ 102 h 438"/>
                <a:gd name="T80" fmla="*/ 270 w 437"/>
                <a:gd name="T81" fmla="*/ 112 h 438"/>
                <a:gd name="T82" fmla="*/ 277 w 437"/>
                <a:gd name="T83" fmla="*/ 114 h 438"/>
                <a:gd name="T84" fmla="*/ 283 w 437"/>
                <a:gd name="T85" fmla="*/ 112 h 438"/>
                <a:gd name="T86" fmla="*/ 283 w 437"/>
                <a:gd name="T87" fmla="*/ 99 h 438"/>
                <a:gd name="T88" fmla="*/ 274 w 437"/>
                <a:gd name="T89" fmla="*/ 89 h 438"/>
                <a:gd name="T90" fmla="*/ 300 w 437"/>
                <a:gd name="T91" fmla="*/ 62 h 438"/>
                <a:gd name="T92" fmla="*/ 375 w 437"/>
                <a:gd name="T93" fmla="*/ 137 h 438"/>
                <a:gd name="T94" fmla="*/ 194 w 437"/>
                <a:gd name="T95" fmla="*/ 3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438">
                  <a:moveTo>
                    <a:pt x="398" y="0"/>
                  </a:moveTo>
                  <a:cubicBezTo>
                    <a:pt x="344" y="54"/>
                    <a:pt x="344" y="54"/>
                    <a:pt x="344" y="54"/>
                  </a:cubicBezTo>
                  <a:cubicBezTo>
                    <a:pt x="313" y="23"/>
                    <a:pt x="313" y="23"/>
                    <a:pt x="313" y="23"/>
                  </a:cubicBezTo>
                  <a:cubicBezTo>
                    <a:pt x="306" y="16"/>
                    <a:pt x="295" y="16"/>
                    <a:pt x="287" y="23"/>
                  </a:cubicBezTo>
                  <a:cubicBezTo>
                    <a:pt x="88" y="222"/>
                    <a:pt x="88" y="222"/>
                    <a:pt x="88" y="222"/>
                  </a:cubicBezTo>
                  <a:cubicBezTo>
                    <a:pt x="84" y="226"/>
                    <a:pt x="82" y="230"/>
                    <a:pt x="82" y="235"/>
                  </a:cubicBezTo>
                  <a:cubicBezTo>
                    <a:pt x="82" y="323"/>
                    <a:pt x="82" y="323"/>
                    <a:pt x="82" y="323"/>
                  </a:cubicBezTo>
                  <a:cubicBezTo>
                    <a:pt x="3" y="419"/>
                    <a:pt x="3" y="419"/>
                    <a:pt x="3" y="419"/>
                  </a:cubicBezTo>
                  <a:cubicBezTo>
                    <a:pt x="0" y="423"/>
                    <a:pt x="0" y="428"/>
                    <a:pt x="3" y="432"/>
                  </a:cubicBezTo>
                  <a:cubicBezTo>
                    <a:pt x="7" y="437"/>
                    <a:pt x="14" y="438"/>
                    <a:pt x="18" y="434"/>
                  </a:cubicBezTo>
                  <a:cubicBezTo>
                    <a:pt x="114" y="354"/>
                    <a:pt x="114" y="354"/>
                    <a:pt x="114" y="354"/>
                  </a:cubicBezTo>
                  <a:cubicBezTo>
                    <a:pt x="202" y="354"/>
                    <a:pt x="202" y="354"/>
                    <a:pt x="202" y="354"/>
                  </a:cubicBezTo>
                  <a:cubicBezTo>
                    <a:pt x="207" y="354"/>
                    <a:pt x="211" y="352"/>
                    <a:pt x="215" y="349"/>
                  </a:cubicBezTo>
                  <a:cubicBezTo>
                    <a:pt x="414" y="150"/>
                    <a:pt x="414" y="150"/>
                    <a:pt x="414" y="150"/>
                  </a:cubicBezTo>
                  <a:cubicBezTo>
                    <a:pt x="421" y="142"/>
                    <a:pt x="421" y="131"/>
                    <a:pt x="414" y="124"/>
                  </a:cubicBezTo>
                  <a:cubicBezTo>
                    <a:pt x="383" y="93"/>
                    <a:pt x="383" y="93"/>
                    <a:pt x="383" y="93"/>
                  </a:cubicBezTo>
                  <a:cubicBezTo>
                    <a:pt x="437" y="39"/>
                    <a:pt x="437" y="39"/>
                    <a:pt x="437" y="39"/>
                  </a:cubicBezTo>
                  <a:lnTo>
                    <a:pt x="398" y="0"/>
                  </a:lnTo>
                  <a:close/>
                  <a:moveTo>
                    <a:pt x="194" y="317"/>
                  </a:moveTo>
                  <a:cubicBezTo>
                    <a:pt x="119" y="317"/>
                    <a:pt x="119" y="317"/>
                    <a:pt x="119" y="317"/>
                  </a:cubicBezTo>
                  <a:cubicBezTo>
                    <a:pt x="119" y="243"/>
                    <a:pt x="119" y="243"/>
                    <a:pt x="119" y="243"/>
                  </a:cubicBezTo>
                  <a:cubicBezTo>
                    <a:pt x="139" y="224"/>
                    <a:pt x="139" y="224"/>
                    <a:pt x="139" y="224"/>
                  </a:cubicBezTo>
                  <a:cubicBezTo>
                    <a:pt x="167" y="252"/>
                    <a:pt x="167" y="252"/>
                    <a:pt x="167" y="252"/>
                  </a:cubicBezTo>
                  <a:cubicBezTo>
                    <a:pt x="169" y="254"/>
                    <a:pt x="171" y="255"/>
                    <a:pt x="173" y="255"/>
                  </a:cubicBezTo>
                  <a:cubicBezTo>
                    <a:pt x="176" y="255"/>
                    <a:pt x="178" y="254"/>
                    <a:pt x="180" y="252"/>
                  </a:cubicBezTo>
                  <a:cubicBezTo>
                    <a:pt x="184" y="248"/>
                    <a:pt x="184" y="243"/>
                    <a:pt x="180" y="239"/>
                  </a:cubicBezTo>
                  <a:cubicBezTo>
                    <a:pt x="152" y="211"/>
                    <a:pt x="152" y="211"/>
                    <a:pt x="152" y="211"/>
                  </a:cubicBezTo>
                  <a:cubicBezTo>
                    <a:pt x="179" y="183"/>
                    <a:pt x="179" y="183"/>
                    <a:pt x="179" y="183"/>
                  </a:cubicBezTo>
                  <a:cubicBezTo>
                    <a:pt x="189" y="193"/>
                    <a:pt x="189" y="193"/>
                    <a:pt x="189" y="193"/>
                  </a:cubicBezTo>
                  <a:cubicBezTo>
                    <a:pt x="191" y="195"/>
                    <a:pt x="193" y="196"/>
                    <a:pt x="196" y="196"/>
                  </a:cubicBezTo>
                  <a:cubicBezTo>
                    <a:pt x="198" y="196"/>
                    <a:pt x="200" y="195"/>
                    <a:pt x="202" y="193"/>
                  </a:cubicBezTo>
                  <a:cubicBezTo>
                    <a:pt x="206" y="189"/>
                    <a:pt x="206" y="183"/>
                    <a:pt x="202" y="180"/>
                  </a:cubicBezTo>
                  <a:cubicBezTo>
                    <a:pt x="192" y="170"/>
                    <a:pt x="192" y="170"/>
                    <a:pt x="192" y="170"/>
                  </a:cubicBezTo>
                  <a:cubicBezTo>
                    <a:pt x="220" y="142"/>
                    <a:pt x="220" y="142"/>
                    <a:pt x="220" y="142"/>
                  </a:cubicBezTo>
                  <a:cubicBezTo>
                    <a:pt x="248" y="171"/>
                    <a:pt x="248" y="171"/>
                    <a:pt x="248" y="171"/>
                  </a:cubicBezTo>
                  <a:cubicBezTo>
                    <a:pt x="250" y="173"/>
                    <a:pt x="252" y="173"/>
                    <a:pt x="255" y="173"/>
                  </a:cubicBezTo>
                  <a:cubicBezTo>
                    <a:pt x="257" y="173"/>
                    <a:pt x="259" y="173"/>
                    <a:pt x="261" y="171"/>
                  </a:cubicBezTo>
                  <a:cubicBezTo>
                    <a:pt x="265" y="167"/>
                    <a:pt x="265" y="161"/>
                    <a:pt x="261" y="158"/>
                  </a:cubicBezTo>
                  <a:cubicBezTo>
                    <a:pt x="233" y="129"/>
                    <a:pt x="233" y="129"/>
                    <a:pt x="233" y="129"/>
                  </a:cubicBezTo>
                  <a:cubicBezTo>
                    <a:pt x="261" y="102"/>
                    <a:pt x="261" y="102"/>
                    <a:pt x="261" y="102"/>
                  </a:cubicBezTo>
                  <a:cubicBezTo>
                    <a:pt x="270" y="112"/>
                    <a:pt x="270" y="112"/>
                    <a:pt x="270" y="112"/>
                  </a:cubicBezTo>
                  <a:cubicBezTo>
                    <a:pt x="272" y="113"/>
                    <a:pt x="274" y="114"/>
                    <a:pt x="277" y="114"/>
                  </a:cubicBezTo>
                  <a:cubicBezTo>
                    <a:pt x="279" y="114"/>
                    <a:pt x="281" y="113"/>
                    <a:pt x="283" y="112"/>
                  </a:cubicBezTo>
                  <a:cubicBezTo>
                    <a:pt x="287" y="108"/>
                    <a:pt x="287" y="102"/>
                    <a:pt x="283" y="99"/>
                  </a:cubicBezTo>
                  <a:cubicBezTo>
                    <a:pt x="274" y="89"/>
                    <a:pt x="274" y="89"/>
                    <a:pt x="274" y="89"/>
                  </a:cubicBezTo>
                  <a:cubicBezTo>
                    <a:pt x="300" y="62"/>
                    <a:pt x="300" y="62"/>
                    <a:pt x="300" y="62"/>
                  </a:cubicBezTo>
                  <a:cubicBezTo>
                    <a:pt x="375" y="137"/>
                    <a:pt x="375" y="137"/>
                    <a:pt x="375" y="137"/>
                  </a:cubicBezTo>
                  <a:lnTo>
                    <a:pt x="194" y="3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2" name="Freeform 334"/>
            <p:cNvSpPr/>
            <p:nvPr/>
          </p:nvSpPr>
          <p:spPr bwMode="auto">
            <a:xfrm>
              <a:off x="2638425" y="4843463"/>
              <a:ext cx="134938" cy="134938"/>
            </a:xfrm>
            <a:custGeom>
              <a:avLst/>
              <a:gdLst>
                <a:gd name="T0" fmla="*/ 4 w 180"/>
                <a:gd name="T1" fmla="*/ 176 h 179"/>
                <a:gd name="T2" fmla="*/ 10 w 180"/>
                <a:gd name="T3" fmla="*/ 179 h 179"/>
                <a:gd name="T4" fmla="*/ 16 w 180"/>
                <a:gd name="T5" fmla="*/ 176 h 179"/>
                <a:gd name="T6" fmla="*/ 177 w 180"/>
                <a:gd name="T7" fmla="*/ 15 h 179"/>
                <a:gd name="T8" fmla="*/ 177 w 180"/>
                <a:gd name="T9" fmla="*/ 3 h 179"/>
                <a:gd name="T10" fmla="*/ 165 w 180"/>
                <a:gd name="T11" fmla="*/ 3 h 179"/>
                <a:gd name="T12" fmla="*/ 4 w 180"/>
                <a:gd name="T13" fmla="*/ 164 h 179"/>
                <a:gd name="T14" fmla="*/ 4 w 180"/>
                <a:gd name="T15" fmla="*/ 17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9">
                  <a:moveTo>
                    <a:pt x="4" y="176"/>
                  </a:moveTo>
                  <a:cubicBezTo>
                    <a:pt x="5" y="178"/>
                    <a:pt x="7" y="179"/>
                    <a:pt x="10" y="179"/>
                  </a:cubicBezTo>
                  <a:cubicBezTo>
                    <a:pt x="12" y="179"/>
                    <a:pt x="14" y="178"/>
                    <a:pt x="16" y="176"/>
                  </a:cubicBezTo>
                  <a:cubicBezTo>
                    <a:pt x="177" y="15"/>
                    <a:pt x="177" y="15"/>
                    <a:pt x="177" y="15"/>
                  </a:cubicBezTo>
                  <a:cubicBezTo>
                    <a:pt x="180" y="12"/>
                    <a:pt x="180" y="6"/>
                    <a:pt x="177" y="3"/>
                  </a:cubicBezTo>
                  <a:cubicBezTo>
                    <a:pt x="173" y="0"/>
                    <a:pt x="168" y="0"/>
                    <a:pt x="165" y="3"/>
                  </a:cubicBezTo>
                  <a:cubicBezTo>
                    <a:pt x="4" y="164"/>
                    <a:pt x="4" y="164"/>
                    <a:pt x="4" y="164"/>
                  </a:cubicBezTo>
                  <a:cubicBezTo>
                    <a:pt x="0" y="167"/>
                    <a:pt x="0" y="173"/>
                    <a:pt x="4" y="1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3" name="Group 234"/>
          <p:cNvGrpSpPr/>
          <p:nvPr/>
        </p:nvGrpSpPr>
        <p:grpSpPr>
          <a:xfrm>
            <a:off x="6271990" y="3252135"/>
            <a:ext cx="365125" cy="400050"/>
            <a:chOff x="1693862" y="4675188"/>
            <a:chExt cx="365125" cy="400050"/>
          </a:xfrm>
          <a:solidFill>
            <a:schemeClr val="accent1"/>
          </a:solidFill>
        </p:grpSpPr>
        <p:sp>
          <p:nvSpPr>
            <p:cNvPr id="364" name="Freeform 335"/>
            <p:cNvSpPr/>
            <p:nvPr/>
          </p:nvSpPr>
          <p:spPr bwMode="auto">
            <a:xfrm>
              <a:off x="1811337" y="4675188"/>
              <a:ext cx="130175" cy="130175"/>
            </a:xfrm>
            <a:custGeom>
              <a:avLst/>
              <a:gdLst>
                <a:gd name="T0" fmla="*/ 92 w 174"/>
                <a:gd name="T1" fmla="*/ 171 h 173"/>
                <a:gd name="T2" fmla="*/ 171 w 174"/>
                <a:gd name="T3" fmla="*/ 82 h 173"/>
                <a:gd name="T4" fmla="*/ 82 w 174"/>
                <a:gd name="T5" fmla="*/ 3 h 173"/>
                <a:gd name="T6" fmla="*/ 3 w 174"/>
                <a:gd name="T7" fmla="*/ 92 h 173"/>
                <a:gd name="T8" fmla="*/ 92 w 174"/>
                <a:gd name="T9" fmla="*/ 171 h 173"/>
              </a:gdLst>
              <a:ahLst/>
              <a:cxnLst>
                <a:cxn ang="0">
                  <a:pos x="T0" y="T1"/>
                </a:cxn>
                <a:cxn ang="0">
                  <a:pos x="T2" y="T3"/>
                </a:cxn>
                <a:cxn ang="0">
                  <a:pos x="T4" y="T5"/>
                </a:cxn>
                <a:cxn ang="0">
                  <a:pos x="T6" y="T7"/>
                </a:cxn>
                <a:cxn ang="0">
                  <a:pos x="T8" y="T9"/>
                </a:cxn>
              </a:cxnLst>
              <a:rect l="0" t="0" r="r" b="b"/>
              <a:pathLst>
                <a:path w="174" h="173">
                  <a:moveTo>
                    <a:pt x="92" y="171"/>
                  </a:moveTo>
                  <a:cubicBezTo>
                    <a:pt x="138" y="168"/>
                    <a:pt x="174" y="128"/>
                    <a:pt x="171" y="82"/>
                  </a:cubicBezTo>
                  <a:cubicBezTo>
                    <a:pt x="168" y="36"/>
                    <a:pt x="128" y="0"/>
                    <a:pt x="82" y="3"/>
                  </a:cubicBezTo>
                  <a:cubicBezTo>
                    <a:pt x="36" y="6"/>
                    <a:pt x="0" y="46"/>
                    <a:pt x="3" y="92"/>
                  </a:cubicBezTo>
                  <a:cubicBezTo>
                    <a:pt x="6" y="138"/>
                    <a:pt x="46" y="173"/>
                    <a:pt x="92" y="17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5" name="Freeform 336"/>
            <p:cNvSpPr/>
            <p:nvPr/>
          </p:nvSpPr>
          <p:spPr bwMode="auto">
            <a:xfrm>
              <a:off x="1693862" y="4826000"/>
              <a:ext cx="365125" cy="249238"/>
            </a:xfrm>
            <a:custGeom>
              <a:avLst/>
              <a:gdLst>
                <a:gd name="T0" fmla="*/ 457 w 486"/>
                <a:gd name="T1" fmla="*/ 129 h 331"/>
                <a:gd name="T2" fmla="*/ 254 w 486"/>
                <a:gd name="T3" fmla="*/ 0 h 331"/>
                <a:gd name="T4" fmla="*/ 254 w 486"/>
                <a:gd name="T5" fmla="*/ 106 h 331"/>
                <a:gd name="T6" fmla="*/ 254 w 486"/>
                <a:gd name="T7" fmla="*/ 107 h 331"/>
                <a:gd name="T8" fmla="*/ 257 w 486"/>
                <a:gd name="T9" fmla="*/ 108 h 331"/>
                <a:gd name="T10" fmla="*/ 263 w 486"/>
                <a:gd name="T11" fmla="*/ 110 h 331"/>
                <a:gd name="T12" fmla="*/ 276 w 486"/>
                <a:gd name="T13" fmla="*/ 66 h 331"/>
                <a:gd name="T14" fmla="*/ 346 w 486"/>
                <a:gd name="T15" fmla="*/ 234 h 331"/>
                <a:gd name="T16" fmla="*/ 279 w 486"/>
                <a:gd name="T17" fmla="*/ 212 h 331"/>
                <a:gd name="T18" fmla="*/ 267 w 486"/>
                <a:gd name="T19" fmla="*/ 185 h 331"/>
                <a:gd name="T20" fmla="*/ 264 w 486"/>
                <a:gd name="T21" fmla="*/ 137 h 331"/>
                <a:gd name="T22" fmla="*/ 262 w 486"/>
                <a:gd name="T23" fmla="*/ 136 h 331"/>
                <a:gd name="T24" fmla="*/ 222 w 486"/>
                <a:gd name="T25" fmla="*/ 136 h 331"/>
                <a:gd name="T26" fmla="*/ 219 w 486"/>
                <a:gd name="T27" fmla="*/ 185 h 331"/>
                <a:gd name="T28" fmla="*/ 207 w 486"/>
                <a:gd name="T29" fmla="*/ 212 h 331"/>
                <a:gd name="T30" fmla="*/ 140 w 486"/>
                <a:gd name="T31" fmla="*/ 234 h 331"/>
                <a:gd name="T32" fmla="*/ 210 w 486"/>
                <a:gd name="T33" fmla="*/ 66 h 331"/>
                <a:gd name="T34" fmla="*/ 223 w 486"/>
                <a:gd name="T35" fmla="*/ 110 h 331"/>
                <a:gd name="T36" fmla="*/ 229 w 486"/>
                <a:gd name="T37" fmla="*/ 108 h 331"/>
                <a:gd name="T38" fmla="*/ 231 w 486"/>
                <a:gd name="T39" fmla="*/ 107 h 331"/>
                <a:gd name="T40" fmla="*/ 231 w 486"/>
                <a:gd name="T41" fmla="*/ 106 h 331"/>
                <a:gd name="T42" fmla="*/ 231 w 486"/>
                <a:gd name="T43" fmla="*/ 104 h 331"/>
                <a:gd name="T44" fmla="*/ 231 w 486"/>
                <a:gd name="T45" fmla="*/ 0 h 331"/>
                <a:gd name="T46" fmla="*/ 29 w 486"/>
                <a:gd name="T47" fmla="*/ 129 h 331"/>
                <a:gd name="T48" fmla="*/ 0 w 486"/>
                <a:gd name="T49" fmla="*/ 331 h 331"/>
                <a:gd name="T50" fmla="*/ 69 w 486"/>
                <a:gd name="T51" fmla="*/ 331 h 331"/>
                <a:gd name="T52" fmla="*/ 100 w 486"/>
                <a:gd name="T53" fmla="*/ 159 h 331"/>
                <a:gd name="T54" fmla="*/ 110 w 486"/>
                <a:gd name="T55" fmla="*/ 151 h 331"/>
                <a:gd name="T56" fmla="*/ 117 w 486"/>
                <a:gd name="T57" fmla="*/ 160 h 331"/>
                <a:gd name="T58" fmla="*/ 109 w 486"/>
                <a:gd name="T59" fmla="*/ 331 h 331"/>
                <a:gd name="T60" fmla="*/ 218 w 486"/>
                <a:gd name="T61" fmla="*/ 331 h 331"/>
                <a:gd name="T62" fmla="*/ 242 w 486"/>
                <a:gd name="T63" fmla="*/ 331 h 331"/>
                <a:gd name="T64" fmla="*/ 377 w 486"/>
                <a:gd name="T65" fmla="*/ 331 h 331"/>
                <a:gd name="T66" fmla="*/ 369 w 486"/>
                <a:gd name="T67" fmla="*/ 160 h 331"/>
                <a:gd name="T68" fmla="*/ 376 w 486"/>
                <a:gd name="T69" fmla="*/ 151 h 331"/>
                <a:gd name="T70" fmla="*/ 386 w 486"/>
                <a:gd name="T71" fmla="*/ 159 h 331"/>
                <a:gd name="T72" fmla="*/ 417 w 486"/>
                <a:gd name="T73" fmla="*/ 331 h 331"/>
                <a:gd name="T74" fmla="*/ 486 w 486"/>
                <a:gd name="T75" fmla="*/ 331 h 331"/>
                <a:gd name="T76" fmla="*/ 457 w 486"/>
                <a:gd name="T77" fmla="*/ 12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6" h="331">
                  <a:moveTo>
                    <a:pt x="457" y="129"/>
                  </a:moveTo>
                  <a:cubicBezTo>
                    <a:pt x="432" y="23"/>
                    <a:pt x="349" y="1"/>
                    <a:pt x="254" y="0"/>
                  </a:cubicBezTo>
                  <a:cubicBezTo>
                    <a:pt x="254" y="106"/>
                    <a:pt x="254" y="106"/>
                    <a:pt x="254" y="106"/>
                  </a:cubicBezTo>
                  <a:cubicBezTo>
                    <a:pt x="254" y="106"/>
                    <a:pt x="254" y="107"/>
                    <a:pt x="254" y="107"/>
                  </a:cubicBezTo>
                  <a:cubicBezTo>
                    <a:pt x="255" y="108"/>
                    <a:pt x="256" y="108"/>
                    <a:pt x="257" y="108"/>
                  </a:cubicBezTo>
                  <a:cubicBezTo>
                    <a:pt x="259" y="109"/>
                    <a:pt x="261" y="109"/>
                    <a:pt x="263" y="110"/>
                  </a:cubicBezTo>
                  <a:cubicBezTo>
                    <a:pt x="264" y="86"/>
                    <a:pt x="267" y="67"/>
                    <a:pt x="276" y="66"/>
                  </a:cubicBezTo>
                  <a:cubicBezTo>
                    <a:pt x="342" y="62"/>
                    <a:pt x="372" y="222"/>
                    <a:pt x="346" y="234"/>
                  </a:cubicBezTo>
                  <a:cubicBezTo>
                    <a:pt x="326" y="243"/>
                    <a:pt x="297" y="226"/>
                    <a:pt x="279" y="212"/>
                  </a:cubicBezTo>
                  <a:cubicBezTo>
                    <a:pt x="269" y="205"/>
                    <a:pt x="268" y="195"/>
                    <a:pt x="267" y="185"/>
                  </a:cubicBezTo>
                  <a:cubicBezTo>
                    <a:pt x="266" y="173"/>
                    <a:pt x="264" y="155"/>
                    <a:pt x="264" y="137"/>
                  </a:cubicBezTo>
                  <a:cubicBezTo>
                    <a:pt x="263" y="137"/>
                    <a:pt x="263" y="136"/>
                    <a:pt x="262" y="136"/>
                  </a:cubicBezTo>
                  <a:cubicBezTo>
                    <a:pt x="249" y="131"/>
                    <a:pt x="235" y="131"/>
                    <a:pt x="222" y="136"/>
                  </a:cubicBezTo>
                  <a:cubicBezTo>
                    <a:pt x="222" y="154"/>
                    <a:pt x="220" y="173"/>
                    <a:pt x="219" y="185"/>
                  </a:cubicBezTo>
                  <a:cubicBezTo>
                    <a:pt x="218" y="195"/>
                    <a:pt x="217" y="205"/>
                    <a:pt x="207" y="212"/>
                  </a:cubicBezTo>
                  <a:cubicBezTo>
                    <a:pt x="189" y="226"/>
                    <a:pt x="160" y="243"/>
                    <a:pt x="140" y="234"/>
                  </a:cubicBezTo>
                  <a:cubicBezTo>
                    <a:pt x="114" y="222"/>
                    <a:pt x="144" y="62"/>
                    <a:pt x="210" y="66"/>
                  </a:cubicBezTo>
                  <a:cubicBezTo>
                    <a:pt x="219" y="67"/>
                    <a:pt x="222" y="86"/>
                    <a:pt x="223" y="110"/>
                  </a:cubicBezTo>
                  <a:cubicBezTo>
                    <a:pt x="225" y="109"/>
                    <a:pt x="227" y="108"/>
                    <a:pt x="229" y="108"/>
                  </a:cubicBezTo>
                  <a:cubicBezTo>
                    <a:pt x="230" y="108"/>
                    <a:pt x="231" y="108"/>
                    <a:pt x="231" y="107"/>
                  </a:cubicBezTo>
                  <a:cubicBezTo>
                    <a:pt x="231" y="107"/>
                    <a:pt x="231" y="106"/>
                    <a:pt x="231" y="106"/>
                  </a:cubicBezTo>
                  <a:cubicBezTo>
                    <a:pt x="231" y="104"/>
                    <a:pt x="231" y="104"/>
                    <a:pt x="231" y="104"/>
                  </a:cubicBezTo>
                  <a:cubicBezTo>
                    <a:pt x="231" y="0"/>
                    <a:pt x="231" y="0"/>
                    <a:pt x="231" y="0"/>
                  </a:cubicBezTo>
                  <a:cubicBezTo>
                    <a:pt x="136" y="1"/>
                    <a:pt x="54" y="23"/>
                    <a:pt x="29" y="129"/>
                  </a:cubicBezTo>
                  <a:cubicBezTo>
                    <a:pt x="0" y="331"/>
                    <a:pt x="0" y="331"/>
                    <a:pt x="0" y="331"/>
                  </a:cubicBezTo>
                  <a:cubicBezTo>
                    <a:pt x="69" y="331"/>
                    <a:pt x="69" y="331"/>
                    <a:pt x="69" y="331"/>
                  </a:cubicBezTo>
                  <a:cubicBezTo>
                    <a:pt x="100" y="159"/>
                    <a:pt x="100" y="159"/>
                    <a:pt x="100" y="159"/>
                  </a:cubicBezTo>
                  <a:cubicBezTo>
                    <a:pt x="102" y="154"/>
                    <a:pt x="105" y="151"/>
                    <a:pt x="110" y="151"/>
                  </a:cubicBezTo>
                  <a:cubicBezTo>
                    <a:pt x="114" y="152"/>
                    <a:pt x="118" y="154"/>
                    <a:pt x="117" y="160"/>
                  </a:cubicBezTo>
                  <a:cubicBezTo>
                    <a:pt x="109" y="331"/>
                    <a:pt x="109" y="331"/>
                    <a:pt x="109" y="331"/>
                  </a:cubicBezTo>
                  <a:cubicBezTo>
                    <a:pt x="218" y="331"/>
                    <a:pt x="218" y="331"/>
                    <a:pt x="218" y="331"/>
                  </a:cubicBezTo>
                  <a:cubicBezTo>
                    <a:pt x="242" y="331"/>
                    <a:pt x="242" y="331"/>
                    <a:pt x="242" y="331"/>
                  </a:cubicBezTo>
                  <a:cubicBezTo>
                    <a:pt x="377" y="331"/>
                    <a:pt x="377" y="331"/>
                    <a:pt x="377" y="331"/>
                  </a:cubicBezTo>
                  <a:cubicBezTo>
                    <a:pt x="369" y="160"/>
                    <a:pt x="369" y="160"/>
                    <a:pt x="369" y="160"/>
                  </a:cubicBezTo>
                  <a:cubicBezTo>
                    <a:pt x="368" y="154"/>
                    <a:pt x="372" y="152"/>
                    <a:pt x="376" y="151"/>
                  </a:cubicBezTo>
                  <a:cubicBezTo>
                    <a:pt x="381" y="151"/>
                    <a:pt x="384" y="154"/>
                    <a:pt x="386" y="159"/>
                  </a:cubicBezTo>
                  <a:cubicBezTo>
                    <a:pt x="417" y="331"/>
                    <a:pt x="417" y="331"/>
                    <a:pt x="417" y="331"/>
                  </a:cubicBezTo>
                  <a:cubicBezTo>
                    <a:pt x="486" y="331"/>
                    <a:pt x="486" y="331"/>
                    <a:pt x="486" y="331"/>
                  </a:cubicBezTo>
                  <a:lnTo>
                    <a:pt x="457" y="12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6" name="Group 237"/>
          <p:cNvGrpSpPr/>
          <p:nvPr/>
        </p:nvGrpSpPr>
        <p:grpSpPr>
          <a:xfrm>
            <a:off x="5556995" y="3222752"/>
            <a:ext cx="338138" cy="436563"/>
            <a:chOff x="879475" y="4657725"/>
            <a:chExt cx="338138" cy="436563"/>
          </a:xfrm>
          <a:solidFill>
            <a:schemeClr val="accent1"/>
          </a:solidFill>
        </p:grpSpPr>
        <p:sp>
          <p:nvSpPr>
            <p:cNvPr id="367" name="Oval 337"/>
            <p:cNvSpPr>
              <a:spLocks noChangeArrowheads="1"/>
            </p:cNvSpPr>
            <p:nvPr/>
          </p:nvSpPr>
          <p:spPr bwMode="auto">
            <a:xfrm>
              <a:off x="984250" y="4657725"/>
              <a:ext cx="74613" cy="746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8" name="Freeform 338"/>
            <p:cNvSpPr>
              <a:spLocks noEditPoints="1"/>
            </p:cNvSpPr>
            <p:nvPr/>
          </p:nvSpPr>
          <p:spPr bwMode="auto">
            <a:xfrm>
              <a:off x="879475" y="4738688"/>
              <a:ext cx="338138" cy="355600"/>
            </a:xfrm>
            <a:custGeom>
              <a:avLst/>
              <a:gdLst>
                <a:gd name="T0" fmla="*/ 444 w 450"/>
                <a:gd name="T1" fmla="*/ 439 h 474"/>
                <a:gd name="T2" fmla="*/ 398 w 450"/>
                <a:gd name="T3" fmla="*/ 261 h 474"/>
                <a:gd name="T4" fmla="*/ 344 w 450"/>
                <a:gd name="T5" fmla="*/ 217 h 474"/>
                <a:gd name="T6" fmla="*/ 229 w 450"/>
                <a:gd name="T7" fmla="*/ 205 h 474"/>
                <a:gd name="T8" fmla="*/ 226 w 450"/>
                <a:gd name="T9" fmla="*/ 159 h 474"/>
                <a:gd name="T10" fmla="*/ 333 w 450"/>
                <a:gd name="T11" fmla="*/ 160 h 474"/>
                <a:gd name="T12" fmla="*/ 333 w 450"/>
                <a:gd name="T13" fmla="*/ 125 h 474"/>
                <a:gd name="T14" fmla="*/ 222 w 450"/>
                <a:gd name="T15" fmla="*/ 116 h 474"/>
                <a:gd name="T16" fmla="*/ 218 w 450"/>
                <a:gd name="T17" fmla="*/ 63 h 474"/>
                <a:gd name="T18" fmla="*/ 181 w 450"/>
                <a:gd name="T19" fmla="*/ 14 h 474"/>
                <a:gd name="T20" fmla="*/ 147 w 450"/>
                <a:gd name="T21" fmla="*/ 62 h 474"/>
                <a:gd name="T22" fmla="*/ 147 w 450"/>
                <a:gd name="T23" fmla="*/ 124 h 474"/>
                <a:gd name="T24" fmla="*/ 0 w 450"/>
                <a:gd name="T25" fmla="*/ 298 h 474"/>
                <a:gd name="T26" fmla="*/ 176 w 450"/>
                <a:gd name="T27" fmla="*/ 474 h 474"/>
                <a:gd name="T28" fmla="*/ 352 w 450"/>
                <a:gd name="T29" fmla="*/ 311 h 474"/>
                <a:gd name="T30" fmla="*/ 410 w 450"/>
                <a:gd name="T31" fmla="*/ 448 h 474"/>
                <a:gd name="T32" fmla="*/ 444 w 450"/>
                <a:gd name="T33" fmla="*/ 439 h 474"/>
                <a:gd name="T34" fmla="*/ 176 w 450"/>
                <a:gd name="T35" fmla="*/ 429 h 474"/>
                <a:gd name="T36" fmla="*/ 45 w 450"/>
                <a:gd name="T37" fmla="*/ 298 h 474"/>
                <a:gd name="T38" fmla="*/ 147 w 450"/>
                <a:gd name="T39" fmla="*/ 170 h 474"/>
                <a:gd name="T40" fmla="*/ 147 w 450"/>
                <a:gd name="T41" fmla="*/ 219 h 474"/>
                <a:gd name="T42" fmla="*/ 198 w 450"/>
                <a:gd name="T43" fmla="*/ 279 h 474"/>
                <a:gd name="T44" fmla="*/ 306 w 450"/>
                <a:gd name="T45" fmla="*/ 279 h 474"/>
                <a:gd name="T46" fmla="*/ 307 w 450"/>
                <a:gd name="T47" fmla="*/ 298 h 474"/>
                <a:gd name="T48" fmla="*/ 176 w 450"/>
                <a:gd name="T49" fmla="*/ 4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0" h="474">
                  <a:moveTo>
                    <a:pt x="444" y="439"/>
                  </a:moveTo>
                  <a:cubicBezTo>
                    <a:pt x="398" y="261"/>
                    <a:pt x="398" y="261"/>
                    <a:pt x="398" y="261"/>
                  </a:cubicBezTo>
                  <a:cubicBezTo>
                    <a:pt x="391" y="236"/>
                    <a:pt x="370" y="219"/>
                    <a:pt x="344" y="217"/>
                  </a:cubicBezTo>
                  <a:cubicBezTo>
                    <a:pt x="229" y="205"/>
                    <a:pt x="229" y="205"/>
                    <a:pt x="229" y="205"/>
                  </a:cubicBezTo>
                  <a:cubicBezTo>
                    <a:pt x="226" y="159"/>
                    <a:pt x="226" y="159"/>
                    <a:pt x="226" y="159"/>
                  </a:cubicBezTo>
                  <a:cubicBezTo>
                    <a:pt x="333" y="160"/>
                    <a:pt x="333" y="160"/>
                    <a:pt x="333" y="160"/>
                  </a:cubicBezTo>
                  <a:cubicBezTo>
                    <a:pt x="356" y="160"/>
                    <a:pt x="356" y="127"/>
                    <a:pt x="333" y="125"/>
                  </a:cubicBezTo>
                  <a:cubicBezTo>
                    <a:pt x="222" y="116"/>
                    <a:pt x="222" y="116"/>
                    <a:pt x="222" y="116"/>
                  </a:cubicBezTo>
                  <a:cubicBezTo>
                    <a:pt x="218" y="63"/>
                    <a:pt x="218" y="63"/>
                    <a:pt x="218" y="63"/>
                  </a:cubicBezTo>
                  <a:cubicBezTo>
                    <a:pt x="216" y="39"/>
                    <a:pt x="201" y="23"/>
                    <a:pt x="181" y="14"/>
                  </a:cubicBezTo>
                  <a:cubicBezTo>
                    <a:pt x="148" y="0"/>
                    <a:pt x="147" y="29"/>
                    <a:pt x="147" y="62"/>
                  </a:cubicBezTo>
                  <a:cubicBezTo>
                    <a:pt x="147" y="124"/>
                    <a:pt x="147" y="124"/>
                    <a:pt x="147" y="124"/>
                  </a:cubicBezTo>
                  <a:cubicBezTo>
                    <a:pt x="63" y="138"/>
                    <a:pt x="0" y="211"/>
                    <a:pt x="0" y="298"/>
                  </a:cubicBezTo>
                  <a:cubicBezTo>
                    <a:pt x="0" y="395"/>
                    <a:pt x="79" y="474"/>
                    <a:pt x="176" y="474"/>
                  </a:cubicBezTo>
                  <a:cubicBezTo>
                    <a:pt x="269" y="474"/>
                    <a:pt x="345" y="402"/>
                    <a:pt x="352" y="311"/>
                  </a:cubicBezTo>
                  <a:cubicBezTo>
                    <a:pt x="410" y="448"/>
                    <a:pt x="410" y="448"/>
                    <a:pt x="410" y="448"/>
                  </a:cubicBezTo>
                  <a:cubicBezTo>
                    <a:pt x="419" y="469"/>
                    <a:pt x="450" y="462"/>
                    <a:pt x="444" y="439"/>
                  </a:cubicBezTo>
                  <a:close/>
                  <a:moveTo>
                    <a:pt x="176" y="429"/>
                  </a:moveTo>
                  <a:cubicBezTo>
                    <a:pt x="104" y="429"/>
                    <a:pt x="45" y="370"/>
                    <a:pt x="45" y="298"/>
                  </a:cubicBezTo>
                  <a:cubicBezTo>
                    <a:pt x="45" y="236"/>
                    <a:pt x="89" y="183"/>
                    <a:pt x="147" y="170"/>
                  </a:cubicBezTo>
                  <a:cubicBezTo>
                    <a:pt x="147" y="219"/>
                    <a:pt x="147" y="219"/>
                    <a:pt x="147" y="219"/>
                  </a:cubicBezTo>
                  <a:cubicBezTo>
                    <a:pt x="147" y="251"/>
                    <a:pt x="164" y="280"/>
                    <a:pt x="198" y="279"/>
                  </a:cubicBezTo>
                  <a:cubicBezTo>
                    <a:pt x="306" y="279"/>
                    <a:pt x="306" y="279"/>
                    <a:pt x="306" y="279"/>
                  </a:cubicBezTo>
                  <a:cubicBezTo>
                    <a:pt x="307" y="285"/>
                    <a:pt x="307" y="291"/>
                    <a:pt x="307" y="298"/>
                  </a:cubicBezTo>
                  <a:cubicBezTo>
                    <a:pt x="307" y="370"/>
                    <a:pt x="248" y="429"/>
                    <a:pt x="176" y="4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9" name="Group 240"/>
          <p:cNvGrpSpPr/>
          <p:nvPr/>
        </p:nvGrpSpPr>
        <p:grpSpPr>
          <a:xfrm>
            <a:off x="8530860" y="3987306"/>
            <a:ext cx="171450" cy="433388"/>
            <a:chOff x="131762" y="4659313"/>
            <a:chExt cx="171450" cy="433388"/>
          </a:xfrm>
          <a:solidFill>
            <a:schemeClr val="accent1"/>
          </a:solidFill>
        </p:grpSpPr>
        <p:sp>
          <p:nvSpPr>
            <p:cNvPr id="370" name="Freeform 339"/>
            <p:cNvSpPr>
              <a:spLocks noEditPoints="1"/>
            </p:cNvSpPr>
            <p:nvPr/>
          </p:nvSpPr>
          <p:spPr bwMode="auto">
            <a:xfrm>
              <a:off x="131762" y="4659313"/>
              <a:ext cx="171450" cy="433388"/>
            </a:xfrm>
            <a:custGeom>
              <a:avLst/>
              <a:gdLst>
                <a:gd name="T0" fmla="*/ 182 w 228"/>
                <a:gd name="T1" fmla="*/ 374 h 578"/>
                <a:gd name="T2" fmla="*/ 182 w 228"/>
                <a:gd name="T3" fmla="*/ 37 h 578"/>
                <a:gd name="T4" fmla="*/ 146 w 228"/>
                <a:gd name="T5" fmla="*/ 0 h 578"/>
                <a:gd name="T6" fmla="*/ 82 w 228"/>
                <a:gd name="T7" fmla="*/ 0 h 578"/>
                <a:gd name="T8" fmla="*/ 46 w 228"/>
                <a:gd name="T9" fmla="*/ 37 h 578"/>
                <a:gd name="T10" fmla="*/ 46 w 228"/>
                <a:gd name="T11" fmla="*/ 374 h 578"/>
                <a:gd name="T12" fmla="*/ 0 w 228"/>
                <a:gd name="T13" fmla="*/ 464 h 578"/>
                <a:gd name="T14" fmla="*/ 114 w 228"/>
                <a:gd name="T15" fmla="*/ 578 h 578"/>
                <a:gd name="T16" fmla="*/ 228 w 228"/>
                <a:gd name="T17" fmla="*/ 464 h 578"/>
                <a:gd name="T18" fmla="*/ 182 w 228"/>
                <a:gd name="T19" fmla="*/ 374 h 578"/>
                <a:gd name="T20" fmla="*/ 114 w 228"/>
                <a:gd name="T21" fmla="*/ 542 h 578"/>
                <a:gd name="T22" fmla="*/ 36 w 228"/>
                <a:gd name="T23" fmla="*/ 464 h 578"/>
                <a:gd name="T24" fmla="*/ 73 w 228"/>
                <a:gd name="T25" fmla="*/ 398 h 578"/>
                <a:gd name="T26" fmla="*/ 81 w 228"/>
                <a:gd name="T27" fmla="*/ 393 h 578"/>
                <a:gd name="T28" fmla="*/ 81 w 228"/>
                <a:gd name="T29" fmla="*/ 37 h 578"/>
                <a:gd name="T30" fmla="*/ 82 w 228"/>
                <a:gd name="T31" fmla="*/ 36 h 578"/>
                <a:gd name="T32" fmla="*/ 146 w 228"/>
                <a:gd name="T33" fmla="*/ 36 h 578"/>
                <a:gd name="T34" fmla="*/ 147 w 228"/>
                <a:gd name="T35" fmla="*/ 37 h 578"/>
                <a:gd name="T36" fmla="*/ 147 w 228"/>
                <a:gd name="T37" fmla="*/ 393 h 578"/>
                <a:gd name="T38" fmla="*/ 155 w 228"/>
                <a:gd name="T39" fmla="*/ 398 h 578"/>
                <a:gd name="T40" fmla="*/ 192 w 228"/>
                <a:gd name="T41" fmla="*/ 464 h 578"/>
                <a:gd name="T42" fmla="*/ 114 w 228"/>
                <a:gd name="T43" fmla="*/ 54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578">
                  <a:moveTo>
                    <a:pt x="182" y="374"/>
                  </a:moveTo>
                  <a:cubicBezTo>
                    <a:pt x="182" y="37"/>
                    <a:pt x="182" y="37"/>
                    <a:pt x="182" y="37"/>
                  </a:cubicBezTo>
                  <a:cubicBezTo>
                    <a:pt x="182" y="16"/>
                    <a:pt x="166" y="0"/>
                    <a:pt x="146" y="0"/>
                  </a:cubicBezTo>
                  <a:cubicBezTo>
                    <a:pt x="82" y="0"/>
                    <a:pt x="82" y="0"/>
                    <a:pt x="82" y="0"/>
                  </a:cubicBezTo>
                  <a:cubicBezTo>
                    <a:pt x="62" y="0"/>
                    <a:pt x="46" y="16"/>
                    <a:pt x="46" y="37"/>
                  </a:cubicBezTo>
                  <a:cubicBezTo>
                    <a:pt x="46" y="374"/>
                    <a:pt x="46" y="374"/>
                    <a:pt x="46" y="374"/>
                  </a:cubicBezTo>
                  <a:cubicBezTo>
                    <a:pt x="17" y="396"/>
                    <a:pt x="0" y="429"/>
                    <a:pt x="0" y="464"/>
                  </a:cubicBezTo>
                  <a:cubicBezTo>
                    <a:pt x="0" y="527"/>
                    <a:pt x="51" y="578"/>
                    <a:pt x="114" y="578"/>
                  </a:cubicBezTo>
                  <a:cubicBezTo>
                    <a:pt x="177" y="578"/>
                    <a:pt x="228" y="527"/>
                    <a:pt x="228" y="464"/>
                  </a:cubicBezTo>
                  <a:cubicBezTo>
                    <a:pt x="228" y="429"/>
                    <a:pt x="211" y="396"/>
                    <a:pt x="182" y="374"/>
                  </a:cubicBezTo>
                  <a:close/>
                  <a:moveTo>
                    <a:pt x="114" y="542"/>
                  </a:moveTo>
                  <a:cubicBezTo>
                    <a:pt x="71" y="542"/>
                    <a:pt x="36" y="507"/>
                    <a:pt x="36" y="464"/>
                  </a:cubicBezTo>
                  <a:cubicBezTo>
                    <a:pt x="36" y="438"/>
                    <a:pt x="50" y="413"/>
                    <a:pt x="73" y="398"/>
                  </a:cubicBezTo>
                  <a:cubicBezTo>
                    <a:pt x="81" y="393"/>
                    <a:pt x="81" y="393"/>
                    <a:pt x="81" y="393"/>
                  </a:cubicBezTo>
                  <a:cubicBezTo>
                    <a:pt x="81" y="37"/>
                    <a:pt x="81" y="37"/>
                    <a:pt x="81" y="37"/>
                  </a:cubicBezTo>
                  <a:cubicBezTo>
                    <a:pt x="81" y="36"/>
                    <a:pt x="82" y="36"/>
                    <a:pt x="82" y="36"/>
                  </a:cubicBezTo>
                  <a:cubicBezTo>
                    <a:pt x="146" y="36"/>
                    <a:pt x="146" y="36"/>
                    <a:pt x="146" y="36"/>
                  </a:cubicBezTo>
                  <a:cubicBezTo>
                    <a:pt x="146" y="36"/>
                    <a:pt x="147" y="36"/>
                    <a:pt x="147" y="37"/>
                  </a:cubicBezTo>
                  <a:cubicBezTo>
                    <a:pt x="147" y="393"/>
                    <a:pt x="147" y="393"/>
                    <a:pt x="147" y="393"/>
                  </a:cubicBezTo>
                  <a:cubicBezTo>
                    <a:pt x="155" y="398"/>
                    <a:pt x="155" y="398"/>
                    <a:pt x="155" y="398"/>
                  </a:cubicBezTo>
                  <a:cubicBezTo>
                    <a:pt x="178" y="413"/>
                    <a:pt x="192" y="438"/>
                    <a:pt x="192" y="464"/>
                  </a:cubicBezTo>
                  <a:cubicBezTo>
                    <a:pt x="192" y="507"/>
                    <a:pt x="157" y="542"/>
                    <a:pt x="114" y="54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1" name="Freeform 340"/>
            <p:cNvSpPr/>
            <p:nvPr/>
          </p:nvSpPr>
          <p:spPr bwMode="auto">
            <a:xfrm>
              <a:off x="171450" y="4802188"/>
              <a:ext cx="92075" cy="252413"/>
            </a:xfrm>
            <a:custGeom>
              <a:avLst/>
              <a:gdLst>
                <a:gd name="T0" fmla="*/ 93 w 122"/>
                <a:gd name="T1" fmla="*/ 223 h 336"/>
                <a:gd name="T2" fmla="*/ 77 w 122"/>
                <a:gd name="T3" fmla="*/ 213 h 336"/>
                <a:gd name="T4" fmla="*/ 77 w 122"/>
                <a:gd name="T5" fmla="*/ 0 h 336"/>
                <a:gd name="T6" fmla="*/ 45 w 122"/>
                <a:gd name="T7" fmla="*/ 0 h 336"/>
                <a:gd name="T8" fmla="*/ 45 w 122"/>
                <a:gd name="T9" fmla="*/ 213 h 336"/>
                <a:gd name="T10" fmla="*/ 29 w 122"/>
                <a:gd name="T11" fmla="*/ 223 h 336"/>
                <a:gd name="T12" fmla="*/ 0 w 122"/>
                <a:gd name="T13" fmla="*/ 275 h 336"/>
                <a:gd name="T14" fmla="*/ 61 w 122"/>
                <a:gd name="T15" fmla="*/ 336 h 336"/>
                <a:gd name="T16" fmla="*/ 122 w 122"/>
                <a:gd name="T17" fmla="*/ 275 h 336"/>
                <a:gd name="T18" fmla="*/ 93 w 122"/>
                <a:gd name="T19" fmla="*/ 22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336">
                  <a:moveTo>
                    <a:pt x="93" y="223"/>
                  </a:moveTo>
                  <a:cubicBezTo>
                    <a:pt x="77" y="213"/>
                    <a:pt x="77" y="213"/>
                    <a:pt x="77" y="213"/>
                  </a:cubicBezTo>
                  <a:cubicBezTo>
                    <a:pt x="77" y="0"/>
                    <a:pt x="77" y="0"/>
                    <a:pt x="77" y="0"/>
                  </a:cubicBezTo>
                  <a:cubicBezTo>
                    <a:pt x="45" y="0"/>
                    <a:pt x="45" y="0"/>
                    <a:pt x="45" y="0"/>
                  </a:cubicBezTo>
                  <a:cubicBezTo>
                    <a:pt x="45" y="213"/>
                    <a:pt x="45" y="213"/>
                    <a:pt x="45" y="213"/>
                  </a:cubicBezTo>
                  <a:cubicBezTo>
                    <a:pt x="29" y="223"/>
                    <a:pt x="29" y="223"/>
                    <a:pt x="29" y="223"/>
                  </a:cubicBezTo>
                  <a:cubicBezTo>
                    <a:pt x="11" y="235"/>
                    <a:pt x="0" y="254"/>
                    <a:pt x="0" y="275"/>
                  </a:cubicBezTo>
                  <a:cubicBezTo>
                    <a:pt x="0" y="309"/>
                    <a:pt x="27" y="336"/>
                    <a:pt x="61" y="336"/>
                  </a:cubicBezTo>
                  <a:cubicBezTo>
                    <a:pt x="95" y="336"/>
                    <a:pt x="122" y="309"/>
                    <a:pt x="122" y="275"/>
                  </a:cubicBezTo>
                  <a:cubicBezTo>
                    <a:pt x="122" y="254"/>
                    <a:pt x="112" y="235"/>
                    <a:pt x="93" y="22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2" name="Group 243"/>
          <p:cNvGrpSpPr/>
          <p:nvPr/>
        </p:nvGrpSpPr>
        <p:grpSpPr>
          <a:xfrm>
            <a:off x="5610695" y="1109643"/>
            <a:ext cx="207963" cy="393700"/>
            <a:chOff x="942975" y="5508625"/>
            <a:chExt cx="207963" cy="393700"/>
          </a:xfrm>
          <a:solidFill>
            <a:schemeClr val="accent1"/>
          </a:solidFill>
        </p:grpSpPr>
        <p:sp>
          <p:nvSpPr>
            <p:cNvPr id="373" name="Freeform 343"/>
            <p:cNvSpPr/>
            <p:nvPr/>
          </p:nvSpPr>
          <p:spPr bwMode="auto">
            <a:xfrm>
              <a:off x="974725" y="5508625"/>
              <a:ext cx="147638" cy="111125"/>
            </a:xfrm>
            <a:custGeom>
              <a:avLst/>
              <a:gdLst>
                <a:gd name="T0" fmla="*/ 23 w 195"/>
                <a:gd name="T1" fmla="*/ 146 h 146"/>
                <a:gd name="T2" fmla="*/ 176 w 195"/>
                <a:gd name="T3" fmla="*/ 146 h 146"/>
                <a:gd name="T4" fmla="*/ 195 w 195"/>
                <a:gd name="T5" fmla="*/ 134 h 146"/>
                <a:gd name="T6" fmla="*/ 195 w 195"/>
                <a:gd name="T7" fmla="*/ 60 h 146"/>
                <a:gd name="T8" fmla="*/ 195 w 195"/>
                <a:gd name="T9" fmla="*/ 57 h 146"/>
                <a:gd name="T10" fmla="*/ 195 w 195"/>
                <a:gd name="T11" fmla="*/ 55 h 146"/>
                <a:gd name="T12" fmla="*/ 195 w 195"/>
                <a:gd name="T13" fmla="*/ 55 h 146"/>
                <a:gd name="T14" fmla="*/ 104 w 195"/>
                <a:gd name="T15" fmla="*/ 2 h 146"/>
                <a:gd name="T16" fmla="*/ 1 w 195"/>
                <a:gd name="T17" fmla="*/ 55 h 146"/>
                <a:gd name="T18" fmla="*/ 1 w 195"/>
                <a:gd name="T19" fmla="*/ 55 h 146"/>
                <a:gd name="T20" fmla="*/ 0 w 195"/>
                <a:gd name="T21" fmla="*/ 55 h 146"/>
                <a:gd name="T22" fmla="*/ 0 w 195"/>
                <a:gd name="T23" fmla="*/ 57 h 146"/>
                <a:gd name="T24" fmla="*/ 0 w 195"/>
                <a:gd name="T25" fmla="*/ 59 h 146"/>
                <a:gd name="T26" fmla="*/ 0 w 195"/>
                <a:gd name="T27" fmla="*/ 135 h 146"/>
                <a:gd name="T28" fmla="*/ 23 w 195"/>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46">
                  <a:moveTo>
                    <a:pt x="23" y="146"/>
                  </a:moveTo>
                  <a:cubicBezTo>
                    <a:pt x="176" y="146"/>
                    <a:pt x="176" y="146"/>
                    <a:pt x="176" y="146"/>
                  </a:cubicBezTo>
                  <a:cubicBezTo>
                    <a:pt x="188" y="146"/>
                    <a:pt x="195" y="142"/>
                    <a:pt x="195" y="134"/>
                  </a:cubicBezTo>
                  <a:cubicBezTo>
                    <a:pt x="195" y="60"/>
                    <a:pt x="195" y="60"/>
                    <a:pt x="195" y="60"/>
                  </a:cubicBezTo>
                  <a:cubicBezTo>
                    <a:pt x="195" y="59"/>
                    <a:pt x="195" y="58"/>
                    <a:pt x="195" y="57"/>
                  </a:cubicBezTo>
                  <a:cubicBezTo>
                    <a:pt x="195" y="55"/>
                    <a:pt x="195" y="55"/>
                    <a:pt x="195" y="55"/>
                  </a:cubicBezTo>
                  <a:cubicBezTo>
                    <a:pt x="195" y="55"/>
                    <a:pt x="195" y="55"/>
                    <a:pt x="195" y="55"/>
                  </a:cubicBezTo>
                  <a:cubicBezTo>
                    <a:pt x="192" y="27"/>
                    <a:pt x="153" y="4"/>
                    <a:pt x="104" y="2"/>
                  </a:cubicBezTo>
                  <a:cubicBezTo>
                    <a:pt x="50" y="0"/>
                    <a:pt x="4" y="24"/>
                    <a:pt x="1" y="55"/>
                  </a:cubicBezTo>
                  <a:cubicBezTo>
                    <a:pt x="1" y="55"/>
                    <a:pt x="1" y="55"/>
                    <a:pt x="1" y="55"/>
                  </a:cubicBezTo>
                  <a:cubicBezTo>
                    <a:pt x="0" y="55"/>
                    <a:pt x="0" y="55"/>
                    <a:pt x="0" y="55"/>
                  </a:cubicBezTo>
                  <a:cubicBezTo>
                    <a:pt x="0" y="57"/>
                    <a:pt x="0" y="57"/>
                    <a:pt x="0" y="57"/>
                  </a:cubicBezTo>
                  <a:cubicBezTo>
                    <a:pt x="0" y="59"/>
                    <a:pt x="0" y="59"/>
                    <a:pt x="0" y="59"/>
                  </a:cubicBezTo>
                  <a:cubicBezTo>
                    <a:pt x="0" y="135"/>
                    <a:pt x="0" y="135"/>
                    <a:pt x="0" y="135"/>
                  </a:cubicBezTo>
                  <a:cubicBezTo>
                    <a:pt x="0" y="145"/>
                    <a:pt x="9" y="146"/>
                    <a:pt x="23" y="14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4" name="Freeform 344"/>
            <p:cNvSpPr>
              <a:spLocks noEditPoints="1"/>
            </p:cNvSpPr>
            <p:nvPr/>
          </p:nvSpPr>
          <p:spPr bwMode="auto">
            <a:xfrm>
              <a:off x="942975" y="5607050"/>
              <a:ext cx="207963" cy="295275"/>
            </a:xfrm>
            <a:custGeom>
              <a:avLst/>
              <a:gdLst>
                <a:gd name="T0" fmla="*/ 276 w 276"/>
                <a:gd name="T1" fmla="*/ 147 h 393"/>
                <a:gd name="T2" fmla="*/ 0 w 276"/>
                <a:gd name="T3" fmla="*/ 146 h 393"/>
                <a:gd name="T4" fmla="*/ 0 w 276"/>
                <a:gd name="T5" fmla="*/ 147 h 393"/>
                <a:gd name="T6" fmla="*/ 0 w 276"/>
                <a:gd name="T7" fmla="*/ 147 h 393"/>
                <a:gd name="T8" fmla="*/ 0 w 276"/>
                <a:gd name="T9" fmla="*/ 152 h 393"/>
                <a:gd name="T10" fmla="*/ 0 w 276"/>
                <a:gd name="T11" fmla="*/ 157 h 393"/>
                <a:gd name="T12" fmla="*/ 0 w 276"/>
                <a:gd name="T13" fmla="*/ 367 h 393"/>
                <a:gd name="T14" fmla="*/ 32 w 276"/>
                <a:gd name="T15" fmla="*/ 393 h 393"/>
                <a:gd name="T16" fmla="*/ 249 w 276"/>
                <a:gd name="T17" fmla="*/ 393 h 393"/>
                <a:gd name="T18" fmla="*/ 276 w 276"/>
                <a:gd name="T19" fmla="*/ 363 h 393"/>
                <a:gd name="T20" fmla="*/ 276 w 276"/>
                <a:gd name="T21" fmla="*/ 159 h 393"/>
                <a:gd name="T22" fmla="*/ 276 w 276"/>
                <a:gd name="T23" fmla="*/ 151 h 393"/>
                <a:gd name="T24" fmla="*/ 276 w 276"/>
                <a:gd name="T25" fmla="*/ 147 h 393"/>
                <a:gd name="T26" fmla="*/ 229 w 276"/>
                <a:gd name="T27" fmla="*/ 242 h 393"/>
                <a:gd name="T28" fmla="*/ 218 w 276"/>
                <a:gd name="T29" fmla="*/ 253 h 393"/>
                <a:gd name="T30" fmla="*/ 174 w 276"/>
                <a:gd name="T31" fmla="*/ 253 h 393"/>
                <a:gd name="T32" fmla="*/ 174 w 276"/>
                <a:gd name="T33" fmla="*/ 298 h 393"/>
                <a:gd name="T34" fmla="*/ 163 w 276"/>
                <a:gd name="T35" fmla="*/ 309 h 393"/>
                <a:gd name="T36" fmla="*/ 116 w 276"/>
                <a:gd name="T37" fmla="*/ 309 h 393"/>
                <a:gd name="T38" fmla="*/ 105 w 276"/>
                <a:gd name="T39" fmla="*/ 298 h 393"/>
                <a:gd name="T40" fmla="*/ 105 w 276"/>
                <a:gd name="T41" fmla="*/ 253 h 393"/>
                <a:gd name="T42" fmla="*/ 60 w 276"/>
                <a:gd name="T43" fmla="*/ 253 h 393"/>
                <a:gd name="T44" fmla="*/ 49 w 276"/>
                <a:gd name="T45" fmla="*/ 242 h 393"/>
                <a:gd name="T46" fmla="*/ 49 w 276"/>
                <a:gd name="T47" fmla="*/ 195 h 393"/>
                <a:gd name="T48" fmla="*/ 60 w 276"/>
                <a:gd name="T49" fmla="*/ 184 h 393"/>
                <a:gd name="T50" fmla="*/ 105 w 276"/>
                <a:gd name="T51" fmla="*/ 184 h 393"/>
                <a:gd name="T52" fmla="*/ 105 w 276"/>
                <a:gd name="T53" fmla="*/ 140 h 393"/>
                <a:gd name="T54" fmla="*/ 116 w 276"/>
                <a:gd name="T55" fmla="*/ 129 h 393"/>
                <a:gd name="T56" fmla="*/ 163 w 276"/>
                <a:gd name="T57" fmla="*/ 129 h 393"/>
                <a:gd name="T58" fmla="*/ 174 w 276"/>
                <a:gd name="T59" fmla="*/ 140 h 393"/>
                <a:gd name="T60" fmla="*/ 174 w 276"/>
                <a:gd name="T61" fmla="*/ 184 h 393"/>
                <a:gd name="T62" fmla="*/ 218 w 276"/>
                <a:gd name="T63" fmla="*/ 184 h 393"/>
                <a:gd name="T64" fmla="*/ 229 w 276"/>
                <a:gd name="T65" fmla="*/ 195 h 393"/>
                <a:gd name="T66" fmla="*/ 229 w 276"/>
                <a:gd name="T67" fmla="*/ 24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6" h="393">
                  <a:moveTo>
                    <a:pt x="276" y="147"/>
                  </a:moveTo>
                  <a:cubicBezTo>
                    <a:pt x="269" y="2"/>
                    <a:pt x="13" y="0"/>
                    <a:pt x="0" y="146"/>
                  </a:cubicBezTo>
                  <a:cubicBezTo>
                    <a:pt x="0" y="147"/>
                    <a:pt x="0" y="147"/>
                    <a:pt x="0" y="147"/>
                  </a:cubicBezTo>
                  <a:cubicBezTo>
                    <a:pt x="0" y="147"/>
                    <a:pt x="0" y="147"/>
                    <a:pt x="0" y="147"/>
                  </a:cubicBezTo>
                  <a:cubicBezTo>
                    <a:pt x="0" y="152"/>
                    <a:pt x="0" y="152"/>
                    <a:pt x="0" y="152"/>
                  </a:cubicBezTo>
                  <a:cubicBezTo>
                    <a:pt x="0" y="157"/>
                    <a:pt x="0" y="157"/>
                    <a:pt x="0" y="157"/>
                  </a:cubicBezTo>
                  <a:cubicBezTo>
                    <a:pt x="0" y="367"/>
                    <a:pt x="0" y="367"/>
                    <a:pt x="0" y="367"/>
                  </a:cubicBezTo>
                  <a:cubicBezTo>
                    <a:pt x="0" y="390"/>
                    <a:pt x="13" y="393"/>
                    <a:pt x="32" y="393"/>
                  </a:cubicBezTo>
                  <a:cubicBezTo>
                    <a:pt x="249" y="393"/>
                    <a:pt x="249" y="393"/>
                    <a:pt x="249" y="393"/>
                  </a:cubicBezTo>
                  <a:cubicBezTo>
                    <a:pt x="266" y="393"/>
                    <a:pt x="276" y="384"/>
                    <a:pt x="276" y="363"/>
                  </a:cubicBezTo>
                  <a:cubicBezTo>
                    <a:pt x="276" y="159"/>
                    <a:pt x="276" y="159"/>
                    <a:pt x="276" y="159"/>
                  </a:cubicBezTo>
                  <a:cubicBezTo>
                    <a:pt x="276" y="156"/>
                    <a:pt x="276" y="153"/>
                    <a:pt x="276" y="151"/>
                  </a:cubicBezTo>
                  <a:cubicBezTo>
                    <a:pt x="276" y="147"/>
                    <a:pt x="276" y="147"/>
                    <a:pt x="276" y="147"/>
                  </a:cubicBezTo>
                  <a:close/>
                  <a:moveTo>
                    <a:pt x="229" y="242"/>
                  </a:moveTo>
                  <a:cubicBezTo>
                    <a:pt x="229" y="248"/>
                    <a:pt x="224" y="253"/>
                    <a:pt x="218" y="253"/>
                  </a:cubicBezTo>
                  <a:cubicBezTo>
                    <a:pt x="174" y="253"/>
                    <a:pt x="174" y="253"/>
                    <a:pt x="174" y="253"/>
                  </a:cubicBezTo>
                  <a:cubicBezTo>
                    <a:pt x="174" y="298"/>
                    <a:pt x="174" y="298"/>
                    <a:pt x="174" y="298"/>
                  </a:cubicBezTo>
                  <a:cubicBezTo>
                    <a:pt x="174" y="304"/>
                    <a:pt x="169" y="309"/>
                    <a:pt x="163" y="309"/>
                  </a:cubicBezTo>
                  <a:cubicBezTo>
                    <a:pt x="116" y="309"/>
                    <a:pt x="116" y="309"/>
                    <a:pt x="116" y="309"/>
                  </a:cubicBezTo>
                  <a:cubicBezTo>
                    <a:pt x="110" y="309"/>
                    <a:pt x="105" y="304"/>
                    <a:pt x="105" y="298"/>
                  </a:cubicBezTo>
                  <a:cubicBezTo>
                    <a:pt x="105" y="253"/>
                    <a:pt x="105" y="253"/>
                    <a:pt x="105" y="253"/>
                  </a:cubicBezTo>
                  <a:cubicBezTo>
                    <a:pt x="60" y="253"/>
                    <a:pt x="60" y="253"/>
                    <a:pt x="60" y="253"/>
                  </a:cubicBezTo>
                  <a:cubicBezTo>
                    <a:pt x="54" y="253"/>
                    <a:pt x="49" y="248"/>
                    <a:pt x="49" y="242"/>
                  </a:cubicBezTo>
                  <a:cubicBezTo>
                    <a:pt x="49" y="195"/>
                    <a:pt x="49" y="195"/>
                    <a:pt x="49" y="195"/>
                  </a:cubicBezTo>
                  <a:cubicBezTo>
                    <a:pt x="49" y="189"/>
                    <a:pt x="54" y="184"/>
                    <a:pt x="60" y="184"/>
                  </a:cubicBezTo>
                  <a:cubicBezTo>
                    <a:pt x="105" y="184"/>
                    <a:pt x="105" y="184"/>
                    <a:pt x="105" y="184"/>
                  </a:cubicBezTo>
                  <a:cubicBezTo>
                    <a:pt x="105" y="140"/>
                    <a:pt x="105" y="140"/>
                    <a:pt x="105" y="140"/>
                  </a:cubicBezTo>
                  <a:cubicBezTo>
                    <a:pt x="105" y="134"/>
                    <a:pt x="110" y="129"/>
                    <a:pt x="116" y="129"/>
                  </a:cubicBezTo>
                  <a:cubicBezTo>
                    <a:pt x="163" y="129"/>
                    <a:pt x="163" y="129"/>
                    <a:pt x="163" y="129"/>
                  </a:cubicBezTo>
                  <a:cubicBezTo>
                    <a:pt x="169" y="129"/>
                    <a:pt x="174" y="134"/>
                    <a:pt x="174" y="140"/>
                  </a:cubicBezTo>
                  <a:cubicBezTo>
                    <a:pt x="174" y="184"/>
                    <a:pt x="174" y="184"/>
                    <a:pt x="174" y="184"/>
                  </a:cubicBezTo>
                  <a:cubicBezTo>
                    <a:pt x="218" y="184"/>
                    <a:pt x="218" y="184"/>
                    <a:pt x="218" y="184"/>
                  </a:cubicBezTo>
                  <a:cubicBezTo>
                    <a:pt x="224" y="184"/>
                    <a:pt x="229" y="189"/>
                    <a:pt x="229" y="195"/>
                  </a:cubicBezTo>
                  <a:lnTo>
                    <a:pt x="229" y="24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5" name="Group 246"/>
          <p:cNvGrpSpPr/>
          <p:nvPr/>
        </p:nvGrpSpPr>
        <p:grpSpPr>
          <a:xfrm>
            <a:off x="5500141" y="1899560"/>
            <a:ext cx="460375" cy="392112"/>
            <a:chOff x="1635125" y="3014663"/>
            <a:chExt cx="460375" cy="392112"/>
          </a:xfrm>
          <a:solidFill>
            <a:schemeClr val="accent1"/>
          </a:solidFill>
        </p:grpSpPr>
        <p:sp>
          <p:nvSpPr>
            <p:cNvPr id="376" name="Freeform 348"/>
            <p:cNvSpPr/>
            <p:nvPr/>
          </p:nvSpPr>
          <p:spPr bwMode="auto">
            <a:xfrm>
              <a:off x="1635125" y="3014663"/>
              <a:ext cx="460375" cy="238125"/>
            </a:xfrm>
            <a:custGeom>
              <a:avLst/>
              <a:gdLst>
                <a:gd name="T0" fmla="*/ 159 w 613"/>
                <a:gd name="T1" fmla="*/ 254 h 316"/>
                <a:gd name="T2" fmla="*/ 203 w 613"/>
                <a:gd name="T3" fmla="*/ 148 h 316"/>
                <a:gd name="T4" fmla="*/ 222 w 613"/>
                <a:gd name="T5" fmla="*/ 136 h 316"/>
                <a:gd name="T6" fmla="*/ 240 w 613"/>
                <a:gd name="T7" fmla="*/ 149 h 316"/>
                <a:gd name="T8" fmla="*/ 306 w 613"/>
                <a:gd name="T9" fmla="*/ 316 h 316"/>
                <a:gd name="T10" fmla="*/ 372 w 613"/>
                <a:gd name="T11" fmla="*/ 149 h 316"/>
                <a:gd name="T12" fmla="*/ 391 w 613"/>
                <a:gd name="T13" fmla="*/ 136 h 316"/>
                <a:gd name="T14" fmla="*/ 391 w 613"/>
                <a:gd name="T15" fmla="*/ 136 h 316"/>
                <a:gd name="T16" fmla="*/ 409 w 613"/>
                <a:gd name="T17" fmla="*/ 148 h 316"/>
                <a:gd name="T18" fmla="*/ 452 w 613"/>
                <a:gd name="T19" fmla="*/ 254 h 316"/>
                <a:gd name="T20" fmla="*/ 583 w 613"/>
                <a:gd name="T21" fmla="*/ 254 h 316"/>
                <a:gd name="T22" fmla="*/ 613 w 613"/>
                <a:gd name="T23" fmla="*/ 161 h 316"/>
                <a:gd name="T24" fmla="*/ 566 w 613"/>
                <a:gd name="T25" fmla="*/ 47 h 316"/>
                <a:gd name="T26" fmla="*/ 453 w 613"/>
                <a:gd name="T27" fmla="*/ 0 h 316"/>
                <a:gd name="T28" fmla="*/ 339 w 613"/>
                <a:gd name="T29" fmla="*/ 47 h 316"/>
                <a:gd name="T30" fmla="*/ 307 w 613"/>
                <a:gd name="T31" fmla="*/ 80 h 316"/>
                <a:gd name="T32" fmla="*/ 273 w 613"/>
                <a:gd name="T33" fmla="*/ 46 h 316"/>
                <a:gd name="T34" fmla="*/ 160 w 613"/>
                <a:gd name="T35" fmla="*/ 0 h 316"/>
                <a:gd name="T36" fmla="*/ 47 w 613"/>
                <a:gd name="T37" fmla="*/ 47 h 316"/>
                <a:gd name="T38" fmla="*/ 0 w 613"/>
                <a:gd name="T39" fmla="*/ 160 h 316"/>
                <a:gd name="T40" fmla="*/ 30 w 613"/>
                <a:gd name="T41" fmla="*/ 254 h 316"/>
                <a:gd name="T42" fmla="*/ 159 w 613"/>
                <a:gd name="T43" fmla="*/ 25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 h="316">
                  <a:moveTo>
                    <a:pt x="159" y="254"/>
                  </a:moveTo>
                  <a:cubicBezTo>
                    <a:pt x="203" y="148"/>
                    <a:pt x="203" y="148"/>
                    <a:pt x="203" y="148"/>
                  </a:cubicBezTo>
                  <a:cubicBezTo>
                    <a:pt x="207" y="141"/>
                    <a:pt x="214" y="136"/>
                    <a:pt x="222" y="136"/>
                  </a:cubicBezTo>
                  <a:cubicBezTo>
                    <a:pt x="230" y="136"/>
                    <a:pt x="237" y="141"/>
                    <a:pt x="240" y="149"/>
                  </a:cubicBezTo>
                  <a:cubicBezTo>
                    <a:pt x="306" y="316"/>
                    <a:pt x="306" y="316"/>
                    <a:pt x="306" y="316"/>
                  </a:cubicBezTo>
                  <a:cubicBezTo>
                    <a:pt x="372" y="149"/>
                    <a:pt x="372" y="149"/>
                    <a:pt x="372" y="149"/>
                  </a:cubicBezTo>
                  <a:cubicBezTo>
                    <a:pt x="375" y="141"/>
                    <a:pt x="382" y="136"/>
                    <a:pt x="391" y="136"/>
                  </a:cubicBezTo>
                  <a:cubicBezTo>
                    <a:pt x="391" y="136"/>
                    <a:pt x="391" y="136"/>
                    <a:pt x="391" y="136"/>
                  </a:cubicBezTo>
                  <a:cubicBezTo>
                    <a:pt x="399" y="136"/>
                    <a:pt x="406" y="141"/>
                    <a:pt x="409" y="148"/>
                  </a:cubicBezTo>
                  <a:cubicBezTo>
                    <a:pt x="452" y="254"/>
                    <a:pt x="452" y="254"/>
                    <a:pt x="452" y="254"/>
                  </a:cubicBezTo>
                  <a:cubicBezTo>
                    <a:pt x="583" y="254"/>
                    <a:pt x="583" y="254"/>
                    <a:pt x="583" y="254"/>
                  </a:cubicBezTo>
                  <a:cubicBezTo>
                    <a:pt x="602" y="227"/>
                    <a:pt x="613" y="195"/>
                    <a:pt x="613" y="161"/>
                  </a:cubicBezTo>
                  <a:cubicBezTo>
                    <a:pt x="613" y="118"/>
                    <a:pt x="596" y="78"/>
                    <a:pt x="566" y="47"/>
                  </a:cubicBezTo>
                  <a:cubicBezTo>
                    <a:pt x="536" y="17"/>
                    <a:pt x="495" y="0"/>
                    <a:pt x="453" y="0"/>
                  </a:cubicBezTo>
                  <a:cubicBezTo>
                    <a:pt x="410" y="0"/>
                    <a:pt x="370" y="17"/>
                    <a:pt x="339" y="47"/>
                  </a:cubicBezTo>
                  <a:cubicBezTo>
                    <a:pt x="307" y="80"/>
                    <a:pt x="307" y="80"/>
                    <a:pt x="307" y="80"/>
                  </a:cubicBezTo>
                  <a:cubicBezTo>
                    <a:pt x="273" y="46"/>
                    <a:pt x="273" y="46"/>
                    <a:pt x="273" y="46"/>
                  </a:cubicBezTo>
                  <a:cubicBezTo>
                    <a:pt x="243" y="16"/>
                    <a:pt x="203" y="0"/>
                    <a:pt x="160" y="0"/>
                  </a:cubicBezTo>
                  <a:cubicBezTo>
                    <a:pt x="117" y="0"/>
                    <a:pt x="77" y="16"/>
                    <a:pt x="47" y="47"/>
                  </a:cubicBezTo>
                  <a:cubicBezTo>
                    <a:pt x="16" y="77"/>
                    <a:pt x="0" y="117"/>
                    <a:pt x="0" y="160"/>
                  </a:cubicBezTo>
                  <a:cubicBezTo>
                    <a:pt x="0" y="194"/>
                    <a:pt x="10" y="227"/>
                    <a:pt x="30" y="254"/>
                  </a:cubicBezTo>
                  <a:lnTo>
                    <a:pt x="159" y="2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7" name="Freeform 349"/>
            <p:cNvSpPr/>
            <p:nvPr/>
          </p:nvSpPr>
          <p:spPr bwMode="auto">
            <a:xfrm>
              <a:off x="1685925" y="3171825"/>
              <a:ext cx="358775" cy="234950"/>
            </a:xfrm>
            <a:custGeom>
              <a:avLst/>
              <a:gdLst>
                <a:gd name="T0" fmla="*/ 372 w 479"/>
                <a:gd name="T1" fmla="*/ 85 h 312"/>
                <a:gd name="T2" fmla="*/ 353 w 479"/>
                <a:gd name="T3" fmla="*/ 72 h 312"/>
                <a:gd name="T4" fmla="*/ 324 w 479"/>
                <a:gd name="T5" fmla="*/ 1 h 312"/>
                <a:gd name="T6" fmla="*/ 258 w 479"/>
                <a:gd name="T7" fmla="*/ 169 h 312"/>
                <a:gd name="T8" fmla="*/ 239 w 479"/>
                <a:gd name="T9" fmla="*/ 182 h 312"/>
                <a:gd name="T10" fmla="*/ 221 w 479"/>
                <a:gd name="T11" fmla="*/ 169 h 312"/>
                <a:gd name="T12" fmla="*/ 154 w 479"/>
                <a:gd name="T13" fmla="*/ 0 h 312"/>
                <a:gd name="T14" fmla="*/ 123 w 479"/>
                <a:gd name="T15" fmla="*/ 72 h 312"/>
                <a:gd name="T16" fmla="*/ 105 w 479"/>
                <a:gd name="T17" fmla="*/ 85 h 312"/>
                <a:gd name="T18" fmla="*/ 0 w 479"/>
                <a:gd name="T19" fmla="*/ 85 h 312"/>
                <a:gd name="T20" fmla="*/ 220 w 479"/>
                <a:gd name="T21" fmla="*/ 303 h 312"/>
                <a:gd name="T22" fmla="*/ 241 w 479"/>
                <a:gd name="T23" fmla="*/ 312 h 312"/>
                <a:gd name="T24" fmla="*/ 241 w 479"/>
                <a:gd name="T25" fmla="*/ 312 h 312"/>
                <a:gd name="T26" fmla="*/ 262 w 479"/>
                <a:gd name="T27" fmla="*/ 303 h 312"/>
                <a:gd name="T28" fmla="*/ 479 w 479"/>
                <a:gd name="T29" fmla="*/ 85 h 312"/>
                <a:gd name="T30" fmla="*/ 372 w 479"/>
                <a:gd name="T31" fmla="*/ 8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312">
                  <a:moveTo>
                    <a:pt x="372" y="85"/>
                  </a:moveTo>
                  <a:cubicBezTo>
                    <a:pt x="364" y="85"/>
                    <a:pt x="356" y="80"/>
                    <a:pt x="353" y="72"/>
                  </a:cubicBezTo>
                  <a:cubicBezTo>
                    <a:pt x="324" y="1"/>
                    <a:pt x="324" y="1"/>
                    <a:pt x="324" y="1"/>
                  </a:cubicBezTo>
                  <a:cubicBezTo>
                    <a:pt x="258" y="169"/>
                    <a:pt x="258" y="169"/>
                    <a:pt x="258" y="169"/>
                  </a:cubicBezTo>
                  <a:cubicBezTo>
                    <a:pt x="255" y="177"/>
                    <a:pt x="248" y="182"/>
                    <a:pt x="239" y="182"/>
                  </a:cubicBezTo>
                  <a:cubicBezTo>
                    <a:pt x="231" y="182"/>
                    <a:pt x="224" y="177"/>
                    <a:pt x="221" y="169"/>
                  </a:cubicBezTo>
                  <a:cubicBezTo>
                    <a:pt x="154" y="0"/>
                    <a:pt x="154" y="0"/>
                    <a:pt x="154" y="0"/>
                  </a:cubicBezTo>
                  <a:cubicBezTo>
                    <a:pt x="123" y="72"/>
                    <a:pt x="123" y="72"/>
                    <a:pt x="123" y="72"/>
                  </a:cubicBezTo>
                  <a:cubicBezTo>
                    <a:pt x="120" y="80"/>
                    <a:pt x="113" y="85"/>
                    <a:pt x="105" y="85"/>
                  </a:cubicBezTo>
                  <a:cubicBezTo>
                    <a:pt x="0" y="85"/>
                    <a:pt x="0" y="85"/>
                    <a:pt x="0" y="85"/>
                  </a:cubicBezTo>
                  <a:cubicBezTo>
                    <a:pt x="220" y="303"/>
                    <a:pt x="220" y="303"/>
                    <a:pt x="220" y="303"/>
                  </a:cubicBezTo>
                  <a:cubicBezTo>
                    <a:pt x="226" y="309"/>
                    <a:pt x="233" y="312"/>
                    <a:pt x="241" y="312"/>
                  </a:cubicBezTo>
                  <a:cubicBezTo>
                    <a:pt x="241" y="312"/>
                    <a:pt x="241" y="312"/>
                    <a:pt x="241" y="312"/>
                  </a:cubicBezTo>
                  <a:cubicBezTo>
                    <a:pt x="249" y="312"/>
                    <a:pt x="256" y="309"/>
                    <a:pt x="262" y="303"/>
                  </a:cubicBezTo>
                  <a:cubicBezTo>
                    <a:pt x="479" y="85"/>
                    <a:pt x="479" y="85"/>
                    <a:pt x="479" y="85"/>
                  </a:cubicBezTo>
                  <a:lnTo>
                    <a:pt x="372"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defTabSz="914400">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8200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smtClean="0">
                <a:solidFill>
                  <a:schemeClr val="accent1"/>
                </a:solidFill>
                <a:latin typeface="方正兰亭黑_GBK"/>
                <a:ea typeface="方正兰亭黑_GBK"/>
              </a:rPr>
              <a:t>项目介绍</a:t>
            </a:r>
            <a:endParaRPr lang="zh-CN" altLang="en-US" sz="2000">
              <a:solidFill>
                <a:schemeClr val="accent1"/>
              </a:solidFill>
              <a:latin typeface="方正兰亭黑_GBK"/>
              <a:ea typeface="方正兰亭黑_GBK"/>
            </a:endParaRPr>
          </a:p>
        </p:txBody>
      </p:sp>
      <p:sp>
        <p:nvSpPr>
          <p:cNvPr id="20" name="矩形 19"/>
          <p:cNvSpPr/>
          <p:nvPr/>
        </p:nvSpPr>
        <p:spPr>
          <a:xfrm>
            <a:off x="3363608" y="2279235"/>
            <a:ext cx="2654894" cy="307777"/>
          </a:xfrm>
          <a:prstGeom prst="rect">
            <a:avLst/>
          </a:prstGeom>
        </p:spPr>
        <p:txBody>
          <a:bodyPr wrap="none">
            <a:spAutoFit/>
          </a:bodyPr>
          <a:lstStyle/>
          <a:p>
            <a:pPr algn="ctr"/>
            <a:r>
              <a:rPr lang="en-US" altLang="zh-CN" sz="1400" smtClean="0">
                <a:solidFill>
                  <a:schemeClr val="accent1"/>
                </a:solidFill>
                <a:latin typeface="+mj-ea"/>
                <a:ea typeface="+mj-ea"/>
              </a:rPr>
              <a:t>PROJECT INTRODUCTION</a:t>
            </a:r>
            <a:endParaRPr lang="zh-CN" altLang="en-US" sz="1400">
              <a:solidFill>
                <a:schemeClr val="accent1"/>
              </a:solidFill>
              <a:latin typeface="+mj-ea"/>
              <a:ea typeface="+mj-ea"/>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latin typeface="+mj-lt"/>
              </a:rPr>
              <a:t>PART ONE</a:t>
            </a:r>
            <a:endParaRPr lang="zh-CN" altLang="en-US" sz="120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2" name="矩形 11"/>
          <p:cNvSpPr/>
          <p:nvPr/>
        </p:nvSpPr>
        <p:spPr>
          <a:xfrm>
            <a:off x="235112" y="2687909"/>
            <a:ext cx="4551974" cy="1061829"/>
          </a:xfrm>
          <a:prstGeom prst="rect">
            <a:avLst/>
          </a:prstGeom>
        </p:spPr>
        <p:txBody>
          <a:bodyPr wrap="square">
            <a:spAutoFit/>
          </a:bodyPr>
          <a:lstStyle/>
          <a:p>
            <a:pPr>
              <a:lnSpc>
                <a:spcPct val="150000"/>
              </a:lnSpc>
            </a:pPr>
            <a:r>
              <a:rPr lang="en-US" altLang="zh-CN" sz="1050">
                <a:solidFill>
                  <a:schemeClr val="tx1">
                    <a:lumMod val="95000"/>
                    <a:lumOff val="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a:t>
            </a:r>
          </a:p>
        </p:txBody>
      </p:sp>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项目简介</a:t>
            </a:r>
            <a:endParaRPr lang="zh-CN" altLang="en-US" sz="1600">
              <a:solidFill>
                <a:schemeClr val="accent1"/>
              </a:solidFill>
              <a:latin typeface="方正兰亭黑_GBK"/>
              <a:ea typeface="方正兰亭黑_GBK"/>
            </a:endParaRP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5"/>
          <p:cNvSpPr txBox="1">
            <a:spLocks noChangeArrowheads="1"/>
          </p:cNvSpPr>
          <p:nvPr/>
        </p:nvSpPr>
        <p:spPr bwMode="auto">
          <a:xfrm>
            <a:off x="235112" y="2262576"/>
            <a:ext cx="33730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a:solidFill>
                  <a:schemeClr val="accent1"/>
                </a:solidFill>
                <a:latin typeface="方正兰亭黑_GBK"/>
                <a:ea typeface="方正兰亭黑_GBK"/>
              </a:rPr>
              <a:t>PROJECT INTRODUCTION</a:t>
            </a:r>
          </a:p>
        </p:txBody>
      </p:sp>
      <p:cxnSp>
        <p:nvCxnSpPr>
          <p:cNvPr id="28" name="直接连接符 27"/>
          <p:cNvCxnSpPr/>
          <p:nvPr/>
        </p:nvCxnSpPr>
        <p:spPr>
          <a:xfrm>
            <a:off x="338335" y="2659908"/>
            <a:ext cx="3497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团队介绍</a:t>
            </a: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 name="圆角矩形 4"/>
          <p:cNvSpPr/>
          <p:nvPr/>
        </p:nvSpPr>
        <p:spPr>
          <a:xfrm>
            <a:off x="842416"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3" cstate="print">
            <a:extLst>
              <a:ext uri="{28A0092B-C50C-407E-A947-70E740481C1C}">
                <a14:useLocalDpi xmlns:a14="http://schemas.microsoft.com/office/drawing/2010/main" val="0"/>
              </a:ext>
            </a:extLst>
          </a:blip>
          <a:srcRect l="16729" r="16729"/>
          <a:stretch>
            <a:fillRect/>
          </a:stretch>
        </p:blipFill>
        <p:spPr>
          <a:xfrm>
            <a:off x="1220277" y="1808779"/>
            <a:ext cx="993436" cy="993436"/>
          </a:xfrm>
          <a:prstGeom prst="ellipse">
            <a:avLst/>
          </a:prstGeom>
          <a:effectLst>
            <a:outerShdw blurRad="127000" dist="76200" dir="5400000" algn="t" rotWithShape="0">
              <a:prstClr val="black">
                <a:alpha val="40000"/>
              </a:prstClr>
            </a:outerShdw>
          </a:effectLst>
        </p:spPr>
      </p:pic>
      <p:sp>
        <p:nvSpPr>
          <p:cNvPr id="26" name="圆角矩形 25"/>
          <p:cNvSpPr/>
          <p:nvPr/>
        </p:nvSpPr>
        <p:spPr>
          <a:xfrm>
            <a:off x="2763461"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16729" r="16729"/>
          <a:stretch>
            <a:fillRect/>
          </a:stretch>
        </p:blipFill>
        <p:spPr>
          <a:xfrm>
            <a:off x="3141322" y="1808779"/>
            <a:ext cx="993436" cy="993436"/>
          </a:xfrm>
          <a:prstGeom prst="ellipse">
            <a:avLst/>
          </a:prstGeom>
          <a:effectLst>
            <a:outerShdw blurRad="127000" dist="76200" dir="5400000" algn="t" rotWithShape="0">
              <a:prstClr val="black">
                <a:alpha val="40000"/>
              </a:prstClr>
            </a:outerShdw>
          </a:effectLst>
        </p:spPr>
      </p:pic>
      <p:sp>
        <p:nvSpPr>
          <p:cNvPr id="27" name="圆角矩形 26"/>
          <p:cNvSpPr/>
          <p:nvPr/>
        </p:nvSpPr>
        <p:spPr>
          <a:xfrm>
            <a:off x="4660239"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rotWithShape="1">
          <a:blip r:embed="rId5" cstate="print">
            <a:extLst>
              <a:ext uri="{28A0092B-C50C-407E-A947-70E740481C1C}">
                <a14:useLocalDpi xmlns:a14="http://schemas.microsoft.com/office/drawing/2010/main" val="0"/>
              </a:ext>
            </a:extLst>
          </a:blip>
          <a:srcRect l="23347" r="10111"/>
          <a:stretch>
            <a:fillRect/>
          </a:stretch>
        </p:blipFill>
        <p:spPr>
          <a:xfrm>
            <a:off x="4974769" y="1808779"/>
            <a:ext cx="993436" cy="993436"/>
          </a:xfrm>
          <a:prstGeom prst="ellipse">
            <a:avLst/>
          </a:prstGeom>
          <a:effectLst>
            <a:outerShdw blurRad="127000" dist="76200" dir="5400000" algn="t" rotWithShape="0">
              <a:prstClr val="black">
                <a:alpha val="40000"/>
              </a:prstClr>
            </a:outerShdw>
          </a:effectLst>
        </p:spPr>
      </p:pic>
      <p:sp>
        <p:nvSpPr>
          <p:cNvPr id="29" name="圆角矩形 28"/>
          <p:cNvSpPr/>
          <p:nvPr/>
        </p:nvSpPr>
        <p:spPr>
          <a:xfrm>
            <a:off x="6557017"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6" cstate="print">
            <a:extLst>
              <a:ext uri="{28A0092B-C50C-407E-A947-70E740481C1C}">
                <a14:useLocalDpi xmlns:a14="http://schemas.microsoft.com/office/drawing/2010/main" val="0"/>
              </a:ext>
            </a:extLst>
          </a:blip>
          <a:srcRect l="16630" r="16630"/>
          <a:stretch>
            <a:fillRect/>
          </a:stretch>
        </p:blipFill>
        <p:spPr>
          <a:xfrm>
            <a:off x="6940009" y="1808779"/>
            <a:ext cx="993436" cy="993436"/>
          </a:xfrm>
          <a:prstGeom prst="ellipse">
            <a:avLst/>
          </a:prstGeom>
          <a:effectLst>
            <a:outerShdw blurRad="127000" dist="76200" dir="5400000" algn="t" rotWithShape="0">
              <a:prstClr val="black">
                <a:alpha val="40000"/>
              </a:prstClr>
            </a:outerShdw>
          </a:effectLst>
        </p:spPr>
      </p:pic>
      <p:sp>
        <p:nvSpPr>
          <p:cNvPr id="31"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426297" y="3125619"/>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76843" y="2877364"/>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33"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761406" y="3422230"/>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34" name="直接连接符 33"/>
          <p:cNvCxnSpPr/>
          <p:nvPr/>
        </p:nvCxnSpPr>
        <p:spPr>
          <a:xfrm>
            <a:off x="1629788" y="3433396"/>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354542" y="3136785"/>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6"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05088" y="2888530"/>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37"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2689651" y="3433396"/>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38" name="直接连接符 37"/>
          <p:cNvCxnSpPr/>
          <p:nvPr/>
        </p:nvCxnSpPr>
        <p:spPr>
          <a:xfrm>
            <a:off x="3558033" y="3444562"/>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219853" y="3147951"/>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0"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870399" y="2899696"/>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41"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554962" y="3444562"/>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2" name="直接连接符 41"/>
          <p:cNvCxnSpPr/>
          <p:nvPr/>
        </p:nvCxnSpPr>
        <p:spPr>
          <a:xfrm>
            <a:off x="5423344" y="3455728"/>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074288" y="3159117"/>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724834" y="2910862"/>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45"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6409397" y="3455728"/>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6" name="直接连接符 45"/>
          <p:cNvCxnSpPr/>
          <p:nvPr/>
        </p:nvCxnSpPr>
        <p:spPr>
          <a:xfrm>
            <a:off x="7277779" y="3466894"/>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公司介绍</a:t>
            </a: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9" name="图片占位符 8"/>
          <p:cNvPicPr>
            <a:picLocks noGrp="1" noChangeAspect="1"/>
          </p:cNvPicPr>
          <p:nvPr>
            <p:ph type="pic" sz="quarter" idx="12"/>
          </p:nvPr>
        </p:nvPicPr>
        <p:blipFill rotWithShape="1">
          <a:blip r:embed="rId3" cstate="print">
            <a:extLst>
              <a:ext uri="{28A0092B-C50C-407E-A947-70E740481C1C}">
                <a14:useLocalDpi xmlns:a14="http://schemas.microsoft.com/office/drawing/2010/main" val="0"/>
              </a:ext>
            </a:extLst>
          </a:blip>
          <a:srcRect t="24527" b="15048"/>
          <a:stretch>
            <a:fillRect/>
          </a:stretch>
        </p:blipFill>
        <p:spPr>
          <a:xfrm>
            <a:off x="337511" y="1241210"/>
            <a:ext cx="8499413" cy="2490718"/>
          </a:xfrm>
        </p:spPr>
      </p:pic>
      <p:sp>
        <p:nvSpPr>
          <p:cNvPr id="50" name="文本框 5"/>
          <p:cNvSpPr txBox="1">
            <a:spLocks noChangeArrowheads="1"/>
          </p:cNvSpPr>
          <p:nvPr/>
        </p:nvSpPr>
        <p:spPr bwMode="auto">
          <a:xfrm>
            <a:off x="323850" y="3892814"/>
            <a:ext cx="2154757" cy="338554"/>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smtClean="0">
                <a:solidFill>
                  <a:schemeClr val="bg1"/>
                </a:solidFill>
                <a:latin typeface="方正兰亭黑_GBK"/>
                <a:ea typeface="方正兰亭黑_GBK"/>
              </a:rPr>
              <a:t>ABOUT COMPANY</a:t>
            </a:r>
            <a:endParaRPr lang="zh-CN" altLang="en-US" sz="1600">
              <a:solidFill>
                <a:schemeClr val="bg1"/>
              </a:solidFill>
              <a:latin typeface="方正兰亭黑_GBK"/>
              <a:ea typeface="方正兰亭黑_GBK"/>
            </a:endParaRPr>
          </a:p>
        </p:txBody>
      </p:sp>
      <p:sp>
        <p:nvSpPr>
          <p:cNvPr id="51" name="矩形 50"/>
          <p:cNvSpPr/>
          <p:nvPr/>
        </p:nvSpPr>
        <p:spPr>
          <a:xfrm>
            <a:off x="251184" y="4243037"/>
            <a:ext cx="879728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a:t>
            </a:r>
            <a:endParaRPr lang="zh-CN" altLang="en-US" sz="900">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项目模式</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582941" y="1629646"/>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1508077"/>
            <a:ext cx="617536" cy="709241"/>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2597343"/>
            <a:ext cx="617536" cy="709241"/>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4"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1"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7"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6"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0"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5"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8" y="2212844"/>
            <a:ext cx="372839" cy="37119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2260961"/>
            <a:ext cx="383712" cy="336383"/>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0" y="2212844"/>
            <a:ext cx="352935" cy="354497"/>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1" y="2212844"/>
            <a:ext cx="408991" cy="40899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39" y="2229345"/>
            <a:ext cx="392489" cy="39248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6" y="3644659"/>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3" y="333905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1"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4"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7"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4"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7"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0"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7"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0"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3"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0"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3644659"/>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333905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8955" y="2356549"/>
            <a:ext cx="931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市场分析</a:t>
            </a:r>
          </a:p>
        </p:txBody>
      </p:sp>
      <p:sp>
        <p:nvSpPr>
          <p:cNvPr id="20" name="矩形 19"/>
          <p:cNvSpPr/>
          <p:nvPr/>
        </p:nvSpPr>
        <p:spPr>
          <a:xfrm>
            <a:off x="3495177" y="2279235"/>
            <a:ext cx="1818125"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MARKET ANALYSIS</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0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2" y="1836093"/>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355461"/>
            <a:ext cx="1422928" cy="1422928"/>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2124006" y="1888030"/>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165495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19" name="直接连接符 118"/>
          <p:cNvCxnSpPr/>
          <p:nvPr/>
        </p:nvCxnSpPr>
        <p:spPr>
          <a:xfrm>
            <a:off x="2227617" y="19319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6313962" y="1931957"/>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1698885"/>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22" name="直接连接符 121"/>
          <p:cNvCxnSpPr/>
          <p:nvPr/>
        </p:nvCxnSpPr>
        <p:spPr>
          <a:xfrm>
            <a:off x="6417573" y="197588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5" y="1828082"/>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
        <p:nvSpPr>
          <p:cNvPr id="1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2" y="3723729"/>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125" name="组合 124"/>
          <p:cNvGrpSpPr/>
          <p:nvPr/>
        </p:nvGrpSpPr>
        <p:grpSpPr>
          <a:xfrm>
            <a:off x="623960" y="3243098"/>
            <a:ext cx="1422928" cy="1422928"/>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3243098"/>
            <a:ext cx="1422928" cy="1422928"/>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2124006" y="3775666"/>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354259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3" name="直接连接符 132"/>
          <p:cNvCxnSpPr/>
          <p:nvPr/>
        </p:nvCxnSpPr>
        <p:spPr>
          <a:xfrm>
            <a:off x="2227617" y="381959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313962" y="3819593"/>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358652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6" name="直接连接符 135"/>
          <p:cNvCxnSpPr/>
          <p:nvPr/>
        </p:nvCxnSpPr>
        <p:spPr>
          <a:xfrm>
            <a:off x="6417573" y="38635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5" y="3715718"/>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TotalTime>
  <Words>1978</Words>
  <Application>Microsoft Office PowerPoint</Application>
  <PresentationFormat>全屏显示(16:9)</PresentationFormat>
  <Paragraphs>247</Paragraphs>
  <Slides>26</Slides>
  <Notes>21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26</vt:i4>
      </vt:variant>
    </vt:vector>
  </HeadingPairs>
  <TitlesOfParts>
    <vt:vector size="39" baseType="lpstr">
      <vt:lpstr>Gill Sans</vt:lpstr>
      <vt:lpstr>Meiryo</vt:lpstr>
      <vt:lpstr>Microsoft YaHei UI</vt:lpstr>
      <vt:lpstr>方正兰亭黑_GBK</vt:lpstr>
      <vt:lpstr>宋体</vt:lpstr>
      <vt:lpstr>微软雅黑</vt:lpstr>
      <vt:lpstr>微软雅黑 Light</vt:lpstr>
      <vt:lpstr>Arial</vt:lpstr>
      <vt:lpstr>Calibri</vt:lpstr>
      <vt:lpstr>Calibri Light</vt:lpstr>
      <vt:lpstr>Office 主题</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Administrator</cp:lastModifiedBy>
  <cp:revision>1226</cp:revision>
  <dcterms:created xsi:type="dcterms:W3CDTF">2016-04-24T15:52:00Z</dcterms:created>
  <dcterms:modified xsi:type="dcterms:W3CDTF">2017-03-24T15:18:50Z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