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charts/colors1.xml" ContentType="application/vnd.ms-office.chartcolorstyl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61" r:id="rId2"/>
    <p:sldId id="432" r:id="rId3"/>
    <p:sldId id="363" r:id="rId4"/>
    <p:sldId id="434" r:id="rId5"/>
    <p:sldId id="454" r:id="rId6"/>
    <p:sldId id="455" r:id="rId7"/>
    <p:sldId id="456" r:id="rId8"/>
    <p:sldId id="435" r:id="rId9"/>
    <p:sldId id="457" r:id="rId10"/>
    <p:sldId id="458" r:id="rId11"/>
    <p:sldId id="462" r:id="rId12"/>
    <p:sldId id="459" r:id="rId13"/>
    <p:sldId id="463" r:id="rId14"/>
    <p:sldId id="464" r:id="rId15"/>
    <p:sldId id="465" r:id="rId16"/>
    <p:sldId id="466" r:id="rId17"/>
    <p:sldId id="467" r:id="rId18"/>
    <p:sldId id="468" r:id="rId19"/>
    <p:sldId id="469" r:id="rId20"/>
    <p:sldId id="470" r:id="rId21"/>
    <p:sldId id="471" r:id="rId22"/>
    <p:sldId id="436" r:id="rId23"/>
    <p:sldId id="293" r:id="rId24"/>
    <p:sldId id="437" r:id="rId25"/>
    <p:sldId id="438" r:id="rId26"/>
    <p:sldId id="439" r:id="rId27"/>
    <p:sldId id="440" r:id="rId28"/>
    <p:sldId id="441" r:id="rId29"/>
    <p:sldId id="442" r:id="rId30"/>
    <p:sldId id="443" r:id="rId31"/>
    <p:sldId id="444" r:id="rId32"/>
    <p:sldId id="445" r:id="rId33"/>
    <p:sldId id="446" r:id="rId34"/>
    <p:sldId id="448" r:id="rId35"/>
    <p:sldId id="447" r:id="rId36"/>
    <p:sldId id="449" r:id="rId37"/>
    <p:sldId id="450" r:id="rId38"/>
    <p:sldId id="451" r:id="rId39"/>
    <p:sldId id="452" r:id="rId40"/>
    <p:sldId id="273" r:id="rId41"/>
    <p:sldId id="339" r:id="rId42"/>
    <p:sldId id="453" r:id="rId43"/>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06E"/>
    <a:srgbClr val="E0E0E0"/>
    <a:srgbClr val="EFEFEF"/>
    <a:srgbClr val="2E4864"/>
    <a:srgbClr val="10327B"/>
    <a:srgbClr val="000000"/>
    <a:srgbClr val="FAFAFA"/>
    <a:srgbClr val="FDFDFD"/>
    <a:srgbClr val="838E63"/>
    <a:srgbClr val="F3F3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60" autoAdjust="0"/>
  </p:normalViewPr>
  <p:slideViewPr>
    <p:cSldViewPr snapToGrid="0" showGuides="1">
      <p:cViewPr varScale="1">
        <p:scale>
          <a:sx n="103" d="100"/>
          <a:sy n="103" d="100"/>
        </p:scale>
        <p:origin x="-2058" y="-102"/>
      </p:cViewPr>
      <p:guideLst>
        <p:guide orient="horz" pos="4125"/>
        <p:guide orient="horz" pos="195"/>
        <p:guide orient="horz" pos="2160"/>
        <p:guide pos="317"/>
        <p:guide pos="2880"/>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8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bar"/>
        <c:grouping val="clustered"/>
        <c:ser>
          <c:idx val="0"/>
          <c:order val="0"/>
          <c:tx>
            <c:strRef>
              <c:f>Sheet1!$B$1</c:f>
              <c:strCache>
                <c:ptCount val="1"/>
                <c:pt idx="0">
                  <c:v>系列 1</c:v>
                </c:pt>
              </c:strCache>
            </c:strRef>
          </c:tx>
          <c:spPr>
            <a:solidFill>
              <a:schemeClr val="accent1"/>
            </a:solidFill>
            <a:ln>
              <a:noFill/>
            </a:ln>
            <a:effectLst/>
          </c:spPr>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gapWidth val="138"/>
        <c:axId val="180642176"/>
        <c:axId val="188721408"/>
      </c:barChart>
      <c:catAx>
        <c:axId val="18064217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88721408"/>
        <c:crosses val="autoZero"/>
        <c:auto val="1"/>
        <c:lblAlgn val="ctr"/>
        <c:lblOffset val="100"/>
      </c:catAx>
      <c:valAx>
        <c:axId val="18872140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80642176"/>
        <c:crosses val="autoZero"/>
        <c:crossBetween val="between"/>
      </c:valAx>
      <c:spPr>
        <a:noFill/>
        <a:ln>
          <a:noFill/>
        </a:ln>
        <a:effectLst/>
      </c:spPr>
    </c:plotArea>
    <c:plotVisOnly val="1"/>
    <c:dispBlanksAs val="gap"/>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spPr>
              <a:solidFill>
                <a:srgbClr val="27506E"/>
              </a:solidFill>
              <a:ln w="18999">
                <a:noFill/>
              </a:ln>
              <a:effectLst>
                <a:outerShdw blurRad="50800" dist="38100" dir="5400000" algn="t" rotWithShape="0">
                  <a:prstClr val="black">
                    <a:alpha val="40000"/>
                  </a:prstClr>
                </a:outerShdw>
              </a:effectLst>
            </c:spPr>
          </c:dPt>
          <c:dPt>
            <c:idx val="1"/>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firstSliceAng val="0"/>
      </c:pieChart>
      <c:spPr>
        <a:noFill/>
        <a:ln w="25331">
          <a:noFill/>
        </a:ln>
      </c:spPr>
    </c:plotArea>
    <c:plotVisOnly val="1"/>
    <c:dispBlanksAs val="zero"/>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p14="http://schemas.microsoft.com/office/powerpoint/2010/main" xmlns=""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p14="http://schemas.microsoft.com/office/powerpoint/2010/main" xmlns=""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12</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13</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14</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15</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16</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17</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18</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19</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20</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21</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4</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22</a:t>
            </a:fld>
            <a:endParaRPr lang="zh-CN" altLang="en-US"/>
          </a:p>
        </p:txBody>
      </p:sp>
    </p:spTree>
    <p:extLst>
      <p:ext uri="{BB962C8B-B14F-4D97-AF65-F5344CB8AC3E}">
        <p14:creationId xmlns:p14="http://schemas.microsoft.com/office/powerpoint/2010/main" xmlns="" val="261658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23</a:t>
            </a:fld>
            <a:endParaRPr lang="zh-CN" altLang="en-US"/>
          </a:p>
        </p:txBody>
      </p:sp>
    </p:spTree>
    <p:extLst>
      <p:ext uri="{BB962C8B-B14F-4D97-AF65-F5344CB8AC3E}">
        <p14:creationId xmlns:p14="http://schemas.microsoft.com/office/powerpoint/2010/main" xmlns="" val="2745200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xmlns="" val="1468121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25</a:t>
            </a:fld>
            <a:endParaRPr lang="zh-CN" altLang="en-US"/>
          </a:p>
        </p:txBody>
      </p:sp>
    </p:spTree>
    <p:extLst>
      <p:ext uri="{BB962C8B-B14F-4D97-AF65-F5344CB8AC3E}">
        <p14:creationId xmlns:p14="http://schemas.microsoft.com/office/powerpoint/2010/main" xmlns="" val="128667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26</a:t>
            </a:fld>
            <a:endParaRPr lang="zh-CN" altLang="en-US"/>
          </a:p>
        </p:txBody>
      </p:sp>
    </p:spTree>
    <p:extLst>
      <p:ext uri="{BB962C8B-B14F-4D97-AF65-F5344CB8AC3E}">
        <p14:creationId xmlns:p14="http://schemas.microsoft.com/office/powerpoint/2010/main" xmlns="" val="409896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27</a:t>
            </a:fld>
            <a:endParaRPr lang="zh-CN" altLang="en-US"/>
          </a:p>
        </p:txBody>
      </p:sp>
    </p:spTree>
    <p:extLst>
      <p:ext uri="{BB962C8B-B14F-4D97-AF65-F5344CB8AC3E}">
        <p14:creationId xmlns:p14="http://schemas.microsoft.com/office/powerpoint/2010/main" xmlns="" val="3051776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28</a:t>
            </a:fld>
            <a:endParaRPr lang="zh-CN" altLang="en-US"/>
          </a:p>
        </p:txBody>
      </p:sp>
    </p:spTree>
    <p:extLst>
      <p:ext uri="{BB962C8B-B14F-4D97-AF65-F5344CB8AC3E}">
        <p14:creationId xmlns:p14="http://schemas.microsoft.com/office/powerpoint/2010/main" xmlns="" val="1157968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29</a:t>
            </a:fld>
            <a:endParaRPr lang="zh-CN" altLang="en-US"/>
          </a:p>
        </p:txBody>
      </p:sp>
    </p:spTree>
    <p:extLst>
      <p:ext uri="{BB962C8B-B14F-4D97-AF65-F5344CB8AC3E}">
        <p14:creationId xmlns:p14="http://schemas.microsoft.com/office/powerpoint/2010/main" xmlns="" val="2149604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30</a:t>
            </a:fld>
            <a:endParaRPr lang="zh-CN" altLang="en-US"/>
          </a:p>
        </p:txBody>
      </p:sp>
    </p:spTree>
    <p:extLst>
      <p:ext uri="{BB962C8B-B14F-4D97-AF65-F5344CB8AC3E}">
        <p14:creationId xmlns:p14="http://schemas.microsoft.com/office/powerpoint/2010/main" xmlns="" val="3308810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31</a:t>
            </a:fld>
            <a:endParaRPr lang="zh-CN" altLang="en-US"/>
          </a:p>
        </p:txBody>
      </p:sp>
    </p:spTree>
    <p:extLst>
      <p:ext uri="{BB962C8B-B14F-4D97-AF65-F5344CB8AC3E}">
        <p14:creationId xmlns:p14="http://schemas.microsoft.com/office/powerpoint/2010/main" xmlns="" val="317571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5</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xmlns="" val="157557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33</a:t>
            </a:fld>
            <a:endParaRPr lang="zh-CN" altLang="en-US"/>
          </a:p>
        </p:txBody>
      </p:sp>
    </p:spTree>
    <p:extLst>
      <p:ext uri="{BB962C8B-B14F-4D97-AF65-F5344CB8AC3E}">
        <p14:creationId xmlns:p14="http://schemas.microsoft.com/office/powerpoint/2010/main" xmlns="" val="276593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34</a:t>
            </a:fld>
            <a:endParaRPr lang="zh-CN" altLang="en-US"/>
          </a:p>
        </p:txBody>
      </p:sp>
    </p:spTree>
    <p:extLst>
      <p:ext uri="{BB962C8B-B14F-4D97-AF65-F5344CB8AC3E}">
        <p14:creationId xmlns:p14="http://schemas.microsoft.com/office/powerpoint/2010/main" xmlns="" val="372661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35</a:t>
            </a:fld>
            <a:endParaRPr lang="zh-CN" altLang="en-US"/>
          </a:p>
        </p:txBody>
      </p:sp>
    </p:spTree>
    <p:extLst>
      <p:ext uri="{BB962C8B-B14F-4D97-AF65-F5344CB8AC3E}">
        <p14:creationId xmlns:p14="http://schemas.microsoft.com/office/powerpoint/2010/main" xmlns="" val="465280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xmlns="" val="2494550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37</a:t>
            </a:fld>
            <a:endParaRPr lang="zh-CN" altLang="en-US"/>
          </a:p>
        </p:txBody>
      </p:sp>
    </p:spTree>
    <p:extLst>
      <p:ext uri="{BB962C8B-B14F-4D97-AF65-F5344CB8AC3E}">
        <p14:creationId xmlns:p14="http://schemas.microsoft.com/office/powerpoint/2010/main" xmlns="" val="3260562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38</a:t>
            </a:fld>
            <a:endParaRPr lang="zh-CN" altLang="en-US"/>
          </a:p>
        </p:txBody>
      </p:sp>
    </p:spTree>
    <p:extLst>
      <p:ext uri="{BB962C8B-B14F-4D97-AF65-F5344CB8AC3E}">
        <p14:creationId xmlns:p14="http://schemas.microsoft.com/office/powerpoint/2010/main" xmlns="" val="48456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60354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6</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7</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8</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9</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10</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11</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03329"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2" y="1451085"/>
            <a:ext cx="8499413"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9" y="1041338"/>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5" y="3104038"/>
            <a:ext cx="1836773"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5" y="1036736"/>
            <a:ext cx="1836773"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9" y="3881535"/>
            <a:ext cx="1836773"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7"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30"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3"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6" y="1924634"/>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6E5758D-A3C3-4E88-8AC0-22500507BD7E}" type="datetimeFigureOut">
              <a:rPr lang="zh-CN" altLang="en-US" smtClean="0">
                <a:solidFill>
                  <a:prstClr val="black">
                    <a:tint val="75000"/>
                  </a:prstClr>
                </a:solidFill>
              </a:rPr>
              <a:pPr/>
              <a:t>2017/12/7</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332358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8"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notesSlide" Target="../notesSlides/notesSlide18.xml"/><Relationship Id="rId4" Type="http://schemas.openxmlformats.org/officeDocument/2006/relationships/slideLayout" Target="../slideLayouts/slideLayout1.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xml"/><Relationship Id="rId7"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notesSlide" Target="../notesSlides/notesSlide19.xml"/><Relationship Id="rId4" Type="http://schemas.openxmlformats.org/officeDocument/2006/relationships/slideLayout" Target="../slideLayouts/slideLayout1.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0" y="4725562"/>
            <a:ext cx="914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smtClean="0">
                <a:solidFill>
                  <a:schemeClr val="accent1"/>
                </a:solidFill>
                <a:latin typeface="+mn-lt"/>
                <a:ea typeface="方正兰亭黑_GBK"/>
              </a:rPr>
              <a:t>By PO Team</a:t>
            </a:r>
            <a:endParaRPr lang="en-US" altLang="zh-CN" sz="2000" dirty="0">
              <a:solidFill>
                <a:schemeClr val="accent1"/>
              </a:solidFill>
              <a:latin typeface="+mn-lt"/>
              <a:ea typeface="方正兰亭黑_GBK"/>
            </a:endParaRPr>
          </a:p>
        </p:txBody>
      </p:sp>
      <p:cxnSp>
        <p:nvCxnSpPr>
          <p:cNvPr id="8" name="直接连接符 7"/>
          <p:cNvCxnSpPr/>
          <p:nvPr/>
        </p:nvCxnSpPr>
        <p:spPr>
          <a:xfrm>
            <a:off x="4058067" y="5137437"/>
            <a:ext cx="102193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139952"/>
            <a:ext cx="9144000" cy="323165"/>
          </a:xfrm>
          <a:prstGeom prst="rect">
            <a:avLst/>
          </a:prstGeom>
        </p:spPr>
        <p:txBody>
          <a:bodyPr wrap="square">
            <a:spAutoFit/>
          </a:bodyPr>
          <a:lstStyle/>
          <a:p>
            <a:pPr algn="ctr">
              <a:lnSpc>
                <a:spcPct val="150000"/>
              </a:lnSpc>
            </a:pPr>
            <a:r>
              <a:rPr lang="en-US" altLang="zh-CN" sz="1000" dirty="0" smtClean="0">
                <a:solidFill>
                  <a:prstClr val="black">
                    <a:lumMod val="85000"/>
                    <a:lumOff val="15000"/>
                  </a:prstClr>
                </a:solidFill>
              </a:rPr>
              <a:t>Love Tech, Love Sharing</a:t>
            </a:r>
            <a:endParaRPr lang="zh-CN" altLang="en-US" sz="1200" dirty="0"/>
          </a:p>
        </p:txBody>
      </p:sp>
      <p:sp>
        <p:nvSpPr>
          <p:cNvPr id="19" name="TextBox 18"/>
          <p:cNvSpPr txBox="1"/>
          <p:nvPr/>
        </p:nvSpPr>
        <p:spPr>
          <a:xfrm>
            <a:off x="0" y="2872510"/>
            <a:ext cx="9144000" cy="1015663"/>
          </a:xfrm>
          <a:prstGeom prst="rect">
            <a:avLst/>
          </a:prstGeom>
          <a:noFill/>
        </p:spPr>
        <p:txBody>
          <a:bodyPr wrap="square" rtlCol="0">
            <a:spAutoFit/>
          </a:bodyPr>
          <a:lstStyle/>
          <a:p>
            <a:pPr algn="ctr"/>
            <a:r>
              <a:rPr lang="en-US" altLang="zh-CN" sz="6000" spc="325" dirty="0" smtClean="0">
                <a:solidFill>
                  <a:schemeClr val="tx2">
                    <a:lumMod val="60000"/>
                    <a:lumOff val="40000"/>
                  </a:schemeClr>
                </a:solidFill>
              </a:rPr>
              <a:t>PR</a:t>
            </a:r>
            <a:r>
              <a:rPr lang="en-US" altLang="zh-CN" sz="2800" spc="325" dirty="0" smtClean="0">
                <a:solidFill>
                  <a:srgbClr val="3D3743"/>
                </a:solidFill>
              </a:rPr>
              <a:t> </a:t>
            </a:r>
            <a:r>
              <a:rPr lang="en-US" altLang="zh-CN" sz="4800" spc="325" dirty="0" smtClean="0">
                <a:solidFill>
                  <a:srgbClr val="3D3743"/>
                </a:solidFill>
              </a:rPr>
              <a:t>Approval Control Panel</a:t>
            </a:r>
          </a:p>
        </p:txBody>
      </p:sp>
      <p:pic>
        <p:nvPicPr>
          <p:cNvPr id="28" name="Picture 2" descr="C:\Users\Jokomoro\Documents\b2.png"/>
          <p:cNvPicPr>
            <a:picLocks noChangeAspect="1" noChangeArrowheads="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val="0"/>
              </a:ext>
            </a:extLst>
          </a:blip>
          <a:srcRect/>
          <a:stretch>
            <a:fillRect/>
          </a:stretch>
        </p:blipFill>
        <p:spPr bwMode="auto">
          <a:xfrm>
            <a:off x="3364487" y="0"/>
            <a:ext cx="2340260" cy="2158972"/>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3" descr="E:\Envato\Success\Images\l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468467">
            <a:off x="5295969" y="1198505"/>
            <a:ext cx="817860" cy="106951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4" descr="E:\Envato\Success\Images\l2.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770909" y="1436337"/>
            <a:ext cx="984930" cy="59385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新的工作模式</a:t>
            </a:r>
            <a:endParaRPr lang="zh-CN" altLang="en-US" sz="2000" dirty="0">
              <a:solidFill>
                <a:schemeClr val="accent1"/>
              </a:solidFill>
              <a:latin typeface="+mj-ea"/>
              <a:ea typeface="+mj-ea"/>
            </a:endParaRPr>
          </a:p>
        </p:txBody>
      </p:sp>
      <p:sp>
        <p:nvSpPr>
          <p:cNvPr id="20" name="矩形 19"/>
          <p:cNvSpPr/>
          <p:nvPr/>
        </p:nvSpPr>
        <p:spPr>
          <a:xfrm>
            <a:off x="3888291" y="3377912"/>
            <a:ext cx="2229480" cy="307777"/>
          </a:xfrm>
          <a:prstGeom prst="rect">
            <a:avLst/>
          </a:prstGeom>
        </p:spPr>
        <p:txBody>
          <a:bodyPr wrap="square">
            <a:spAutoFit/>
          </a:bodyPr>
          <a:lstStyle/>
          <a:p>
            <a:r>
              <a:rPr lang="en-US" altLang="zh-CN" sz="1400" dirty="0" smtClean="0">
                <a:solidFill>
                  <a:schemeClr val="accent1"/>
                </a:solidFill>
                <a:latin typeface="+mj-ea"/>
                <a:ea typeface="+mj-ea"/>
              </a:rPr>
              <a:t>NEW WORKING MODE</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03</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06210791"/>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089958"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旧的工作模式：</a:t>
            </a:r>
            <a:r>
              <a:rPr lang="en-US" altLang="zh-CN" sz="2000" dirty="0">
                <a:solidFill>
                  <a:prstClr val="white"/>
                </a:solidFill>
                <a:latin typeface="+mj-lt"/>
              </a:rPr>
              <a:t>BSD</a:t>
            </a:r>
            <a:r>
              <a:rPr lang="zh-CN" altLang="en-US" sz="2000" dirty="0">
                <a:solidFill>
                  <a:prstClr val="white"/>
                </a:solidFill>
                <a:latin typeface="+mj-lt"/>
              </a:rPr>
              <a:t>主导产品发</a:t>
            </a:r>
            <a:r>
              <a:rPr lang="zh-CN" altLang="en-US" sz="2000" dirty="0" smtClean="0">
                <a:solidFill>
                  <a:prstClr val="white"/>
                </a:solidFill>
                <a:latin typeface="+mj-lt"/>
              </a:rPr>
              <a:t>展</a:t>
            </a:r>
            <a:endParaRPr lang="zh-CN" altLang="en-US" sz="2000" dirty="0">
              <a:solidFill>
                <a:prstClr val="white"/>
              </a:solidFill>
              <a:latin typeface="+mj-lt"/>
            </a:endParaRPr>
          </a:p>
        </p:txBody>
      </p:sp>
      <p:grpSp>
        <p:nvGrpSpPr>
          <p:cNvPr id="16" name="Group 15"/>
          <p:cNvGrpSpPr/>
          <p:nvPr/>
        </p:nvGrpSpPr>
        <p:grpSpPr>
          <a:xfrm>
            <a:off x="1026342" y="2028371"/>
            <a:ext cx="1303471" cy="903513"/>
            <a:chOff x="427612" y="2028373"/>
            <a:chExt cx="1303471" cy="903513"/>
          </a:xfrm>
        </p:grpSpPr>
        <p:pic>
          <p:nvPicPr>
            <p:cNvPr id="54" name="Picture 5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68" y="2220605"/>
              <a:ext cx="720315" cy="71128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7612" y="2028373"/>
              <a:ext cx="649400" cy="903513"/>
            </a:xfrm>
            <a:prstGeom prst="rect">
              <a:avLst/>
            </a:prstGeom>
          </p:spPr>
        </p:pic>
      </p:grpSp>
      <p:grpSp>
        <p:nvGrpSpPr>
          <p:cNvPr id="17" name="Group 16"/>
          <p:cNvGrpSpPr/>
          <p:nvPr/>
        </p:nvGrpSpPr>
        <p:grpSpPr>
          <a:xfrm>
            <a:off x="3125752" y="1851271"/>
            <a:ext cx="5071208" cy="369332"/>
            <a:chOff x="2472592" y="1851271"/>
            <a:chExt cx="5071208" cy="369332"/>
          </a:xfrm>
        </p:grpSpPr>
        <p:sp>
          <p:nvSpPr>
            <p:cNvPr id="65" name="任意多边形 88"/>
            <p:cNvSpPr/>
            <p:nvPr/>
          </p:nvSpPr>
          <p:spPr>
            <a:xfrm>
              <a:off x="2472592" y="191037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185127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更注重功能的实现，而非产品的发展。</a:t>
              </a:r>
              <a:endParaRPr lang="en-US" altLang="zh-CN" sz="1800" dirty="0">
                <a:solidFill>
                  <a:schemeClr val="accent1"/>
                </a:solidFill>
                <a:latin typeface="+mj-ea"/>
                <a:ea typeface="+mj-ea"/>
              </a:endParaRPr>
            </a:p>
          </p:txBody>
        </p:sp>
      </p:grpSp>
      <p:grpSp>
        <p:nvGrpSpPr>
          <p:cNvPr id="18" name="Group 17"/>
          <p:cNvGrpSpPr/>
          <p:nvPr/>
        </p:nvGrpSpPr>
        <p:grpSpPr>
          <a:xfrm>
            <a:off x="3125752" y="2308629"/>
            <a:ext cx="5071208" cy="369332"/>
            <a:chOff x="2472592" y="2295461"/>
            <a:chExt cx="5071208" cy="369332"/>
          </a:xfrm>
        </p:grpSpPr>
        <p:sp>
          <p:nvSpPr>
            <p:cNvPr id="67" name="任意多边形 88"/>
            <p:cNvSpPr/>
            <p:nvPr/>
          </p:nvSpPr>
          <p:spPr>
            <a:xfrm>
              <a:off x="2472592" y="235456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295461"/>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对于业务细节并不熟悉。</a:t>
              </a:r>
              <a:endParaRPr lang="en-US" altLang="zh-CN" sz="1800" dirty="0">
                <a:solidFill>
                  <a:schemeClr val="accent1"/>
                </a:solidFill>
                <a:latin typeface="+mj-ea"/>
                <a:ea typeface="+mj-ea"/>
              </a:endParaRPr>
            </a:p>
          </p:txBody>
        </p:sp>
      </p:grpSp>
      <p:grpSp>
        <p:nvGrpSpPr>
          <p:cNvPr id="19" name="Group 18"/>
          <p:cNvGrpSpPr/>
          <p:nvPr/>
        </p:nvGrpSpPr>
        <p:grpSpPr>
          <a:xfrm>
            <a:off x="3125752" y="2765986"/>
            <a:ext cx="5071208" cy="369332"/>
            <a:chOff x="2472592" y="2765986"/>
            <a:chExt cx="5071208" cy="369332"/>
          </a:xfrm>
        </p:grpSpPr>
        <p:sp>
          <p:nvSpPr>
            <p:cNvPr id="69" name="任意多边形 88"/>
            <p:cNvSpPr/>
            <p:nvPr/>
          </p:nvSpPr>
          <p:spPr>
            <a:xfrm>
              <a:off x="2472592" y="2825089"/>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829746" y="2765986"/>
              <a:ext cx="4714054" cy="369332"/>
            </a:xfrm>
            <a:prstGeom prst="rect">
              <a:avLst/>
            </a:prstGeom>
          </p:spPr>
          <p:txBody>
            <a:bodyPr wrap="square">
              <a:spAutoFit/>
            </a:bodyPr>
            <a:lstStyle/>
            <a:p>
              <a:pPr fontAlgn="base">
                <a:spcBef>
                  <a:spcPct val="0"/>
                </a:spcBef>
                <a:spcAft>
                  <a:spcPct val="0"/>
                </a:spcAft>
                <a:defRPr/>
              </a:pPr>
              <a:r>
                <a:rPr lang="en-US" altLang="zh-CN" sz="1800" dirty="0" smtClean="0">
                  <a:solidFill>
                    <a:schemeClr val="accent1"/>
                  </a:solidFill>
                  <a:latin typeface="+mj-ea"/>
                  <a:ea typeface="+mj-ea"/>
                </a:rPr>
                <a:t>BSD</a:t>
              </a:r>
              <a:r>
                <a:rPr lang="zh-CN" altLang="en-US" sz="1800" dirty="0" smtClean="0">
                  <a:solidFill>
                    <a:schemeClr val="accent1"/>
                  </a:solidFill>
                  <a:latin typeface="+mj-ea"/>
                  <a:ea typeface="+mj-ea"/>
                </a:rPr>
                <a:t>并非真正的终端用户。</a:t>
              </a:r>
              <a:endParaRPr lang="en-US" altLang="zh-CN" sz="1800" dirty="0">
                <a:solidFill>
                  <a:schemeClr val="accent1"/>
                </a:solidFill>
                <a:latin typeface="+mj-ea"/>
                <a:ea typeface="+mj-ea"/>
              </a:endParaRPr>
            </a:p>
          </p:txBody>
        </p:sp>
      </p:grpSp>
    </p:spTree>
    <p:extLst>
      <p:ext uri="{BB962C8B-B14F-4D97-AF65-F5344CB8AC3E}">
        <p14:creationId xmlns:p14="http://schemas.microsoft.com/office/powerpoint/2010/main" xmlns="" val="407544181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4589042"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prstClr val="white"/>
                </a:solidFill>
                <a:latin typeface="+mj-lt"/>
              </a:rPr>
              <a:t>新的工作模式：</a:t>
            </a:r>
            <a:r>
              <a:rPr lang="zh-CN" altLang="en-US" sz="2000" dirty="0">
                <a:solidFill>
                  <a:prstClr val="white"/>
                </a:solidFill>
              </a:rPr>
              <a:t>我们团队主导产品发</a:t>
            </a:r>
            <a:r>
              <a:rPr lang="zh-CN" altLang="en-US" sz="2000" dirty="0" smtClean="0">
                <a:solidFill>
                  <a:prstClr val="white"/>
                </a:solidFill>
              </a:rPr>
              <a:t>展</a:t>
            </a:r>
            <a:endParaRPr lang="zh-CN" altLang="en-US" sz="2000" dirty="0">
              <a:solidFill>
                <a:prstClr val="white"/>
              </a:solidFill>
            </a:endParaRPr>
          </a:p>
        </p:txBody>
      </p:sp>
      <p:grpSp>
        <p:nvGrpSpPr>
          <p:cNvPr id="35" name="Group 34"/>
          <p:cNvGrpSpPr/>
          <p:nvPr/>
        </p:nvGrpSpPr>
        <p:grpSpPr>
          <a:xfrm>
            <a:off x="1839951" y="2072688"/>
            <a:ext cx="3231115" cy="551519"/>
            <a:chOff x="1460523" y="2041754"/>
            <a:chExt cx="3231115" cy="551519"/>
          </a:xfrm>
        </p:grpSpPr>
        <p:grpSp>
          <p:nvGrpSpPr>
            <p:cNvPr id="143" name="Group 142"/>
            <p:cNvGrpSpPr/>
            <p:nvPr/>
          </p:nvGrpSpPr>
          <p:grpSpPr>
            <a:xfrm>
              <a:off x="1460523" y="2041754"/>
              <a:ext cx="489859" cy="551519"/>
              <a:chOff x="1014315" y="1210852"/>
              <a:chExt cx="489859" cy="551519"/>
            </a:xfrm>
          </p:grpSpPr>
          <p:sp>
            <p:nvSpPr>
              <p:cNvPr id="144"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45" name="组合 86"/>
              <p:cNvGrpSpPr/>
              <p:nvPr/>
            </p:nvGrpSpPr>
            <p:grpSpPr>
              <a:xfrm>
                <a:off x="1138945" y="1330528"/>
                <a:ext cx="303664" cy="296058"/>
                <a:chOff x="5753100" y="4821238"/>
                <a:chExt cx="760413" cy="741362"/>
              </a:xfrm>
              <a:solidFill>
                <a:srgbClr val="27506E"/>
              </a:solidFill>
            </p:grpSpPr>
            <p:sp>
              <p:nvSpPr>
                <p:cNvPr id="146"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7"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8"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149"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150" name="Rounded Rectangle 149"/>
            <p:cNvSpPr/>
            <p:nvPr/>
          </p:nvSpPr>
          <p:spPr>
            <a:xfrm>
              <a:off x="2046585" y="2155320"/>
              <a:ext cx="264505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梳理产品线，制定路线图。</a:t>
              </a:r>
            </a:p>
          </p:txBody>
        </p:sp>
      </p:grpSp>
      <p:grpSp>
        <p:nvGrpSpPr>
          <p:cNvPr id="36" name="Group 35"/>
          <p:cNvGrpSpPr/>
          <p:nvPr/>
        </p:nvGrpSpPr>
        <p:grpSpPr>
          <a:xfrm>
            <a:off x="1839951" y="2864282"/>
            <a:ext cx="3525031" cy="551519"/>
            <a:chOff x="1460523" y="2833348"/>
            <a:chExt cx="3525031" cy="551519"/>
          </a:xfrm>
        </p:grpSpPr>
        <p:grpSp>
          <p:nvGrpSpPr>
            <p:cNvPr id="31" name="Group 30"/>
            <p:cNvGrpSpPr/>
            <p:nvPr/>
          </p:nvGrpSpPr>
          <p:grpSpPr>
            <a:xfrm>
              <a:off x="1460523" y="2833348"/>
              <a:ext cx="489859" cy="551519"/>
              <a:chOff x="1460523" y="2846250"/>
              <a:chExt cx="489859" cy="551519"/>
            </a:xfrm>
          </p:grpSpPr>
          <p:sp>
            <p:nvSpPr>
              <p:cNvPr id="152" name="Freeform 2"/>
              <p:cNvSpPr>
                <a:spLocks/>
              </p:cNvSpPr>
              <p:nvPr/>
            </p:nvSpPr>
            <p:spPr bwMode="auto">
              <a:xfrm>
                <a:off x="1460523" y="2846250"/>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58" name="Group 15"/>
              <p:cNvGrpSpPr/>
              <p:nvPr/>
            </p:nvGrpSpPr>
            <p:grpSpPr>
              <a:xfrm>
                <a:off x="1583026" y="2997280"/>
                <a:ext cx="256925" cy="249458"/>
                <a:chOff x="8216107" y="4449763"/>
                <a:chExt cx="464344" cy="450850"/>
              </a:xfrm>
              <a:solidFill>
                <a:srgbClr val="27506E"/>
              </a:solidFill>
            </p:grpSpPr>
            <p:sp>
              <p:nvSpPr>
                <p:cNvPr id="15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161" name="Rounded Rectangle 160"/>
            <p:cNvSpPr/>
            <p:nvPr/>
          </p:nvSpPr>
          <p:spPr>
            <a:xfrm>
              <a:off x="2046585" y="294691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制定文档规范，严格要求质量。</a:t>
              </a:r>
            </a:p>
          </p:txBody>
        </p:sp>
      </p:grpSp>
      <p:grpSp>
        <p:nvGrpSpPr>
          <p:cNvPr id="37" name="Group 36"/>
          <p:cNvGrpSpPr/>
          <p:nvPr/>
        </p:nvGrpSpPr>
        <p:grpSpPr>
          <a:xfrm>
            <a:off x="1839951" y="3655876"/>
            <a:ext cx="3525031" cy="551519"/>
            <a:chOff x="1460523" y="3624942"/>
            <a:chExt cx="3525031" cy="551519"/>
          </a:xfrm>
        </p:grpSpPr>
        <p:grpSp>
          <p:nvGrpSpPr>
            <p:cNvPr id="32" name="Group 31"/>
            <p:cNvGrpSpPr/>
            <p:nvPr/>
          </p:nvGrpSpPr>
          <p:grpSpPr>
            <a:xfrm>
              <a:off x="1460523" y="3624942"/>
              <a:ext cx="489859" cy="551519"/>
              <a:chOff x="1460523" y="3659554"/>
              <a:chExt cx="489859" cy="551519"/>
            </a:xfrm>
          </p:grpSpPr>
          <p:sp>
            <p:nvSpPr>
              <p:cNvPr id="162" name="Freeform 2"/>
              <p:cNvSpPr>
                <a:spLocks/>
              </p:cNvSpPr>
              <p:nvPr/>
            </p:nvSpPr>
            <p:spPr bwMode="auto">
              <a:xfrm>
                <a:off x="1460523" y="36595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163" name="Group 152"/>
              <p:cNvGrpSpPr/>
              <p:nvPr/>
            </p:nvGrpSpPr>
            <p:grpSpPr>
              <a:xfrm>
                <a:off x="1616160" y="3797848"/>
                <a:ext cx="186498" cy="282323"/>
                <a:chOff x="4222750" y="2166938"/>
                <a:chExt cx="287338" cy="434975"/>
              </a:xfrm>
              <a:solidFill>
                <a:schemeClr val="accent1"/>
              </a:solidFill>
            </p:grpSpPr>
            <p:sp>
              <p:nvSpPr>
                <p:cNvPr id="164"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sp>
          <p:nvSpPr>
            <p:cNvPr id="173" name="Rounded Rectangle 172"/>
            <p:cNvSpPr/>
            <p:nvPr/>
          </p:nvSpPr>
          <p:spPr>
            <a:xfrm>
              <a:off x="2046585" y="3742204"/>
              <a:ext cx="2938969"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提炼业务模型，指导业务开发。</a:t>
              </a:r>
            </a:p>
          </p:txBody>
        </p:sp>
      </p:grpSp>
      <p:grpSp>
        <p:nvGrpSpPr>
          <p:cNvPr id="38" name="Group 37"/>
          <p:cNvGrpSpPr/>
          <p:nvPr/>
        </p:nvGrpSpPr>
        <p:grpSpPr>
          <a:xfrm>
            <a:off x="1839951" y="4447470"/>
            <a:ext cx="4417658" cy="551519"/>
            <a:chOff x="1460523" y="4416536"/>
            <a:chExt cx="4417658" cy="551519"/>
          </a:xfrm>
        </p:grpSpPr>
        <p:grpSp>
          <p:nvGrpSpPr>
            <p:cNvPr id="33" name="Group 32"/>
            <p:cNvGrpSpPr/>
            <p:nvPr/>
          </p:nvGrpSpPr>
          <p:grpSpPr>
            <a:xfrm>
              <a:off x="1460523" y="4416536"/>
              <a:ext cx="489859" cy="551519"/>
              <a:chOff x="1493354" y="4421795"/>
              <a:chExt cx="489859" cy="551519"/>
            </a:xfrm>
          </p:grpSpPr>
          <p:sp>
            <p:nvSpPr>
              <p:cNvPr id="174" name="Freeform 2"/>
              <p:cNvSpPr>
                <a:spLocks/>
              </p:cNvSpPr>
              <p:nvPr/>
            </p:nvSpPr>
            <p:spPr bwMode="auto">
              <a:xfrm>
                <a:off x="1493354" y="4421795"/>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70086" y="4529357"/>
                <a:ext cx="336394" cy="336394"/>
              </a:xfrm>
              <a:prstGeom prst="rect">
                <a:avLst/>
              </a:prstGeom>
            </p:spPr>
          </p:pic>
        </p:grpSp>
        <p:sp>
          <p:nvSpPr>
            <p:cNvPr id="175" name="Rounded Rectangle 174"/>
            <p:cNvSpPr/>
            <p:nvPr/>
          </p:nvSpPr>
          <p:spPr>
            <a:xfrm>
              <a:off x="2046585" y="4530102"/>
              <a:ext cx="3831596"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开发保证质量，测试逐步退出功能测试。</a:t>
              </a:r>
            </a:p>
          </p:txBody>
        </p:sp>
      </p:grpSp>
      <p:grpSp>
        <p:nvGrpSpPr>
          <p:cNvPr id="39" name="Group 38"/>
          <p:cNvGrpSpPr/>
          <p:nvPr/>
        </p:nvGrpSpPr>
        <p:grpSpPr>
          <a:xfrm>
            <a:off x="1839951" y="5239066"/>
            <a:ext cx="2055546" cy="551519"/>
            <a:chOff x="1460523" y="5208132"/>
            <a:chExt cx="2055546" cy="551519"/>
          </a:xfrm>
        </p:grpSpPr>
        <p:grpSp>
          <p:nvGrpSpPr>
            <p:cNvPr id="34" name="Group 33"/>
            <p:cNvGrpSpPr/>
            <p:nvPr/>
          </p:nvGrpSpPr>
          <p:grpSpPr>
            <a:xfrm>
              <a:off x="1460523" y="5208132"/>
              <a:ext cx="489859" cy="551519"/>
              <a:chOff x="1493354" y="5208132"/>
              <a:chExt cx="489859" cy="551519"/>
            </a:xfrm>
          </p:grpSpPr>
          <p:sp>
            <p:nvSpPr>
              <p:cNvPr id="176" name="Freeform 2"/>
              <p:cNvSpPr>
                <a:spLocks/>
              </p:cNvSpPr>
              <p:nvPr/>
            </p:nvSpPr>
            <p:spPr bwMode="auto">
              <a:xfrm>
                <a:off x="1493354" y="520813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70086" y="5329676"/>
                <a:ext cx="336263" cy="336263"/>
              </a:xfrm>
              <a:prstGeom prst="rect">
                <a:avLst/>
              </a:prstGeom>
            </p:spPr>
          </p:pic>
        </p:grpSp>
        <p:sp>
          <p:nvSpPr>
            <p:cNvPr id="177" name="Rounded Rectangle 176"/>
            <p:cNvSpPr/>
            <p:nvPr/>
          </p:nvSpPr>
          <p:spPr>
            <a:xfrm>
              <a:off x="2046586" y="5321698"/>
              <a:ext cx="1469483"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mj-ea"/>
                  <a:ea typeface="+mj-ea"/>
                </a:rPr>
                <a:t>收集用户反馈</a:t>
              </a:r>
              <a:endParaRPr lang="zh-CN" altLang="en-US" sz="1600" dirty="0">
                <a:solidFill>
                  <a:schemeClr val="bg1"/>
                </a:solidFill>
                <a:latin typeface="+mj-ea"/>
                <a:ea typeface="+mj-ea"/>
              </a:endParaRPr>
            </a:p>
          </p:txBody>
        </p:sp>
      </p:grpSp>
    </p:spTree>
    <p:extLst>
      <p:ext uri="{BB962C8B-B14F-4D97-AF65-F5344CB8AC3E}">
        <p14:creationId xmlns:p14="http://schemas.microsoft.com/office/powerpoint/2010/main" xmlns="" val="40218724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
        <p:nvSpPr>
          <p:cNvPr id="61" name="Isosceles Triangle 1"/>
          <p:cNvSpPr/>
          <p:nvPr/>
        </p:nvSpPr>
        <p:spPr>
          <a:xfrm rot="10800000">
            <a:off x="4683153"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2" name="Isosceles Triangle 2"/>
          <p:cNvSpPr/>
          <p:nvPr/>
        </p:nvSpPr>
        <p:spPr>
          <a:xfrm rot="10800000">
            <a:off x="7248688" y="4688536"/>
            <a:ext cx="266604" cy="229831"/>
          </a:xfrm>
          <a:prstGeom prst="triangle">
            <a:avLst/>
          </a:prstGeom>
          <a:solidFill>
            <a:srgbClr val="5372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4" name="Isosceles Triangle 4"/>
          <p:cNvSpPr/>
          <p:nvPr/>
        </p:nvSpPr>
        <p:spPr>
          <a:xfrm>
            <a:off x="2018202" y="3348060"/>
            <a:ext cx="266604" cy="229831"/>
          </a:xfrm>
          <a:prstGeom prst="triangle">
            <a:avLst/>
          </a:prstGeom>
          <a:solidFill>
            <a:srgbClr val="12406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ebas" pitchFamily="2" charset="0"/>
              <a:ea typeface="微软雅黑" panose="020B0503020204020204" pitchFamily="34" charset="-122"/>
              <a:sym typeface="Bebas" pitchFamily="2" charset="0"/>
            </a:endParaRPr>
          </a:p>
        </p:txBody>
      </p:sp>
      <p:sp>
        <p:nvSpPr>
          <p:cNvPr id="65" name="Round Same Side Corner Rectangle 6"/>
          <p:cNvSpPr/>
          <p:nvPr/>
        </p:nvSpPr>
        <p:spPr>
          <a:xfrm rot="5400000">
            <a:off x="6981158" y="2804538"/>
            <a:ext cx="834190" cy="2637031"/>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66" name="TextBox 7"/>
          <p:cNvSpPr txBox="1"/>
          <p:nvPr/>
        </p:nvSpPr>
        <p:spPr>
          <a:xfrm>
            <a:off x="6922199" y="3892218"/>
            <a:ext cx="1237838"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EFABC"/>
                </a:solidFill>
                <a:effectLst/>
                <a:uLnTx/>
                <a:uFillTx/>
                <a:latin typeface="Bebas" pitchFamily="2" charset="0"/>
                <a:ea typeface="微软雅黑" panose="020B0503020204020204" pitchFamily="34" charset="-122"/>
                <a:sym typeface="Bebas" pitchFamily="2" charset="0"/>
              </a:rPr>
              <a:t>Step Four</a:t>
            </a:r>
          </a:p>
        </p:txBody>
      </p:sp>
      <p:sp>
        <p:nvSpPr>
          <p:cNvPr id="75" name="TextBox 16"/>
          <p:cNvSpPr txBox="1"/>
          <p:nvPr/>
        </p:nvSpPr>
        <p:spPr>
          <a:xfrm>
            <a:off x="1816151" y="2765084"/>
            <a:ext cx="1415772" cy="338554"/>
          </a:xfrm>
          <a:prstGeom prst="rect">
            <a:avLst/>
          </a:prstGeom>
          <a:noFill/>
        </p:spPr>
        <p:txBody>
          <a:bodyPr wrap="none" rtlCol="0">
            <a:spAutoFit/>
          </a:bodyPr>
          <a:lstStyle/>
          <a:p>
            <a:pPr lvl="0"/>
            <a:r>
              <a:rPr lang="zh-CN" altLang="en-US" sz="1600" b="1" dirty="0">
                <a:solidFill>
                  <a:srgbClr val="124062"/>
                </a:solidFill>
                <a:latin typeface="Bebas" pitchFamily="2" charset="0"/>
                <a:ea typeface="微软雅黑" panose="020B0503020204020204" pitchFamily="34" charset="-122"/>
                <a:sym typeface="Bebas" pitchFamily="2" charset="0"/>
              </a:rPr>
              <a:t>填写段落标题</a:t>
            </a:r>
          </a:p>
        </p:txBody>
      </p:sp>
      <p:sp>
        <p:nvSpPr>
          <p:cNvPr id="77" name="TextBox 18"/>
          <p:cNvSpPr txBox="1"/>
          <p:nvPr/>
        </p:nvSpPr>
        <p:spPr>
          <a:xfrm>
            <a:off x="4272328" y="5044773"/>
            <a:ext cx="1415772" cy="338554"/>
          </a:xfrm>
          <a:prstGeom prst="rect">
            <a:avLst/>
          </a:prstGeom>
          <a:noFill/>
        </p:spPr>
        <p:txBody>
          <a:bodyPr wrap="none" rtlCol="0">
            <a:spAutoFit/>
          </a:bodyPr>
          <a:lstStyle/>
          <a:p>
            <a:pPr lvl="0"/>
            <a:r>
              <a:rPr lang="zh-CN" altLang="en-US" sz="1600" b="1" dirty="0">
                <a:solidFill>
                  <a:srgbClr val="537285"/>
                </a:solidFill>
                <a:latin typeface="Bebas" pitchFamily="2" charset="0"/>
                <a:ea typeface="微软雅黑" panose="020B0503020204020204" pitchFamily="34" charset="-122"/>
                <a:sym typeface="Bebas" pitchFamily="2" charset="0"/>
              </a:rPr>
              <a:t>填写段落标题</a:t>
            </a:r>
          </a:p>
        </p:txBody>
      </p:sp>
      <p:sp>
        <p:nvSpPr>
          <p:cNvPr id="97" name="任意多边形 53"/>
          <p:cNvSpPr/>
          <p:nvPr/>
        </p:nvSpPr>
        <p:spPr>
          <a:xfrm>
            <a:off x="3475231" y="3705956"/>
            <a:ext cx="2805862" cy="834191"/>
          </a:xfrm>
          <a:custGeom>
            <a:avLst/>
            <a:gdLst>
              <a:gd name="connsiteX0" fmla="*/ 0 w 2805862"/>
              <a:gd name="connsiteY0" fmla="*/ 0 h 834191"/>
              <a:gd name="connsiteX1" fmla="*/ 2637031 w 2805862"/>
              <a:gd name="connsiteY1" fmla="*/ 0 h 834191"/>
              <a:gd name="connsiteX2" fmla="*/ 2637031 w 2805862"/>
              <a:gd name="connsiteY2" fmla="*/ 319176 h 834191"/>
              <a:gd name="connsiteX3" fmla="*/ 2805862 w 2805862"/>
              <a:gd name="connsiteY3" fmla="*/ 417098 h 834191"/>
              <a:gd name="connsiteX4" fmla="*/ 2637031 w 2805862"/>
              <a:gd name="connsiteY4" fmla="*/ 515019 h 834191"/>
              <a:gd name="connsiteX5" fmla="*/ 2637031 w 2805862"/>
              <a:gd name="connsiteY5" fmla="*/ 834191 h 834191"/>
              <a:gd name="connsiteX6" fmla="*/ 0 w 2805862"/>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862" h="834191">
                <a:moveTo>
                  <a:pt x="0" y="0"/>
                </a:moveTo>
                <a:lnTo>
                  <a:pt x="2637031" y="0"/>
                </a:lnTo>
                <a:lnTo>
                  <a:pt x="2637031" y="319176"/>
                </a:lnTo>
                <a:lnTo>
                  <a:pt x="2805862" y="417098"/>
                </a:lnTo>
                <a:lnTo>
                  <a:pt x="2637031" y="515019"/>
                </a:lnTo>
                <a:lnTo>
                  <a:pt x="2637031" y="834191"/>
                </a:lnTo>
                <a:lnTo>
                  <a:pt x="0" y="834191"/>
                </a:lnTo>
                <a:close/>
              </a:path>
            </a:pathLst>
          </a:cu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98" name="TextBox 43"/>
          <p:cNvSpPr txBox="1"/>
          <p:nvPr/>
        </p:nvSpPr>
        <p:spPr>
          <a:xfrm>
            <a:off x="4162193" y="3892218"/>
            <a:ext cx="1176925"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Two</a:t>
            </a:r>
          </a:p>
        </p:txBody>
      </p:sp>
      <p:sp>
        <p:nvSpPr>
          <p:cNvPr id="99" name="任意多边形 55"/>
          <p:cNvSpPr/>
          <p:nvPr/>
        </p:nvSpPr>
        <p:spPr>
          <a:xfrm rot="5400000">
            <a:off x="1840299" y="2703858"/>
            <a:ext cx="834190" cy="2838387"/>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rgbClr val="FEFABC"/>
              </a:solidFill>
              <a:latin typeface="Bebas" pitchFamily="2" charset="0"/>
              <a:ea typeface="微软雅黑" panose="020B0503020204020204" pitchFamily="34" charset="-122"/>
              <a:sym typeface="Bebas" pitchFamily="2" charset="0"/>
            </a:endParaRPr>
          </a:p>
        </p:txBody>
      </p:sp>
      <p:sp>
        <p:nvSpPr>
          <p:cNvPr id="100" name="TextBox 47"/>
          <p:cNvSpPr txBox="1"/>
          <p:nvPr/>
        </p:nvSpPr>
        <p:spPr>
          <a:xfrm>
            <a:off x="1617378" y="3892218"/>
            <a:ext cx="1111202"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EFABC"/>
                </a:solidFill>
                <a:effectLst/>
                <a:uLnTx/>
                <a:uFillTx/>
                <a:latin typeface="Bebas" pitchFamily="2" charset="0"/>
                <a:ea typeface="微软雅黑" panose="020B0503020204020204" pitchFamily="34" charset="-122"/>
                <a:sym typeface="Bebas" pitchFamily="2" charset="0"/>
              </a:rPr>
              <a:t>Step One</a:t>
            </a:r>
          </a:p>
        </p:txBody>
      </p:sp>
    </p:spTree>
    <p:extLst>
      <p:ext uri="{BB962C8B-B14F-4D97-AF65-F5344CB8AC3E}">
        <p14:creationId xmlns:p14="http://schemas.microsoft.com/office/powerpoint/2010/main" xmlns="" val="40605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wipe(left)">
                                      <p:cBhvr>
                                        <p:cTn id="10" dur="500"/>
                                        <p:tgtEl>
                                          <p:spTgt spid="100"/>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down)">
                                      <p:cBhvr>
                                        <p:cTn id="14" dur="500"/>
                                        <p:tgtEl>
                                          <p:spTgt spid="6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p:tgtEl>
                                          <p:spTgt spid="75"/>
                                        </p:tgtEl>
                                        <p:attrNameLst>
                                          <p:attrName>ppt_x</p:attrName>
                                        </p:attrNameLst>
                                      </p:cBhvr>
                                      <p:tavLst>
                                        <p:tav tm="0">
                                          <p:val>
                                            <p:strVal val="#ppt_x-#ppt_w*1.125000"/>
                                          </p:val>
                                        </p:tav>
                                        <p:tav tm="100000">
                                          <p:val>
                                            <p:strVal val="#ppt_x"/>
                                          </p:val>
                                        </p:tav>
                                      </p:tavLst>
                                    </p:anim>
                                    <p:animEffect transition="in" filter="wipe(right)">
                                      <p:cBhvr>
                                        <p:cTn id="18" dur="500"/>
                                        <p:tgtEl>
                                          <p:spTgt spid="7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500"/>
                                        <p:tgtEl>
                                          <p:spTgt spid="9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additive="base">
                                        <p:cTn id="32" dur="500"/>
                                        <p:tgtEl>
                                          <p:spTgt spid="77"/>
                                        </p:tgtEl>
                                        <p:attrNameLst>
                                          <p:attrName>ppt_x</p:attrName>
                                        </p:attrNameLst>
                                      </p:cBhvr>
                                      <p:tavLst>
                                        <p:tav tm="0">
                                          <p:val>
                                            <p:strVal val="#ppt_x-#ppt_w*1.125000"/>
                                          </p:val>
                                        </p:tav>
                                        <p:tav tm="100000">
                                          <p:val>
                                            <p:strVal val="#ppt_x"/>
                                          </p:val>
                                        </p:tav>
                                      </p:tavLst>
                                    </p:anim>
                                    <p:animEffect transition="in" filter="wipe(right)">
                                      <p:cBhvr>
                                        <p:cTn id="33" dur="500"/>
                                        <p:tgtEl>
                                          <p:spTgt spid="7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up)">
                                      <p:cBhvr>
                                        <p:cTn id="4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P spid="65" grpId="0" animBg="1"/>
      <p:bldP spid="66" grpId="0"/>
      <p:bldP spid="75" grpId="0"/>
      <p:bldP spid="77" grpId="0"/>
      <p:bldP spid="97" grpId="0" animBg="1"/>
      <p:bldP spid="98" grpId="0"/>
      <p:bldP spid="99" grpId="0" animBg="1"/>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296815314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0949555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9689220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014315" y="1210852"/>
            <a:ext cx="489859" cy="551519"/>
            <a:chOff x="1014315" y="1210852"/>
            <a:chExt cx="489859" cy="551519"/>
          </a:xfrm>
        </p:grpSpPr>
        <p:sp>
          <p:nvSpPr>
            <p:cNvPr id="31" name="Freeform 2"/>
            <p:cNvSpPr>
              <a:spLocks/>
            </p:cNvSpPr>
            <p:nvPr/>
          </p:nvSpPr>
          <p:spPr bwMode="auto">
            <a:xfrm>
              <a:off x="1014315" y="1210852"/>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grpSp>
          <p:nvGrpSpPr>
            <p:cNvPr id="50" name="组合 86"/>
            <p:cNvGrpSpPr/>
            <p:nvPr/>
          </p:nvGrpSpPr>
          <p:grpSpPr>
            <a:xfrm>
              <a:off x="1138945" y="1330528"/>
              <a:ext cx="303664" cy="296058"/>
              <a:chOff x="5753100" y="4821238"/>
              <a:chExt cx="760413" cy="741362"/>
            </a:xfrm>
            <a:solidFill>
              <a:srgbClr val="27506E"/>
            </a:solidFill>
          </p:grpSpPr>
          <p:sp>
            <p:nvSpPr>
              <p:cNvPr id="51" name="Freeform 915"/>
              <p:cNvSpPr>
                <a:spLocks/>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2" name="Freeform 916"/>
              <p:cNvSpPr>
                <a:spLocks/>
              </p:cNvSpPr>
              <p:nvPr/>
            </p:nvSpPr>
            <p:spPr bwMode="auto">
              <a:xfrm>
                <a:off x="5838824" y="4929188"/>
                <a:ext cx="471487"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3"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54" name="Freeform 918"/>
              <p:cNvSpPr>
                <a:spLocks/>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sp>
        <p:nvSpPr>
          <p:cNvPr id="60" name="Rounded Rectangle 59"/>
          <p:cNvSpPr/>
          <p:nvPr/>
        </p:nvSpPr>
        <p:spPr>
          <a:xfrm>
            <a:off x="1600375" y="1320599"/>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梳理产品线，制定路线图。</a:t>
            </a:r>
          </a:p>
        </p:txBody>
      </p:sp>
    </p:spTree>
    <p:extLst>
      <p:ext uri="{BB962C8B-B14F-4D97-AF65-F5344CB8AC3E}">
        <p14:creationId xmlns:p14="http://schemas.microsoft.com/office/powerpoint/2010/main" xmlns="" val="49689220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新的工作模式</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6"/>
          <p:cNvSpPr/>
          <p:nvPr/>
        </p:nvSpPr>
        <p:spPr>
          <a:xfrm>
            <a:off x="427613" y="1211984"/>
            <a:ext cx="1208124" cy="40637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rPr>
              <a:t>工</a:t>
            </a:r>
            <a:r>
              <a:rPr lang="zh-CN" altLang="en-US" sz="2000" dirty="0" smtClean="0">
                <a:solidFill>
                  <a:prstClr val="white"/>
                </a:solidFill>
              </a:rPr>
              <a:t>作流程</a:t>
            </a:r>
            <a:endParaRPr lang="zh-CN" altLang="en-US" sz="2000" dirty="0">
              <a:solidFill>
                <a:prstClr val="white"/>
              </a:solidFill>
            </a:endParaRPr>
          </a:p>
        </p:txBody>
      </p:sp>
    </p:spTree>
    <p:extLst>
      <p:ext uri="{BB962C8B-B14F-4D97-AF65-F5344CB8AC3E}">
        <p14:creationId xmlns:p14="http://schemas.microsoft.com/office/powerpoint/2010/main" xmlns="" val="74037172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5" y="2970215"/>
            <a:ext cx="18586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新的技术</a:t>
            </a:r>
            <a:endParaRPr lang="zh-CN" altLang="en-US" sz="2000" dirty="0">
              <a:solidFill>
                <a:schemeClr val="accent1"/>
              </a:solidFill>
              <a:latin typeface="+mj-ea"/>
              <a:ea typeface="+mj-ea"/>
            </a:endParaRPr>
          </a:p>
        </p:txBody>
      </p:sp>
      <p:sp>
        <p:nvSpPr>
          <p:cNvPr id="20" name="矩形 19"/>
          <p:cNvSpPr/>
          <p:nvPr/>
        </p:nvSpPr>
        <p:spPr>
          <a:xfrm>
            <a:off x="3888291" y="3377912"/>
            <a:ext cx="2022652" cy="307777"/>
          </a:xfrm>
          <a:prstGeom prst="rect">
            <a:avLst/>
          </a:prstGeom>
        </p:spPr>
        <p:txBody>
          <a:bodyPr wrap="square">
            <a:spAutoFit/>
          </a:bodyPr>
          <a:lstStyle/>
          <a:p>
            <a:r>
              <a:rPr lang="en-US" altLang="zh-CN" sz="1400" dirty="0">
                <a:solidFill>
                  <a:schemeClr val="accent1"/>
                </a:solidFill>
                <a:latin typeface="+mj-ea"/>
                <a:ea typeface="+mj-ea"/>
              </a:rPr>
              <a:t>NEW  TECHNOLOGY</a:t>
            </a: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04</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0908432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184318" y="3021409"/>
            <a:ext cx="17251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smtClean="0">
                <a:solidFill>
                  <a:schemeClr val="accent1"/>
                </a:solidFill>
                <a:latin typeface="方正兰亭黑_GBK"/>
                <a:ea typeface="方正兰亭黑_GBK"/>
              </a:rPr>
              <a:t>CONTENTS</a:t>
            </a:r>
            <a:endParaRPr lang="zh-CN" altLang="en-US" sz="2400" b="1" dirty="0">
              <a:solidFill>
                <a:schemeClr val="accent1"/>
              </a:solidFill>
              <a:latin typeface="方正兰亭黑_GBK"/>
              <a:ea typeface="方正兰亭黑_GBK"/>
            </a:endParaRPr>
          </a:p>
        </p:txBody>
      </p:sp>
      <p:cxnSp>
        <p:nvCxnSpPr>
          <p:cNvPr id="30" name="直接连接符 29"/>
          <p:cNvCxnSpPr/>
          <p:nvPr/>
        </p:nvCxnSpPr>
        <p:spPr>
          <a:xfrm>
            <a:off x="1092260" y="3515355"/>
            <a:ext cx="19187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161513" y="1235413"/>
            <a:ext cx="143340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项目概况</a:t>
            </a:r>
            <a:endParaRPr lang="zh-CN" altLang="en-US" sz="2400" dirty="0">
              <a:solidFill>
                <a:schemeClr val="accent1"/>
              </a:solidFill>
              <a:latin typeface="+mj-ea"/>
              <a:ea typeface="+mj-ea"/>
            </a:endParaRPr>
          </a:p>
        </p:txBody>
      </p:sp>
      <p:sp>
        <p:nvSpPr>
          <p:cNvPr id="43" name="矩形 42"/>
          <p:cNvSpPr/>
          <p:nvPr/>
        </p:nvSpPr>
        <p:spPr>
          <a:xfrm>
            <a:off x="5161513" y="15055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PROJECT INTRODUCTION</a:t>
            </a:r>
          </a:p>
        </p:txBody>
      </p:sp>
      <p:sp>
        <p:nvSpPr>
          <p:cNvPr id="45" name="矩形 44"/>
          <p:cNvSpPr/>
          <p:nvPr/>
        </p:nvSpPr>
        <p:spPr>
          <a:xfrm>
            <a:off x="5161513" y="2204314"/>
            <a:ext cx="1433406"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新的理念</a:t>
            </a:r>
            <a:endParaRPr lang="zh-CN" altLang="en-US" sz="1800" dirty="0">
              <a:solidFill>
                <a:schemeClr val="accent1"/>
              </a:solidFill>
              <a:latin typeface="+mj-ea"/>
              <a:ea typeface="+mj-ea"/>
            </a:endParaRPr>
          </a:p>
        </p:txBody>
      </p:sp>
      <p:sp>
        <p:nvSpPr>
          <p:cNvPr id="46" name="矩形 45"/>
          <p:cNvSpPr/>
          <p:nvPr/>
        </p:nvSpPr>
        <p:spPr>
          <a:xfrm>
            <a:off x="5161513" y="24744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IDEA</a:t>
            </a:r>
            <a:endParaRPr lang="zh-CN" altLang="en-US" sz="1100" dirty="0">
              <a:solidFill>
                <a:prstClr val="black">
                  <a:lumMod val="85000"/>
                  <a:lumOff val="15000"/>
                </a:prstClr>
              </a:solidFill>
            </a:endParaRPr>
          </a:p>
        </p:txBody>
      </p:sp>
      <p:sp>
        <p:nvSpPr>
          <p:cNvPr id="49" name="矩形 48"/>
          <p:cNvSpPr/>
          <p:nvPr/>
        </p:nvSpPr>
        <p:spPr>
          <a:xfrm>
            <a:off x="5161513" y="3173214"/>
            <a:ext cx="1895071"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新的工作模式</a:t>
            </a:r>
            <a:endParaRPr lang="zh-CN" altLang="en-US" sz="1800" dirty="0">
              <a:solidFill>
                <a:schemeClr val="accent1"/>
              </a:solidFill>
              <a:latin typeface="+mj-ea"/>
              <a:ea typeface="+mj-ea"/>
            </a:endParaRPr>
          </a:p>
        </p:txBody>
      </p:sp>
      <p:sp>
        <p:nvSpPr>
          <p:cNvPr id="50" name="矩形 49"/>
          <p:cNvSpPr/>
          <p:nvPr/>
        </p:nvSpPr>
        <p:spPr>
          <a:xfrm>
            <a:off x="5161513" y="3443340"/>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WORKING MODE</a:t>
            </a:r>
            <a:endParaRPr lang="zh-CN" altLang="en-US" sz="1100" dirty="0">
              <a:solidFill>
                <a:prstClr val="black">
                  <a:lumMod val="85000"/>
                  <a:lumOff val="15000"/>
                </a:prstClr>
              </a:solidFill>
            </a:endParaRPr>
          </a:p>
        </p:txBody>
      </p:sp>
      <p:sp>
        <p:nvSpPr>
          <p:cNvPr id="53" name="矩形 52"/>
          <p:cNvSpPr/>
          <p:nvPr/>
        </p:nvSpPr>
        <p:spPr>
          <a:xfrm>
            <a:off x="5161513" y="4142116"/>
            <a:ext cx="1433406" cy="369332"/>
          </a:xfrm>
          <a:prstGeom prst="rect">
            <a:avLst/>
          </a:prstGeom>
        </p:spPr>
        <p:txBody>
          <a:bodyPr wrap="none">
            <a:spAutoFit/>
          </a:bodyPr>
          <a:lstStyle/>
          <a:p>
            <a:r>
              <a:rPr lang="en-US" altLang="zh-CN" sz="1800" dirty="0" smtClean="0">
                <a:solidFill>
                  <a:schemeClr val="accent1"/>
                </a:solidFill>
                <a:latin typeface="+mj-ea"/>
                <a:ea typeface="+mj-ea"/>
              </a:rPr>
              <a:t>04.</a:t>
            </a:r>
            <a:r>
              <a:rPr lang="zh-CN" altLang="en-US" sz="1800" dirty="0" smtClean="0">
                <a:solidFill>
                  <a:schemeClr val="accent1"/>
                </a:solidFill>
                <a:latin typeface="+mj-ea"/>
                <a:ea typeface="+mj-ea"/>
              </a:rPr>
              <a:t>新的技术</a:t>
            </a:r>
            <a:endParaRPr lang="zh-CN" altLang="en-US" sz="1800" dirty="0">
              <a:solidFill>
                <a:schemeClr val="accent1"/>
              </a:solidFill>
              <a:latin typeface="+mj-ea"/>
              <a:ea typeface="+mj-ea"/>
            </a:endParaRPr>
          </a:p>
        </p:txBody>
      </p:sp>
      <p:sp>
        <p:nvSpPr>
          <p:cNvPr id="54" name="矩形 53"/>
          <p:cNvSpPr/>
          <p:nvPr/>
        </p:nvSpPr>
        <p:spPr>
          <a:xfrm>
            <a:off x="5161513" y="4403005"/>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TECHNOLOGY</a:t>
            </a:r>
            <a:endParaRPr lang="zh-CN" altLang="en-US" sz="1100" dirty="0">
              <a:solidFill>
                <a:prstClr val="black">
                  <a:lumMod val="85000"/>
                  <a:lumOff val="15000"/>
                </a:prstClr>
              </a:solidFill>
            </a:endParaRPr>
          </a:p>
        </p:txBody>
      </p:sp>
      <p:grpSp>
        <p:nvGrpSpPr>
          <p:cNvPr id="84" name="组合 83"/>
          <p:cNvGrpSpPr/>
          <p:nvPr/>
        </p:nvGrpSpPr>
        <p:grpSpPr>
          <a:xfrm>
            <a:off x="4474892" y="4137912"/>
            <a:ext cx="531216" cy="531216"/>
            <a:chOff x="4470275" y="4148486"/>
            <a:chExt cx="531216" cy="531216"/>
          </a:xfrm>
        </p:grpSpPr>
        <p:sp>
          <p:nvSpPr>
            <p:cNvPr id="83" name="PA_椭圆 46"/>
            <p:cNvSpPr/>
            <p:nvPr>
              <p:custDataLst>
                <p:tags r:id="rId5"/>
              </p:custDataLst>
            </p:nvPr>
          </p:nvSpPr>
          <p:spPr>
            <a:xfrm>
              <a:off x="4470275" y="4148486"/>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AutoShape 4"/>
            <p:cNvSpPr/>
            <p:nvPr/>
          </p:nvSpPr>
          <p:spPr bwMode="auto">
            <a:xfrm>
              <a:off x="4588388" y="4267924"/>
              <a:ext cx="289023" cy="3158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2" name="组合 81"/>
          <p:cNvGrpSpPr/>
          <p:nvPr/>
        </p:nvGrpSpPr>
        <p:grpSpPr>
          <a:xfrm>
            <a:off x="4474892" y="3174041"/>
            <a:ext cx="531216" cy="531216"/>
            <a:chOff x="4470275" y="3178667"/>
            <a:chExt cx="531216" cy="531216"/>
          </a:xfrm>
        </p:grpSpPr>
        <p:sp>
          <p:nvSpPr>
            <p:cNvPr id="81" name="PA_椭圆 46"/>
            <p:cNvSpPr/>
            <p:nvPr>
              <p:custDataLst>
                <p:tags r:id="rId4"/>
              </p:custDataLst>
            </p:nvPr>
          </p:nvSpPr>
          <p:spPr>
            <a:xfrm>
              <a:off x="4470275" y="3178667"/>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5" name="AutoShape 112"/>
            <p:cNvSpPr/>
            <p:nvPr/>
          </p:nvSpPr>
          <p:spPr bwMode="auto">
            <a:xfrm>
              <a:off x="4612826" y="3308004"/>
              <a:ext cx="258618" cy="2993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5" name="矩形 64"/>
          <p:cNvSpPr/>
          <p:nvPr/>
        </p:nvSpPr>
        <p:spPr>
          <a:xfrm>
            <a:off x="5161513" y="5101782"/>
            <a:ext cx="1664238" cy="369332"/>
          </a:xfrm>
          <a:prstGeom prst="rect">
            <a:avLst/>
          </a:prstGeom>
        </p:spPr>
        <p:txBody>
          <a:bodyPr wrap="none">
            <a:spAutoFit/>
          </a:bodyPr>
          <a:lstStyle/>
          <a:p>
            <a:r>
              <a:rPr lang="en-US" altLang="zh-CN" sz="1800" dirty="0" smtClean="0">
                <a:solidFill>
                  <a:schemeClr val="accent1"/>
                </a:solidFill>
                <a:latin typeface="+mj-ea"/>
                <a:ea typeface="+mj-ea"/>
              </a:rPr>
              <a:t>05.</a:t>
            </a:r>
            <a:r>
              <a:rPr lang="zh-CN" altLang="en-US" sz="1800" dirty="0" smtClean="0">
                <a:solidFill>
                  <a:schemeClr val="accent1"/>
                </a:solidFill>
                <a:latin typeface="+mj-ea"/>
                <a:ea typeface="+mj-ea"/>
              </a:rPr>
              <a:t>总结与展望</a:t>
            </a:r>
            <a:endParaRPr lang="zh-CN" altLang="en-US" sz="1800" dirty="0">
              <a:solidFill>
                <a:schemeClr val="accent1"/>
              </a:solidFill>
              <a:latin typeface="+mj-ea"/>
              <a:ea typeface="+mj-ea"/>
            </a:endParaRPr>
          </a:p>
        </p:txBody>
      </p:sp>
      <p:sp>
        <p:nvSpPr>
          <p:cNvPr id="66" name="矩形 65"/>
          <p:cNvSpPr/>
          <p:nvPr/>
        </p:nvSpPr>
        <p:spPr>
          <a:xfrm>
            <a:off x="5161513" y="5362671"/>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SUMMARY &amp; OUTLOOK</a:t>
            </a:r>
            <a:endParaRPr lang="zh-CN" altLang="en-US" sz="1100" dirty="0">
              <a:solidFill>
                <a:prstClr val="black">
                  <a:lumMod val="85000"/>
                  <a:lumOff val="15000"/>
                </a:prstClr>
              </a:solidFill>
            </a:endParaRPr>
          </a:p>
        </p:txBody>
      </p:sp>
      <p:grpSp>
        <p:nvGrpSpPr>
          <p:cNvPr id="86" name="组合 85"/>
          <p:cNvGrpSpPr/>
          <p:nvPr/>
        </p:nvGrpSpPr>
        <p:grpSpPr>
          <a:xfrm>
            <a:off x="4474892" y="5101782"/>
            <a:ext cx="531216" cy="531216"/>
            <a:chOff x="4474893" y="5132159"/>
            <a:chExt cx="531216" cy="531216"/>
          </a:xfrm>
        </p:grpSpPr>
        <p:sp>
          <p:nvSpPr>
            <p:cNvPr id="79" name="PA_椭圆 46"/>
            <p:cNvSpPr/>
            <p:nvPr>
              <p:custDataLst>
                <p:tags r:id="rId3"/>
              </p:custDataLst>
            </p:nvPr>
          </p:nvSpPr>
          <p:spPr>
            <a:xfrm>
              <a:off x="4474893" y="513215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7" name="AutoShape 136"/>
            <p:cNvSpPr/>
            <p:nvPr/>
          </p:nvSpPr>
          <p:spPr bwMode="auto">
            <a:xfrm>
              <a:off x="4745069" y="5304024"/>
              <a:ext cx="98036" cy="10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137"/>
            <p:cNvSpPr/>
            <p:nvPr/>
          </p:nvSpPr>
          <p:spPr bwMode="auto">
            <a:xfrm>
              <a:off x="4591768" y="5244333"/>
              <a:ext cx="300734" cy="325196"/>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138"/>
            <p:cNvSpPr/>
            <p:nvPr/>
          </p:nvSpPr>
          <p:spPr bwMode="auto">
            <a:xfrm>
              <a:off x="4742836" y="5253314"/>
              <a:ext cx="140430" cy="151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 name="Group 1"/>
          <p:cNvGrpSpPr/>
          <p:nvPr/>
        </p:nvGrpSpPr>
        <p:grpSpPr>
          <a:xfrm>
            <a:off x="4474892" y="2210170"/>
            <a:ext cx="531216" cy="531216"/>
            <a:chOff x="2745446" y="2326953"/>
            <a:chExt cx="531216" cy="531216"/>
          </a:xfrm>
        </p:grpSpPr>
        <p:sp>
          <p:nvSpPr>
            <p:cNvPr id="77" name="PA_椭圆 46"/>
            <p:cNvSpPr/>
            <p:nvPr>
              <p:custDataLst>
                <p:tags r:id="rId2"/>
              </p:custDataLst>
            </p:nvPr>
          </p:nvSpPr>
          <p:spPr>
            <a:xfrm>
              <a:off x="2745446" y="232695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4" name="Freeform 15"/>
            <p:cNvSpPr>
              <a:spLocks noEditPoints="1"/>
            </p:cNvSpPr>
            <p:nvPr/>
          </p:nvSpPr>
          <p:spPr bwMode="auto">
            <a:xfrm>
              <a:off x="2856433" y="2412332"/>
              <a:ext cx="309241" cy="360458"/>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3" name="Group 2"/>
          <p:cNvGrpSpPr/>
          <p:nvPr/>
        </p:nvGrpSpPr>
        <p:grpSpPr>
          <a:xfrm>
            <a:off x="4474892" y="1246299"/>
            <a:ext cx="531216" cy="531216"/>
            <a:chOff x="3706010" y="1235413"/>
            <a:chExt cx="531216" cy="531216"/>
          </a:xfrm>
        </p:grpSpPr>
        <p:sp>
          <p:nvSpPr>
            <p:cNvPr id="75" name="PA_椭圆 46"/>
            <p:cNvSpPr/>
            <p:nvPr>
              <p:custDataLst>
                <p:tags r:id="rId1"/>
              </p:custDataLst>
            </p:nvPr>
          </p:nvSpPr>
          <p:spPr>
            <a:xfrm>
              <a:off x="3706010" y="1235413"/>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55" name="Group 112"/>
            <p:cNvGrpSpPr/>
            <p:nvPr/>
          </p:nvGrpSpPr>
          <p:grpSpPr>
            <a:xfrm>
              <a:off x="3834293" y="1383253"/>
              <a:ext cx="274649" cy="257308"/>
              <a:chOff x="5368132" y="3540125"/>
              <a:chExt cx="465138" cy="435769"/>
            </a:xfrm>
            <a:solidFill>
              <a:srgbClr val="27506E"/>
            </a:solidFill>
          </p:grpSpPr>
          <p:sp>
            <p:nvSpPr>
              <p:cNvPr id="5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34311" y="1362799"/>
            <a:ext cx="310330" cy="310330"/>
          </a:xfrm>
          <a:prstGeom prst="rect">
            <a:avLst/>
          </a:prstGeom>
        </p:spPr>
      </p:pic>
      <p:grpSp>
        <p:nvGrpSpPr>
          <p:cNvPr id="40" name="Group 39"/>
          <p:cNvGrpSpPr/>
          <p:nvPr/>
        </p:nvGrpSpPr>
        <p:grpSpPr>
          <a:xfrm>
            <a:off x="1323351" y="2122505"/>
            <a:ext cx="2040335" cy="934851"/>
            <a:chOff x="1323351" y="2122505"/>
            <a:chExt cx="2040335" cy="934851"/>
          </a:xfrm>
        </p:grpSpPr>
        <p:grpSp>
          <p:nvGrpSpPr>
            <p:cNvPr id="39"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46"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378886"/>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a:solidFill>
                  <a:srgbClr val="27506E"/>
                </a:solidFill>
                <a:latin typeface="Bebas" pitchFamily="2" charset="0"/>
                <a:ea typeface="微软雅黑" panose="020B0503020204020204" pitchFamily="34" charset="-122"/>
                <a:sym typeface="Bebas" pitchFamily="2" charset="0"/>
              </a:rPr>
              <a:t>。用“</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473892" y="4832698"/>
            <a:ext cx="608982" cy="608982"/>
          </a:xfrm>
          <a:prstGeom prst="rect">
            <a:avLst/>
          </a:prstGeom>
        </p:spPr>
      </p:pic>
      <p:grpSp>
        <p:nvGrpSpPr>
          <p:cNvPr id="55"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473892" y="3524988"/>
            <a:ext cx="608980" cy="608980"/>
          </a:xfrm>
          <a:prstGeom prst="rect">
            <a:avLst/>
          </a:prstGeom>
        </p:spPr>
      </p:pic>
    </p:spTree>
    <p:extLst>
      <p:ext uri="{BB962C8B-B14F-4D97-AF65-F5344CB8AC3E}">
        <p14:creationId xmlns:p14="http://schemas.microsoft.com/office/powerpoint/2010/main" xmlns=""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699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新</a:t>
            </a:r>
            <a:r>
              <a:rPr lang="zh-CN" altLang="en-US" sz="1600" dirty="0" smtClean="0">
                <a:solidFill>
                  <a:schemeClr val="accent1"/>
                </a:solidFill>
                <a:latin typeface="+mj-ea"/>
                <a:ea typeface="+mj-ea"/>
              </a:rPr>
              <a:t>的技术</a:t>
            </a:r>
            <a:endParaRPr lang="zh-CN" altLang="en-US" sz="1600" dirty="0">
              <a:solidFill>
                <a:schemeClr val="accent1"/>
              </a:solidFill>
              <a:latin typeface="+mj-ea"/>
              <a:ea typeface="+mj-ea"/>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03</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5"/>
          <p:cNvGrpSpPr/>
          <p:nvPr/>
        </p:nvGrpSpPr>
        <p:grpSpPr>
          <a:xfrm>
            <a:off x="833492" y="1249232"/>
            <a:ext cx="1615795" cy="551519"/>
            <a:chOff x="1460523" y="2041754"/>
            <a:chExt cx="1615795" cy="551519"/>
          </a:xfrm>
        </p:grpSpPr>
        <p:sp>
          <p:nvSpPr>
            <p:cNvPr id="9" name="Freeform 2"/>
            <p:cNvSpPr>
              <a:spLocks/>
            </p:cNvSpPr>
            <p:nvPr/>
          </p:nvSpPr>
          <p:spPr bwMode="auto">
            <a:xfrm>
              <a:off x="1460523" y="2041754"/>
              <a:ext cx="489859" cy="551519"/>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571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latin typeface="Bebas" pitchFamily="2" charset="0"/>
                <a:ea typeface="微软雅黑" panose="020B0503020204020204" pitchFamily="34" charset="-122"/>
                <a:sym typeface="Bebas" pitchFamily="2" charset="0"/>
              </a:endParaRPr>
            </a:p>
          </p:txBody>
        </p:sp>
        <p:sp>
          <p:nvSpPr>
            <p:cNvPr id="8" name="Rounded Rectangle 7"/>
            <p:cNvSpPr/>
            <p:nvPr/>
          </p:nvSpPr>
          <p:spPr>
            <a:xfrm>
              <a:off x="2046586" y="2155320"/>
              <a:ext cx="1029732"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mj-ea"/>
                  <a:ea typeface="+mj-ea"/>
                </a:rPr>
                <a:t>前</a:t>
              </a:r>
              <a:r>
                <a:rPr lang="zh-CN" altLang="en-US" sz="1600" dirty="0" smtClean="0">
                  <a:solidFill>
                    <a:schemeClr val="bg1"/>
                  </a:solidFill>
                  <a:latin typeface="+mj-ea"/>
                  <a:ea typeface="+mj-ea"/>
                </a:rPr>
                <a:t>端技术</a:t>
              </a:r>
              <a:endParaRPr lang="zh-CN" altLang="en-US" sz="1600" dirty="0">
                <a:solidFill>
                  <a:schemeClr val="bg1"/>
                </a:solidFill>
                <a:latin typeface="+mj-ea"/>
                <a:ea typeface="+mj-ea"/>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34311" y="1362799"/>
            <a:ext cx="310330" cy="310330"/>
          </a:xfrm>
          <a:prstGeom prst="rect">
            <a:avLst/>
          </a:prstGeom>
        </p:spPr>
      </p:pic>
      <p:grpSp>
        <p:nvGrpSpPr>
          <p:cNvPr id="5" name="Group 39"/>
          <p:cNvGrpSpPr/>
          <p:nvPr/>
        </p:nvGrpSpPr>
        <p:grpSpPr>
          <a:xfrm>
            <a:off x="1323351" y="2122505"/>
            <a:ext cx="2040335" cy="934851"/>
            <a:chOff x="1323351" y="2122505"/>
            <a:chExt cx="2040335" cy="934851"/>
          </a:xfrm>
        </p:grpSpPr>
        <p:grpSp>
          <p:nvGrpSpPr>
            <p:cNvPr id="6" name="Group 38"/>
            <p:cNvGrpSpPr/>
            <p:nvPr/>
          </p:nvGrpSpPr>
          <p:grpSpPr>
            <a:xfrm>
              <a:off x="1323351" y="2122505"/>
              <a:ext cx="934851" cy="934851"/>
              <a:chOff x="1323351" y="2122505"/>
              <a:chExt cx="934851" cy="934851"/>
            </a:xfrm>
          </p:grpSpPr>
          <p:sp>
            <p:nvSpPr>
              <p:cNvPr id="17" name="PA_椭圆 46"/>
              <p:cNvSpPr/>
              <p:nvPr>
                <p:custDataLst>
                  <p:tags r:id="rId3"/>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498679" y="2286182"/>
                <a:ext cx="584193" cy="584193"/>
              </a:xfrm>
              <a:prstGeom prst="rect">
                <a:avLst/>
              </a:prstGeom>
            </p:spPr>
          </p:pic>
        </p:grpSp>
        <p:cxnSp>
          <p:nvCxnSpPr>
            <p:cNvPr id="37" name="Straight Connector 24"/>
            <p:cNvCxnSpPr>
              <a:endCxn id="17" idx="6"/>
            </p:cNvCxnSpPr>
            <p:nvPr/>
          </p:nvCxnSpPr>
          <p:spPr>
            <a:xfrm flipH="1">
              <a:off x="2258202" y="2589931"/>
              <a:ext cx="1105484" cy="0"/>
            </a:xfrm>
            <a:prstGeom prst="line">
              <a:avLst/>
            </a:prstGeom>
            <a:noFill/>
            <a:ln w="9525" cap="flat" cmpd="sng" algn="ctr">
              <a:solidFill>
                <a:schemeClr val="bg1">
                  <a:lumMod val="50000"/>
                </a:schemeClr>
              </a:solidFill>
              <a:prstDash val="solid"/>
              <a:miter lim="800000"/>
              <a:headEnd type="oval"/>
            </a:ln>
            <a:effectLst/>
          </p:spPr>
        </p:cxnSp>
      </p:grpSp>
      <p:sp>
        <p:nvSpPr>
          <p:cNvPr id="45" name="TextBox 29"/>
          <p:cNvSpPr txBox="1"/>
          <p:nvPr/>
        </p:nvSpPr>
        <p:spPr>
          <a:xfrm>
            <a:off x="3472541" y="2383720"/>
            <a:ext cx="4648201" cy="412421"/>
          </a:xfrm>
          <a:prstGeom prst="rect">
            <a:avLst/>
          </a:prstGeom>
          <a:noFill/>
        </p:spPr>
        <p:txBody>
          <a:bodyPr wrap="square" rtlCol="0">
            <a:spAutoFit/>
          </a:bodyPr>
          <a:lstStyle/>
          <a:p>
            <a:pPr>
              <a:lnSpc>
                <a:spcPct val="130000"/>
              </a:lnSpc>
            </a:pPr>
            <a:r>
              <a:rPr lang="zh-CN" altLang="en-US" sz="1600" dirty="0" smtClean="0">
                <a:solidFill>
                  <a:srgbClr val="27506E"/>
                </a:solidFill>
                <a:latin typeface="Bebas" pitchFamily="2" charset="0"/>
                <a:ea typeface="微软雅黑" panose="020B0503020204020204" pitchFamily="34" charset="-122"/>
                <a:sym typeface="Bebas" pitchFamily="2" charset="0"/>
              </a:rPr>
              <a:t>基于</a:t>
            </a:r>
            <a:r>
              <a:rPr lang="en-US" altLang="zh-CN" sz="1600" b="1" dirty="0" smtClean="0">
                <a:solidFill>
                  <a:srgbClr val="C00000"/>
                </a:solidFill>
                <a:latin typeface="Bebas" pitchFamily="2" charset="0"/>
                <a:ea typeface="微软雅黑" panose="020B0503020204020204" pitchFamily="34" charset="-122"/>
                <a:sym typeface="Bebas" pitchFamily="2" charset="0"/>
              </a:rPr>
              <a:t>Angular</a:t>
            </a:r>
            <a:r>
              <a:rPr lang="zh-CN" altLang="en-US" sz="1600" dirty="0" smtClean="0">
                <a:solidFill>
                  <a:srgbClr val="27506E"/>
                </a:solidFill>
                <a:latin typeface="Bebas" pitchFamily="2" charset="0"/>
                <a:ea typeface="微软雅黑" panose="020B0503020204020204" pitchFamily="34" charset="-122"/>
                <a:sym typeface="Bebas" pitchFamily="2" charset="0"/>
              </a:rPr>
              <a:t>，提供大量开箱即用的组件和服务</a:t>
            </a:r>
            <a:r>
              <a:rPr lang="zh-CN" altLang="en-US" sz="14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grpSp>
        <p:nvGrpSpPr>
          <p:cNvPr id="7" name="Group 45"/>
          <p:cNvGrpSpPr/>
          <p:nvPr/>
        </p:nvGrpSpPr>
        <p:grpSpPr>
          <a:xfrm>
            <a:off x="1323351" y="4669763"/>
            <a:ext cx="2040335" cy="934851"/>
            <a:chOff x="1323351" y="2122505"/>
            <a:chExt cx="2040335" cy="934851"/>
          </a:xfrm>
        </p:grpSpPr>
        <p:sp>
          <p:nvSpPr>
            <p:cNvPr id="52" name="PA_椭圆 46"/>
            <p:cNvSpPr/>
            <p:nvPr>
              <p:custDataLst>
                <p:tags r:id="rId2"/>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1" name="Straight Connector 24"/>
            <p:cNvCxnSpPr>
              <a:endCxn id="52" idx="6"/>
            </p:cNvCxnSpPr>
            <p:nvPr/>
          </p:nvCxnSpPr>
          <p:spPr>
            <a:xfrm flipH="1">
              <a:off x="2258202" y="2589930"/>
              <a:ext cx="1105484" cy="1"/>
            </a:xfrm>
            <a:prstGeom prst="line">
              <a:avLst/>
            </a:prstGeom>
            <a:noFill/>
            <a:ln w="9525" cap="flat" cmpd="sng" algn="ctr">
              <a:solidFill>
                <a:schemeClr val="bg1">
                  <a:lumMod val="50000"/>
                </a:schemeClr>
              </a:solidFill>
              <a:prstDash val="solid"/>
              <a:miter lim="800000"/>
              <a:headEnd type="oval"/>
            </a:ln>
            <a:effectLst/>
          </p:spPr>
        </p:cxnSp>
      </p:grpSp>
      <p:sp>
        <p:nvSpPr>
          <p:cNvPr id="54" name="TextBox 29"/>
          <p:cNvSpPr txBox="1"/>
          <p:nvPr/>
        </p:nvSpPr>
        <p:spPr>
          <a:xfrm>
            <a:off x="3472541" y="4947746"/>
            <a:ext cx="4648201"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RxJS</a:t>
            </a:r>
            <a:r>
              <a:rPr lang="zh-CN" altLang="en-US" sz="1600" dirty="0" smtClean="0">
                <a:solidFill>
                  <a:srgbClr val="27506E"/>
                </a:solidFill>
                <a:latin typeface="Bebas" pitchFamily="2" charset="0"/>
                <a:ea typeface="微软雅黑" panose="020B0503020204020204" pitchFamily="34" charset="-122"/>
                <a:sym typeface="Bebas" pitchFamily="2" charset="0"/>
              </a:rPr>
              <a:t>。</a:t>
            </a:r>
            <a:r>
              <a:rPr lang="zh-CN" altLang="en-US" sz="1600" dirty="0" smtClean="0">
                <a:solidFill>
                  <a:srgbClr val="27506E"/>
                </a:solidFill>
                <a:latin typeface="Bebas" pitchFamily="2" charset="0"/>
                <a:ea typeface="微软雅黑" panose="020B0503020204020204" pitchFamily="34" charset="-122"/>
                <a:sym typeface="Bebas" pitchFamily="2" charset="0"/>
              </a:rPr>
              <a:t>以</a:t>
            </a:r>
            <a:r>
              <a:rPr lang="zh-CN" altLang="en-US" sz="1600" dirty="0" smtClean="0">
                <a:solidFill>
                  <a:srgbClr val="27506E"/>
                </a:solidFill>
                <a:latin typeface="Bebas" pitchFamily="2" charset="0"/>
                <a:ea typeface="微软雅黑" panose="020B0503020204020204" pitchFamily="34" charset="-122"/>
                <a:sym typeface="Bebas" pitchFamily="2" charset="0"/>
              </a:rPr>
              <a:t>“</a:t>
            </a:r>
            <a:r>
              <a:rPr lang="zh-CN" altLang="en-US" sz="1600" dirty="0">
                <a:solidFill>
                  <a:srgbClr val="C00000"/>
                </a:solidFill>
                <a:latin typeface="Bebas" pitchFamily="2" charset="0"/>
                <a:ea typeface="微软雅黑" panose="020B0503020204020204" pitchFamily="34" charset="-122"/>
                <a:sym typeface="Bebas" pitchFamily="2" charset="0"/>
              </a:rPr>
              <a:t>函数响应式编程</a:t>
            </a:r>
            <a:r>
              <a:rPr lang="zh-CN" altLang="en-US" sz="1600" dirty="0" smtClean="0">
                <a:solidFill>
                  <a:srgbClr val="27506E"/>
                </a:solidFill>
                <a:latin typeface="Bebas" pitchFamily="2" charset="0"/>
                <a:ea typeface="微软雅黑" panose="020B0503020204020204" pitchFamily="34" charset="-122"/>
                <a:sym typeface="Bebas" pitchFamily="2" charset="0"/>
              </a:rPr>
              <a:t>”的方式处理依赖。</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2" name="Picture 4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473892" y="4832698"/>
            <a:ext cx="608982" cy="608982"/>
          </a:xfrm>
          <a:prstGeom prst="rect">
            <a:avLst/>
          </a:prstGeom>
        </p:spPr>
      </p:pic>
      <p:grpSp>
        <p:nvGrpSpPr>
          <p:cNvPr id="11" name="Group 54"/>
          <p:cNvGrpSpPr/>
          <p:nvPr/>
        </p:nvGrpSpPr>
        <p:grpSpPr>
          <a:xfrm>
            <a:off x="1323349" y="3352591"/>
            <a:ext cx="2040337" cy="934851"/>
            <a:chOff x="1323351" y="2122505"/>
            <a:chExt cx="2040337" cy="934851"/>
          </a:xfrm>
        </p:grpSpPr>
        <p:sp>
          <p:nvSpPr>
            <p:cNvPr id="56" name="PA_椭圆 46"/>
            <p:cNvSpPr/>
            <p:nvPr>
              <p:custDataLst>
                <p:tags r:id="rId1"/>
              </p:custDataLst>
            </p:nvPr>
          </p:nvSpPr>
          <p:spPr>
            <a:xfrm>
              <a:off x="1323351" y="2122505"/>
              <a:ext cx="934851" cy="93485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cxnSp>
          <p:nvCxnSpPr>
            <p:cNvPr id="57" name="Straight Connector 24"/>
            <p:cNvCxnSpPr>
              <a:endCxn id="56" idx="6"/>
            </p:cNvCxnSpPr>
            <p:nvPr/>
          </p:nvCxnSpPr>
          <p:spPr>
            <a:xfrm flipH="1">
              <a:off x="2258202" y="2589930"/>
              <a:ext cx="1105486" cy="1"/>
            </a:xfrm>
            <a:prstGeom prst="line">
              <a:avLst/>
            </a:prstGeom>
            <a:noFill/>
            <a:ln w="9525" cap="flat" cmpd="sng" algn="ctr">
              <a:solidFill>
                <a:schemeClr val="bg1">
                  <a:lumMod val="50000"/>
                </a:schemeClr>
              </a:solidFill>
              <a:prstDash val="solid"/>
              <a:miter lim="800000"/>
              <a:headEnd type="oval"/>
            </a:ln>
            <a:effectLst/>
          </p:spPr>
        </p:cxnSp>
      </p:grpSp>
      <p:sp>
        <p:nvSpPr>
          <p:cNvPr id="58" name="TextBox 29"/>
          <p:cNvSpPr txBox="1"/>
          <p:nvPr/>
        </p:nvSpPr>
        <p:spPr>
          <a:xfrm>
            <a:off x="3472540" y="3623267"/>
            <a:ext cx="5519059" cy="412421"/>
          </a:xfrm>
          <a:prstGeom prst="rect">
            <a:avLst/>
          </a:prstGeom>
          <a:noFill/>
        </p:spPr>
        <p:txBody>
          <a:bodyPr wrap="square" rtlCol="0">
            <a:spAutoFit/>
          </a:bodyPr>
          <a:lstStyle/>
          <a:p>
            <a:pPr>
              <a:lnSpc>
                <a:spcPct val="130000"/>
              </a:lnSpc>
            </a:pPr>
            <a:r>
              <a:rPr lang="en-US" altLang="zh-CN" sz="1600" b="1" dirty="0" err="1" smtClean="0">
                <a:solidFill>
                  <a:srgbClr val="27506E"/>
                </a:solidFill>
                <a:latin typeface="Bebas" pitchFamily="2" charset="0"/>
                <a:ea typeface="微软雅黑" panose="020B0503020204020204" pitchFamily="34" charset="-122"/>
                <a:sym typeface="Bebas" pitchFamily="2" charset="0"/>
              </a:rPr>
              <a:t>NgRx</a:t>
            </a:r>
            <a:r>
              <a:rPr lang="zh-CN" altLang="en-US" sz="1600" dirty="0">
                <a:solidFill>
                  <a:srgbClr val="27506E"/>
                </a:solidFill>
                <a:latin typeface="Bebas" pitchFamily="2" charset="0"/>
                <a:ea typeface="微软雅黑" panose="020B0503020204020204" pitchFamily="34" charset="-122"/>
                <a:sym typeface="Bebas" pitchFamily="2" charset="0"/>
              </a:rPr>
              <a:t>。用</a:t>
            </a:r>
            <a:r>
              <a:rPr lang="en-US" altLang="zh-CN" sz="1600" dirty="0">
                <a:solidFill>
                  <a:srgbClr val="27506E"/>
                </a:solidFill>
                <a:latin typeface="Bebas" pitchFamily="2" charset="0"/>
                <a:ea typeface="微软雅黑" panose="020B0503020204020204" pitchFamily="34" charset="-122"/>
                <a:sym typeface="Bebas" pitchFamily="2" charset="0"/>
              </a:rPr>
              <a:t>Redux</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smtClean="0">
                <a:solidFill>
                  <a:srgbClr val="C00000"/>
                </a:solidFill>
                <a:latin typeface="Bebas" pitchFamily="2" charset="0"/>
                <a:ea typeface="微软雅黑" panose="020B0503020204020204" pitchFamily="34" charset="-122"/>
                <a:sym typeface="Bebas" pitchFamily="2" charset="0"/>
              </a:rPr>
              <a:t>单</a:t>
            </a:r>
            <a:r>
              <a:rPr lang="zh-CN" altLang="en-US" sz="1600" dirty="0">
                <a:solidFill>
                  <a:srgbClr val="C00000"/>
                </a:solidFill>
                <a:latin typeface="Bebas" pitchFamily="2" charset="0"/>
                <a:ea typeface="微软雅黑" panose="020B0503020204020204" pitchFamily="34" charset="-122"/>
                <a:sym typeface="Bebas" pitchFamily="2" charset="0"/>
              </a:rPr>
              <a:t>向数据</a:t>
            </a:r>
            <a:r>
              <a:rPr lang="zh-CN" altLang="en-US" sz="1600" dirty="0" smtClean="0">
                <a:solidFill>
                  <a:srgbClr val="C00000"/>
                </a:solidFill>
                <a:latin typeface="Bebas" pitchFamily="2" charset="0"/>
                <a:ea typeface="微软雅黑" panose="020B0503020204020204" pitchFamily="34" charset="-122"/>
                <a:sym typeface="Bebas" pitchFamily="2" charset="0"/>
              </a:rPr>
              <a:t>流”</a:t>
            </a:r>
            <a:r>
              <a:rPr lang="zh-CN" altLang="en-US" sz="1600" dirty="0" smtClean="0">
                <a:solidFill>
                  <a:srgbClr val="27506E"/>
                </a:solidFill>
                <a:latin typeface="Bebas" pitchFamily="2" charset="0"/>
                <a:ea typeface="微软雅黑" panose="020B0503020204020204" pitchFamily="34" charset="-122"/>
                <a:sym typeface="Bebas" pitchFamily="2" charset="0"/>
              </a:rPr>
              <a:t>的</a:t>
            </a:r>
            <a:r>
              <a:rPr lang="zh-CN" altLang="en-US" sz="1600" dirty="0">
                <a:solidFill>
                  <a:srgbClr val="27506E"/>
                </a:solidFill>
                <a:latin typeface="Bebas" pitchFamily="2" charset="0"/>
                <a:ea typeface="微软雅黑" panose="020B0503020204020204" pitchFamily="34" charset="-122"/>
                <a:sym typeface="Bebas" pitchFamily="2" charset="0"/>
              </a:rPr>
              <a:t>理念来管理应用状</a:t>
            </a:r>
            <a:r>
              <a:rPr lang="zh-CN" altLang="en-US" sz="1600" dirty="0" smtClean="0">
                <a:solidFill>
                  <a:srgbClr val="27506E"/>
                </a:solidFill>
                <a:latin typeface="Bebas" pitchFamily="2" charset="0"/>
                <a:ea typeface="微软雅黑" panose="020B0503020204020204" pitchFamily="34" charset="-122"/>
                <a:sym typeface="Bebas" pitchFamily="2" charset="0"/>
              </a:rPr>
              <a:t>态</a:t>
            </a:r>
            <a:r>
              <a:rPr lang="en-US" altLang="zh-CN" sz="1600" dirty="0" smtClean="0">
                <a:solidFill>
                  <a:srgbClr val="27506E"/>
                </a:solidFill>
                <a:latin typeface="Bebas" pitchFamily="2" charset="0"/>
                <a:ea typeface="微软雅黑" panose="020B0503020204020204" pitchFamily="34" charset="-122"/>
                <a:sym typeface="Bebas" pitchFamily="2" charset="0"/>
              </a:rPr>
              <a:t>.</a:t>
            </a:r>
            <a:endParaRPr lang="zh-CN" altLang="en-US" sz="1400" dirty="0">
              <a:solidFill>
                <a:srgbClr val="27506E"/>
              </a:solidFill>
              <a:latin typeface="Bebas" pitchFamily="2" charset="0"/>
              <a:ea typeface="微软雅黑" panose="020B0503020204020204" pitchFamily="34" charset="-122"/>
              <a:sym typeface="Bebas" pitchFamily="2"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473892" y="3524988"/>
            <a:ext cx="608980" cy="608980"/>
          </a:xfrm>
          <a:prstGeom prst="rect">
            <a:avLst/>
          </a:prstGeom>
        </p:spPr>
      </p:pic>
    </p:spTree>
    <p:extLst>
      <p:ext uri="{BB962C8B-B14F-4D97-AF65-F5344CB8AC3E}">
        <p14:creationId xmlns:p14="http://schemas.microsoft.com/office/powerpoint/2010/main" xmlns="" val="144405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200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xmlns="" val="0"/>
              </a:ext>
            </a:extLst>
          </a:blip>
          <a:srcRect t="24527" b="15048"/>
          <a:stretch>
            <a:fillRect/>
          </a:stretch>
        </p:blipFill>
        <p:spPr>
          <a:xfrm>
            <a:off x="337512" y="1654947"/>
            <a:ext cx="8499413" cy="3320957"/>
          </a:xfrm>
        </p:spPr>
      </p:pic>
      <p:sp>
        <p:nvSpPr>
          <p:cNvPr id="50" name="文本框 5"/>
          <p:cNvSpPr txBox="1">
            <a:spLocks noChangeArrowheads="1"/>
          </p:cNvSpPr>
          <p:nvPr/>
        </p:nvSpPr>
        <p:spPr bwMode="auto">
          <a:xfrm>
            <a:off x="323851" y="5190419"/>
            <a:ext cx="1888659"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5657383"/>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2" y="2172862"/>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2010770"/>
            <a:ext cx="617536"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3463125"/>
            <a:ext cx="617536"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5"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2"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7"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1"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6"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9" y="2950460"/>
            <a:ext cx="37283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3014615"/>
            <a:ext cx="383712" cy="448511"/>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1" y="2950459"/>
            <a:ext cx="352935" cy="472663"/>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2" y="2950460"/>
            <a:ext cx="408991" cy="54532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40" y="2972461"/>
            <a:ext cx="392489" cy="52331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7"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4"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2"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5"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8"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5"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8"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1"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8"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1"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4"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1"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3"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8" y="3038981"/>
            <a:ext cx="1818126"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2448125"/>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807283"/>
            <a:ext cx="1422928" cy="1897237"/>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807282"/>
            <a:ext cx="1422928" cy="1897237"/>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251737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220661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25759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257594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226518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263451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2437444"/>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4964973"/>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4324131"/>
            <a:ext cx="1422928" cy="1897237"/>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4324131"/>
            <a:ext cx="1422928" cy="1897237"/>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5034222"/>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472345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509279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5092791"/>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478202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515136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4954292"/>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591002"/>
          <a:ext cx="5171176"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901551"/>
            <a:ext cx="514780"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228788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1977126"/>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23464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3241996"/>
            <a:ext cx="514780" cy="686373"/>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362833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331757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36869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4582442"/>
            <a:ext cx="514780" cy="686373"/>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496877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4658017"/>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50273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7" y="3464931"/>
            <a:ext cx="214349" cy="240503"/>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1" y="2100918"/>
            <a:ext cx="228909"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4809691"/>
            <a:ext cx="228100" cy="231875"/>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9" y="1787034"/>
            <a:ext cx="2438801" cy="4309669"/>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9"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4"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9"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4"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7" y="249091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213911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256491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10" y="4888909"/>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4537109"/>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49629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5" y="494117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4571841"/>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49693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5" y="250845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13911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253667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5" y="3139082"/>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10" y="5569174"/>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5" y="312803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5" y="555943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4" y="4697964"/>
            <a:ext cx="216761" cy="243208"/>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4682621"/>
            <a:ext cx="184042"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2263492"/>
            <a:ext cx="231484" cy="249752"/>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2281317"/>
            <a:ext cx="230666" cy="234484"/>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12972" r="49649"/>
          <a:stretch>
            <a:fillRect/>
          </a:stretch>
        </p:blipFill>
        <p:spPr>
          <a:xfrm>
            <a:off x="6739200" y="2220683"/>
            <a:ext cx="1533600" cy="3646876"/>
          </a:xfrm>
          <a:prstGeom prst="rect">
            <a:avLst/>
          </a:prstGeom>
        </p:spPr>
      </p:pic>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18694" y="1473698"/>
            <a:ext cx="1985875" cy="5172635"/>
          </a:xfrm>
          <a:prstGeom prst="rect">
            <a:avLst/>
          </a:prstGeom>
        </p:spPr>
      </p:pic>
      <p:grpSp>
        <p:nvGrpSpPr>
          <p:cNvPr id="37" name="组合 36"/>
          <p:cNvGrpSpPr/>
          <p:nvPr/>
        </p:nvGrpSpPr>
        <p:grpSpPr>
          <a:xfrm>
            <a:off x="426443" y="1787034"/>
            <a:ext cx="514780" cy="686373"/>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217337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186260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22319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943610"/>
            <a:ext cx="514780" cy="686373"/>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3272329"/>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296156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33308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4100186"/>
            <a:ext cx="514780" cy="686373"/>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443585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412508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44944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5256760"/>
            <a:ext cx="514780" cy="686373"/>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564309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9" y="533233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570166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942851"/>
            <a:ext cx="3119438"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2457963"/>
            <a:ext cx="514780" cy="686373"/>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20"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2354620"/>
            <a:ext cx="514780" cy="686373"/>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9"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4242564"/>
            <a:ext cx="514780" cy="686373"/>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4"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4184746"/>
            <a:ext cx="514780" cy="686373"/>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90"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9" y="4434810"/>
            <a:ext cx="227413"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4403859"/>
            <a:ext cx="227044" cy="283612"/>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10" y="2542420"/>
            <a:ext cx="227413"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2" y="2650046"/>
            <a:ext cx="226657" cy="302209"/>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6" y="297021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项目概况</a:t>
            </a:r>
            <a:endParaRPr lang="zh-CN" altLang="en-US" sz="2000" dirty="0">
              <a:solidFill>
                <a:schemeClr val="accent1"/>
              </a:solidFill>
              <a:latin typeface="+mj-ea"/>
              <a:ea typeface="+mj-ea"/>
            </a:endParaRPr>
          </a:p>
        </p:txBody>
      </p:sp>
      <p:sp>
        <p:nvSpPr>
          <p:cNvPr id="20" name="矩形 19"/>
          <p:cNvSpPr/>
          <p:nvPr/>
        </p:nvSpPr>
        <p:spPr>
          <a:xfrm>
            <a:off x="3878951" y="3417671"/>
            <a:ext cx="2401618" cy="307777"/>
          </a:xfrm>
          <a:prstGeom prst="rect">
            <a:avLst/>
          </a:prstGeom>
        </p:spPr>
        <p:txBody>
          <a:bodyPr wrap="none">
            <a:spAutoFit/>
          </a:bodyPr>
          <a:lstStyle/>
          <a:p>
            <a:pPr algn="ctr"/>
            <a:r>
              <a:rPr lang="en-US" altLang="zh-CN" sz="1400" dirty="0" smtClean="0">
                <a:solidFill>
                  <a:schemeClr val="accent1"/>
                </a:solidFill>
                <a:latin typeface="+mj-ea"/>
                <a:ea typeface="+mj-ea"/>
              </a:rPr>
              <a:t>PROJECT INTRODUCTION</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063929" y="2894451"/>
            <a:ext cx="94128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01</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4157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2384293"/>
            <a:ext cx="2395664" cy="3194219"/>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2384293"/>
            <a:ext cx="2395664" cy="3194219"/>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2384293"/>
            <a:ext cx="2395664" cy="3194219"/>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2384293"/>
            <a:ext cx="2395664" cy="3194219"/>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3245981"/>
            <a:ext cx="1103132"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4" y="1906563"/>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4" y="5026651"/>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70"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2384294"/>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6" y="207353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5120777"/>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7" y="481001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517934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2384294"/>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6" y="207353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2108029"/>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2089121"/>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4844512"/>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4790695"/>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5101458"/>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4" y="4790695"/>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51600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3633761"/>
            <a:ext cx="521462"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1" y="3806334"/>
            <a:ext cx="1514475"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8" y="1787034"/>
            <a:ext cx="1516063"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2240001"/>
            <a:ext cx="1514475"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6" y="3347506"/>
            <a:ext cx="1514475"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8" y="261148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2242147"/>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263970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8" y="323106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6" y="436249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3993165"/>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43907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6" y="4982085"/>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9" y="260561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223628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26338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9" y="322520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1" y="435512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398579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43833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1" y="497471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716597"/>
            <a:ext cx="420688"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4462523"/>
            <a:ext cx="438150" cy="539751"/>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858595"/>
            <a:ext cx="388938" cy="594784"/>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2" y="4095283"/>
            <a:ext cx="307975" cy="651933"/>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4"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8" y="3038981"/>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704204"/>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2371179"/>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xmlns=""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xmlns=""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xmlns="" val="0"/>
              </a:ext>
            </a:extLst>
          </a:blip>
          <a:srcRect l="20734" r="20734"/>
          <a:stretch>
            <a:fillRect/>
          </a:stretch>
        </p:blipFill>
        <p:spPr/>
      </p:pic>
      <p:cxnSp>
        <p:nvCxnSpPr>
          <p:cNvPr id="39" name="直接连接符 38"/>
          <p:cNvCxnSpPr/>
          <p:nvPr/>
        </p:nvCxnSpPr>
        <p:spPr>
          <a:xfrm>
            <a:off x="1032788" y="23267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2" y="325347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2" y="4135774"/>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2" y="5018072"/>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xmlns=""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xmlns=""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xmlns="" val="0"/>
              </a:ext>
            </a:extLst>
          </a:blip>
          <a:srcRect l="20080" r="20080"/>
          <a:stretch>
            <a:fillRect/>
          </a:stretch>
        </p:blipFill>
        <p:spPr/>
      </p:pic>
      <p:sp>
        <p:nvSpPr>
          <p:cNvPr id="23" name="矩形 22"/>
          <p:cNvSpPr/>
          <p:nvPr/>
        </p:nvSpPr>
        <p:spPr>
          <a:xfrm>
            <a:off x="842417"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6"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3"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2"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90"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3"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368248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3413753"/>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4"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9"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4" y="3455128"/>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246488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1" y="2057421"/>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9" y="246488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2"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70"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8"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9" y="1498241"/>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2459643"/>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9" y="2031626"/>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70" y="245964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3"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1"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60"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9" y="1498239"/>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80" y="1650802"/>
            <a:ext cx="371503" cy="495337"/>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5198813"/>
            <a:ext cx="364892" cy="449505"/>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5117982"/>
            <a:ext cx="350350" cy="523541"/>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627244"/>
            <a:ext cx="256482" cy="542931"/>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94222" y="3142066"/>
            <a:ext cx="86113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8" y="3038981"/>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9" y="2120053"/>
            <a:ext cx="1679575"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9" y="3544572"/>
            <a:ext cx="1679575"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1" y="2120053"/>
            <a:ext cx="1679575"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1" y="3544572"/>
            <a:ext cx="1679575"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1" y="2431204"/>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1" name="Line 31"/>
          <p:cNvSpPr>
            <a:spLocks noChangeShapeType="1"/>
          </p:cNvSpPr>
          <p:nvPr/>
        </p:nvSpPr>
        <p:spPr bwMode="auto">
          <a:xfrm>
            <a:off x="3473450" y="4414520"/>
            <a:ext cx="0" cy="99906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2" name="Line 32"/>
          <p:cNvSpPr>
            <a:spLocks noChangeShapeType="1"/>
          </p:cNvSpPr>
          <p:nvPr/>
        </p:nvSpPr>
        <p:spPr bwMode="auto">
          <a:xfrm>
            <a:off x="4913314" y="5413587"/>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4" name="Line 33"/>
          <p:cNvSpPr>
            <a:spLocks noChangeShapeType="1"/>
          </p:cNvSpPr>
          <p:nvPr/>
        </p:nvSpPr>
        <p:spPr bwMode="auto">
          <a:xfrm flipV="1">
            <a:off x="5634038" y="2431205"/>
            <a:ext cx="0" cy="1051983"/>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248023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4" y="212206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6" y="252155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2211251"/>
            <a:ext cx="336211" cy="369716"/>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248220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2" y="205670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5" y="24975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2" y="3801098"/>
            <a:ext cx="338961" cy="385867"/>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4998224"/>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7" y="464004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5039537"/>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3778071"/>
            <a:ext cx="273304" cy="3628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503953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8" y="465092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1" y="50504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5164383"/>
            <a:ext cx="358784" cy="42295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793218"/>
          <a:ext cx="4811913"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2412385"/>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6" y="2884309"/>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3976109"/>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120946" y="3316616"/>
            <a:ext cx="37962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397178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4112518"/>
            <a:ext cx="301980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96653" y="4728071"/>
            <a:ext cx="27976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4728071"/>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3" y="5104660"/>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4" y="6393240"/>
            <a:ext cx="519193" cy="126133"/>
            <a:chOff x="3510366" y="-2733"/>
            <a:chExt cx="1300959" cy="237042"/>
          </a:xfrm>
        </p:grpSpPr>
        <p:sp>
          <p:nvSpPr>
            <p:cNvPr id="46" name="椭圆 45"/>
            <p:cNvSpPr/>
            <p:nvPr/>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7" y="1981483"/>
            <a:ext cx="4532909" cy="1942740"/>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sp>
        <p:nvSpPr>
          <p:cNvPr id="21"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35"/>
          <p:cNvGrpSpPr/>
          <p:nvPr/>
        </p:nvGrpSpPr>
        <p:grpSpPr>
          <a:xfrm>
            <a:off x="4050006" y="4078905"/>
            <a:ext cx="992805" cy="835455"/>
            <a:chOff x="4605339" y="3814762"/>
            <a:chExt cx="420688" cy="354013"/>
          </a:xfrm>
          <a:solidFill>
            <a:srgbClr val="27506E"/>
          </a:solidFill>
        </p:grpSpPr>
        <p:sp>
          <p:nvSpPr>
            <p:cNvPr id="9" name="Freeform 32"/>
            <p:cNvSpPr>
              <a:spLocks noEditPoints="1"/>
            </p:cNvSpPr>
            <p:nvPr/>
          </p:nvSpPr>
          <p:spPr bwMode="auto">
            <a:xfrm>
              <a:off x="4605339" y="3814762"/>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nchor="t"/>
            <a:lstStyle/>
            <a:p>
              <a:pPr algn="ctr" defTabSz="914400">
                <a:lnSpc>
                  <a:spcPct val="150000"/>
                </a:lnSpc>
                <a:defRPr/>
              </a:pPr>
              <a:r>
                <a:rPr lang="en-AU" sz="2400" kern="0" dirty="0" smtClean="0">
                  <a:solidFill>
                    <a:srgbClr val="27506E"/>
                  </a:solidFill>
                  <a:latin typeface="微软雅黑" panose="020B0503020204020204" pitchFamily="34" charset="-122"/>
                  <a:ea typeface="Microsoft YaHei UI" panose="020B0503020204020204" charset="-122"/>
                </a:rPr>
                <a:t>PO</a:t>
              </a:r>
              <a:endParaRPr lang="en-AU" sz="2400" kern="0" dirty="0">
                <a:solidFill>
                  <a:srgbClr val="27506E"/>
                </a:solidFill>
                <a:latin typeface="微软雅黑" panose="020B0503020204020204" pitchFamily="34" charset="-122"/>
                <a:ea typeface="Microsoft YaHei UI" panose="020B0503020204020204" charset="-122"/>
              </a:endParaRPr>
            </a:p>
          </p:txBody>
        </p:sp>
        <p:sp>
          <p:nvSpPr>
            <p:cNvPr id="11"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19" name="Freeform 19"/>
          <p:cNvSpPr>
            <a:spLocks noEditPoints="1"/>
          </p:cNvSpPr>
          <p:nvPr/>
        </p:nvSpPr>
        <p:spPr bwMode="auto">
          <a:xfrm>
            <a:off x="7334159" y="4089220"/>
            <a:ext cx="645070" cy="557370"/>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27506E"/>
          </a:solidFill>
          <a:ln>
            <a:noFill/>
          </a:ln>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20" name="Freeform 20"/>
          <p:cNvSpPr>
            <a:spLocks/>
          </p:cNvSpPr>
          <p:nvPr/>
        </p:nvSpPr>
        <p:spPr bwMode="auto">
          <a:xfrm>
            <a:off x="1238169" y="4120255"/>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Bebas" pitchFamily="2" charset="0"/>
              <a:ea typeface="微软雅黑" panose="020B0503020204020204" pitchFamily="34" charset="-122"/>
              <a:sym typeface="Bebas" pitchFamily="2" charset="0"/>
            </a:endParaRPr>
          </a:p>
        </p:txBody>
      </p:sp>
      <p:sp>
        <p:nvSpPr>
          <p:cNvPr id="3" name="Rounded Rectangle 2"/>
          <p:cNvSpPr/>
          <p:nvPr/>
        </p:nvSpPr>
        <p:spPr>
          <a:xfrm>
            <a:off x="1143000" y="4615555"/>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PM</a:t>
            </a:r>
            <a:endParaRPr lang="zh-CN" altLang="en-US" dirty="0">
              <a:solidFill>
                <a:srgbClr val="27506E"/>
              </a:solidFill>
              <a:latin typeface="+mj-ea"/>
              <a:ea typeface="+mj-ea"/>
            </a:endParaRPr>
          </a:p>
        </p:txBody>
      </p:sp>
      <p:sp>
        <p:nvSpPr>
          <p:cNvPr id="25" name="Rounded Rectangle 24"/>
          <p:cNvSpPr/>
          <p:nvPr/>
        </p:nvSpPr>
        <p:spPr>
          <a:xfrm>
            <a:off x="7173685" y="4646590"/>
            <a:ext cx="1012371"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Vendor</a:t>
            </a:r>
            <a:endParaRPr lang="zh-CN" altLang="en-US" dirty="0">
              <a:solidFill>
                <a:srgbClr val="27506E"/>
              </a:solidFill>
              <a:latin typeface="+mj-ea"/>
              <a:ea typeface="+mj-ea"/>
            </a:endParaRPr>
          </a:p>
        </p:txBody>
      </p:sp>
      <p:sp>
        <p:nvSpPr>
          <p:cNvPr id="6" name="Right Arrow 5"/>
          <p:cNvSpPr/>
          <p:nvPr/>
        </p:nvSpPr>
        <p:spPr>
          <a:xfrm>
            <a:off x="1884218" y="4367905"/>
            <a:ext cx="2012868" cy="128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ight Arrow 28"/>
          <p:cNvSpPr/>
          <p:nvPr/>
        </p:nvSpPr>
        <p:spPr>
          <a:xfrm>
            <a:off x="5160817" y="4391578"/>
            <a:ext cx="2012868" cy="128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Group 245"/>
          <p:cNvGrpSpPr/>
          <p:nvPr/>
        </p:nvGrpSpPr>
        <p:grpSpPr>
          <a:xfrm>
            <a:off x="5952977" y="3953567"/>
            <a:ext cx="446087" cy="414338"/>
            <a:chOff x="3767138" y="6329363"/>
            <a:chExt cx="446087" cy="414338"/>
          </a:xfrm>
          <a:solidFill>
            <a:schemeClr val="accent1"/>
          </a:solidFill>
        </p:grpSpPr>
        <p:sp>
          <p:nvSpPr>
            <p:cNvPr id="31"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69"/>
          <p:cNvGrpSpPr/>
          <p:nvPr/>
        </p:nvGrpSpPr>
        <p:grpSpPr>
          <a:xfrm>
            <a:off x="2593537" y="3935871"/>
            <a:ext cx="451084" cy="392370"/>
            <a:chOff x="10074275" y="1647825"/>
            <a:chExt cx="464344" cy="435769"/>
          </a:xfrm>
          <a:solidFill>
            <a:srgbClr val="27506E"/>
          </a:solidFill>
        </p:grpSpPr>
        <p:sp>
          <p:nvSpPr>
            <p:cNvPr id="3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48" name="KSO_Shape"/>
          <p:cNvSpPr>
            <a:spLocks/>
          </p:cNvSpPr>
          <p:nvPr/>
        </p:nvSpPr>
        <p:spPr bwMode="auto">
          <a:xfrm>
            <a:off x="4143494" y="1248331"/>
            <a:ext cx="854808" cy="72800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12406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nvGrpSpPr>
          <p:cNvPr id="49" name="Group 259"/>
          <p:cNvGrpSpPr/>
          <p:nvPr/>
        </p:nvGrpSpPr>
        <p:grpSpPr>
          <a:xfrm>
            <a:off x="4369057" y="3613784"/>
            <a:ext cx="388938" cy="446088"/>
            <a:chOff x="4638675" y="4654550"/>
            <a:chExt cx="388938" cy="446088"/>
          </a:xfrm>
          <a:solidFill>
            <a:schemeClr val="accent1"/>
          </a:solidFill>
        </p:grpSpPr>
        <p:sp>
          <p:nvSpPr>
            <p:cNvPr id="50"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3" name="Group 213"/>
          <p:cNvGrpSpPr/>
          <p:nvPr/>
        </p:nvGrpSpPr>
        <p:grpSpPr>
          <a:xfrm>
            <a:off x="4334477" y="2777409"/>
            <a:ext cx="438150" cy="404813"/>
            <a:chOff x="2900363" y="5486400"/>
            <a:chExt cx="438150" cy="404813"/>
          </a:xfrm>
          <a:solidFill>
            <a:schemeClr val="accent1"/>
          </a:solidFill>
        </p:grpSpPr>
        <p:sp>
          <p:nvSpPr>
            <p:cNvPr id="54"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56" name="Rounded Rectangle 55"/>
          <p:cNvSpPr/>
          <p:nvPr/>
        </p:nvSpPr>
        <p:spPr>
          <a:xfrm>
            <a:off x="4246092" y="2689643"/>
            <a:ext cx="634869" cy="566057"/>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7506E"/>
              </a:solidFill>
              <a:latin typeface="+mj-ea"/>
              <a:ea typeface="+mj-ea"/>
            </a:endParaRPr>
          </a:p>
        </p:txBody>
      </p:sp>
      <p:sp>
        <p:nvSpPr>
          <p:cNvPr id="7" name="Down Arrow 6"/>
          <p:cNvSpPr/>
          <p:nvPr/>
        </p:nvSpPr>
        <p:spPr>
          <a:xfrm>
            <a:off x="4521568" y="2284111"/>
            <a:ext cx="98660" cy="405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Down Arrow 56"/>
          <p:cNvSpPr/>
          <p:nvPr/>
        </p:nvSpPr>
        <p:spPr>
          <a:xfrm>
            <a:off x="4503654" y="3255700"/>
            <a:ext cx="119747" cy="3284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49"/>
          <p:cNvCxnSpPr>
            <a:stCxn id="56" idx="3"/>
          </p:cNvCxnSpPr>
          <p:nvPr/>
        </p:nvCxnSpPr>
        <p:spPr>
          <a:xfrm flipV="1">
            <a:off x="4880961" y="2972671"/>
            <a:ext cx="697051" cy="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4270923" y="1963541"/>
            <a:ext cx="620486" cy="324385"/>
          </a:xfrm>
          <a:prstGeom prst="roundRect">
            <a:avLst/>
          </a:prstGeom>
          <a:no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7506E"/>
                </a:solidFill>
                <a:latin typeface="+mj-ea"/>
                <a:ea typeface="+mj-ea"/>
              </a:rPr>
              <a:t>MO</a:t>
            </a:r>
            <a:endParaRPr lang="zh-CN" altLang="en-US" dirty="0">
              <a:solidFill>
                <a:srgbClr val="27506E"/>
              </a:solidFill>
              <a:latin typeface="+mj-ea"/>
              <a:ea typeface="+mj-ea"/>
            </a:endParaRPr>
          </a:p>
        </p:txBody>
      </p:sp>
      <p:sp>
        <p:nvSpPr>
          <p:cNvPr id="62" name="Rounded Rectangle 61"/>
          <p:cNvSpPr/>
          <p:nvPr/>
        </p:nvSpPr>
        <p:spPr>
          <a:xfrm>
            <a:off x="5635702" y="2810478"/>
            <a:ext cx="3181727" cy="324385"/>
          </a:xfrm>
          <a:prstGeom prst="roundRect">
            <a:avLst/>
          </a:prstGeom>
          <a:solidFill>
            <a:srgbClr val="27506E"/>
          </a:solidFill>
          <a:ln w="19050">
            <a:solidFill>
              <a:srgbClr val="2750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latin typeface="+mj-ea"/>
                <a:ea typeface="+mj-ea"/>
              </a:rPr>
              <a:t>PR Approval Control Panel</a:t>
            </a:r>
            <a:endParaRPr lang="zh-CN" altLang="en-US" dirty="0">
              <a:solidFill>
                <a:schemeClr val="bg1"/>
              </a:solidFill>
              <a:latin typeface="+mj-ea"/>
              <a:ea typeface="+mj-ea"/>
            </a:endParaRPr>
          </a:p>
        </p:txBody>
      </p:sp>
      <p:sp>
        <p:nvSpPr>
          <p:cNvPr id="63" name="AutoShape 139"/>
          <p:cNvSpPr/>
          <p:nvPr/>
        </p:nvSpPr>
        <p:spPr bwMode="auto">
          <a:xfrm>
            <a:off x="5711904" y="2885582"/>
            <a:ext cx="194973" cy="174624"/>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500"/>
                                        <p:tgtEl>
                                          <p:spTgt spid="20"/>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fltVal val="0"/>
                                          </p:val>
                                        </p:tav>
                                        <p:tav tm="100000">
                                          <p:val>
                                            <p:strVal val="#ppt_w"/>
                                          </p:val>
                                        </p:tav>
                                      </p:tavLst>
                                    </p:anim>
                                    <p:anim calcmode="lin" valueType="num">
                                      <p:cBhvr>
                                        <p:cTn id="16"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1" y="4785784"/>
            <a:ext cx="347663" cy="4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1" y="4817533"/>
            <a:ext cx="358775" cy="389467"/>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4771490"/>
            <a:ext cx="359165" cy="479705"/>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4" y="4786225"/>
            <a:ext cx="359165" cy="464969"/>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6" y="4770967"/>
            <a:ext cx="358775" cy="480484"/>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4770967"/>
            <a:ext cx="360362" cy="480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1" y="3835402"/>
            <a:ext cx="360363" cy="4339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3812117"/>
            <a:ext cx="247650" cy="480483"/>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3965577"/>
            <a:ext cx="158750" cy="173567"/>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3842810"/>
            <a:ext cx="360362" cy="4191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6" y="3902077"/>
            <a:ext cx="360363" cy="300567"/>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3766038"/>
            <a:ext cx="26988"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6" y="3812117"/>
            <a:ext cx="358775" cy="480483"/>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1" y="2902879"/>
            <a:ext cx="360363"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1" y="2902879"/>
            <a:ext cx="358775" cy="4783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902619"/>
            <a:ext cx="314346" cy="478887"/>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6" y="2902879"/>
            <a:ext cx="360363" cy="4783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3075387"/>
            <a:ext cx="96838" cy="13334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3" y="3103961"/>
            <a:ext cx="5556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7" y="3070349"/>
            <a:ext cx="55563" cy="7620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3" y="2902619"/>
            <a:ext cx="359165" cy="478887"/>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902879"/>
            <a:ext cx="360362" cy="4783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4" y="2029884"/>
            <a:ext cx="22225" cy="31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4" y="2211918"/>
            <a:ext cx="22225" cy="27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1"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9"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6" y="2180167"/>
            <a:ext cx="22225" cy="31751"/>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6" y="2061634"/>
            <a:ext cx="22225" cy="29633"/>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4" y="2180167"/>
            <a:ext cx="22225" cy="31751"/>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896534"/>
            <a:ext cx="246062"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4" y="2061634"/>
            <a:ext cx="66675" cy="91017"/>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7" y="1986609"/>
            <a:ext cx="359165" cy="449417"/>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896534"/>
            <a:ext cx="336550"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955801"/>
            <a:ext cx="246062"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2002367"/>
            <a:ext cx="68262" cy="8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4" y="1896531"/>
            <a:ext cx="359165" cy="478887"/>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6" y="1970618"/>
            <a:ext cx="358775" cy="315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896534"/>
            <a:ext cx="360362" cy="478367"/>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4777318"/>
            <a:ext cx="247650" cy="478367"/>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9" y="4777318"/>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6"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4866217"/>
            <a:ext cx="274638" cy="268816"/>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4881033"/>
            <a:ext cx="128587" cy="112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9"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1" y="4866218"/>
            <a:ext cx="358775"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4957234"/>
            <a:ext cx="50800" cy="65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1" y="4910667"/>
            <a:ext cx="157163" cy="2095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4866218"/>
            <a:ext cx="134938" cy="1799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1" y="4777318"/>
            <a:ext cx="26987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3827652"/>
            <a:ext cx="359779" cy="449417"/>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6" y="3813177"/>
            <a:ext cx="360363"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3812508"/>
            <a:ext cx="246810" cy="479705"/>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9" y="3813177"/>
            <a:ext cx="269875" cy="478367"/>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3872444"/>
            <a:ext cx="360363" cy="35983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1" y="3872677"/>
            <a:ext cx="359165" cy="359367"/>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940275"/>
            <a:ext cx="359779" cy="403573"/>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902619"/>
            <a:ext cx="359164" cy="478887"/>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902619"/>
            <a:ext cx="359166" cy="478887"/>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902879"/>
            <a:ext cx="360362" cy="478367"/>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902879"/>
            <a:ext cx="360363" cy="4783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6" y="2902879"/>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3029879"/>
            <a:ext cx="46038"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4" y="1976967"/>
            <a:ext cx="358775" cy="328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4" y="1962152"/>
            <a:ext cx="117475" cy="156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6" y="1900767"/>
            <a:ext cx="360363" cy="48048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4" y="1900767"/>
            <a:ext cx="168275"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6" y="1900767"/>
            <a:ext cx="358775" cy="46566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9" y="2021417"/>
            <a:ext cx="225425" cy="243416"/>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9" y="1962151"/>
            <a:ext cx="358775" cy="372533"/>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2036233"/>
            <a:ext cx="33338" cy="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22309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2186517"/>
            <a:ext cx="44450" cy="148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21420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6" y="2080685"/>
            <a:ext cx="66675"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930401"/>
            <a:ext cx="360363" cy="421217"/>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1" y="1962151"/>
            <a:ext cx="358775" cy="34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3823091"/>
            <a:ext cx="435108" cy="506029"/>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1" y="1446718"/>
            <a:ext cx="392113" cy="522817"/>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4" y="2465918"/>
            <a:ext cx="420687" cy="560916"/>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429785"/>
            <a:ext cx="446088" cy="556684"/>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1" y="1417085"/>
            <a:ext cx="447675" cy="582084"/>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2467547"/>
            <a:ext cx="457200" cy="529167"/>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2435796"/>
            <a:ext cx="306388" cy="592667"/>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1" y="2545863"/>
            <a:ext cx="461963" cy="372533"/>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3473890"/>
            <a:ext cx="420688" cy="472017"/>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3437905"/>
            <a:ext cx="357188" cy="543984"/>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3429439"/>
            <a:ext cx="400050" cy="560917"/>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3435789"/>
            <a:ext cx="407988" cy="548216"/>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3412505"/>
            <a:ext cx="446088" cy="594784"/>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4446696"/>
            <a:ext cx="574676" cy="4064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4395895"/>
            <a:ext cx="382588" cy="510117"/>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4" y="4387852"/>
            <a:ext cx="420687" cy="527049"/>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9" y="5357285"/>
            <a:ext cx="420687" cy="510116"/>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4" y="5331885"/>
            <a:ext cx="312737" cy="560916"/>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5343302"/>
            <a:ext cx="438150" cy="539751"/>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2" y="1508101"/>
            <a:ext cx="449263" cy="484717"/>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2453906"/>
            <a:ext cx="446088" cy="596900"/>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3458013"/>
            <a:ext cx="368300" cy="543984"/>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5312412"/>
            <a:ext cx="420688" cy="628651"/>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1" y="1474235"/>
            <a:ext cx="409575" cy="560917"/>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1" y="2469663"/>
            <a:ext cx="447675" cy="455084"/>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6" y="4395895"/>
            <a:ext cx="446087" cy="552451"/>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1" y="5375052"/>
            <a:ext cx="479425" cy="476251"/>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4404361"/>
            <a:ext cx="388938" cy="594784"/>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1" y="4372612"/>
            <a:ext cx="417513" cy="552451"/>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9" y="5343302"/>
            <a:ext cx="307975" cy="651933"/>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1" y="1459417"/>
            <a:ext cx="430213" cy="569384"/>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3" y="1486474"/>
            <a:ext cx="265113" cy="565149"/>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509184"/>
            <a:ext cx="349250" cy="465667"/>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486474"/>
            <a:ext cx="287338" cy="579967"/>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4" y="1554205"/>
            <a:ext cx="368301" cy="491067"/>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3" y="1477735"/>
            <a:ext cx="393701" cy="565151"/>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1" y="4393013"/>
            <a:ext cx="449263" cy="366184"/>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2487658"/>
            <a:ext cx="406400" cy="565149"/>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8" y="2580115"/>
            <a:ext cx="473075" cy="357717"/>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2551299"/>
            <a:ext cx="469900" cy="539749"/>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7" y="2487657"/>
            <a:ext cx="334963" cy="537633"/>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1" y="2513558"/>
            <a:ext cx="404813" cy="582084"/>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7" y="5308176"/>
            <a:ext cx="360363" cy="491067"/>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5292946"/>
            <a:ext cx="414338" cy="582084"/>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9" y="3375939"/>
            <a:ext cx="246063" cy="552451"/>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2" y="5238327"/>
            <a:ext cx="303213" cy="601133"/>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3433807"/>
            <a:ext cx="412750" cy="550333"/>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6" y="3386667"/>
            <a:ext cx="352425" cy="524933"/>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3357034"/>
            <a:ext cx="355600" cy="565151"/>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3390900"/>
            <a:ext cx="328612" cy="518584"/>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4" y="3361267"/>
            <a:ext cx="307975" cy="577851"/>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4393858"/>
            <a:ext cx="420688" cy="514351"/>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5238751"/>
            <a:ext cx="322262" cy="622300"/>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6" y="5257801"/>
            <a:ext cx="384175" cy="647700"/>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4314402"/>
            <a:ext cx="381000" cy="510117"/>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4377199"/>
            <a:ext cx="401638" cy="535517"/>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1" y="4336180"/>
            <a:ext cx="365125" cy="53340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4297003"/>
            <a:ext cx="338138" cy="582084"/>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5316408"/>
            <a:ext cx="171450" cy="577851"/>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6" y="1479524"/>
            <a:ext cx="207963" cy="524933"/>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2" y="2532747"/>
            <a:ext cx="460375" cy="522816"/>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9" y="2946259"/>
            <a:ext cx="44767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6" y="2949866"/>
            <a:ext cx="701992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6984207"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2178052"/>
            <a:ext cx="64027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4" y="3921023"/>
            <a:ext cx="5179807" cy="1692771"/>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48200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sp>
        <p:nvSpPr>
          <p:cNvPr id="21"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953" y="1247128"/>
            <a:ext cx="8662046" cy="419411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69399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cxnSp>
        <p:nvCxnSpPr>
          <p:cNvPr id="27"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Freeform 7"/>
          <p:cNvSpPr>
            <a:spLocks noEditPoints="1"/>
          </p:cNvSpPr>
          <p:nvPr/>
        </p:nvSpPr>
        <p:spPr bwMode="auto">
          <a:xfrm>
            <a:off x="1527352"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8"/>
          <p:cNvSpPr/>
          <p:nvPr/>
        </p:nvSpPr>
        <p:spPr bwMode="auto">
          <a:xfrm rot="21313504">
            <a:off x="1049645" y="2226534"/>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13"/>
          <p:cNvSpPr>
            <a:spLocks noEditPoints="1"/>
          </p:cNvSpPr>
          <p:nvPr/>
        </p:nvSpPr>
        <p:spPr bwMode="auto">
          <a:xfrm>
            <a:off x="3598591" y="2301199"/>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15"/>
          <p:cNvSpPr>
            <a:spLocks noEditPoints="1"/>
          </p:cNvSpPr>
          <p:nvPr/>
        </p:nvSpPr>
        <p:spPr bwMode="auto">
          <a:xfrm>
            <a:off x="5669830" y="2304560"/>
            <a:ext cx="2071239" cy="1922458"/>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8"/>
          <p:cNvSpPr/>
          <p:nvPr/>
        </p:nvSpPr>
        <p:spPr bwMode="auto">
          <a:xfrm rot="10407752">
            <a:off x="7433120" y="3444745"/>
            <a:ext cx="833641" cy="882906"/>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3" name="组合 24"/>
          <p:cNvGrpSpPr/>
          <p:nvPr/>
        </p:nvGrpSpPr>
        <p:grpSpPr>
          <a:xfrm>
            <a:off x="2307476" y="2922625"/>
            <a:ext cx="517848" cy="686327"/>
            <a:chOff x="4177112" y="1402950"/>
            <a:chExt cx="3406890" cy="4515304"/>
          </a:xfrm>
          <a:solidFill>
            <a:srgbClr val="27506E"/>
          </a:solidFill>
        </p:grpSpPr>
        <p:sp>
          <p:nvSpPr>
            <p:cNvPr id="44"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45" name="组合 26"/>
            <p:cNvGrpSpPr/>
            <p:nvPr/>
          </p:nvGrpSpPr>
          <p:grpSpPr>
            <a:xfrm>
              <a:off x="5218905" y="1763218"/>
              <a:ext cx="1667103" cy="2557414"/>
              <a:chOff x="8575675" y="857250"/>
              <a:chExt cx="1631950" cy="2503488"/>
            </a:xfrm>
            <a:grpFill/>
          </p:grpSpPr>
          <p:sp>
            <p:nvSpPr>
              <p:cNvPr id="46"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7"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8"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9"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0"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1"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2"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3"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54"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55" name="AutoShape 112"/>
          <p:cNvSpPr/>
          <p:nvPr/>
        </p:nvSpPr>
        <p:spPr bwMode="auto">
          <a:xfrm>
            <a:off x="4422551" y="3086082"/>
            <a:ext cx="423318" cy="42145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4"/>
          <p:cNvSpPr/>
          <p:nvPr/>
        </p:nvSpPr>
        <p:spPr bwMode="auto">
          <a:xfrm>
            <a:off x="6471500" y="3030772"/>
            <a:ext cx="467897" cy="470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862446" y="4891732"/>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的理念</a:t>
            </a:r>
            <a:endParaRPr lang="zh-CN" altLang="en-US" sz="1600" dirty="0">
              <a:solidFill>
                <a:schemeClr val="accent1"/>
              </a:solidFill>
              <a:latin typeface="+mj-lt"/>
              <a:ea typeface="微软雅黑" panose="020B0503020204020204" pitchFamily="34" charset="-122"/>
            </a:endParaRPr>
          </a:p>
        </p:txBody>
      </p:sp>
      <p:cxnSp>
        <p:nvCxnSpPr>
          <p:cNvPr id="59" name="直接连接符 49"/>
          <p:cNvCxnSpPr>
            <a:endCxn id="57" idx="0"/>
          </p:cNvCxnSpPr>
          <p:nvPr/>
        </p:nvCxnSpPr>
        <p:spPr>
          <a:xfrm>
            <a:off x="2570017" y="4006815"/>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0"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926639" y="4891731"/>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的工作模式</a:t>
            </a:r>
            <a:endParaRPr lang="zh-CN" altLang="en-US" sz="1600" dirty="0">
              <a:solidFill>
                <a:schemeClr val="accent1"/>
              </a:solidFill>
              <a:latin typeface="+mj-lt"/>
              <a:ea typeface="微软雅黑" panose="020B0503020204020204" pitchFamily="34" charset="-122"/>
            </a:endParaRPr>
          </a:p>
        </p:txBody>
      </p:sp>
      <p:cxnSp>
        <p:nvCxnSpPr>
          <p:cNvPr id="61" name="直接连接符 49"/>
          <p:cNvCxnSpPr>
            <a:endCxn id="60" idx="0"/>
          </p:cNvCxnSpPr>
          <p:nvPr/>
        </p:nvCxnSpPr>
        <p:spPr>
          <a:xfrm>
            <a:off x="4634210" y="4006814"/>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97878" y="4891730"/>
            <a:ext cx="1415143" cy="338554"/>
          </a:xfrm>
          <a:prstGeom prst="rect">
            <a:avLst/>
          </a:prstGeom>
        </p:spPr>
        <p:txBody>
          <a:bodyPr wrap="square">
            <a:spAutoFit/>
          </a:bodyPr>
          <a:lstStyle/>
          <a:p>
            <a:pPr algn="ctr"/>
            <a:r>
              <a:rPr lang="zh-CN" altLang="en-US" sz="1600" dirty="0">
                <a:solidFill>
                  <a:schemeClr val="accent1"/>
                </a:solidFill>
                <a:latin typeface="+mj-lt"/>
                <a:ea typeface="微软雅黑" panose="020B0503020204020204" pitchFamily="34" charset="-122"/>
              </a:rPr>
              <a:t>新</a:t>
            </a:r>
            <a:r>
              <a:rPr lang="zh-CN" altLang="en-US" sz="1600" dirty="0" smtClean="0">
                <a:solidFill>
                  <a:schemeClr val="accent1"/>
                </a:solidFill>
                <a:latin typeface="+mj-lt"/>
                <a:ea typeface="微软雅黑" panose="020B0503020204020204" pitchFamily="34" charset="-122"/>
              </a:rPr>
              <a:t>的技术</a:t>
            </a:r>
            <a:endParaRPr lang="zh-CN" altLang="en-US" sz="1600" dirty="0">
              <a:solidFill>
                <a:schemeClr val="accent1"/>
              </a:solidFill>
              <a:latin typeface="+mj-lt"/>
              <a:ea typeface="微软雅黑" panose="020B0503020204020204" pitchFamily="34" charset="-122"/>
            </a:endParaRPr>
          </a:p>
        </p:txBody>
      </p:sp>
      <p:cxnSp>
        <p:nvCxnSpPr>
          <p:cNvPr id="63" name="直接连接符 49"/>
          <p:cNvCxnSpPr>
            <a:endCxn id="62" idx="0"/>
          </p:cNvCxnSpPr>
          <p:nvPr/>
        </p:nvCxnSpPr>
        <p:spPr>
          <a:xfrm>
            <a:off x="6705449" y="4006813"/>
            <a:ext cx="0" cy="884917"/>
          </a:xfrm>
          <a:prstGeom prst="line">
            <a:avLst/>
          </a:prstGeom>
          <a:ln>
            <a:solidFill>
              <a:srgbClr val="27506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5"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spTree>
    <p:extLst>
      <p:ext uri="{BB962C8B-B14F-4D97-AF65-F5344CB8AC3E}">
        <p14:creationId xmlns:p14="http://schemas.microsoft.com/office/powerpoint/2010/main" xmlns="" val="37308743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88966" y="297021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新的理念</a:t>
            </a:r>
            <a:endParaRPr lang="zh-CN" altLang="en-US" sz="2000" dirty="0">
              <a:solidFill>
                <a:schemeClr val="accent1"/>
              </a:solidFill>
              <a:latin typeface="+mj-ea"/>
              <a:ea typeface="+mj-ea"/>
            </a:endParaRPr>
          </a:p>
        </p:txBody>
      </p:sp>
      <p:sp>
        <p:nvSpPr>
          <p:cNvPr id="20" name="矩形 19"/>
          <p:cNvSpPr/>
          <p:nvPr/>
        </p:nvSpPr>
        <p:spPr>
          <a:xfrm>
            <a:off x="3888291" y="3377912"/>
            <a:ext cx="1084400" cy="307777"/>
          </a:xfrm>
          <a:prstGeom prst="rect">
            <a:avLst/>
          </a:prstGeom>
        </p:spPr>
        <p:txBody>
          <a:bodyPr wrap="none">
            <a:spAutoFit/>
          </a:bodyPr>
          <a:lstStyle/>
          <a:p>
            <a:pPr algn="ctr"/>
            <a:r>
              <a:rPr lang="en-US" altLang="zh-CN" sz="1400" dirty="0" smtClean="0">
                <a:solidFill>
                  <a:schemeClr val="accent1"/>
                </a:solidFill>
                <a:latin typeface="+mj-ea"/>
                <a:ea typeface="+mj-ea"/>
              </a:rPr>
              <a:t>NEW IDEA</a:t>
            </a:r>
            <a:endParaRPr lang="zh-CN" altLang="en-US" sz="1400" dirty="0">
              <a:solidFill>
                <a:schemeClr val="accent1"/>
              </a:solidFill>
              <a:latin typeface="+mj-ea"/>
              <a:ea typeface="+mj-ea"/>
            </a:endParaRPr>
          </a:p>
        </p:txBody>
      </p:sp>
      <p:cxnSp>
        <p:nvCxnSpPr>
          <p:cNvPr id="3" name="直接连接符 2"/>
          <p:cNvCxnSpPr/>
          <p:nvPr/>
        </p:nvCxnSpPr>
        <p:spPr>
          <a:xfrm>
            <a:off x="3994408"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131255" y="2894451"/>
            <a:ext cx="8066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schemeClr val="bg1"/>
                </a:solidFill>
                <a:latin typeface="方正兰亭黑_GBK"/>
                <a:ea typeface="方正兰亭黑_GBK"/>
              </a:rPr>
              <a:t>02</a:t>
            </a:r>
            <a:endParaRPr lang="zh-CN" altLang="en-US" sz="4800" b="1" dirty="0">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61320180"/>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209"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圆角矩形 4"/>
          <p:cNvSpPr/>
          <p:nvPr/>
        </p:nvSpPr>
        <p:spPr>
          <a:xfrm>
            <a:off x="1757943"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25"/>
          <p:cNvSpPr/>
          <p:nvPr/>
        </p:nvSpPr>
        <p:spPr>
          <a:xfrm>
            <a:off x="4648127" y="1387196"/>
            <a:ext cx="2467094" cy="409866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60402" y="2331093"/>
            <a:ext cx="179564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smtClean="0">
                <a:solidFill>
                  <a:schemeClr val="accent1"/>
                </a:solidFill>
                <a:latin typeface="+mn-ea"/>
                <a:ea typeface="+mn-ea"/>
                <a:sym typeface="Calibri" panose="020F0502020204030204" pitchFamily="34" charset="0"/>
              </a:rPr>
              <a:t>系统</a:t>
            </a:r>
            <a:endParaRPr lang="en-US" altLang="zh-CN" sz="1600" dirty="0">
              <a:solidFill>
                <a:schemeClr val="accent1"/>
              </a:solidFill>
              <a:latin typeface="+mn-ea"/>
              <a:ea typeface="+mn-ea"/>
              <a:sym typeface="Calibri" panose="020F0502020204030204" pitchFamily="34" charset="0"/>
            </a:endParaRPr>
          </a:p>
        </p:txBody>
      </p:sp>
      <p:cxnSp>
        <p:nvCxnSpPr>
          <p:cNvPr id="55" name="直接连接符 33"/>
          <p:cNvCxnSpPr/>
          <p:nvPr/>
        </p:nvCxnSpPr>
        <p:spPr>
          <a:xfrm flipV="1">
            <a:off x="2813582" y="2669646"/>
            <a:ext cx="24190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450551" y="2331093"/>
            <a:ext cx="88357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600" dirty="0" smtClean="0">
                <a:solidFill>
                  <a:schemeClr val="accent1"/>
                </a:solidFill>
                <a:latin typeface="+mn-ea"/>
                <a:ea typeface="+mn-ea"/>
                <a:sym typeface="Calibri" panose="020F0502020204030204" pitchFamily="34" charset="0"/>
              </a:rPr>
              <a:t>PO</a:t>
            </a:r>
            <a:r>
              <a:rPr lang="zh-CN" altLang="en-US" sz="1600" dirty="0">
                <a:solidFill>
                  <a:schemeClr val="accent1"/>
                </a:solidFill>
                <a:latin typeface="+mn-ea"/>
                <a:ea typeface="+mn-ea"/>
                <a:sym typeface="Calibri" panose="020F0502020204030204" pitchFamily="34" charset="0"/>
              </a:rPr>
              <a:t>团队</a:t>
            </a:r>
            <a:endParaRPr lang="en-US" altLang="zh-CN" sz="1600" dirty="0">
              <a:solidFill>
                <a:schemeClr val="accent1"/>
              </a:solidFill>
              <a:latin typeface="+mn-ea"/>
              <a:ea typeface="+mn-ea"/>
              <a:sym typeface="Calibri" panose="020F0502020204030204" pitchFamily="34" charset="0"/>
            </a:endParaRPr>
          </a:p>
        </p:txBody>
      </p:sp>
      <p:cxnSp>
        <p:nvCxnSpPr>
          <p:cNvPr id="59" name="直接连接符 37"/>
          <p:cNvCxnSpPr/>
          <p:nvPr/>
        </p:nvCxnSpPr>
        <p:spPr>
          <a:xfrm>
            <a:off x="5801062" y="2669647"/>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组合 24"/>
          <p:cNvGrpSpPr/>
          <p:nvPr/>
        </p:nvGrpSpPr>
        <p:grpSpPr>
          <a:xfrm rot="5400000">
            <a:off x="1876274" y="188972"/>
            <a:ext cx="941148" cy="6274267"/>
            <a:chOff x="9846542" y="1813000"/>
            <a:chExt cx="658088" cy="4387216"/>
          </a:xfrm>
        </p:grpSpPr>
        <p:sp>
          <p:nvSpPr>
            <p:cNvPr id="64" name="KSO_Shape"/>
            <p:cNvSpPr>
              <a:spLocks/>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zh-CN" altLang="en-US" sz="1800" dirty="0" smtClean="0">
                  <a:latin typeface="Bebas" pitchFamily="2" charset="0"/>
                  <a:ea typeface="微软雅黑" panose="020B0503020204020204" pitchFamily="34" charset="-122"/>
                  <a:sym typeface="Bebas" pitchFamily="2" charset="0"/>
                </a:rPr>
                <a:t>      服务化</a:t>
              </a:r>
              <a:endParaRPr lang="zh-CN" altLang="en-US" dirty="0">
                <a:solidFill>
                  <a:schemeClr val="lt1"/>
                </a:solidFill>
                <a:latin typeface="Bebas" pitchFamily="2" charset="0"/>
                <a:ea typeface="微软雅黑" panose="020B0503020204020204" pitchFamily="34" charset="-122"/>
                <a:sym typeface="Bebas" pitchFamily="2" charset="0"/>
              </a:endParaRPr>
            </a:p>
          </p:txBody>
        </p:sp>
        <p:sp>
          <p:nvSpPr>
            <p:cNvPr id="65" name="任意多边形 29"/>
            <p:cNvSpPr/>
            <p:nvPr/>
          </p:nvSpPr>
          <p:spPr>
            <a:xfrm>
              <a:off x="9922623"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Bebas" pitchFamily="2" charset="0"/>
                <a:ea typeface="微软雅黑" panose="020B0503020204020204" pitchFamily="34" charset="-122"/>
                <a:sym typeface="Bebas" pitchFamily="2" charset="0"/>
              </a:endParaRPr>
            </a:p>
          </p:txBody>
        </p:sp>
      </p:grpSp>
      <p:grpSp>
        <p:nvGrpSpPr>
          <p:cNvPr id="66" name="组合 19"/>
          <p:cNvGrpSpPr/>
          <p:nvPr/>
        </p:nvGrpSpPr>
        <p:grpSpPr>
          <a:xfrm>
            <a:off x="5596872" y="1595592"/>
            <a:ext cx="569604" cy="548276"/>
            <a:chOff x="8905876" y="3073401"/>
            <a:chExt cx="720725" cy="693738"/>
          </a:xfrm>
          <a:solidFill>
            <a:srgbClr val="27506E"/>
          </a:solidFill>
        </p:grpSpPr>
        <p:sp>
          <p:nvSpPr>
            <p:cNvPr id="67" name="Oval 585"/>
            <p:cNvSpPr>
              <a:spLocks noChangeArrowheads="1"/>
            </p:cNvSpPr>
            <p:nvPr/>
          </p:nvSpPr>
          <p:spPr bwMode="auto">
            <a:xfrm>
              <a:off x="9037638" y="3092451"/>
              <a:ext cx="101600" cy="1238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8" name="Oval 586"/>
            <p:cNvSpPr>
              <a:spLocks noChangeArrowheads="1"/>
            </p:cNvSpPr>
            <p:nvPr/>
          </p:nvSpPr>
          <p:spPr bwMode="auto">
            <a:xfrm>
              <a:off x="9437688" y="3092451"/>
              <a:ext cx="98425" cy="1238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69" name="Freeform 587"/>
            <p:cNvSpPr>
              <a:spLocks noEditPoints="1"/>
            </p:cNvSpPr>
            <p:nvPr/>
          </p:nvSpPr>
          <p:spPr bwMode="auto">
            <a:xfrm>
              <a:off x="8905876" y="3227388"/>
              <a:ext cx="261938" cy="501650"/>
            </a:xfrm>
            <a:custGeom>
              <a:avLst/>
              <a:gdLst>
                <a:gd name="T0" fmla="*/ 65 w 70"/>
                <a:gd name="T1" fmla="*/ 79 h 134"/>
                <a:gd name="T2" fmla="*/ 60 w 70"/>
                <a:gd name="T3" fmla="*/ 79 h 134"/>
                <a:gd name="T4" fmla="*/ 66 w 70"/>
                <a:gd name="T5" fmla="*/ 7 h 134"/>
                <a:gd name="T6" fmla="*/ 68 w 70"/>
                <a:gd name="T7" fmla="*/ 2 h 134"/>
                <a:gd name="T8" fmla="*/ 67 w 70"/>
                <a:gd name="T9" fmla="*/ 1 h 134"/>
                <a:gd name="T10" fmla="*/ 66 w 70"/>
                <a:gd name="T11" fmla="*/ 1 h 134"/>
                <a:gd name="T12" fmla="*/ 60 w 70"/>
                <a:gd name="T13" fmla="*/ 1 h 134"/>
                <a:gd name="T14" fmla="*/ 60 w 70"/>
                <a:gd name="T15" fmla="*/ 1 h 134"/>
                <a:gd name="T16" fmla="*/ 65 w 70"/>
                <a:gd name="T17" fmla="*/ 6 h 134"/>
                <a:gd name="T18" fmla="*/ 58 w 70"/>
                <a:gd name="T19" fmla="*/ 9 h 134"/>
                <a:gd name="T20" fmla="*/ 62 w 70"/>
                <a:gd name="T21" fmla="*/ 14 h 134"/>
                <a:gd name="T22" fmla="*/ 53 w 70"/>
                <a:gd name="T23" fmla="*/ 33 h 134"/>
                <a:gd name="T24" fmla="*/ 52 w 70"/>
                <a:gd name="T25" fmla="*/ 6 h 134"/>
                <a:gd name="T26" fmla="*/ 53 w 70"/>
                <a:gd name="T27" fmla="*/ 5 h 134"/>
                <a:gd name="T28" fmla="*/ 51 w 70"/>
                <a:gd name="T29" fmla="*/ 0 h 134"/>
                <a:gd name="T30" fmla="*/ 46 w 70"/>
                <a:gd name="T31" fmla="*/ 0 h 134"/>
                <a:gd name="T32" fmla="*/ 44 w 70"/>
                <a:gd name="T33" fmla="*/ 5 h 134"/>
                <a:gd name="T34" fmla="*/ 45 w 70"/>
                <a:gd name="T35" fmla="*/ 6 h 134"/>
                <a:gd name="T36" fmla="*/ 44 w 70"/>
                <a:gd name="T37" fmla="*/ 33 h 134"/>
                <a:gd name="T38" fmla="*/ 35 w 70"/>
                <a:gd name="T39" fmla="*/ 14 h 134"/>
                <a:gd name="T40" fmla="*/ 39 w 70"/>
                <a:gd name="T41" fmla="*/ 9 h 134"/>
                <a:gd name="T42" fmla="*/ 32 w 70"/>
                <a:gd name="T43" fmla="*/ 6 h 134"/>
                <a:gd name="T44" fmla="*/ 37 w 70"/>
                <a:gd name="T45" fmla="*/ 1 h 134"/>
                <a:gd name="T46" fmla="*/ 37 w 70"/>
                <a:gd name="T47" fmla="*/ 1 h 134"/>
                <a:gd name="T48" fmla="*/ 31 w 70"/>
                <a:gd name="T49" fmla="*/ 1 h 134"/>
                <a:gd name="T50" fmla="*/ 30 w 70"/>
                <a:gd name="T51" fmla="*/ 1 h 134"/>
                <a:gd name="T52" fmla="*/ 25 w 70"/>
                <a:gd name="T53" fmla="*/ 4 h 134"/>
                <a:gd name="T54" fmla="*/ 2 w 70"/>
                <a:gd name="T55" fmla="*/ 28 h 134"/>
                <a:gd name="T56" fmla="*/ 2 w 70"/>
                <a:gd name="T57" fmla="*/ 28 h 134"/>
                <a:gd name="T58" fmla="*/ 2 w 70"/>
                <a:gd name="T59" fmla="*/ 28 h 134"/>
                <a:gd name="T60" fmla="*/ 1 w 70"/>
                <a:gd name="T61" fmla="*/ 38 h 134"/>
                <a:gd name="T62" fmla="*/ 1 w 70"/>
                <a:gd name="T63" fmla="*/ 38 h 134"/>
                <a:gd name="T64" fmla="*/ 1 w 70"/>
                <a:gd name="T65" fmla="*/ 38 h 134"/>
                <a:gd name="T66" fmla="*/ 1 w 70"/>
                <a:gd name="T67" fmla="*/ 38 h 134"/>
                <a:gd name="T68" fmla="*/ 2 w 70"/>
                <a:gd name="T69" fmla="*/ 38 h 134"/>
                <a:gd name="T70" fmla="*/ 2 w 70"/>
                <a:gd name="T71" fmla="*/ 39 h 134"/>
                <a:gd name="T72" fmla="*/ 3 w 70"/>
                <a:gd name="T73" fmla="*/ 41 h 134"/>
                <a:gd name="T74" fmla="*/ 5 w 70"/>
                <a:gd name="T75" fmla="*/ 45 h 134"/>
                <a:gd name="T76" fmla="*/ 9 w 70"/>
                <a:gd name="T77" fmla="*/ 52 h 134"/>
                <a:gd name="T78" fmla="*/ 16 w 70"/>
                <a:gd name="T79" fmla="*/ 67 h 134"/>
                <a:gd name="T80" fmla="*/ 26 w 70"/>
                <a:gd name="T81" fmla="*/ 61 h 134"/>
                <a:gd name="T82" fmla="*/ 26 w 70"/>
                <a:gd name="T83" fmla="*/ 71 h 134"/>
                <a:gd name="T84" fmla="*/ 26 w 70"/>
                <a:gd name="T85" fmla="*/ 71 h 134"/>
                <a:gd name="T86" fmla="*/ 28 w 70"/>
                <a:gd name="T87" fmla="*/ 71 h 134"/>
                <a:gd name="T88" fmla="*/ 29 w 70"/>
                <a:gd name="T89" fmla="*/ 134 h 134"/>
                <a:gd name="T90" fmla="*/ 47 w 70"/>
                <a:gd name="T91" fmla="*/ 134 h 134"/>
                <a:gd name="T92" fmla="*/ 48 w 70"/>
                <a:gd name="T93" fmla="*/ 71 h 134"/>
                <a:gd name="T94" fmla="*/ 49 w 70"/>
                <a:gd name="T95" fmla="*/ 71 h 134"/>
                <a:gd name="T96" fmla="*/ 51 w 70"/>
                <a:gd name="T97" fmla="*/ 134 h 134"/>
                <a:gd name="T98" fmla="*/ 69 w 70"/>
                <a:gd name="T99" fmla="*/ 134 h 134"/>
                <a:gd name="T100" fmla="*/ 70 w 70"/>
                <a:gd name="T101" fmla="*/ 79 h 134"/>
                <a:gd name="T102" fmla="*/ 65 w 70"/>
                <a:gd name="T103" fmla="*/ 79 h 134"/>
                <a:gd name="T104" fmla="*/ 26 w 70"/>
                <a:gd name="T105" fmla="*/ 47 h 134"/>
                <a:gd name="T106" fmla="*/ 24 w 70"/>
                <a:gd name="T107" fmla="*/ 44 h 134"/>
                <a:gd name="T108" fmla="*/ 20 w 70"/>
                <a:gd name="T109" fmla="*/ 37 h 134"/>
                <a:gd name="T110" fmla="*/ 19 w 70"/>
                <a:gd name="T111" fmla="*/ 35 h 134"/>
                <a:gd name="T112" fmla="*/ 27 w 70"/>
                <a:gd name="T113" fmla="*/ 25 h 134"/>
                <a:gd name="T114" fmla="*/ 26 w 70"/>
                <a:gd name="T115" fmla="*/ 4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34">
                  <a:moveTo>
                    <a:pt x="65" y="79"/>
                  </a:moveTo>
                  <a:cubicBezTo>
                    <a:pt x="60" y="79"/>
                    <a:pt x="60" y="79"/>
                    <a:pt x="60" y="79"/>
                  </a:cubicBezTo>
                  <a:cubicBezTo>
                    <a:pt x="66" y="7"/>
                    <a:pt x="66" y="7"/>
                    <a:pt x="66" y="7"/>
                  </a:cubicBezTo>
                  <a:cubicBezTo>
                    <a:pt x="66" y="5"/>
                    <a:pt x="67" y="3"/>
                    <a:pt x="68" y="2"/>
                  </a:cubicBezTo>
                  <a:cubicBezTo>
                    <a:pt x="67" y="1"/>
                    <a:pt x="67" y="1"/>
                    <a:pt x="67" y="1"/>
                  </a:cubicBezTo>
                  <a:cubicBezTo>
                    <a:pt x="66" y="1"/>
                    <a:pt x="66" y="1"/>
                    <a:pt x="66" y="1"/>
                  </a:cubicBezTo>
                  <a:cubicBezTo>
                    <a:pt x="64" y="1"/>
                    <a:pt x="62" y="1"/>
                    <a:pt x="60" y="1"/>
                  </a:cubicBezTo>
                  <a:cubicBezTo>
                    <a:pt x="60" y="1"/>
                    <a:pt x="60" y="1"/>
                    <a:pt x="60" y="1"/>
                  </a:cubicBezTo>
                  <a:cubicBezTo>
                    <a:pt x="65" y="6"/>
                    <a:pt x="65" y="6"/>
                    <a:pt x="65" y="6"/>
                  </a:cubicBezTo>
                  <a:cubicBezTo>
                    <a:pt x="58" y="9"/>
                    <a:pt x="58" y="9"/>
                    <a:pt x="58" y="9"/>
                  </a:cubicBezTo>
                  <a:cubicBezTo>
                    <a:pt x="62" y="14"/>
                    <a:pt x="62" y="14"/>
                    <a:pt x="62" y="14"/>
                  </a:cubicBezTo>
                  <a:cubicBezTo>
                    <a:pt x="53" y="33"/>
                    <a:pt x="53" y="33"/>
                    <a:pt x="53" y="33"/>
                  </a:cubicBezTo>
                  <a:cubicBezTo>
                    <a:pt x="52" y="6"/>
                    <a:pt x="52" y="6"/>
                    <a:pt x="52" y="6"/>
                  </a:cubicBezTo>
                  <a:cubicBezTo>
                    <a:pt x="53" y="5"/>
                    <a:pt x="53" y="5"/>
                    <a:pt x="53" y="5"/>
                  </a:cubicBezTo>
                  <a:cubicBezTo>
                    <a:pt x="51" y="0"/>
                    <a:pt x="51" y="0"/>
                    <a:pt x="51" y="0"/>
                  </a:cubicBezTo>
                  <a:cubicBezTo>
                    <a:pt x="46" y="0"/>
                    <a:pt x="46" y="0"/>
                    <a:pt x="46" y="0"/>
                  </a:cubicBezTo>
                  <a:cubicBezTo>
                    <a:pt x="44" y="5"/>
                    <a:pt x="44" y="5"/>
                    <a:pt x="44" y="5"/>
                  </a:cubicBezTo>
                  <a:cubicBezTo>
                    <a:pt x="45" y="6"/>
                    <a:pt x="45" y="6"/>
                    <a:pt x="45" y="6"/>
                  </a:cubicBezTo>
                  <a:cubicBezTo>
                    <a:pt x="44" y="33"/>
                    <a:pt x="44" y="33"/>
                    <a:pt x="44" y="33"/>
                  </a:cubicBezTo>
                  <a:cubicBezTo>
                    <a:pt x="35" y="14"/>
                    <a:pt x="35" y="14"/>
                    <a:pt x="35" y="14"/>
                  </a:cubicBezTo>
                  <a:cubicBezTo>
                    <a:pt x="39" y="9"/>
                    <a:pt x="39" y="9"/>
                    <a:pt x="39" y="9"/>
                  </a:cubicBezTo>
                  <a:cubicBezTo>
                    <a:pt x="32" y="6"/>
                    <a:pt x="32" y="6"/>
                    <a:pt x="32" y="6"/>
                  </a:cubicBezTo>
                  <a:cubicBezTo>
                    <a:pt x="37" y="1"/>
                    <a:pt x="37" y="1"/>
                    <a:pt x="37" y="1"/>
                  </a:cubicBezTo>
                  <a:cubicBezTo>
                    <a:pt x="37" y="1"/>
                    <a:pt x="37" y="1"/>
                    <a:pt x="37" y="1"/>
                  </a:cubicBezTo>
                  <a:cubicBezTo>
                    <a:pt x="35" y="1"/>
                    <a:pt x="33" y="1"/>
                    <a:pt x="31" y="1"/>
                  </a:cubicBezTo>
                  <a:cubicBezTo>
                    <a:pt x="31" y="1"/>
                    <a:pt x="31" y="1"/>
                    <a:pt x="30" y="1"/>
                  </a:cubicBezTo>
                  <a:cubicBezTo>
                    <a:pt x="28" y="1"/>
                    <a:pt x="26" y="2"/>
                    <a:pt x="25" y="4"/>
                  </a:cubicBezTo>
                  <a:cubicBezTo>
                    <a:pt x="2" y="28"/>
                    <a:pt x="2" y="28"/>
                    <a:pt x="2" y="28"/>
                  </a:cubicBezTo>
                  <a:cubicBezTo>
                    <a:pt x="2" y="28"/>
                    <a:pt x="2" y="28"/>
                    <a:pt x="2" y="28"/>
                  </a:cubicBezTo>
                  <a:cubicBezTo>
                    <a:pt x="2" y="28"/>
                    <a:pt x="2" y="28"/>
                    <a:pt x="2" y="28"/>
                  </a:cubicBezTo>
                  <a:cubicBezTo>
                    <a:pt x="0" y="47"/>
                    <a:pt x="2" y="33"/>
                    <a:pt x="1" y="38"/>
                  </a:cubicBezTo>
                  <a:cubicBezTo>
                    <a:pt x="1" y="38"/>
                    <a:pt x="1" y="38"/>
                    <a:pt x="1" y="38"/>
                  </a:cubicBezTo>
                  <a:cubicBezTo>
                    <a:pt x="1" y="38"/>
                    <a:pt x="1" y="38"/>
                    <a:pt x="1" y="38"/>
                  </a:cubicBezTo>
                  <a:cubicBezTo>
                    <a:pt x="1" y="38"/>
                    <a:pt x="1" y="38"/>
                    <a:pt x="1" y="38"/>
                  </a:cubicBezTo>
                  <a:cubicBezTo>
                    <a:pt x="2" y="38"/>
                    <a:pt x="2" y="38"/>
                    <a:pt x="2" y="38"/>
                  </a:cubicBezTo>
                  <a:cubicBezTo>
                    <a:pt x="2" y="39"/>
                    <a:pt x="2" y="39"/>
                    <a:pt x="2" y="39"/>
                  </a:cubicBezTo>
                  <a:cubicBezTo>
                    <a:pt x="3" y="41"/>
                    <a:pt x="3" y="41"/>
                    <a:pt x="3" y="41"/>
                  </a:cubicBezTo>
                  <a:cubicBezTo>
                    <a:pt x="5" y="45"/>
                    <a:pt x="5" y="45"/>
                    <a:pt x="5" y="45"/>
                  </a:cubicBezTo>
                  <a:cubicBezTo>
                    <a:pt x="9" y="52"/>
                    <a:pt x="9" y="52"/>
                    <a:pt x="9" y="52"/>
                  </a:cubicBezTo>
                  <a:cubicBezTo>
                    <a:pt x="16" y="67"/>
                    <a:pt x="16" y="67"/>
                    <a:pt x="16" y="67"/>
                  </a:cubicBezTo>
                  <a:cubicBezTo>
                    <a:pt x="19" y="65"/>
                    <a:pt x="23" y="63"/>
                    <a:pt x="26" y="61"/>
                  </a:cubicBezTo>
                  <a:cubicBezTo>
                    <a:pt x="26" y="64"/>
                    <a:pt x="26" y="68"/>
                    <a:pt x="26" y="71"/>
                  </a:cubicBezTo>
                  <a:cubicBezTo>
                    <a:pt x="26" y="71"/>
                    <a:pt x="26" y="71"/>
                    <a:pt x="26" y="71"/>
                  </a:cubicBezTo>
                  <a:cubicBezTo>
                    <a:pt x="26" y="71"/>
                    <a:pt x="27" y="71"/>
                    <a:pt x="28" y="71"/>
                  </a:cubicBezTo>
                  <a:cubicBezTo>
                    <a:pt x="29" y="134"/>
                    <a:pt x="29" y="134"/>
                    <a:pt x="29" y="134"/>
                  </a:cubicBezTo>
                  <a:cubicBezTo>
                    <a:pt x="47" y="134"/>
                    <a:pt x="47" y="134"/>
                    <a:pt x="47" y="134"/>
                  </a:cubicBezTo>
                  <a:cubicBezTo>
                    <a:pt x="48" y="116"/>
                    <a:pt x="48" y="84"/>
                    <a:pt x="48" y="71"/>
                  </a:cubicBezTo>
                  <a:cubicBezTo>
                    <a:pt x="48" y="71"/>
                    <a:pt x="49" y="71"/>
                    <a:pt x="49" y="71"/>
                  </a:cubicBezTo>
                  <a:cubicBezTo>
                    <a:pt x="51" y="134"/>
                    <a:pt x="51" y="134"/>
                    <a:pt x="51" y="134"/>
                  </a:cubicBezTo>
                  <a:cubicBezTo>
                    <a:pt x="69" y="134"/>
                    <a:pt x="69" y="134"/>
                    <a:pt x="69" y="134"/>
                  </a:cubicBezTo>
                  <a:cubicBezTo>
                    <a:pt x="70" y="119"/>
                    <a:pt x="70" y="95"/>
                    <a:pt x="70" y="79"/>
                  </a:cubicBezTo>
                  <a:cubicBezTo>
                    <a:pt x="68" y="79"/>
                    <a:pt x="66" y="79"/>
                    <a:pt x="65" y="79"/>
                  </a:cubicBezTo>
                  <a:close/>
                  <a:moveTo>
                    <a:pt x="26" y="47"/>
                  </a:moveTo>
                  <a:cubicBezTo>
                    <a:pt x="24" y="44"/>
                    <a:pt x="24" y="44"/>
                    <a:pt x="24" y="44"/>
                  </a:cubicBezTo>
                  <a:cubicBezTo>
                    <a:pt x="20" y="37"/>
                    <a:pt x="20" y="37"/>
                    <a:pt x="20" y="37"/>
                  </a:cubicBezTo>
                  <a:cubicBezTo>
                    <a:pt x="19" y="35"/>
                    <a:pt x="19" y="35"/>
                    <a:pt x="19" y="35"/>
                  </a:cubicBezTo>
                  <a:cubicBezTo>
                    <a:pt x="27" y="25"/>
                    <a:pt x="27" y="25"/>
                    <a:pt x="27" y="25"/>
                  </a:cubicBezTo>
                  <a:cubicBezTo>
                    <a:pt x="27" y="32"/>
                    <a:pt x="26" y="40"/>
                    <a:pt x="26" y="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0" name="Freeform 588"/>
            <p:cNvSpPr>
              <a:spLocks/>
            </p:cNvSpPr>
            <p:nvPr/>
          </p:nvSpPr>
          <p:spPr bwMode="auto">
            <a:xfrm>
              <a:off x="9401176" y="3227388"/>
              <a:ext cx="225425" cy="501650"/>
            </a:xfrm>
            <a:custGeom>
              <a:avLst/>
              <a:gdLst>
                <a:gd name="T0" fmla="*/ 60 w 60"/>
                <a:gd name="T1" fmla="*/ 39 h 134"/>
                <a:gd name="T2" fmla="*/ 60 w 60"/>
                <a:gd name="T3" fmla="*/ 39 h 134"/>
                <a:gd name="T4" fmla="*/ 60 w 60"/>
                <a:gd name="T5" fmla="*/ 39 h 134"/>
                <a:gd name="T6" fmla="*/ 60 w 60"/>
                <a:gd name="T7" fmla="*/ 39 h 134"/>
                <a:gd name="T8" fmla="*/ 60 w 60"/>
                <a:gd name="T9" fmla="*/ 38 h 134"/>
                <a:gd name="T10" fmla="*/ 48 w 60"/>
                <a:gd name="T11" fmla="*/ 7 h 134"/>
                <a:gd name="T12" fmla="*/ 41 w 60"/>
                <a:gd name="T13" fmla="*/ 1 h 134"/>
                <a:gd name="T14" fmla="*/ 41 w 60"/>
                <a:gd name="T15" fmla="*/ 1 h 134"/>
                <a:gd name="T16" fmla="*/ 34 w 60"/>
                <a:gd name="T17" fmla="*/ 1 h 134"/>
                <a:gd name="T18" fmla="*/ 34 w 60"/>
                <a:gd name="T19" fmla="*/ 1 h 134"/>
                <a:gd name="T20" fmla="*/ 40 w 60"/>
                <a:gd name="T21" fmla="*/ 6 h 134"/>
                <a:gd name="T22" fmla="*/ 33 w 60"/>
                <a:gd name="T23" fmla="*/ 9 h 134"/>
                <a:gd name="T24" fmla="*/ 36 w 60"/>
                <a:gd name="T25" fmla="*/ 14 h 134"/>
                <a:gd name="T26" fmla="*/ 28 w 60"/>
                <a:gd name="T27" fmla="*/ 33 h 134"/>
                <a:gd name="T28" fmla="*/ 26 w 60"/>
                <a:gd name="T29" fmla="*/ 6 h 134"/>
                <a:gd name="T30" fmla="*/ 27 w 60"/>
                <a:gd name="T31" fmla="*/ 5 h 134"/>
                <a:gd name="T32" fmla="*/ 26 w 60"/>
                <a:gd name="T33" fmla="*/ 0 h 134"/>
                <a:gd name="T34" fmla="*/ 20 w 60"/>
                <a:gd name="T35" fmla="*/ 0 h 134"/>
                <a:gd name="T36" fmla="*/ 19 w 60"/>
                <a:gd name="T37" fmla="*/ 5 h 134"/>
                <a:gd name="T38" fmla="*/ 20 w 60"/>
                <a:gd name="T39" fmla="*/ 6 h 134"/>
                <a:gd name="T40" fmla="*/ 19 w 60"/>
                <a:gd name="T41" fmla="*/ 33 h 134"/>
                <a:gd name="T42" fmla="*/ 10 w 60"/>
                <a:gd name="T43" fmla="*/ 14 h 134"/>
                <a:gd name="T44" fmla="*/ 13 w 60"/>
                <a:gd name="T45" fmla="*/ 9 h 134"/>
                <a:gd name="T46" fmla="*/ 6 w 60"/>
                <a:gd name="T47" fmla="*/ 6 h 134"/>
                <a:gd name="T48" fmla="*/ 12 w 60"/>
                <a:gd name="T49" fmla="*/ 1 h 134"/>
                <a:gd name="T50" fmla="*/ 12 w 60"/>
                <a:gd name="T51" fmla="*/ 1 h 134"/>
                <a:gd name="T52" fmla="*/ 6 w 60"/>
                <a:gd name="T53" fmla="*/ 1 h 134"/>
                <a:gd name="T54" fmla="*/ 5 w 60"/>
                <a:gd name="T55" fmla="*/ 1 h 134"/>
                <a:gd name="T56" fmla="*/ 0 w 60"/>
                <a:gd name="T57" fmla="*/ 3 h 134"/>
                <a:gd name="T58" fmla="*/ 1 w 60"/>
                <a:gd name="T59" fmla="*/ 7 h 134"/>
                <a:gd name="T60" fmla="*/ 7 w 60"/>
                <a:gd name="T61" fmla="*/ 79 h 134"/>
                <a:gd name="T62" fmla="*/ 2 w 60"/>
                <a:gd name="T63" fmla="*/ 79 h 134"/>
                <a:gd name="T64" fmla="*/ 4 w 60"/>
                <a:gd name="T65" fmla="*/ 134 h 134"/>
                <a:gd name="T66" fmla="*/ 22 w 60"/>
                <a:gd name="T67" fmla="*/ 134 h 134"/>
                <a:gd name="T68" fmla="*/ 22 w 60"/>
                <a:gd name="T69" fmla="*/ 71 h 134"/>
                <a:gd name="T70" fmla="*/ 24 w 60"/>
                <a:gd name="T71" fmla="*/ 71 h 134"/>
                <a:gd name="T72" fmla="*/ 26 w 60"/>
                <a:gd name="T73" fmla="*/ 134 h 134"/>
                <a:gd name="T74" fmla="*/ 44 w 60"/>
                <a:gd name="T75" fmla="*/ 134 h 134"/>
                <a:gd name="T76" fmla="*/ 44 w 60"/>
                <a:gd name="T77" fmla="*/ 73 h 134"/>
                <a:gd name="T78" fmla="*/ 47 w 60"/>
                <a:gd name="T79" fmla="*/ 75 h 134"/>
                <a:gd name="T80" fmla="*/ 54 w 60"/>
                <a:gd name="T81" fmla="*/ 59 h 134"/>
                <a:gd name="T82" fmla="*/ 57 w 60"/>
                <a:gd name="T83" fmla="*/ 52 h 134"/>
                <a:gd name="T84" fmla="*/ 59 w 60"/>
                <a:gd name="T85" fmla="*/ 48 h 134"/>
                <a:gd name="T86" fmla="*/ 59 w 60"/>
                <a:gd name="T87" fmla="*/ 46 h 134"/>
                <a:gd name="T88" fmla="*/ 60 w 60"/>
                <a:gd name="T89" fmla="*/ 46 h 134"/>
                <a:gd name="T90" fmla="*/ 60 w 60"/>
                <a:gd name="T91" fmla="*/ 45 h 134"/>
                <a:gd name="T92" fmla="*/ 60 w 60"/>
                <a:gd name="T93" fmla="*/ 45 h 134"/>
                <a:gd name="T94" fmla="*/ 60 w 60"/>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134">
                  <a:moveTo>
                    <a:pt x="60" y="39"/>
                  </a:moveTo>
                  <a:cubicBezTo>
                    <a:pt x="60" y="39"/>
                    <a:pt x="60" y="39"/>
                    <a:pt x="60" y="39"/>
                  </a:cubicBezTo>
                  <a:cubicBezTo>
                    <a:pt x="60" y="39"/>
                    <a:pt x="60" y="39"/>
                    <a:pt x="60" y="39"/>
                  </a:cubicBezTo>
                  <a:cubicBezTo>
                    <a:pt x="60" y="39"/>
                    <a:pt x="60" y="39"/>
                    <a:pt x="60" y="39"/>
                  </a:cubicBezTo>
                  <a:cubicBezTo>
                    <a:pt x="60" y="38"/>
                    <a:pt x="60" y="38"/>
                    <a:pt x="60" y="38"/>
                  </a:cubicBezTo>
                  <a:cubicBezTo>
                    <a:pt x="48" y="7"/>
                    <a:pt x="48" y="7"/>
                    <a:pt x="48" y="7"/>
                  </a:cubicBezTo>
                  <a:cubicBezTo>
                    <a:pt x="47" y="4"/>
                    <a:pt x="44" y="2"/>
                    <a:pt x="41" y="1"/>
                  </a:cubicBezTo>
                  <a:cubicBezTo>
                    <a:pt x="41" y="1"/>
                    <a:pt x="41" y="1"/>
                    <a:pt x="41" y="1"/>
                  </a:cubicBezTo>
                  <a:cubicBezTo>
                    <a:pt x="39" y="1"/>
                    <a:pt x="36" y="1"/>
                    <a:pt x="34" y="1"/>
                  </a:cubicBezTo>
                  <a:cubicBezTo>
                    <a:pt x="34" y="1"/>
                    <a:pt x="34" y="1"/>
                    <a:pt x="34" y="1"/>
                  </a:cubicBezTo>
                  <a:cubicBezTo>
                    <a:pt x="40" y="6"/>
                    <a:pt x="40" y="6"/>
                    <a:pt x="40" y="6"/>
                  </a:cubicBezTo>
                  <a:cubicBezTo>
                    <a:pt x="33" y="9"/>
                    <a:pt x="33" y="9"/>
                    <a:pt x="33" y="9"/>
                  </a:cubicBezTo>
                  <a:cubicBezTo>
                    <a:pt x="36" y="14"/>
                    <a:pt x="36" y="14"/>
                    <a:pt x="36" y="14"/>
                  </a:cubicBezTo>
                  <a:cubicBezTo>
                    <a:pt x="28" y="33"/>
                    <a:pt x="28" y="33"/>
                    <a:pt x="28" y="33"/>
                  </a:cubicBezTo>
                  <a:cubicBezTo>
                    <a:pt x="26" y="6"/>
                    <a:pt x="26" y="6"/>
                    <a:pt x="26" y="6"/>
                  </a:cubicBezTo>
                  <a:cubicBezTo>
                    <a:pt x="27" y="5"/>
                    <a:pt x="27" y="5"/>
                    <a:pt x="27" y="5"/>
                  </a:cubicBezTo>
                  <a:cubicBezTo>
                    <a:pt x="26" y="0"/>
                    <a:pt x="26" y="0"/>
                    <a:pt x="26" y="0"/>
                  </a:cubicBezTo>
                  <a:cubicBezTo>
                    <a:pt x="20" y="0"/>
                    <a:pt x="20" y="0"/>
                    <a:pt x="20" y="0"/>
                  </a:cubicBezTo>
                  <a:cubicBezTo>
                    <a:pt x="19" y="5"/>
                    <a:pt x="19" y="5"/>
                    <a:pt x="19" y="5"/>
                  </a:cubicBezTo>
                  <a:cubicBezTo>
                    <a:pt x="20" y="6"/>
                    <a:pt x="20" y="6"/>
                    <a:pt x="20" y="6"/>
                  </a:cubicBezTo>
                  <a:cubicBezTo>
                    <a:pt x="19" y="33"/>
                    <a:pt x="19" y="33"/>
                    <a:pt x="19" y="33"/>
                  </a:cubicBezTo>
                  <a:cubicBezTo>
                    <a:pt x="10" y="14"/>
                    <a:pt x="10" y="14"/>
                    <a:pt x="10" y="14"/>
                  </a:cubicBezTo>
                  <a:cubicBezTo>
                    <a:pt x="13" y="9"/>
                    <a:pt x="13" y="9"/>
                    <a:pt x="13" y="9"/>
                  </a:cubicBezTo>
                  <a:cubicBezTo>
                    <a:pt x="6" y="6"/>
                    <a:pt x="6" y="6"/>
                    <a:pt x="6" y="6"/>
                  </a:cubicBezTo>
                  <a:cubicBezTo>
                    <a:pt x="12" y="1"/>
                    <a:pt x="12" y="1"/>
                    <a:pt x="12" y="1"/>
                  </a:cubicBezTo>
                  <a:cubicBezTo>
                    <a:pt x="12" y="1"/>
                    <a:pt x="12" y="1"/>
                    <a:pt x="12" y="1"/>
                  </a:cubicBezTo>
                  <a:cubicBezTo>
                    <a:pt x="10" y="1"/>
                    <a:pt x="8" y="1"/>
                    <a:pt x="6" y="1"/>
                  </a:cubicBezTo>
                  <a:cubicBezTo>
                    <a:pt x="5" y="1"/>
                    <a:pt x="5" y="1"/>
                    <a:pt x="5" y="1"/>
                  </a:cubicBezTo>
                  <a:cubicBezTo>
                    <a:pt x="3" y="1"/>
                    <a:pt x="2" y="2"/>
                    <a:pt x="0" y="3"/>
                  </a:cubicBezTo>
                  <a:cubicBezTo>
                    <a:pt x="0" y="5"/>
                    <a:pt x="1" y="6"/>
                    <a:pt x="1" y="7"/>
                  </a:cubicBezTo>
                  <a:cubicBezTo>
                    <a:pt x="7" y="79"/>
                    <a:pt x="7" y="79"/>
                    <a:pt x="7" y="79"/>
                  </a:cubicBezTo>
                  <a:cubicBezTo>
                    <a:pt x="2" y="79"/>
                    <a:pt x="2" y="79"/>
                    <a:pt x="2" y="79"/>
                  </a:cubicBezTo>
                  <a:cubicBezTo>
                    <a:pt x="4" y="134"/>
                    <a:pt x="4" y="134"/>
                    <a:pt x="4" y="134"/>
                  </a:cubicBezTo>
                  <a:cubicBezTo>
                    <a:pt x="22" y="134"/>
                    <a:pt x="22" y="134"/>
                    <a:pt x="22" y="134"/>
                  </a:cubicBezTo>
                  <a:cubicBezTo>
                    <a:pt x="23" y="116"/>
                    <a:pt x="22" y="84"/>
                    <a:pt x="22" y="71"/>
                  </a:cubicBezTo>
                  <a:cubicBezTo>
                    <a:pt x="23" y="71"/>
                    <a:pt x="23" y="71"/>
                    <a:pt x="24" y="71"/>
                  </a:cubicBezTo>
                  <a:cubicBezTo>
                    <a:pt x="26" y="134"/>
                    <a:pt x="26" y="134"/>
                    <a:pt x="26" y="134"/>
                  </a:cubicBezTo>
                  <a:cubicBezTo>
                    <a:pt x="44" y="134"/>
                    <a:pt x="44" y="134"/>
                    <a:pt x="44" y="134"/>
                  </a:cubicBezTo>
                  <a:cubicBezTo>
                    <a:pt x="45" y="117"/>
                    <a:pt x="44" y="87"/>
                    <a:pt x="44" y="73"/>
                  </a:cubicBezTo>
                  <a:cubicBezTo>
                    <a:pt x="45" y="74"/>
                    <a:pt x="46" y="74"/>
                    <a:pt x="47" y="75"/>
                  </a:cubicBezTo>
                  <a:cubicBezTo>
                    <a:pt x="54" y="59"/>
                    <a:pt x="54" y="59"/>
                    <a:pt x="54" y="59"/>
                  </a:cubicBezTo>
                  <a:cubicBezTo>
                    <a:pt x="57" y="52"/>
                    <a:pt x="57" y="52"/>
                    <a:pt x="57" y="52"/>
                  </a:cubicBezTo>
                  <a:cubicBezTo>
                    <a:pt x="59" y="48"/>
                    <a:pt x="59" y="48"/>
                    <a:pt x="59" y="48"/>
                  </a:cubicBezTo>
                  <a:cubicBezTo>
                    <a:pt x="59" y="46"/>
                    <a:pt x="59" y="46"/>
                    <a:pt x="59" y="46"/>
                  </a:cubicBezTo>
                  <a:cubicBezTo>
                    <a:pt x="60" y="46"/>
                    <a:pt x="60" y="46"/>
                    <a:pt x="60" y="46"/>
                  </a:cubicBezTo>
                  <a:cubicBezTo>
                    <a:pt x="60" y="45"/>
                    <a:pt x="60" y="45"/>
                    <a:pt x="60" y="45"/>
                  </a:cubicBezTo>
                  <a:cubicBezTo>
                    <a:pt x="60" y="45"/>
                    <a:pt x="60" y="45"/>
                    <a:pt x="60" y="45"/>
                  </a:cubicBezTo>
                  <a:cubicBezTo>
                    <a:pt x="60" y="43"/>
                    <a:pt x="59" y="52"/>
                    <a:pt x="60"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1" name="Oval 589"/>
            <p:cNvSpPr>
              <a:spLocks noChangeArrowheads="1"/>
            </p:cNvSpPr>
            <p:nvPr/>
          </p:nvSpPr>
          <p:spPr bwMode="auto">
            <a:xfrm>
              <a:off x="9224963" y="3073401"/>
              <a:ext cx="107950" cy="1349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sp>
          <p:nvSpPr>
            <p:cNvPr id="72" name="Freeform 590"/>
            <p:cNvSpPr>
              <a:spLocks/>
            </p:cNvSpPr>
            <p:nvPr/>
          </p:nvSpPr>
          <p:spPr bwMode="auto">
            <a:xfrm>
              <a:off x="9150351" y="3219451"/>
              <a:ext cx="258763" cy="547688"/>
            </a:xfrm>
            <a:custGeom>
              <a:avLst/>
              <a:gdLst>
                <a:gd name="T0" fmla="*/ 54 w 69"/>
                <a:gd name="T1" fmla="*/ 1 h 146"/>
                <a:gd name="T2" fmla="*/ 54 w 69"/>
                <a:gd name="T3" fmla="*/ 1 h 146"/>
                <a:gd name="T4" fmla="*/ 47 w 69"/>
                <a:gd name="T5" fmla="*/ 0 h 146"/>
                <a:gd name="T6" fmla="*/ 46 w 69"/>
                <a:gd name="T7" fmla="*/ 1 h 146"/>
                <a:gd name="T8" fmla="*/ 53 w 69"/>
                <a:gd name="T9" fmla="*/ 6 h 146"/>
                <a:gd name="T10" fmla="*/ 45 w 69"/>
                <a:gd name="T11" fmla="*/ 9 h 146"/>
                <a:gd name="T12" fmla="*/ 49 w 69"/>
                <a:gd name="T13" fmla="*/ 15 h 146"/>
                <a:gd name="T14" fmla="*/ 39 w 69"/>
                <a:gd name="T15" fmla="*/ 36 h 146"/>
                <a:gd name="T16" fmla="*/ 38 w 69"/>
                <a:gd name="T17" fmla="*/ 7 h 146"/>
                <a:gd name="T18" fmla="*/ 39 w 69"/>
                <a:gd name="T19" fmla="*/ 6 h 146"/>
                <a:gd name="T20" fmla="*/ 37 w 69"/>
                <a:gd name="T21" fmla="*/ 0 h 146"/>
                <a:gd name="T22" fmla="*/ 32 w 69"/>
                <a:gd name="T23" fmla="*/ 0 h 146"/>
                <a:gd name="T24" fmla="*/ 30 w 69"/>
                <a:gd name="T25" fmla="*/ 6 h 146"/>
                <a:gd name="T26" fmla="*/ 31 w 69"/>
                <a:gd name="T27" fmla="*/ 7 h 146"/>
                <a:gd name="T28" fmla="*/ 30 w 69"/>
                <a:gd name="T29" fmla="*/ 36 h 146"/>
                <a:gd name="T30" fmla="*/ 20 w 69"/>
                <a:gd name="T31" fmla="*/ 15 h 146"/>
                <a:gd name="T32" fmla="*/ 24 w 69"/>
                <a:gd name="T33" fmla="*/ 9 h 146"/>
                <a:gd name="T34" fmla="*/ 16 w 69"/>
                <a:gd name="T35" fmla="*/ 6 h 146"/>
                <a:gd name="T36" fmla="*/ 22 w 69"/>
                <a:gd name="T37" fmla="*/ 1 h 146"/>
                <a:gd name="T38" fmla="*/ 22 w 69"/>
                <a:gd name="T39" fmla="*/ 0 h 146"/>
                <a:gd name="T40" fmla="*/ 15 w 69"/>
                <a:gd name="T41" fmla="*/ 1 h 146"/>
                <a:gd name="T42" fmla="*/ 15 w 69"/>
                <a:gd name="T43" fmla="*/ 1 h 146"/>
                <a:gd name="T44" fmla="*/ 7 w 69"/>
                <a:gd name="T45" fmla="*/ 9 h 146"/>
                <a:gd name="T46" fmla="*/ 0 w 69"/>
                <a:gd name="T47" fmla="*/ 76 h 146"/>
                <a:gd name="T48" fmla="*/ 10 w 69"/>
                <a:gd name="T49" fmla="*/ 77 h 146"/>
                <a:gd name="T50" fmla="*/ 10 w 69"/>
                <a:gd name="T51" fmla="*/ 77 h 146"/>
                <a:gd name="T52" fmla="*/ 11 w 69"/>
                <a:gd name="T53" fmla="*/ 77 h 146"/>
                <a:gd name="T54" fmla="*/ 12 w 69"/>
                <a:gd name="T55" fmla="*/ 77 h 146"/>
                <a:gd name="T56" fmla="*/ 14 w 69"/>
                <a:gd name="T57" fmla="*/ 146 h 146"/>
                <a:gd name="T58" fmla="*/ 33 w 69"/>
                <a:gd name="T59" fmla="*/ 146 h 146"/>
                <a:gd name="T60" fmla="*/ 33 w 69"/>
                <a:gd name="T61" fmla="*/ 77 h 146"/>
                <a:gd name="T62" fmla="*/ 35 w 69"/>
                <a:gd name="T63" fmla="*/ 77 h 146"/>
                <a:gd name="T64" fmla="*/ 38 w 69"/>
                <a:gd name="T65" fmla="*/ 146 h 146"/>
                <a:gd name="T66" fmla="*/ 57 w 69"/>
                <a:gd name="T67" fmla="*/ 146 h 146"/>
                <a:gd name="T68" fmla="*/ 57 w 69"/>
                <a:gd name="T69" fmla="*/ 77 h 146"/>
                <a:gd name="T70" fmla="*/ 59 w 69"/>
                <a:gd name="T71" fmla="*/ 77 h 146"/>
                <a:gd name="T72" fmla="*/ 59 w 69"/>
                <a:gd name="T73" fmla="*/ 77 h 146"/>
                <a:gd name="T74" fmla="*/ 59 w 69"/>
                <a:gd name="T75" fmla="*/ 77 h 146"/>
                <a:gd name="T76" fmla="*/ 69 w 69"/>
                <a:gd name="T77" fmla="*/ 76 h 146"/>
                <a:gd name="T78" fmla="*/ 62 w 69"/>
                <a:gd name="T79" fmla="*/ 9 h 146"/>
                <a:gd name="T80" fmla="*/ 54 w 69"/>
                <a:gd name="T81"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 h="146">
                  <a:moveTo>
                    <a:pt x="54" y="1"/>
                  </a:moveTo>
                  <a:cubicBezTo>
                    <a:pt x="54" y="1"/>
                    <a:pt x="54" y="1"/>
                    <a:pt x="54" y="1"/>
                  </a:cubicBezTo>
                  <a:cubicBezTo>
                    <a:pt x="51" y="1"/>
                    <a:pt x="49" y="1"/>
                    <a:pt x="47" y="0"/>
                  </a:cubicBezTo>
                  <a:cubicBezTo>
                    <a:pt x="46" y="1"/>
                    <a:pt x="46" y="1"/>
                    <a:pt x="46" y="1"/>
                  </a:cubicBezTo>
                  <a:cubicBezTo>
                    <a:pt x="53" y="6"/>
                    <a:pt x="53" y="6"/>
                    <a:pt x="53" y="6"/>
                  </a:cubicBezTo>
                  <a:cubicBezTo>
                    <a:pt x="45" y="9"/>
                    <a:pt x="45" y="9"/>
                    <a:pt x="45" y="9"/>
                  </a:cubicBezTo>
                  <a:cubicBezTo>
                    <a:pt x="49" y="15"/>
                    <a:pt x="49" y="15"/>
                    <a:pt x="49" y="15"/>
                  </a:cubicBezTo>
                  <a:cubicBezTo>
                    <a:pt x="39" y="36"/>
                    <a:pt x="39" y="36"/>
                    <a:pt x="39" y="36"/>
                  </a:cubicBezTo>
                  <a:cubicBezTo>
                    <a:pt x="38" y="7"/>
                    <a:pt x="38" y="7"/>
                    <a:pt x="38" y="7"/>
                  </a:cubicBezTo>
                  <a:cubicBezTo>
                    <a:pt x="39" y="6"/>
                    <a:pt x="39" y="6"/>
                    <a:pt x="39" y="6"/>
                  </a:cubicBezTo>
                  <a:cubicBezTo>
                    <a:pt x="37" y="0"/>
                    <a:pt x="37" y="0"/>
                    <a:pt x="37" y="0"/>
                  </a:cubicBezTo>
                  <a:cubicBezTo>
                    <a:pt x="32" y="0"/>
                    <a:pt x="32" y="0"/>
                    <a:pt x="32" y="0"/>
                  </a:cubicBezTo>
                  <a:cubicBezTo>
                    <a:pt x="30" y="6"/>
                    <a:pt x="30" y="6"/>
                    <a:pt x="30" y="6"/>
                  </a:cubicBezTo>
                  <a:cubicBezTo>
                    <a:pt x="31" y="7"/>
                    <a:pt x="31" y="7"/>
                    <a:pt x="31" y="7"/>
                  </a:cubicBezTo>
                  <a:cubicBezTo>
                    <a:pt x="30" y="36"/>
                    <a:pt x="30" y="36"/>
                    <a:pt x="30" y="36"/>
                  </a:cubicBezTo>
                  <a:cubicBezTo>
                    <a:pt x="20" y="15"/>
                    <a:pt x="20" y="15"/>
                    <a:pt x="20" y="15"/>
                  </a:cubicBezTo>
                  <a:cubicBezTo>
                    <a:pt x="24" y="9"/>
                    <a:pt x="24" y="9"/>
                    <a:pt x="24" y="9"/>
                  </a:cubicBezTo>
                  <a:cubicBezTo>
                    <a:pt x="16" y="6"/>
                    <a:pt x="16" y="6"/>
                    <a:pt x="16" y="6"/>
                  </a:cubicBezTo>
                  <a:cubicBezTo>
                    <a:pt x="22" y="1"/>
                    <a:pt x="22" y="1"/>
                    <a:pt x="22" y="1"/>
                  </a:cubicBezTo>
                  <a:cubicBezTo>
                    <a:pt x="22" y="0"/>
                    <a:pt x="22" y="0"/>
                    <a:pt x="22" y="0"/>
                  </a:cubicBezTo>
                  <a:cubicBezTo>
                    <a:pt x="20" y="1"/>
                    <a:pt x="18" y="1"/>
                    <a:pt x="15" y="1"/>
                  </a:cubicBezTo>
                  <a:cubicBezTo>
                    <a:pt x="15" y="1"/>
                    <a:pt x="15" y="1"/>
                    <a:pt x="15" y="1"/>
                  </a:cubicBezTo>
                  <a:cubicBezTo>
                    <a:pt x="11" y="1"/>
                    <a:pt x="7" y="4"/>
                    <a:pt x="7" y="9"/>
                  </a:cubicBezTo>
                  <a:cubicBezTo>
                    <a:pt x="0" y="76"/>
                    <a:pt x="0" y="76"/>
                    <a:pt x="0" y="76"/>
                  </a:cubicBezTo>
                  <a:cubicBezTo>
                    <a:pt x="3" y="77"/>
                    <a:pt x="7" y="77"/>
                    <a:pt x="10" y="77"/>
                  </a:cubicBezTo>
                  <a:cubicBezTo>
                    <a:pt x="10" y="77"/>
                    <a:pt x="10" y="77"/>
                    <a:pt x="10" y="77"/>
                  </a:cubicBezTo>
                  <a:cubicBezTo>
                    <a:pt x="10" y="77"/>
                    <a:pt x="10" y="77"/>
                    <a:pt x="11" y="77"/>
                  </a:cubicBezTo>
                  <a:cubicBezTo>
                    <a:pt x="11" y="77"/>
                    <a:pt x="11" y="77"/>
                    <a:pt x="12" y="77"/>
                  </a:cubicBezTo>
                  <a:cubicBezTo>
                    <a:pt x="14" y="146"/>
                    <a:pt x="14" y="146"/>
                    <a:pt x="14" y="146"/>
                  </a:cubicBezTo>
                  <a:cubicBezTo>
                    <a:pt x="33" y="146"/>
                    <a:pt x="33" y="146"/>
                    <a:pt x="33" y="146"/>
                  </a:cubicBezTo>
                  <a:cubicBezTo>
                    <a:pt x="34" y="126"/>
                    <a:pt x="34" y="91"/>
                    <a:pt x="33" y="77"/>
                  </a:cubicBezTo>
                  <a:cubicBezTo>
                    <a:pt x="34" y="77"/>
                    <a:pt x="35" y="77"/>
                    <a:pt x="35" y="77"/>
                  </a:cubicBezTo>
                  <a:cubicBezTo>
                    <a:pt x="38" y="146"/>
                    <a:pt x="38" y="146"/>
                    <a:pt x="38" y="146"/>
                  </a:cubicBezTo>
                  <a:cubicBezTo>
                    <a:pt x="57" y="146"/>
                    <a:pt x="57" y="146"/>
                    <a:pt x="57" y="146"/>
                  </a:cubicBezTo>
                  <a:cubicBezTo>
                    <a:pt x="58" y="126"/>
                    <a:pt x="57" y="91"/>
                    <a:pt x="57" y="77"/>
                  </a:cubicBezTo>
                  <a:cubicBezTo>
                    <a:pt x="58" y="77"/>
                    <a:pt x="58" y="77"/>
                    <a:pt x="59" y="77"/>
                  </a:cubicBezTo>
                  <a:cubicBezTo>
                    <a:pt x="59" y="77"/>
                    <a:pt x="59" y="77"/>
                    <a:pt x="59" y="77"/>
                  </a:cubicBezTo>
                  <a:cubicBezTo>
                    <a:pt x="59" y="77"/>
                    <a:pt x="59" y="77"/>
                    <a:pt x="59" y="77"/>
                  </a:cubicBezTo>
                  <a:cubicBezTo>
                    <a:pt x="62" y="77"/>
                    <a:pt x="66" y="77"/>
                    <a:pt x="69" y="76"/>
                  </a:cubicBezTo>
                  <a:cubicBezTo>
                    <a:pt x="62" y="9"/>
                    <a:pt x="62" y="9"/>
                    <a:pt x="62" y="9"/>
                  </a:cubicBezTo>
                  <a:cubicBezTo>
                    <a:pt x="62" y="4"/>
                    <a:pt x="58" y="1"/>
                    <a:pt x="54"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Bebas" pitchFamily="2" charset="0"/>
                <a:ea typeface="微软雅黑" panose="020B0503020204020204" pitchFamily="34" charset="-122"/>
                <a:sym typeface="Bebas" pitchFamily="2" charset="0"/>
              </a:endParaRPr>
            </a:p>
          </p:txBody>
        </p:sp>
      </p:grpSp>
      <p:grpSp>
        <p:nvGrpSpPr>
          <p:cNvPr id="73" name="Group 35"/>
          <p:cNvGrpSpPr/>
          <p:nvPr/>
        </p:nvGrpSpPr>
        <p:grpSpPr>
          <a:xfrm>
            <a:off x="2659289" y="1645249"/>
            <a:ext cx="597863" cy="503108"/>
            <a:chOff x="4605338" y="3814763"/>
            <a:chExt cx="420688" cy="354013"/>
          </a:xfrm>
          <a:solidFill>
            <a:schemeClr val="accent1"/>
          </a:solidFill>
        </p:grpSpPr>
        <p:sp>
          <p:nvSpPr>
            <p:cNvPr id="74"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35"/>
            <p:cNvSpPr/>
            <p:nvPr/>
          </p:nvSpPr>
          <p:spPr bwMode="auto">
            <a:xfrm>
              <a:off x="4922840"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37"/>
            <p:cNvSpPr/>
            <p:nvPr/>
          </p:nvSpPr>
          <p:spPr bwMode="auto">
            <a:xfrm>
              <a:off x="4799016"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1"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 name="Rectangle 2"/>
          <p:cNvSpPr/>
          <p:nvPr/>
        </p:nvSpPr>
        <p:spPr>
          <a:xfrm>
            <a:off x="1757943" y="2669647"/>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历史悠久，业务功能稳定。</a:t>
            </a:r>
            <a:endParaRPr lang="zh-CN" altLang="en-US" dirty="0">
              <a:solidFill>
                <a:schemeClr val="tx1">
                  <a:lumMod val="85000"/>
                  <a:lumOff val="15000"/>
                </a:schemeClr>
              </a:solidFill>
            </a:endParaRPr>
          </a:p>
        </p:txBody>
      </p:sp>
      <p:sp>
        <p:nvSpPr>
          <p:cNvPr id="82" name="Rectangle 81"/>
          <p:cNvSpPr/>
          <p:nvPr/>
        </p:nvSpPr>
        <p:spPr>
          <a:xfrm>
            <a:off x="4653270" y="2669647"/>
            <a:ext cx="2467094"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a:solidFill>
                  <a:schemeClr val="tx1">
                    <a:lumMod val="85000"/>
                    <a:lumOff val="15000"/>
                  </a:schemeClr>
                </a:solidFill>
              </a:rPr>
              <a:t>不</a:t>
            </a:r>
            <a:r>
              <a:rPr lang="zh-CN" altLang="en-US" dirty="0" smtClean="0">
                <a:solidFill>
                  <a:schemeClr val="tx1">
                    <a:lumMod val="85000"/>
                    <a:lumOff val="15000"/>
                  </a:schemeClr>
                </a:solidFill>
              </a:rPr>
              <a:t>断小修小补，缺乏成长，缺乏成就感。</a:t>
            </a:r>
            <a:endParaRPr lang="zh-CN" altLang="en-US" dirty="0">
              <a:solidFill>
                <a:schemeClr val="tx1">
                  <a:lumMod val="85000"/>
                  <a:lumOff val="15000"/>
                </a:schemeClr>
              </a:solidFill>
            </a:endParaRPr>
          </a:p>
        </p:txBody>
      </p:sp>
      <p:sp>
        <p:nvSpPr>
          <p:cNvPr id="83" name="Rectangle 82"/>
          <p:cNvSpPr/>
          <p:nvPr/>
        </p:nvSpPr>
        <p:spPr>
          <a:xfrm>
            <a:off x="1748367" y="3416180"/>
            <a:ext cx="2467094" cy="102720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技术过时，历史包袱重，导致用户体验、可维护性、可扩展性差。</a:t>
            </a:r>
            <a:endParaRPr lang="zh-CN" altLang="en-US" dirty="0">
              <a:solidFill>
                <a:schemeClr val="tx1">
                  <a:lumMod val="85000"/>
                  <a:lumOff val="15000"/>
                </a:schemeClr>
              </a:solidFill>
            </a:endParaRPr>
          </a:p>
        </p:txBody>
      </p:sp>
      <p:sp>
        <p:nvSpPr>
          <p:cNvPr id="84" name="Rectangle 83"/>
          <p:cNvSpPr/>
          <p:nvPr/>
        </p:nvSpPr>
        <p:spPr>
          <a:xfrm>
            <a:off x="4648127" y="3416180"/>
            <a:ext cx="2467094" cy="37176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tx1">
                    <a:lumMod val="85000"/>
                    <a:lumOff val="15000"/>
                  </a:schemeClr>
                </a:solidFill>
              </a:rPr>
              <a:t>维护、开发工作难度大。</a:t>
            </a:r>
            <a:endParaRPr lang="zh-CN" altLang="en-US" dirty="0">
              <a:solidFill>
                <a:schemeClr val="tx1">
                  <a:lumMod val="85000"/>
                  <a:lumOff val="15000"/>
                </a:schemeClr>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250"/>
                                        <p:tgtEl>
                                          <p:spTgt spid="63"/>
                                        </p:tgtEl>
                                      </p:cBhvr>
                                    </p:animEffect>
                                  </p:childTnLst>
                                </p:cTn>
                              </p:par>
                              <p:par>
                                <p:cTn id="8" presetID="42" presetClass="path" presetSubtype="0" decel="36000" fill="hold" nodeType="withEffect">
                                  <p:stCondLst>
                                    <p:cond delay="0"/>
                                  </p:stCondLst>
                                  <p:childTnLst>
                                    <p:animMotion origin="layout" path="M -0.04947 0.00162 L -0.55105 -0.00139 " pathEditMode="relative" rAng="0" ptsTypes="AA">
                                      <p:cBhvr>
                                        <p:cTn id="9" dur="1250" spd="-100000" fill="hold"/>
                                        <p:tgtEl>
                                          <p:spTgt spid="63"/>
                                        </p:tgtEl>
                                        <p:attrNameLst>
                                          <p:attrName>ppt_x</p:attrName>
                                          <p:attrName>ppt_y</p:attrName>
                                        </p:attrNameLst>
                                      </p:cBhvr>
                                      <p:rCtr x="-25087" y="-162"/>
                                    </p:animMotion>
                                  </p:childTnLst>
                                </p:cTn>
                              </p:par>
                              <p:par>
                                <p:cTn id="10" presetID="31" presetClass="exit" presetSubtype="0" fill="hold" grpId="1" nodeType="withEffect">
                                  <p:stCondLst>
                                    <p:cond delay="250"/>
                                  </p:stCondLst>
                                  <p:childTnLst>
                                    <p:anim calcmode="lin" valueType="num">
                                      <p:cBhvr>
                                        <p:cTn id="11" dur="1000"/>
                                        <p:tgtEl>
                                          <p:spTgt spid="49"/>
                                        </p:tgtEl>
                                        <p:attrNameLst>
                                          <p:attrName>ppt_w</p:attrName>
                                        </p:attrNameLst>
                                      </p:cBhvr>
                                      <p:tavLst>
                                        <p:tav tm="0">
                                          <p:val>
                                            <p:strVal val="ppt_w"/>
                                          </p:val>
                                        </p:tav>
                                        <p:tav tm="100000">
                                          <p:val>
                                            <p:fltVal val="0"/>
                                          </p:val>
                                        </p:tav>
                                      </p:tavLst>
                                    </p:anim>
                                    <p:anim calcmode="lin" valueType="num">
                                      <p:cBhvr>
                                        <p:cTn id="12" dur="1000"/>
                                        <p:tgtEl>
                                          <p:spTgt spid="49"/>
                                        </p:tgtEl>
                                        <p:attrNameLst>
                                          <p:attrName>ppt_h</p:attrName>
                                        </p:attrNameLst>
                                      </p:cBhvr>
                                      <p:tavLst>
                                        <p:tav tm="0">
                                          <p:val>
                                            <p:strVal val="ppt_h"/>
                                          </p:val>
                                        </p:tav>
                                        <p:tav tm="100000">
                                          <p:val>
                                            <p:fltVal val="0"/>
                                          </p:val>
                                        </p:tav>
                                      </p:tavLst>
                                    </p:anim>
                                    <p:anim calcmode="lin" valueType="num">
                                      <p:cBhvr>
                                        <p:cTn id="13" dur="1000"/>
                                        <p:tgtEl>
                                          <p:spTgt spid="49"/>
                                        </p:tgtEl>
                                        <p:attrNameLst>
                                          <p:attrName>style.rotation</p:attrName>
                                        </p:attrNameLst>
                                      </p:cBhvr>
                                      <p:tavLst>
                                        <p:tav tm="0">
                                          <p:val>
                                            <p:fltVal val="0"/>
                                          </p:val>
                                        </p:tav>
                                        <p:tav tm="100000">
                                          <p:val>
                                            <p:fltVal val="90"/>
                                          </p:val>
                                        </p:tav>
                                      </p:tavLst>
                                    </p:anim>
                                    <p:animEffect transition="out" filter="fade">
                                      <p:cBhvr>
                                        <p:cTn id="14" dur="1000"/>
                                        <p:tgtEl>
                                          <p:spTgt spid="49"/>
                                        </p:tgtEl>
                                      </p:cBhvr>
                                    </p:animEffect>
                                    <p:set>
                                      <p:cBhvr>
                                        <p:cTn id="15" dur="1" fill="hold">
                                          <p:stCondLst>
                                            <p:cond delay="999"/>
                                          </p:stCondLst>
                                        </p:cTn>
                                        <p:tgtEl>
                                          <p:spTgt spid="49"/>
                                        </p:tgtEl>
                                        <p:attrNameLst>
                                          <p:attrName>style.visibility</p:attrName>
                                        </p:attrNameLst>
                                      </p:cBhvr>
                                      <p:to>
                                        <p:strVal val="hidden"/>
                                      </p:to>
                                    </p:set>
                                  </p:childTnLst>
                                </p:cTn>
                              </p:par>
                              <p:par>
                                <p:cTn id="16" presetID="31" presetClass="exit" presetSubtype="0" fill="hold" grpId="1" nodeType="withEffect">
                                  <p:stCondLst>
                                    <p:cond delay="250"/>
                                  </p:stCondLst>
                                  <p:childTnLst>
                                    <p:anim calcmode="lin" valueType="num">
                                      <p:cBhvr>
                                        <p:cTn id="17" dur="1000"/>
                                        <p:tgtEl>
                                          <p:spTgt spid="54"/>
                                        </p:tgtEl>
                                        <p:attrNameLst>
                                          <p:attrName>ppt_w</p:attrName>
                                        </p:attrNameLst>
                                      </p:cBhvr>
                                      <p:tavLst>
                                        <p:tav tm="0">
                                          <p:val>
                                            <p:strVal val="ppt_w"/>
                                          </p:val>
                                        </p:tav>
                                        <p:tav tm="100000">
                                          <p:val>
                                            <p:fltVal val="0"/>
                                          </p:val>
                                        </p:tav>
                                      </p:tavLst>
                                    </p:anim>
                                    <p:anim calcmode="lin" valueType="num">
                                      <p:cBhvr>
                                        <p:cTn id="18" dur="1000"/>
                                        <p:tgtEl>
                                          <p:spTgt spid="54"/>
                                        </p:tgtEl>
                                        <p:attrNameLst>
                                          <p:attrName>ppt_h</p:attrName>
                                        </p:attrNameLst>
                                      </p:cBhvr>
                                      <p:tavLst>
                                        <p:tav tm="0">
                                          <p:val>
                                            <p:strVal val="ppt_h"/>
                                          </p:val>
                                        </p:tav>
                                        <p:tav tm="100000">
                                          <p:val>
                                            <p:fltVal val="0"/>
                                          </p:val>
                                        </p:tav>
                                      </p:tavLst>
                                    </p:anim>
                                    <p:anim calcmode="lin" valueType="num">
                                      <p:cBhvr>
                                        <p:cTn id="19" dur="1000"/>
                                        <p:tgtEl>
                                          <p:spTgt spid="54"/>
                                        </p:tgtEl>
                                        <p:attrNameLst>
                                          <p:attrName>style.rotation</p:attrName>
                                        </p:attrNameLst>
                                      </p:cBhvr>
                                      <p:tavLst>
                                        <p:tav tm="0">
                                          <p:val>
                                            <p:fltVal val="0"/>
                                          </p:val>
                                        </p:tav>
                                        <p:tav tm="100000">
                                          <p:val>
                                            <p:fltVal val="90"/>
                                          </p:val>
                                        </p:tav>
                                      </p:tavLst>
                                    </p:anim>
                                    <p:animEffect transition="out" filter="fade">
                                      <p:cBhvr>
                                        <p:cTn id="20" dur="1000"/>
                                        <p:tgtEl>
                                          <p:spTgt spid="54"/>
                                        </p:tgtEl>
                                      </p:cBhvr>
                                    </p:animEffect>
                                    <p:set>
                                      <p:cBhvr>
                                        <p:cTn id="21" dur="1" fill="hold">
                                          <p:stCondLst>
                                            <p:cond delay="999"/>
                                          </p:stCondLst>
                                        </p:cTn>
                                        <p:tgtEl>
                                          <p:spTgt spid="54"/>
                                        </p:tgtEl>
                                        <p:attrNameLst>
                                          <p:attrName>style.visibility</p:attrName>
                                        </p:attrNameLst>
                                      </p:cBhvr>
                                      <p:to>
                                        <p:strVal val="hidden"/>
                                      </p:to>
                                    </p:set>
                                  </p:childTnLst>
                                </p:cTn>
                              </p:par>
                              <p:par>
                                <p:cTn id="22" presetID="31" presetClass="exit" presetSubtype="0" fill="hold" nodeType="withEffect">
                                  <p:stCondLst>
                                    <p:cond delay="250"/>
                                  </p:stCondLst>
                                  <p:childTnLst>
                                    <p:anim calcmode="lin" valueType="num">
                                      <p:cBhvr>
                                        <p:cTn id="23" dur="1000"/>
                                        <p:tgtEl>
                                          <p:spTgt spid="55"/>
                                        </p:tgtEl>
                                        <p:attrNameLst>
                                          <p:attrName>ppt_w</p:attrName>
                                        </p:attrNameLst>
                                      </p:cBhvr>
                                      <p:tavLst>
                                        <p:tav tm="0">
                                          <p:val>
                                            <p:strVal val="ppt_w"/>
                                          </p:val>
                                        </p:tav>
                                        <p:tav tm="100000">
                                          <p:val>
                                            <p:fltVal val="0"/>
                                          </p:val>
                                        </p:tav>
                                      </p:tavLst>
                                    </p:anim>
                                    <p:anim calcmode="lin" valueType="num">
                                      <p:cBhvr>
                                        <p:cTn id="24" dur="1000"/>
                                        <p:tgtEl>
                                          <p:spTgt spid="55"/>
                                        </p:tgtEl>
                                        <p:attrNameLst>
                                          <p:attrName>ppt_h</p:attrName>
                                        </p:attrNameLst>
                                      </p:cBhvr>
                                      <p:tavLst>
                                        <p:tav tm="0">
                                          <p:val>
                                            <p:strVal val="ppt_h"/>
                                          </p:val>
                                        </p:tav>
                                        <p:tav tm="100000">
                                          <p:val>
                                            <p:fltVal val="0"/>
                                          </p:val>
                                        </p:tav>
                                      </p:tavLst>
                                    </p:anim>
                                    <p:anim calcmode="lin" valueType="num">
                                      <p:cBhvr>
                                        <p:cTn id="25" dur="1000"/>
                                        <p:tgtEl>
                                          <p:spTgt spid="55"/>
                                        </p:tgtEl>
                                        <p:attrNameLst>
                                          <p:attrName>style.rotation</p:attrName>
                                        </p:attrNameLst>
                                      </p:cBhvr>
                                      <p:tavLst>
                                        <p:tav tm="0">
                                          <p:val>
                                            <p:fltVal val="0"/>
                                          </p:val>
                                        </p:tav>
                                        <p:tav tm="100000">
                                          <p:val>
                                            <p:fltVal val="90"/>
                                          </p:val>
                                        </p:tav>
                                      </p:tavLst>
                                    </p:anim>
                                    <p:animEffect transition="out" filter="fade">
                                      <p:cBhvr>
                                        <p:cTn id="26" dur="1000"/>
                                        <p:tgtEl>
                                          <p:spTgt spid="55"/>
                                        </p:tgtEl>
                                      </p:cBhvr>
                                    </p:animEffect>
                                    <p:set>
                                      <p:cBhvr>
                                        <p:cTn id="27" dur="1" fill="hold">
                                          <p:stCondLst>
                                            <p:cond delay="999"/>
                                          </p:stCondLst>
                                        </p:cTn>
                                        <p:tgtEl>
                                          <p:spTgt spid="55"/>
                                        </p:tgtEl>
                                        <p:attrNameLst>
                                          <p:attrName>style.visibility</p:attrName>
                                        </p:attrNameLst>
                                      </p:cBhvr>
                                      <p:to>
                                        <p:strVal val="hidden"/>
                                      </p:to>
                                    </p:set>
                                  </p:childTnLst>
                                </p:cTn>
                              </p:par>
                              <p:par>
                                <p:cTn id="28" presetID="31" presetClass="exit" presetSubtype="0" fill="hold" nodeType="withEffect">
                                  <p:stCondLst>
                                    <p:cond delay="250"/>
                                  </p:stCondLst>
                                  <p:childTnLst>
                                    <p:anim calcmode="lin" valueType="num">
                                      <p:cBhvr>
                                        <p:cTn id="29" dur="1000"/>
                                        <p:tgtEl>
                                          <p:spTgt spid="73"/>
                                        </p:tgtEl>
                                        <p:attrNameLst>
                                          <p:attrName>ppt_w</p:attrName>
                                        </p:attrNameLst>
                                      </p:cBhvr>
                                      <p:tavLst>
                                        <p:tav tm="0">
                                          <p:val>
                                            <p:strVal val="ppt_w"/>
                                          </p:val>
                                        </p:tav>
                                        <p:tav tm="100000">
                                          <p:val>
                                            <p:fltVal val="0"/>
                                          </p:val>
                                        </p:tav>
                                      </p:tavLst>
                                    </p:anim>
                                    <p:anim calcmode="lin" valueType="num">
                                      <p:cBhvr>
                                        <p:cTn id="30" dur="1000"/>
                                        <p:tgtEl>
                                          <p:spTgt spid="73"/>
                                        </p:tgtEl>
                                        <p:attrNameLst>
                                          <p:attrName>ppt_h</p:attrName>
                                        </p:attrNameLst>
                                      </p:cBhvr>
                                      <p:tavLst>
                                        <p:tav tm="0">
                                          <p:val>
                                            <p:strVal val="ppt_h"/>
                                          </p:val>
                                        </p:tav>
                                        <p:tav tm="100000">
                                          <p:val>
                                            <p:fltVal val="0"/>
                                          </p:val>
                                        </p:tav>
                                      </p:tavLst>
                                    </p:anim>
                                    <p:anim calcmode="lin" valueType="num">
                                      <p:cBhvr>
                                        <p:cTn id="31" dur="1000"/>
                                        <p:tgtEl>
                                          <p:spTgt spid="73"/>
                                        </p:tgtEl>
                                        <p:attrNameLst>
                                          <p:attrName>style.rotation</p:attrName>
                                        </p:attrNameLst>
                                      </p:cBhvr>
                                      <p:tavLst>
                                        <p:tav tm="0">
                                          <p:val>
                                            <p:fltVal val="0"/>
                                          </p:val>
                                        </p:tav>
                                        <p:tav tm="100000">
                                          <p:val>
                                            <p:fltVal val="90"/>
                                          </p:val>
                                        </p:tav>
                                      </p:tavLst>
                                    </p:anim>
                                    <p:animEffect transition="out" filter="fade">
                                      <p:cBhvr>
                                        <p:cTn id="32" dur="1000"/>
                                        <p:tgtEl>
                                          <p:spTgt spid="73"/>
                                        </p:tgtEl>
                                      </p:cBhvr>
                                    </p:animEffect>
                                    <p:set>
                                      <p:cBhvr>
                                        <p:cTn id="33" dur="1" fill="hold">
                                          <p:stCondLst>
                                            <p:cond delay="999"/>
                                          </p:stCondLst>
                                        </p:cTn>
                                        <p:tgtEl>
                                          <p:spTgt spid="73"/>
                                        </p:tgtEl>
                                        <p:attrNameLst>
                                          <p:attrName>style.visibility</p:attrName>
                                        </p:attrNameLst>
                                      </p:cBhvr>
                                      <p:to>
                                        <p:strVal val="hidden"/>
                                      </p:to>
                                    </p:set>
                                  </p:childTnLst>
                                </p:cTn>
                              </p:par>
                              <p:par>
                                <p:cTn id="34" presetID="31" presetClass="exit" presetSubtype="0" fill="hold" grpId="1" nodeType="withEffect">
                                  <p:stCondLst>
                                    <p:cond delay="250"/>
                                  </p:stCondLst>
                                  <p:childTnLst>
                                    <p:anim calcmode="lin" valueType="num">
                                      <p:cBhvr>
                                        <p:cTn id="35" dur="1000"/>
                                        <p:tgtEl>
                                          <p:spTgt spid="3"/>
                                        </p:tgtEl>
                                        <p:attrNameLst>
                                          <p:attrName>ppt_w</p:attrName>
                                        </p:attrNameLst>
                                      </p:cBhvr>
                                      <p:tavLst>
                                        <p:tav tm="0">
                                          <p:val>
                                            <p:strVal val="ppt_w"/>
                                          </p:val>
                                        </p:tav>
                                        <p:tav tm="100000">
                                          <p:val>
                                            <p:fltVal val="0"/>
                                          </p:val>
                                        </p:tav>
                                      </p:tavLst>
                                    </p:anim>
                                    <p:anim calcmode="lin" valueType="num">
                                      <p:cBhvr>
                                        <p:cTn id="36" dur="1000"/>
                                        <p:tgtEl>
                                          <p:spTgt spid="3"/>
                                        </p:tgtEl>
                                        <p:attrNameLst>
                                          <p:attrName>ppt_h</p:attrName>
                                        </p:attrNameLst>
                                      </p:cBhvr>
                                      <p:tavLst>
                                        <p:tav tm="0">
                                          <p:val>
                                            <p:strVal val="ppt_h"/>
                                          </p:val>
                                        </p:tav>
                                        <p:tav tm="100000">
                                          <p:val>
                                            <p:fltVal val="0"/>
                                          </p:val>
                                        </p:tav>
                                      </p:tavLst>
                                    </p:anim>
                                    <p:anim calcmode="lin" valueType="num">
                                      <p:cBhvr>
                                        <p:cTn id="37" dur="1000"/>
                                        <p:tgtEl>
                                          <p:spTgt spid="3"/>
                                        </p:tgtEl>
                                        <p:attrNameLst>
                                          <p:attrName>style.rotation</p:attrName>
                                        </p:attrNameLst>
                                      </p:cBhvr>
                                      <p:tavLst>
                                        <p:tav tm="0">
                                          <p:val>
                                            <p:fltVal val="0"/>
                                          </p:val>
                                        </p:tav>
                                        <p:tav tm="100000">
                                          <p:val>
                                            <p:fltVal val="90"/>
                                          </p:val>
                                        </p:tav>
                                      </p:tavLst>
                                    </p:anim>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par>
                                <p:cTn id="40" presetID="31" presetClass="exit" presetSubtype="0" fill="hold" grpId="1" nodeType="withEffect">
                                  <p:stCondLst>
                                    <p:cond delay="250"/>
                                  </p:stCondLst>
                                  <p:childTnLst>
                                    <p:anim calcmode="lin" valueType="num">
                                      <p:cBhvr>
                                        <p:cTn id="41" dur="1000"/>
                                        <p:tgtEl>
                                          <p:spTgt spid="83"/>
                                        </p:tgtEl>
                                        <p:attrNameLst>
                                          <p:attrName>ppt_w</p:attrName>
                                        </p:attrNameLst>
                                      </p:cBhvr>
                                      <p:tavLst>
                                        <p:tav tm="0">
                                          <p:val>
                                            <p:strVal val="ppt_w"/>
                                          </p:val>
                                        </p:tav>
                                        <p:tav tm="100000">
                                          <p:val>
                                            <p:fltVal val="0"/>
                                          </p:val>
                                        </p:tav>
                                      </p:tavLst>
                                    </p:anim>
                                    <p:anim calcmode="lin" valueType="num">
                                      <p:cBhvr>
                                        <p:cTn id="42" dur="1000"/>
                                        <p:tgtEl>
                                          <p:spTgt spid="83"/>
                                        </p:tgtEl>
                                        <p:attrNameLst>
                                          <p:attrName>ppt_h</p:attrName>
                                        </p:attrNameLst>
                                      </p:cBhvr>
                                      <p:tavLst>
                                        <p:tav tm="0">
                                          <p:val>
                                            <p:strVal val="ppt_h"/>
                                          </p:val>
                                        </p:tav>
                                        <p:tav tm="100000">
                                          <p:val>
                                            <p:fltVal val="0"/>
                                          </p:val>
                                        </p:tav>
                                      </p:tavLst>
                                    </p:anim>
                                    <p:anim calcmode="lin" valueType="num">
                                      <p:cBhvr>
                                        <p:cTn id="43" dur="1000"/>
                                        <p:tgtEl>
                                          <p:spTgt spid="83"/>
                                        </p:tgtEl>
                                        <p:attrNameLst>
                                          <p:attrName>style.rotation</p:attrName>
                                        </p:attrNameLst>
                                      </p:cBhvr>
                                      <p:tavLst>
                                        <p:tav tm="0">
                                          <p:val>
                                            <p:fltVal val="0"/>
                                          </p:val>
                                        </p:tav>
                                        <p:tav tm="100000">
                                          <p:val>
                                            <p:fltVal val="90"/>
                                          </p:val>
                                        </p:tav>
                                      </p:tavLst>
                                    </p:anim>
                                    <p:animEffect transition="out" filter="fade">
                                      <p:cBhvr>
                                        <p:cTn id="44" dur="1000"/>
                                        <p:tgtEl>
                                          <p:spTgt spid="83"/>
                                        </p:tgtEl>
                                      </p:cBhvr>
                                    </p:animEffect>
                                    <p:set>
                                      <p:cBhvr>
                                        <p:cTn id="45" dur="1" fill="hold">
                                          <p:stCondLst>
                                            <p:cond delay="999"/>
                                          </p:stCondLst>
                                        </p:cTn>
                                        <p:tgtEl>
                                          <p:spTgt spid="83"/>
                                        </p:tgtEl>
                                        <p:attrNameLst>
                                          <p:attrName>style.visibility</p:attrName>
                                        </p:attrNameLst>
                                      </p:cBhvr>
                                      <p:to>
                                        <p:strVal val="hidden"/>
                                      </p:to>
                                    </p:set>
                                  </p:childTnLst>
                                </p:cTn>
                              </p:par>
                              <p:par>
                                <p:cTn id="46" presetID="26" presetClass="exit" presetSubtype="0" fill="hold" grpId="2" nodeType="withEffect">
                                  <p:stCondLst>
                                    <p:cond delay="250"/>
                                  </p:stCondLst>
                                  <p:childTnLst>
                                    <p:animEffect transition="out" filter="wipe(down)">
                                      <p:cBhvr>
                                        <p:cTn id="47" dur="180" accel="50000">
                                          <p:stCondLst>
                                            <p:cond delay="1820"/>
                                          </p:stCondLst>
                                        </p:cTn>
                                        <p:tgtEl>
                                          <p:spTgt spid="49"/>
                                        </p:tgtEl>
                                      </p:cBhvr>
                                    </p:animEffect>
                                    <p:anim calcmode="lin" valueType="num">
                                      <p:cBhvr>
                                        <p:cTn id="48" dur="1822" tmFilter="0,0; 0.14,0.31; 0.43,0.73; 0.71,0.91; 1.0,1.0">
                                          <p:stCondLst>
                                            <p:cond delay="0"/>
                                          </p:stCondLst>
                                        </p:cTn>
                                        <p:tgtEl>
                                          <p:spTgt spid="49"/>
                                        </p:tgtEl>
                                        <p:attrNameLst>
                                          <p:attrName>ppt_x</p:attrName>
                                        </p:attrNameLst>
                                      </p:cBhvr>
                                      <p:tavLst>
                                        <p:tav tm="0">
                                          <p:val>
                                            <p:strVal val="ppt_x"/>
                                          </p:val>
                                        </p:tav>
                                        <p:tav tm="100000">
                                          <p:val>
                                            <p:strVal val="#ppt_x+0.25"/>
                                          </p:val>
                                        </p:tav>
                                      </p:tavLst>
                                    </p:anim>
                                    <p:anim calcmode="lin" valueType="num">
                                      <p:cBhvr>
                                        <p:cTn id="49" dur="178">
                                          <p:stCondLst>
                                            <p:cond delay="1822"/>
                                          </p:stCondLst>
                                        </p:cTn>
                                        <p:tgtEl>
                                          <p:spTgt spid="49"/>
                                        </p:tgtEl>
                                        <p:attrNameLst>
                                          <p:attrName>ppt_x</p:attrName>
                                        </p:attrNameLst>
                                      </p:cBhvr>
                                      <p:tavLst>
                                        <p:tav tm="0">
                                          <p:val>
                                            <p:strVal val="ppt_x"/>
                                          </p:val>
                                        </p:tav>
                                        <p:tav tm="100000">
                                          <p:val>
                                            <p:strVal val="ppt_x"/>
                                          </p:val>
                                        </p:tav>
                                      </p:tavLst>
                                    </p:anim>
                                    <p:anim calcmode="lin" valueType="num">
                                      <p:cBhvr>
                                        <p:cTn id="50" dur="664" tmFilter="0.0,0.0;0.25,0.07;0.50,0.2;0.75,0.467;1.0,1.0">
                                          <p:stCondLst>
                                            <p:cond delay="0"/>
                                          </p:stCondLst>
                                        </p:cTn>
                                        <p:tgtEl>
                                          <p:spTgt spid="4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1" dur="664" tmFilter="0, 0; 0.125,0.2665; 0.25,0.4; 0.375,0.465; 0.5,0.5;  0.625,0.535; 0.75,0.6; 0.875,0.7335; 1,1">
                                          <p:stCondLst>
                                            <p:cond delay="664"/>
                                          </p:stCondLst>
                                        </p:cTn>
                                        <p:tgtEl>
                                          <p:spTgt spid="4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2" dur="332" tmFilter="0, 0; 0.125,0.2665; 0.25,0.4; 0.375,0.465; 0.5,0.5;  0.625,0.535; 0.75,0.6; 0.875,0.7335; 1,1">
                                          <p:stCondLst>
                                            <p:cond delay="1324"/>
                                          </p:stCondLst>
                                        </p:cTn>
                                        <p:tgtEl>
                                          <p:spTgt spid="4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3" dur="164" tmFilter="0, 0; 0.125,0.2665; 0.25,0.4; 0.375,0.465; 0.5,0.5;  0.625,0.535; 0.75,0.6; 0.875,0.7335; 1,1">
                                          <p:stCondLst>
                                            <p:cond delay="1656"/>
                                          </p:stCondLst>
                                        </p:cTn>
                                        <p:tgtEl>
                                          <p:spTgt spid="4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4" dur="180" accel="50000">
                                          <p:stCondLst>
                                            <p:cond delay="1820"/>
                                          </p:stCondLst>
                                        </p:cTn>
                                        <p:tgtEl>
                                          <p:spTgt spid="49"/>
                                        </p:tgtEl>
                                        <p:attrNameLst>
                                          <p:attrName>ppt_y</p:attrName>
                                        </p:attrNameLst>
                                      </p:cBhvr>
                                      <p:tavLst>
                                        <p:tav tm="0">
                                          <p:val>
                                            <p:strVal val="ppt_y"/>
                                          </p:val>
                                        </p:tav>
                                        <p:tav tm="100000">
                                          <p:val>
                                            <p:strVal val="ppt_y+ppt_h"/>
                                          </p:val>
                                        </p:tav>
                                      </p:tavLst>
                                    </p:anim>
                                    <p:animScale>
                                      <p:cBhvr>
                                        <p:cTn id="55" dur="26">
                                          <p:stCondLst>
                                            <p:cond delay="620"/>
                                          </p:stCondLst>
                                        </p:cTn>
                                        <p:tgtEl>
                                          <p:spTgt spid="49"/>
                                        </p:tgtEl>
                                      </p:cBhvr>
                                      <p:to x="100000" y="60000"/>
                                    </p:animScale>
                                    <p:animScale>
                                      <p:cBhvr>
                                        <p:cTn id="56" dur="166" decel="50000">
                                          <p:stCondLst>
                                            <p:cond delay="646"/>
                                          </p:stCondLst>
                                        </p:cTn>
                                        <p:tgtEl>
                                          <p:spTgt spid="49"/>
                                        </p:tgtEl>
                                      </p:cBhvr>
                                      <p:to x="100000" y="100000"/>
                                    </p:animScale>
                                    <p:animScale>
                                      <p:cBhvr>
                                        <p:cTn id="57" dur="26">
                                          <p:stCondLst>
                                            <p:cond delay="1312"/>
                                          </p:stCondLst>
                                        </p:cTn>
                                        <p:tgtEl>
                                          <p:spTgt spid="49"/>
                                        </p:tgtEl>
                                      </p:cBhvr>
                                      <p:to x="100000" y="80000"/>
                                    </p:animScale>
                                    <p:animScale>
                                      <p:cBhvr>
                                        <p:cTn id="58" dur="166" decel="50000">
                                          <p:stCondLst>
                                            <p:cond delay="1338"/>
                                          </p:stCondLst>
                                        </p:cTn>
                                        <p:tgtEl>
                                          <p:spTgt spid="49"/>
                                        </p:tgtEl>
                                      </p:cBhvr>
                                      <p:to x="100000" y="100000"/>
                                    </p:animScale>
                                    <p:animScale>
                                      <p:cBhvr>
                                        <p:cTn id="59" dur="26">
                                          <p:stCondLst>
                                            <p:cond delay="1642"/>
                                          </p:stCondLst>
                                        </p:cTn>
                                        <p:tgtEl>
                                          <p:spTgt spid="49"/>
                                        </p:tgtEl>
                                      </p:cBhvr>
                                      <p:to x="100000" y="90000"/>
                                    </p:animScale>
                                    <p:animScale>
                                      <p:cBhvr>
                                        <p:cTn id="60" dur="166" decel="50000">
                                          <p:stCondLst>
                                            <p:cond delay="1668"/>
                                          </p:stCondLst>
                                        </p:cTn>
                                        <p:tgtEl>
                                          <p:spTgt spid="49"/>
                                        </p:tgtEl>
                                      </p:cBhvr>
                                      <p:to x="100000" y="100000"/>
                                    </p:animScale>
                                    <p:animScale>
                                      <p:cBhvr>
                                        <p:cTn id="61" dur="26">
                                          <p:stCondLst>
                                            <p:cond delay="1808"/>
                                          </p:stCondLst>
                                        </p:cTn>
                                        <p:tgtEl>
                                          <p:spTgt spid="49"/>
                                        </p:tgtEl>
                                      </p:cBhvr>
                                      <p:to x="100000" y="95000"/>
                                    </p:animScale>
                                    <p:animScale>
                                      <p:cBhvr>
                                        <p:cTn id="62" dur="166" decel="50000">
                                          <p:stCondLst>
                                            <p:cond delay="1834"/>
                                          </p:stCondLst>
                                        </p:cTn>
                                        <p:tgtEl>
                                          <p:spTgt spid="49"/>
                                        </p:tgtEl>
                                      </p:cBhvr>
                                      <p:to x="100000" y="100000"/>
                                    </p:animScale>
                                    <p:set>
                                      <p:cBhvr>
                                        <p:cTn id="63" dur="1" fill="hold">
                                          <p:stCondLst>
                                            <p:cond delay="1999"/>
                                          </p:stCondLst>
                                        </p:cTn>
                                        <p:tgtEl>
                                          <p:spTgt spid="49"/>
                                        </p:tgtEl>
                                        <p:attrNameLst>
                                          <p:attrName>style.visibility</p:attrName>
                                        </p:attrNameLst>
                                      </p:cBhvr>
                                      <p:to>
                                        <p:strVal val="hidden"/>
                                      </p:to>
                                    </p:set>
                                  </p:childTnLst>
                                </p:cTn>
                              </p:par>
                              <p:par>
                                <p:cTn id="64" presetID="26" presetClass="exit" presetSubtype="0" fill="hold" grpId="2" nodeType="withEffect">
                                  <p:stCondLst>
                                    <p:cond delay="250"/>
                                  </p:stCondLst>
                                  <p:childTnLst>
                                    <p:animEffect transition="out" filter="wipe(down)">
                                      <p:cBhvr>
                                        <p:cTn id="65" dur="180" accel="50000">
                                          <p:stCondLst>
                                            <p:cond delay="1820"/>
                                          </p:stCondLst>
                                        </p:cTn>
                                        <p:tgtEl>
                                          <p:spTgt spid="54"/>
                                        </p:tgtEl>
                                      </p:cBhvr>
                                    </p:animEffect>
                                    <p:anim calcmode="lin" valueType="num">
                                      <p:cBhvr>
                                        <p:cTn id="66" dur="1822" tmFilter="0,0; 0.14,0.31; 0.43,0.73; 0.71,0.91; 1.0,1.0">
                                          <p:stCondLst>
                                            <p:cond delay="0"/>
                                          </p:stCondLst>
                                        </p:cTn>
                                        <p:tgtEl>
                                          <p:spTgt spid="54"/>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54"/>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5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5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5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5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54"/>
                                        </p:tgtEl>
                                        <p:attrNameLst>
                                          <p:attrName>ppt_y</p:attrName>
                                        </p:attrNameLst>
                                      </p:cBhvr>
                                      <p:tavLst>
                                        <p:tav tm="0">
                                          <p:val>
                                            <p:strVal val="ppt_y"/>
                                          </p:val>
                                        </p:tav>
                                        <p:tav tm="100000">
                                          <p:val>
                                            <p:strVal val="ppt_y+ppt_h"/>
                                          </p:val>
                                        </p:tav>
                                      </p:tavLst>
                                    </p:anim>
                                    <p:animScale>
                                      <p:cBhvr>
                                        <p:cTn id="73" dur="26">
                                          <p:stCondLst>
                                            <p:cond delay="620"/>
                                          </p:stCondLst>
                                        </p:cTn>
                                        <p:tgtEl>
                                          <p:spTgt spid="54"/>
                                        </p:tgtEl>
                                      </p:cBhvr>
                                      <p:to x="100000" y="60000"/>
                                    </p:animScale>
                                    <p:animScale>
                                      <p:cBhvr>
                                        <p:cTn id="74" dur="166" decel="50000">
                                          <p:stCondLst>
                                            <p:cond delay="646"/>
                                          </p:stCondLst>
                                        </p:cTn>
                                        <p:tgtEl>
                                          <p:spTgt spid="54"/>
                                        </p:tgtEl>
                                      </p:cBhvr>
                                      <p:to x="100000" y="100000"/>
                                    </p:animScale>
                                    <p:animScale>
                                      <p:cBhvr>
                                        <p:cTn id="75" dur="26">
                                          <p:stCondLst>
                                            <p:cond delay="1312"/>
                                          </p:stCondLst>
                                        </p:cTn>
                                        <p:tgtEl>
                                          <p:spTgt spid="54"/>
                                        </p:tgtEl>
                                      </p:cBhvr>
                                      <p:to x="100000" y="80000"/>
                                    </p:animScale>
                                    <p:animScale>
                                      <p:cBhvr>
                                        <p:cTn id="76" dur="166" decel="50000">
                                          <p:stCondLst>
                                            <p:cond delay="1338"/>
                                          </p:stCondLst>
                                        </p:cTn>
                                        <p:tgtEl>
                                          <p:spTgt spid="54"/>
                                        </p:tgtEl>
                                      </p:cBhvr>
                                      <p:to x="100000" y="100000"/>
                                    </p:animScale>
                                    <p:animScale>
                                      <p:cBhvr>
                                        <p:cTn id="77" dur="26">
                                          <p:stCondLst>
                                            <p:cond delay="1642"/>
                                          </p:stCondLst>
                                        </p:cTn>
                                        <p:tgtEl>
                                          <p:spTgt spid="54"/>
                                        </p:tgtEl>
                                      </p:cBhvr>
                                      <p:to x="100000" y="90000"/>
                                    </p:animScale>
                                    <p:animScale>
                                      <p:cBhvr>
                                        <p:cTn id="78" dur="166" decel="50000">
                                          <p:stCondLst>
                                            <p:cond delay="1668"/>
                                          </p:stCondLst>
                                        </p:cTn>
                                        <p:tgtEl>
                                          <p:spTgt spid="54"/>
                                        </p:tgtEl>
                                      </p:cBhvr>
                                      <p:to x="100000" y="100000"/>
                                    </p:animScale>
                                    <p:animScale>
                                      <p:cBhvr>
                                        <p:cTn id="79" dur="26">
                                          <p:stCondLst>
                                            <p:cond delay="1808"/>
                                          </p:stCondLst>
                                        </p:cTn>
                                        <p:tgtEl>
                                          <p:spTgt spid="54"/>
                                        </p:tgtEl>
                                      </p:cBhvr>
                                      <p:to x="100000" y="95000"/>
                                    </p:animScale>
                                    <p:animScale>
                                      <p:cBhvr>
                                        <p:cTn id="80" dur="166" decel="50000">
                                          <p:stCondLst>
                                            <p:cond delay="1834"/>
                                          </p:stCondLst>
                                        </p:cTn>
                                        <p:tgtEl>
                                          <p:spTgt spid="54"/>
                                        </p:tgtEl>
                                      </p:cBhvr>
                                      <p:to x="100000" y="100000"/>
                                    </p:animScale>
                                    <p:set>
                                      <p:cBhvr>
                                        <p:cTn id="81" dur="1" fill="hold">
                                          <p:stCondLst>
                                            <p:cond delay="1999"/>
                                          </p:stCondLst>
                                        </p:cTn>
                                        <p:tgtEl>
                                          <p:spTgt spid="54"/>
                                        </p:tgtEl>
                                        <p:attrNameLst>
                                          <p:attrName>style.visibility</p:attrName>
                                        </p:attrNameLst>
                                      </p:cBhvr>
                                      <p:to>
                                        <p:strVal val="hidden"/>
                                      </p:to>
                                    </p:set>
                                  </p:childTnLst>
                                </p:cTn>
                              </p:par>
                              <p:par>
                                <p:cTn id="82" presetID="26" presetClass="exit" presetSubtype="0" fill="hold" nodeType="withEffect">
                                  <p:stCondLst>
                                    <p:cond delay="250"/>
                                  </p:stCondLst>
                                  <p:childTnLst>
                                    <p:animEffect transition="out" filter="wipe(down)">
                                      <p:cBhvr>
                                        <p:cTn id="83" dur="180" accel="50000">
                                          <p:stCondLst>
                                            <p:cond delay="1820"/>
                                          </p:stCondLst>
                                        </p:cTn>
                                        <p:tgtEl>
                                          <p:spTgt spid="55"/>
                                        </p:tgtEl>
                                      </p:cBhvr>
                                    </p:animEffect>
                                    <p:anim calcmode="lin" valueType="num">
                                      <p:cBhvr>
                                        <p:cTn id="84" dur="1822" tmFilter="0,0; 0.14,0.31; 0.43,0.73; 0.71,0.91; 1.0,1.0">
                                          <p:stCondLst>
                                            <p:cond delay="0"/>
                                          </p:stCondLst>
                                        </p:cTn>
                                        <p:tgtEl>
                                          <p:spTgt spid="55"/>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55"/>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5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5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5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5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55"/>
                                        </p:tgtEl>
                                        <p:attrNameLst>
                                          <p:attrName>ppt_y</p:attrName>
                                        </p:attrNameLst>
                                      </p:cBhvr>
                                      <p:tavLst>
                                        <p:tav tm="0">
                                          <p:val>
                                            <p:strVal val="ppt_y"/>
                                          </p:val>
                                        </p:tav>
                                        <p:tav tm="100000">
                                          <p:val>
                                            <p:strVal val="ppt_y+ppt_h"/>
                                          </p:val>
                                        </p:tav>
                                      </p:tavLst>
                                    </p:anim>
                                    <p:animScale>
                                      <p:cBhvr>
                                        <p:cTn id="91" dur="26">
                                          <p:stCondLst>
                                            <p:cond delay="620"/>
                                          </p:stCondLst>
                                        </p:cTn>
                                        <p:tgtEl>
                                          <p:spTgt spid="55"/>
                                        </p:tgtEl>
                                      </p:cBhvr>
                                      <p:to x="100000" y="60000"/>
                                    </p:animScale>
                                    <p:animScale>
                                      <p:cBhvr>
                                        <p:cTn id="92" dur="166" decel="50000">
                                          <p:stCondLst>
                                            <p:cond delay="646"/>
                                          </p:stCondLst>
                                        </p:cTn>
                                        <p:tgtEl>
                                          <p:spTgt spid="55"/>
                                        </p:tgtEl>
                                      </p:cBhvr>
                                      <p:to x="100000" y="100000"/>
                                    </p:animScale>
                                    <p:animScale>
                                      <p:cBhvr>
                                        <p:cTn id="93" dur="26">
                                          <p:stCondLst>
                                            <p:cond delay="1312"/>
                                          </p:stCondLst>
                                        </p:cTn>
                                        <p:tgtEl>
                                          <p:spTgt spid="55"/>
                                        </p:tgtEl>
                                      </p:cBhvr>
                                      <p:to x="100000" y="80000"/>
                                    </p:animScale>
                                    <p:animScale>
                                      <p:cBhvr>
                                        <p:cTn id="94" dur="166" decel="50000">
                                          <p:stCondLst>
                                            <p:cond delay="1338"/>
                                          </p:stCondLst>
                                        </p:cTn>
                                        <p:tgtEl>
                                          <p:spTgt spid="55"/>
                                        </p:tgtEl>
                                      </p:cBhvr>
                                      <p:to x="100000" y="100000"/>
                                    </p:animScale>
                                    <p:animScale>
                                      <p:cBhvr>
                                        <p:cTn id="95" dur="26">
                                          <p:stCondLst>
                                            <p:cond delay="1642"/>
                                          </p:stCondLst>
                                        </p:cTn>
                                        <p:tgtEl>
                                          <p:spTgt spid="55"/>
                                        </p:tgtEl>
                                      </p:cBhvr>
                                      <p:to x="100000" y="90000"/>
                                    </p:animScale>
                                    <p:animScale>
                                      <p:cBhvr>
                                        <p:cTn id="96" dur="166" decel="50000">
                                          <p:stCondLst>
                                            <p:cond delay="1668"/>
                                          </p:stCondLst>
                                        </p:cTn>
                                        <p:tgtEl>
                                          <p:spTgt spid="55"/>
                                        </p:tgtEl>
                                      </p:cBhvr>
                                      <p:to x="100000" y="100000"/>
                                    </p:animScale>
                                    <p:animScale>
                                      <p:cBhvr>
                                        <p:cTn id="97" dur="26">
                                          <p:stCondLst>
                                            <p:cond delay="1808"/>
                                          </p:stCondLst>
                                        </p:cTn>
                                        <p:tgtEl>
                                          <p:spTgt spid="55"/>
                                        </p:tgtEl>
                                      </p:cBhvr>
                                      <p:to x="100000" y="95000"/>
                                    </p:animScale>
                                    <p:animScale>
                                      <p:cBhvr>
                                        <p:cTn id="98" dur="166" decel="50000">
                                          <p:stCondLst>
                                            <p:cond delay="1834"/>
                                          </p:stCondLst>
                                        </p:cTn>
                                        <p:tgtEl>
                                          <p:spTgt spid="55"/>
                                        </p:tgtEl>
                                      </p:cBhvr>
                                      <p:to x="100000" y="100000"/>
                                    </p:animScale>
                                    <p:set>
                                      <p:cBhvr>
                                        <p:cTn id="99" dur="1" fill="hold">
                                          <p:stCondLst>
                                            <p:cond delay="1999"/>
                                          </p:stCondLst>
                                        </p:cTn>
                                        <p:tgtEl>
                                          <p:spTgt spid="55"/>
                                        </p:tgtEl>
                                        <p:attrNameLst>
                                          <p:attrName>style.visibility</p:attrName>
                                        </p:attrNameLst>
                                      </p:cBhvr>
                                      <p:to>
                                        <p:strVal val="hidden"/>
                                      </p:to>
                                    </p:set>
                                  </p:childTnLst>
                                </p:cTn>
                              </p:par>
                              <p:par>
                                <p:cTn id="100" presetID="26" presetClass="exit" presetSubtype="0" fill="hold" nodeType="withEffect">
                                  <p:stCondLst>
                                    <p:cond delay="250"/>
                                  </p:stCondLst>
                                  <p:childTnLst>
                                    <p:animEffect transition="out" filter="wipe(down)">
                                      <p:cBhvr>
                                        <p:cTn id="101" dur="180" accel="50000">
                                          <p:stCondLst>
                                            <p:cond delay="1820"/>
                                          </p:stCondLst>
                                        </p:cTn>
                                        <p:tgtEl>
                                          <p:spTgt spid="73"/>
                                        </p:tgtEl>
                                      </p:cBhvr>
                                    </p:animEffect>
                                    <p:anim calcmode="lin" valueType="num">
                                      <p:cBhvr>
                                        <p:cTn id="102" dur="1822" tmFilter="0,0; 0.14,0.31; 0.43,0.73; 0.71,0.91; 1.0,1.0">
                                          <p:stCondLst>
                                            <p:cond delay="0"/>
                                          </p:stCondLst>
                                        </p:cTn>
                                        <p:tgtEl>
                                          <p:spTgt spid="73"/>
                                        </p:tgtEl>
                                        <p:attrNameLst>
                                          <p:attrName>ppt_x</p:attrName>
                                        </p:attrNameLst>
                                      </p:cBhvr>
                                      <p:tavLst>
                                        <p:tav tm="0">
                                          <p:val>
                                            <p:strVal val="ppt_x"/>
                                          </p:val>
                                        </p:tav>
                                        <p:tav tm="100000">
                                          <p:val>
                                            <p:strVal val="#ppt_x+0.25"/>
                                          </p:val>
                                        </p:tav>
                                      </p:tavLst>
                                    </p:anim>
                                    <p:anim calcmode="lin" valueType="num">
                                      <p:cBhvr>
                                        <p:cTn id="103" dur="178">
                                          <p:stCondLst>
                                            <p:cond delay="1822"/>
                                          </p:stCondLst>
                                        </p:cTn>
                                        <p:tgtEl>
                                          <p:spTgt spid="73"/>
                                        </p:tgtEl>
                                        <p:attrNameLst>
                                          <p:attrName>ppt_x</p:attrName>
                                        </p:attrNameLst>
                                      </p:cBhvr>
                                      <p:tavLst>
                                        <p:tav tm="0">
                                          <p:val>
                                            <p:strVal val="ppt_x"/>
                                          </p:val>
                                        </p:tav>
                                        <p:tav tm="100000">
                                          <p:val>
                                            <p:strVal val="ppt_x"/>
                                          </p:val>
                                        </p:tav>
                                      </p:tavLst>
                                    </p:anim>
                                    <p:anim calcmode="lin" valueType="num">
                                      <p:cBhvr>
                                        <p:cTn id="104" dur="664" tmFilter="0.0,0.0;0.25,0.07;0.50,0.2;0.75,0.467;1.0,1.0">
                                          <p:stCondLst>
                                            <p:cond delay="0"/>
                                          </p:stCondLst>
                                        </p:cTn>
                                        <p:tgtEl>
                                          <p:spTgt spid="7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5" dur="664" tmFilter="0, 0; 0.125,0.2665; 0.25,0.4; 0.375,0.465; 0.5,0.5;  0.625,0.535; 0.75,0.6; 0.875,0.7335; 1,1">
                                          <p:stCondLst>
                                            <p:cond delay="664"/>
                                          </p:stCondLst>
                                        </p:cTn>
                                        <p:tgtEl>
                                          <p:spTgt spid="7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06" dur="332" tmFilter="0, 0; 0.125,0.2665; 0.25,0.4; 0.375,0.465; 0.5,0.5;  0.625,0.535; 0.75,0.6; 0.875,0.7335; 1,1">
                                          <p:stCondLst>
                                            <p:cond delay="1324"/>
                                          </p:stCondLst>
                                        </p:cTn>
                                        <p:tgtEl>
                                          <p:spTgt spid="7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07" dur="164" tmFilter="0, 0; 0.125,0.2665; 0.25,0.4; 0.375,0.465; 0.5,0.5;  0.625,0.535; 0.75,0.6; 0.875,0.7335; 1,1">
                                          <p:stCondLst>
                                            <p:cond delay="1656"/>
                                          </p:stCondLst>
                                        </p:cTn>
                                        <p:tgtEl>
                                          <p:spTgt spid="7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08" dur="180" accel="50000">
                                          <p:stCondLst>
                                            <p:cond delay="1820"/>
                                          </p:stCondLst>
                                        </p:cTn>
                                        <p:tgtEl>
                                          <p:spTgt spid="73"/>
                                        </p:tgtEl>
                                        <p:attrNameLst>
                                          <p:attrName>ppt_y</p:attrName>
                                        </p:attrNameLst>
                                      </p:cBhvr>
                                      <p:tavLst>
                                        <p:tav tm="0">
                                          <p:val>
                                            <p:strVal val="ppt_y"/>
                                          </p:val>
                                        </p:tav>
                                        <p:tav tm="100000">
                                          <p:val>
                                            <p:strVal val="ppt_y+ppt_h"/>
                                          </p:val>
                                        </p:tav>
                                      </p:tavLst>
                                    </p:anim>
                                    <p:animScale>
                                      <p:cBhvr>
                                        <p:cTn id="109" dur="26">
                                          <p:stCondLst>
                                            <p:cond delay="620"/>
                                          </p:stCondLst>
                                        </p:cTn>
                                        <p:tgtEl>
                                          <p:spTgt spid="73"/>
                                        </p:tgtEl>
                                      </p:cBhvr>
                                      <p:to x="100000" y="60000"/>
                                    </p:animScale>
                                    <p:animScale>
                                      <p:cBhvr>
                                        <p:cTn id="110" dur="166" decel="50000">
                                          <p:stCondLst>
                                            <p:cond delay="646"/>
                                          </p:stCondLst>
                                        </p:cTn>
                                        <p:tgtEl>
                                          <p:spTgt spid="73"/>
                                        </p:tgtEl>
                                      </p:cBhvr>
                                      <p:to x="100000" y="100000"/>
                                    </p:animScale>
                                    <p:animScale>
                                      <p:cBhvr>
                                        <p:cTn id="111" dur="26">
                                          <p:stCondLst>
                                            <p:cond delay="1312"/>
                                          </p:stCondLst>
                                        </p:cTn>
                                        <p:tgtEl>
                                          <p:spTgt spid="73"/>
                                        </p:tgtEl>
                                      </p:cBhvr>
                                      <p:to x="100000" y="80000"/>
                                    </p:animScale>
                                    <p:animScale>
                                      <p:cBhvr>
                                        <p:cTn id="112" dur="166" decel="50000">
                                          <p:stCondLst>
                                            <p:cond delay="1338"/>
                                          </p:stCondLst>
                                        </p:cTn>
                                        <p:tgtEl>
                                          <p:spTgt spid="73"/>
                                        </p:tgtEl>
                                      </p:cBhvr>
                                      <p:to x="100000" y="100000"/>
                                    </p:animScale>
                                    <p:animScale>
                                      <p:cBhvr>
                                        <p:cTn id="113" dur="26">
                                          <p:stCondLst>
                                            <p:cond delay="1642"/>
                                          </p:stCondLst>
                                        </p:cTn>
                                        <p:tgtEl>
                                          <p:spTgt spid="73"/>
                                        </p:tgtEl>
                                      </p:cBhvr>
                                      <p:to x="100000" y="90000"/>
                                    </p:animScale>
                                    <p:animScale>
                                      <p:cBhvr>
                                        <p:cTn id="114" dur="166" decel="50000">
                                          <p:stCondLst>
                                            <p:cond delay="1668"/>
                                          </p:stCondLst>
                                        </p:cTn>
                                        <p:tgtEl>
                                          <p:spTgt spid="73"/>
                                        </p:tgtEl>
                                      </p:cBhvr>
                                      <p:to x="100000" y="100000"/>
                                    </p:animScale>
                                    <p:animScale>
                                      <p:cBhvr>
                                        <p:cTn id="115" dur="26">
                                          <p:stCondLst>
                                            <p:cond delay="1808"/>
                                          </p:stCondLst>
                                        </p:cTn>
                                        <p:tgtEl>
                                          <p:spTgt spid="73"/>
                                        </p:tgtEl>
                                      </p:cBhvr>
                                      <p:to x="100000" y="95000"/>
                                    </p:animScale>
                                    <p:animScale>
                                      <p:cBhvr>
                                        <p:cTn id="116" dur="166" decel="50000">
                                          <p:stCondLst>
                                            <p:cond delay="1834"/>
                                          </p:stCondLst>
                                        </p:cTn>
                                        <p:tgtEl>
                                          <p:spTgt spid="73"/>
                                        </p:tgtEl>
                                      </p:cBhvr>
                                      <p:to x="100000" y="100000"/>
                                    </p:animScale>
                                    <p:set>
                                      <p:cBhvr>
                                        <p:cTn id="117" dur="1" fill="hold">
                                          <p:stCondLst>
                                            <p:cond delay="1999"/>
                                          </p:stCondLst>
                                        </p:cTn>
                                        <p:tgtEl>
                                          <p:spTgt spid="73"/>
                                        </p:tgtEl>
                                        <p:attrNameLst>
                                          <p:attrName>style.visibility</p:attrName>
                                        </p:attrNameLst>
                                      </p:cBhvr>
                                      <p:to>
                                        <p:strVal val="hidden"/>
                                      </p:to>
                                    </p:set>
                                  </p:childTnLst>
                                </p:cTn>
                              </p:par>
                              <p:par>
                                <p:cTn id="118" presetID="26" presetClass="exit" presetSubtype="0" fill="hold" grpId="2" nodeType="withEffect">
                                  <p:stCondLst>
                                    <p:cond delay="250"/>
                                  </p:stCondLst>
                                  <p:childTnLst>
                                    <p:animEffect transition="out" filter="wipe(down)">
                                      <p:cBhvr>
                                        <p:cTn id="119" dur="180" accel="50000">
                                          <p:stCondLst>
                                            <p:cond delay="1820"/>
                                          </p:stCondLst>
                                        </p:cTn>
                                        <p:tgtEl>
                                          <p:spTgt spid="3"/>
                                        </p:tgtEl>
                                      </p:cBhvr>
                                    </p:animEffect>
                                    <p:anim calcmode="lin" valueType="num">
                                      <p:cBhvr>
                                        <p:cTn id="120"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121"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122"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3"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24"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5"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26"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27" dur="26">
                                          <p:stCondLst>
                                            <p:cond delay="620"/>
                                          </p:stCondLst>
                                        </p:cTn>
                                        <p:tgtEl>
                                          <p:spTgt spid="3"/>
                                        </p:tgtEl>
                                      </p:cBhvr>
                                      <p:to x="100000" y="60000"/>
                                    </p:animScale>
                                    <p:animScale>
                                      <p:cBhvr>
                                        <p:cTn id="128" dur="166" decel="50000">
                                          <p:stCondLst>
                                            <p:cond delay="646"/>
                                          </p:stCondLst>
                                        </p:cTn>
                                        <p:tgtEl>
                                          <p:spTgt spid="3"/>
                                        </p:tgtEl>
                                      </p:cBhvr>
                                      <p:to x="100000" y="100000"/>
                                    </p:animScale>
                                    <p:animScale>
                                      <p:cBhvr>
                                        <p:cTn id="129" dur="26">
                                          <p:stCondLst>
                                            <p:cond delay="1312"/>
                                          </p:stCondLst>
                                        </p:cTn>
                                        <p:tgtEl>
                                          <p:spTgt spid="3"/>
                                        </p:tgtEl>
                                      </p:cBhvr>
                                      <p:to x="100000" y="80000"/>
                                    </p:animScale>
                                    <p:animScale>
                                      <p:cBhvr>
                                        <p:cTn id="130" dur="166" decel="50000">
                                          <p:stCondLst>
                                            <p:cond delay="1338"/>
                                          </p:stCondLst>
                                        </p:cTn>
                                        <p:tgtEl>
                                          <p:spTgt spid="3"/>
                                        </p:tgtEl>
                                      </p:cBhvr>
                                      <p:to x="100000" y="100000"/>
                                    </p:animScale>
                                    <p:animScale>
                                      <p:cBhvr>
                                        <p:cTn id="131" dur="26">
                                          <p:stCondLst>
                                            <p:cond delay="1642"/>
                                          </p:stCondLst>
                                        </p:cTn>
                                        <p:tgtEl>
                                          <p:spTgt spid="3"/>
                                        </p:tgtEl>
                                      </p:cBhvr>
                                      <p:to x="100000" y="90000"/>
                                    </p:animScale>
                                    <p:animScale>
                                      <p:cBhvr>
                                        <p:cTn id="132" dur="166" decel="50000">
                                          <p:stCondLst>
                                            <p:cond delay="1668"/>
                                          </p:stCondLst>
                                        </p:cTn>
                                        <p:tgtEl>
                                          <p:spTgt spid="3"/>
                                        </p:tgtEl>
                                      </p:cBhvr>
                                      <p:to x="100000" y="100000"/>
                                    </p:animScale>
                                    <p:animScale>
                                      <p:cBhvr>
                                        <p:cTn id="133" dur="26">
                                          <p:stCondLst>
                                            <p:cond delay="1808"/>
                                          </p:stCondLst>
                                        </p:cTn>
                                        <p:tgtEl>
                                          <p:spTgt spid="3"/>
                                        </p:tgtEl>
                                      </p:cBhvr>
                                      <p:to x="100000" y="95000"/>
                                    </p:animScale>
                                    <p:animScale>
                                      <p:cBhvr>
                                        <p:cTn id="134" dur="166" decel="50000">
                                          <p:stCondLst>
                                            <p:cond delay="1834"/>
                                          </p:stCondLst>
                                        </p:cTn>
                                        <p:tgtEl>
                                          <p:spTgt spid="3"/>
                                        </p:tgtEl>
                                      </p:cBhvr>
                                      <p:to x="100000" y="100000"/>
                                    </p:animScale>
                                    <p:set>
                                      <p:cBhvr>
                                        <p:cTn id="135" dur="1" fill="hold">
                                          <p:stCondLst>
                                            <p:cond delay="1999"/>
                                          </p:stCondLst>
                                        </p:cTn>
                                        <p:tgtEl>
                                          <p:spTgt spid="3"/>
                                        </p:tgtEl>
                                        <p:attrNameLst>
                                          <p:attrName>style.visibility</p:attrName>
                                        </p:attrNameLst>
                                      </p:cBhvr>
                                      <p:to>
                                        <p:strVal val="hidden"/>
                                      </p:to>
                                    </p:set>
                                  </p:childTnLst>
                                </p:cTn>
                              </p:par>
                              <p:par>
                                <p:cTn id="136" presetID="26" presetClass="exit" presetSubtype="0" fill="hold" grpId="2" nodeType="withEffect">
                                  <p:stCondLst>
                                    <p:cond delay="250"/>
                                  </p:stCondLst>
                                  <p:childTnLst>
                                    <p:animEffect transition="out" filter="wipe(down)">
                                      <p:cBhvr>
                                        <p:cTn id="137" dur="180" accel="50000">
                                          <p:stCondLst>
                                            <p:cond delay="1820"/>
                                          </p:stCondLst>
                                        </p:cTn>
                                        <p:tgtEl>
                                          <p:spTgt spid="83"/>
                                        </p:tgtEl>
                                      </p:cBhvr>
                                    </p:animEffect>
                                    <p:anim calcmode="lin" valueType="num">
                                      <p:cBhvr>
                                        <p:cTn id="138" dur="1822" tmFilter="0,0; 0.14,0.31; 0.43,0.73; 0.71,0.91; 1.0,1.0">
                                          <p:stCondLst>
                                            <p:cond delay="0"/>
                                          </p:stCondLst>
                                        </p:cTn>
                                        <p:tgtEl>
                                          <p:spTgt spid="83"/>
                                        </p:tgtEl>
                                        <p:attrNameLst>
                                          <p:attrName>ppt_x</p:attrName>
                                        </p:attrNameLst>
                                      </p:cBhvr>
                                      <p:tavLst>
                                        <p:tav tm="0">
                                          <p:val>
                                            <p:strVal val="ppt_x"/>
                                          </p:val>
                                        </p:tav>
                                        <p:tav tm="100000">
                                          <p:val>
                                            <p:strVal val="#ppt_x+0.25"/>
                                          </p:val>
                                        </p:tav>
                                      </p:tavLst>
                                    </p:anim>
                                    <p:anim calcmode="lin" valueType="num">
                                      <p:cBhvr>
                                        <p:cTn id="139" dur="178">
                                          <p:stCondLst>
                                            <p:cond delay="1822"/>
                                          </p:stCondLst>
                                        </p:cTn>
                                        <p:tgtEl>
                                          <p:spTgt spid="83"/>
                                        </p:tgtEl>
                                        <p:attrNameLst>
                                          <p:attrName>ppt_x</p:attrName>
                                        </p:attrNameLst>
                                      </p:cBhvr>
                                      <p:tavLst>
                                        <p:tav tm="0">
                                          <p:val>
                                            <p:strVal val="ppt_x"/>
                                          </p:val>
                                        </p:tav>
                                        <p:tav tm="100000">
                                          <p:val>
                                            <p:strVal val="ppt_x"/>
                                          </p:val>
                                        </p:tav>
                                      </p:tavLst>
                                    </p:anim>
                                    <p:anim calcmode="lin" valueType="num">
                                      <p:cBhvr>
                                        <p:cTn id="140" dur="664" tmFilter="0.0,0.0;0.25,0.07;0.50,0.2;0.75,0.467;1.0,1.0">
                                          <p:stCondLst>
                                            <p:cond delay="0"/>
                                          </p:stCondLst>
                                        </p:cTn>
                                        <p:tgtEl>
                                          <p:spTgt spid="8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1" dur="664" tmFilter="0, 0; 0.125,0.2665; 0.25,0.4; 0.375,0.465; 0.5,0.5;  0.625,0.535; 0.75,0.6; 0.875,0.7335; 1,1">
                                          <p:stCondLst>
                                            <p:cond delay="664"/>
                                          </p:stCondLst>
                                        </p:cTn>
                                        <p:tgtEl>
                                          <p:spTgt spid="8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42" dur="332" tmFilter="0, 0; 0.125,0.2665; 0.25,0.4; 0.375,0.465; 0.5,0.5;  0.625,0.535; 0.75,0.6; 0.875,0.7335; 1,1">
                                          <p:stCondLst>
                                            <p:cond delay="1324"/>
                                          </p:stCondLst>
                                        </p:cTn>
                                        <p:tgtEl>
                                          <p:spTgt spid="8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3" dur="164" tmFilter="0, 0; 0.125,0.2665; 0.25,0.4; 0.375,0.465; 0.5,0.5;  0.625,0.535; 0.75,0.6; 0.875,0.7335; 1,1">
                                          <p:stCondLst>
                                            <p:cond delay="1656"/>
                                          </p:stCondLst>
                                        </p:cTn>
                                        <p:tgtEl>
                                          <p:spTgt spid="8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44" dur="180" accel="50000">
                                          <p:stCondLst>
                                            <p:cond delay="1820"/>
                                          </p:stCondLst>
                                        </p:cTn>
                                        <p:tgtEl>
                                          <p:spTgt spid="83"/>
                                        </p:tgtEl>
                                        <p:attrNameLst>
                                          <p:attrName>ppt_y</p:attrName>
                                        </p:attrNameLst>
                                      </p:cBhvr>
                                      <p:tavLst>
                                        <p:tav tm="0">
                                          <p:val>
                                            <p:strVal val="ppt_y"/>
                                          </p:val>
                                        </p:tav>
                                        <p:tav tm="100000">
                                          <p:val>
                                            <p:strVal val="ppt_y+ppt_h"/>
                                          </p:val>
                                        </p:tav>
                                      </p:tavLst>
                                    </p:anim>
                                    <p:animScale>
                                      <p:cBhvr>
                                        <p:cTn id="145" dur="26">
                                          <p:stCondLst>
                                            <p:cond delay="620"/>
                                          </p:stCondLst>
                                        </p:cTn>
                                        <p:tgtEl>
                                          <p:spTgt spid="83"/>
                                        </p:tgtEl>
                                      </p:cBhvr>
                                      <p:to x="100000" y="60000"/>
                                    </p:animScale>
                                    <p:animScale>
                                      <p:cBhvr>
                                        <p:cTn id="146" dur="166" decel="50000">
                                          <p:stCondLst>
                                            <p:cond delay="646"/>
                                          </p:stCondLst>
                                        </p:cTn>
                                        <p:tgtEl>
                                          <p:spTgt spid="83"/>
                                        </p:tgtEl>
                                      </p:cBhvr>
                                      <p:to x="100000" y="100000"/>
                                    </p:animScale>
                                    <p:animScale>
                                      <p:cBhvr>
                                        <p:cTn id="147" dur="26">
                                          <p:stCondLst>
                                            <p:cond delay="1312"/>
                                          </p:stCondLst>
                                        </p:cTn>
                                        <p:tgtEl>
                                          <p:spTgt spid="83"/>
                                        </p:tgtEl>
                                      </p:cBhvr>
                                      <p:to x="100000" y="80000"/>
                                    </p:animScale>
                                    <p:animScale>
                                      <p:cBhvr>
                                        <p:cTn id="148" dur="166" decel="50000">
                                          <p:stCondLst>
                                            <p:cond delay="1338"/>
                                          </p:stCondLst>
                                        </p:cTn>
                                        <p:tgtEl>
                                          <p:spTgt spid="83"/>
                                        </p:tgtEl>
                                      </p:cBhvr>
                                      <p:to x="100000" y="100000"/>
                                    </p:animScale>
                                    <p:animScale>
                                      <p:cBhvr>
                                        <p:cTn id="149" dur="26">
                                          <p:stCondLst>
                                            <p:cond delay="1642"/>
                                          </p:stCondLst>
                                        </p:cTn>
                                        <p:tgtEl>
                                          <p:spTgt spid="83"/>
                                        </p:tgtEl>
                                      </p:cBhvr>
                                      <p:to x="100000" y="90000"/>
                                    </p:animScale>
                                    <p:animScale>
                                      <p:cBhvr>
                                        <p:cTn id="150" dur="166" decel="50000">
                                          <p:stCondLst>
                                            <p:cond delay="1668"/>
                                          </p:stCondLst>
                                        </p:cTn>
                                        <p:tgtEl>
                                          <p:spTgt spid="83"/>
                                        </p:tgtEl>
                                      </p:cBhvr>
                                      <p:to x="100000" y="100000"/>
                                    </p:animScale>
                                    <p:animScale>
                                      <p:cBhvr>
                                        <p:cTn id="151" dur="26">
                                          <p:stCondLst>
                                            <p:cond delay="1808"/>
                                          </p:stCondLst>
                                        </p:cTn>
                                        <p:tgtEl>
                                          <p:spTgt spid="83"/>
                                        </p:tgtEl>
                                      </p:cBhvr>
                                      <p:to x="100000" y="95000"/>
                                    </p:animScale>
                                    <p:animScale>
                                      <p:cBhvr>
                                        <p:cTn id="152" dur="166" decel="50000">
                                          <p:stCondLst>
                                            <p:cond delay="1834"/>
                                          </p:stCondLst>
                                        </p:cTn>
                                        <p:tgtEl>
                                          <p:spTgt spid="83"/>
                                        </p:tgtEl>
                                      </p:cBhvr>
                                      <p:to x="100000" y="100000"/>
                                    </p:animScale>
                                    <p:set>
                                      <p:cBhvr>
                                        <p:cTn id="153" dur="1" fill="hold">
                                          <p:stCondLst>
                                            <p:cond delay="1999"/>
                                          </p:stCondLst>
                                        </p:cTn>
                                        <p:tgtEl>
                                          <p:spTgt spid="83"/>
                                        </p:tgtEl>
                                        <p:attrNameLst>
                                          <p:attrName>style.visibility</p:attrName>
                                        </p:attrNameLst>
                                      </p:cBhvr>
                                      <p:to>
                                        <p:strVal val="hidden"/>
                                      </p:to>
                                    </p:set>
                                  </p:childTnLst>
                                </p:cTn>
                              </p:par>
                              <p:par>
                                <p:cTn id="154" presetID="31" presetClass="exit" presetSubtype="0" fill="hold" grpId="0" nodeType="withEffect">
                                  <p:stCondLst>
                                    <p:cond delay="250"/>
                                  </p:stCondLst>
                                  <p:childTnLst>
                                    <p:anim calcmode="lin" valueType="num">
                                      <p:cBhvr>
                                        <p:cTn id="155" dur="1000"/>
                                        <p:tgtEl>
                                          <p:spTgt spid="51"/>
                                        </p:tgtEl>
                                        <p:attrNameLst>
                                          <p:attrName>ppt_w</p:attrName>
                                        </p:attrNameLst>
                                      </p:cBhvr>
                                      <p:tavLst>
                                        <p:tav tm="0">
                                          <p:val>
                                            <p:strVal val="ppt_w"/>
                                          </p:val>
                                        </p:tav>
                                        <p:tav tm="100000">
                                          <p:val>
                                            <p:fltVal val="0"/>
                                          </p:val>
                                        </p:tav>
                                      </p:tavLst>
                                    </p:anim>
                                    <p:anim calcmode="lin" valueType="num">
                                      <p:cBhvr>
                                        <p:cTn id="156" dur="1000"/>
                                        <p:tgtEl>
                                          <p:spTgt spid="51"/>
                                        </p:tgtEl>
                                        <p:attrNameLst>
                                          <p:attrName>ppt_h</p:attrName>
                                        </p:attrNameLst>
                                      </p:cBhvr>
                                      <p:tavLst>
                                        <p:tav tm="0">
                                          <p:val>
                                            <p:strVal val="ppt_h"/>
                                          </p:val>
                                        </p:tav>
                                        <p:tav tm="100000">
                                          <p:val>
                                            <p:fltVal val="0"/>
                                          </p:val>
                                        </p:tav>
                                      </p:tavLst>
                                    </p:anim>
                                    <p:anim calcmode="lin" valueType="num">
                                      <p:cBhvr>
                                        <p:cTn id="157" dur="1000"/>
                                        <p:tgtEl>
                                          <p:spTgt spid="51"/>
                                        </p:tgtEl>
                                        <p:attrNameLst>
                                          <p:attrName>style.rotation</p:attrName>
                                        </p:attrNameLst>
                                      </p:cBhvr>
                                      <p:tavLst>
                                        <p:tav tm="0">
                                          <p:val>
                                            <p:fltVal val="0"/>
                                          </p:val>
                                        </p:tav>
                                        <p:tav tm="100000">
                                          <p:val>
                                            <p:fltVal val="90"/>
                                          </p:val>
                                        </p:tav>
                                      </p:tavLst>
                                    </p:anim>
                                    <p:animEffect transition="out" filter="fade">
                                      <p:cBhvr>
                                        <p:cTn id="158" dur="1000"/>
                                        <p:tgtEl>
                                          <p:spTgt spid="51"/>
                                        </p:tgtEl>
                                      </p:cBhvr>
                                    </p:animEffect>
                                    <p:set>
                                      <p:cBhvr>
                                        <p:cTn id="159" dur="1" fill="hold">
                                          <p:stCondLst>
                                            <p:cond delay="999"/>
                                          </p:stCondLst>
                                        </p:cTn>
                                        <p:tgtEl>
                                          <p:spTgt spid="51"/>
                                        </p:tgtEl>
                                        <p:attrNameLst>
                                          <p:attrName>style.visibility</p:attrName>
                                        </p:attrNameLst>
                                      </p:cBhvr>
                                      <p:to>
                                        <p:strVal val="hidden"/>
                                      </p:to>
                                    </p:set>
                                  </p:childTnLst>
                                </p:cTn>
                              </p:par>
                              <p:par>
                                <p:cTn id="160" presetID="31" presetClass="exit" presetSubtype="0" fill="hold" grpId="0" nodeType="withEffect">
                                  <p:stCondLst>
                                    <p:cond delay="250"/>
                                  </p:stCondLst>
                                  <p:childTnLst>
                                    <p:anim calcmode="lin" valueType="num">
                                      <p:cBhvr>
                                        <p:cTn id="161" dur="1000"/>
                                        <p:tgtEl>
                                          <p:spTgt spid="57"/>
                                        </p:tgtEl>
                                        <p:attrNameLst>
                                          <p:attrName>ppt_w</p:attrName>
                                        </p:attrNameLst>
                                      </p:cBhvr>
                                      <p:tavLst>
                                        <p:tav tm="0">
                                          <p:val>
                                            <p:strVal val="ppt_w"/>
                                          </p:val>
                                        </p:tav>
                                        <p:tav tm="100000">
                                          <p:val>
                                            <p:fltVal val="0"/>
                                          </p:val>
                                        </p:tav>
                                      </p:tavLst>
                                    </p:anim>
                                    <p:anim calcmode="lin" valueType="num">
                                      <p:cBhvr>
                                        <p:cTn id="162" dur="1000"/>
                                        <p:tgtEl>
                                          <p:spTgt spid="57"/>
                                        </p:tgtEl>
                                        <p:attrNameLst>
                                          <p:attrName>ppt_h</p:attrName>
                                        </p:attrNameLst>
                                      </p:cBhvr>
                                      <p:tavLst>
                                        <p:tav tm="0">
                                          <p:val>
                                            <p:strVal val="ppt_h"/>
                                          </p:val>
                                        </p:tav>
                                        <p:tav tm="100000">
                                          <p:val>
                                            <p:fltVal val="0"/>
                                          </p:val>
                                        </p:tav>
                                      </p:tavLst>
                                    </p:anim>
                                    <p:anim calcmode="lin" valueType="num">
                                      <p:cBhvr>
                                        <p:cTn id="163" dur="1000"/>
                                        <p:tgtEl>
                                          <p:spTgt spid="57"/>
                                        </p:tgtEl>
                                        <p:attrNameLst>
                                          <p:attrName>style.rotation</p:attrName>
                                        </p:attrNameLst>
                                      </p:cBhvr>
                                      <p:tavLst>
                                        <p:tav tm="0">
                                          <p:val>
                                            <p:fltVal val="0"/>
                                          </p:val>
                                        </p:tav>
                                        <p:tav tm="100000">
                                          <p:val>
                                            <p:fltVal val="90"/>
                                          </p:val>
                                        </p:tav>
                                      </p:tavLst>
                                    </p:anim>
                                    <p:animEffect transition="out" filter="fade">
                                      <p:cBhvr>
                                        <p:cTn id="164" dur="1000"/>
                                        <p:tgtEl>
                                          <p:spTgt spid="57"/>
                                        </p:tgtEl>
                                      </p:cBhvr>
                                    </p:animEffect>
                                    <p:set>
                                      <p:cBhvr>
                                        <p:cTn id="165" dur="1" fill="hold">
                                          <p:stCondLst>
                                            <p:cond delay="999"/>
                                          </p:stCondLst>
                                        </p:cTn>
                                        <p:tgtEl>
                                          <p:spTgt spid="57"/>
                                        </p:tgtEl>
                                        <p:attrNameLst>
                                          <p:attrName>style.visibility</p:attrName>
                                        </p:attrNameLst>
                                      </p:cBhvr>
                                      <p:to>
                                        <p:strVal val="hidden"/>
                                      </p:to>
                                    </p:set>
                                  </p:childTnLst>
                                </p:cTn>
                              </p:par>
                              <p:par>
                                <p:cTn id="166" presetID="31" presetClass="exit" presetSubtype="0" fill="hold" nodeType="withEffect">
                                  <p:stCondLst>
                                    <p:cond delay="250"/>
                                  </p:stCondLst>
                                  <p:childTnLst>
                                    <p:anim calcmode="lin" valueType="num">
                                      <p:cBhvr>
                                        <p:cTn id="167" dur="1000"/>
                                        <p:tgtEl>
                                          <p:spTgt spid="59"/>
                                        </p:tgtEl>
                                        <p:attrNameLst>
                                          <p:attrName>ppt_w</p:attrName>
                                        </p:attrNameLst>
                                      </p:cBhvr>
                                      <p:tavLst>
                                        <p:tav tm="0">
                                          <p:val>
                                            <p:strVal val="ppt_w"/>
                                          </p:val>
                                        </p:tav>
                                        <p:tav tm="100000">
                                          <p:val>
                                            <p:fltVal val="0"/>
                                          </p:val>
                                        </p:tav>
                                      </p:tavLst>
                                    </p:anim>
                                    <p:anim calcmode="lin" valueType="num">
                                      <p:cBhvr>
                                        <p:cTn id="168" dur="1000"/>
                                        <p:tgtEl>
                                          <p:spTgt spid="59"/>
                                        </p:tgtEl>
                                        <p:attrNameLst>
                                          <p:attrName>ppt_h</p:attrName>
                                        </p:attrNameLst>
                                      </p:cBhvr>
                                      <p:tavLst>
                                        <p:tav tm="0">
                                          <p:val>
                                            <p:strVal val="ppt_h"/>
                                          </p:val>
                                        </p:tav>
                                        <p:tav tm="100000">
                                          <p:val>
                                            <p:fltVal val="0"/>
                                          </p:val>
                                        </p:tav>
                                      </p:tavLst>
                                    </p:anim>
                                    <p:anim calcmode="lin" valueType="num">
                                      <p:cBhvr>
                                        <p:cTn id="169" dur="1000"/>
                                        <p:tgtEl>
                                          <p:spTgt spid="59"/>
                                        </p:tgtEl>
                                        <p:attrNameLst>
                                          <p:attrName>style.rotation</p:attrName>
                                        </p:attrNameLst>
                                      </p:cBhvr>
                                      <p:tavLst>
                                        <p:tav tm="0">
                                          <p:val>
                                            <p:fltVal val="0"/>
                                          </p:val>
                                        </p:tav>
                                        <p:tav tm="100000">
                                          <p:val>
                                            <p:fltVal val="90"/>
                                          </p:val>
                                        </p:tav>
                                      </p:tavLst>
                                    </p:anim>
                                    <p:animEffect transition="out" filter="fade">
                                      <p:cBhvr>
                                        <p:cTn id="170" dur="1000"/>
                                        <p:tgtEl>
                                          <p:spTgt spid="59"/>
                                        </p:tgtEl>
                                      </p:cBhvr>
                                    </p:animEffect>
                                    <p:set>
                                      <p:cBhvr>
                                        <p:cTn id="171" dur="1" fill="hold">
                                          <p:stCondLst>
                                            <p:cond delay="999"/>
                                          </p:stCondLst>
                                        </p:cTn>
                                        <p:tgtEl>
                                          <p:spTgt spid="59"/>
                                        </p:tgtEl>
                                        <p:attrNameLst>
                                          <p:attrName>style.visibility</p:attrName>
                                        </p:attrNameLst>
                                      </p:cBhvr>
                                      <p:to>
                                        <p:strVal val="hidden"/>
                                      </p:to>
                                    </p:set>
                                  </p:childTnLst>
                                </p:cTn>
                              </p:par>
                              <p:par>
                                <p:cTn id="172" presetID="31" presetClass="exit" presetSubtype="0" fill="hold" nodeType="withEffect">
                                  <p:stCondLst>
                                    <p:cond delay="250"/>
                                  </p:stCondLst>
                                  <p:childTnLst>
                                    <p:anim calcmode="lin" valueType="num">
                                      <p:cBhvr>
                                        <p:cTn id="173" dur="1000"/>
                                        <p:tgtEl>
                                          <p:spTgt spid="66"/>
                                        </p:tgtEl>
                                        <p:attrNameLst>
                                          <p:attrName>ppt_w</p:attrName>
                                        </p:attrNameLst>
                                      </p:cBhvr>
                                      <p:tavLst>
                                        <p:tav tm="0">
                                          <p:val>
                                            <p:strVal val="ppt_w"/>
                                          </p:val>
                                        </p:tav>
                                        <p:tav tm="100000">
                                          <p:val>
                                            <p:fltVal val="0"/>
                                          </p:val>
                                        </p:tav>
                                      </p:tavLst>
                                    </p:anim>
                                    <p:anim calcmode="lin" valueType="num">
                                      <p:cBhvr>
                                        <p:cTn id="174" dur="1000"/>
                                        <p:tgtEl>
                                          <p:spTgt spid="66"/>
                                        </p:tgtEl>
                                        <p:attrNameLst>
                                          <p:attrName>ppt_h</p:attrName>
                                        </p:attrNameLst>
                                      </p:cBhvr>
                                      <p:tavLst>
                                        <p:tav tm="0">
                                          <p:val>
                                            <p:strVal val="ppt_h"/>
                                          </p:val>
                                        </p:tav>
                                        <p:tav tm="100000">
                                          <p:val>
                                            <p:fltVal val="0"/>
                                          </p:val>
                                        </p:tav>
                                      </p:tavLst>
                                    </p:anim>
                                    <p:anim calcmode="lin" valueType="num">
                                      <p:cBhvr>
                                        <p:cTn id="175" dur="1000"/>
                                        <p:tgtEl>
                                          <p:spTgt spid="66"/>
                                        </p:tgtEl>
                                        <p:attrNameLst>
                                          <p:attrName>style.rotation</p:attrName>
                                        </p:attrNameLst>
                                      </p:cBhvr>
                                      <p:tavLst>
                                        <p:tav tm="0">
                                          <p:val>
                                            <p:fltVal val="0"/>
                                          </p:val>
                                        </p:tav>
                                        <p:tav tm="100000">
                                          <p:val>
                                            <p:fltVal val="90"/>
                                          </p:val>
                                        </p:tav>
                                      </p:tavLst>
                                    </p:anim>
                                    <p:animEffect transition="out" filter="fade">
                                      <p:cBhvr>
                                        <p:cTn id="176" dur="1000"/>
                                        <p:tgtEl>
                                          <p:spTgt spid="66"/>
                                        </p:tgtEl>
                                      </p:cBhvr>
                                    </p:animEffect>
                                    <p:set>
                                      <p:cBhvr>
                                        <p:cTn id="177" dur="1" fill="hold">
                                          <p:stCondLst>
                                            <p:cond delay="999"/>
                                          </p:stCondLst>
                                        </p:cTn>
                                        <p:tgtEl>
                                          <p:spTgt spid="66"/>
                                        </p:tgtEl>
                                        <p:attrNameLst>
                                          <p:attrName>style.visibility</p:attrName>
                                        </p:attrNameLst>
                                      </p:cBhvr>
                                      <p:to>
                                        <p:strVal val="hidden"/>
                                      </p:to>
                                    </p:set>
                                  </p:childTnLst>
                                </p:cTn>
                              </p:par>
                              <p:par>
                                <p:cTn id="178" presetID="31" presetClass="exit" presetSubtype="0" fill="hold" grpId="0" nodeType="withEffect">
                                  <p:stCondLst>
                                    <p:cond delay="250"/>
                                  </p:stCondLst>
                                  <p:childTnLst>
                                    <p:anim calcmode="lin" valueType="num">
                                      <p:cBhvr>
                                        <p:cTn id="179" dur="1000"/>
                                        <p:tgtEl>
                                          <p:spTgt spid="82"/>
                                        </p:tgtEl>
                                        <p:attrNameLst>
                                          <p:attrName>ppt_w</p:attrName>
                                        </p:attrNameLst>
                                      </p:cBhvr>
                                      <p:tavLst>
                                        <p:tav tm="0">
                                          <p:val>
                                            <p:strVal val="ppt_w"/>
                                          </p:val>
                                        </p:tav>
                                        <p:tav tm="100000">
                                          <p:val>
                                            <p:fltVal val="0"/>
                                          </p:val>
                                        </p:tav>
                                      </p:tavLst>
                                    </p:anim>
                                    <p:anim calcmode="lin" valueType="num">
                                      <p:cBhvr>
                                        <p:cTn id="180" dur="1000"/>
                                        <p:tgtEl>
                                          <p:spTgt spid="82"/>
                                        </p:tgtEl>
                                        <p:attrNameLst>
                                          <p:attrName>ppt_h</p:attrName>
                                        </p:attrNameLst>
                                      </p:cBhvr>
                                      <p:tavLst>
                                        <p:tav tm="0">
                                          <p:val>
                                            <p:strVal val="ppt_h"/>
                                          </p:val>
                                        </p:tav>
                                        <p:tav tm="100000">
                                          <p:val>
                                            <p:fltVal val="0"/>
                                          </p:val>
                                        </p:tav>
                                      </p:tavLst>
                                    </p:anim>
                                    <p:anim calcmode="lin" valueType="num">
                                      <p:cBhvr>
                                        <p:cTn id="181" dur="1000"/>
                                        <p:tgtEl>
                                          <p:spTgt spid="82"/>
                                        </p:tgtEl>
                                        <p:attrNameLst>
                                          <p:attrName>style.rotation</p:attrName>
                                        </p:attrNameLst>
                                      </p:cBhvr>
                                      <p:tavLst>
                                        <p:tav tm="0">
                                          <p:val>
                                            <p:fltVal val="0"/>
                                          </p:val>
                                        </p:tav>
                                        <p:tav tm="100000">
                                          <p:val>
                                            <p:fltVal val="90"/>
                                          </p:val>
                                        </p:tav>
                                      </p:tavLst>
                                    </p:anim>
                                    <p:animEffect transition="out" filter="fade">
                                      <p:cBhvr>
                                        <p:cTn id="182" dur="1000"/>
                                        <p:tgtEl>
                                          <p:spTgt spid="82"/>
                                        </p:tgtEl>
                                      </p:cBhvr>
                                    </p:animEffect>
                                    <p:set>
                                      <p:cBhvr>
                                        <p:cTn id="183" dur="1" fill="hold">
                                          <p:stCondLst>
                                            <p:cond delay="999"/>
                                          </p:stCondLst>
                                        </p:cTn>
                                        <p:tgtEl>
                                          <p:spTgt spid="82"/>
                                        </p:tgtEl>
                                        <p:attrNameLst>
                                          <p:attrName>style.visibility</p:attrName>
                                        </p:attrNameLst>
                                      </p:cBhvr>
                                      <p:to>
                                        <p:strVal val="hidden"/>
                                      </p:to>
                                    </p:set>
                                  </p:childTnLst>
                                </p:cTn>
                              </p:par>
                              <p:par>
                                <p:cTn id="184" presetID="31" presetClass="exit" presetSubtype="0" fill="hold" grpId="0" nodeType="withEffect">
                                  <p:stCondLst>
                                    <p:cond delay="250"/>
                                  </p:stCondLst>
                                  <p:childTnLst>
                                    <p:anim calcmode="lin" valueType="num">
                                      <p:cBhvr>
                                        <p:cTn id="185" dur="1000"/>
                                        <p:tgtEl>
                                          <p:spTgt spid="84"/>
                                        </p:tgtEl>
                                        <p:attrNameLst>
                                          <p:attrName>ppt_w</p:attrName>
                                        </p:attrNameLst>
                                      </p:cBhvr>
                                      <p:tavLst>
                                        <p:tav tm="0">
                                          <p:val>
                                            <p:strVal val="ppt_w"/>
                                          </p:val>
                                        </p:tav>
                                        <p:tav tm="100000">
                                          <p:val>
                                            <p:fltVal val="0"/>
                                          </p:val>
                                        </p:tav>
                                      </p:tavLst>
                                    </p:anim>
                                    <p:anim calcmode="lin" valueType="num">
                                      <p:cBhvr>
                                        <p:cTn id="186" dur="1000"/>
                                        <p:tgtEl>
                                          <p:spTgt spid="84"/>
                                        </p:tgtEl>
                                        <p:attrNameLst>
                                          <p:attrName>ppt_h</p:attrName>
                                        </p:attrNameLst>
                                      </p:cBhvr>
                                      <p:tavLst>
                                        <p:tav tm="0">
                                          <p:val>
                                            <p:strVal val="ppt_h"/>
                                          </p:val>
                                        </p:tav>
                                        <p:tav tm="100000">
                                          <p:val>
                                            <p:fltVal val="0"/>
                                          </p:val>
                                        </p:tav>
                                      </p:tavLst>
                                    </p:anim>
                                    <p:anim calcmode="lin" valueType="num">
                                      <p:cBhvr>
                                        <p:cTn id="187" dur="1000"/>
                                        <p:tgtEl>
                                          <p:spTgt spid="84"/>
                                        </p:tgtEl>
                                        <p:attrNameLst>
                                          <p:attrName>style.rotation</p:attrName>
                                        </p:attrNameLst>
                                      </p:cBhvr>
                                      <p:tavLst>
                                        <p:tav tm="0">
                                          <p:val>
                                            <p:fltVal val="0"/>
                                          </p:val>
                                        </p:tav>
                                        <p:tav tm="100000">
                                          <p:val>
                                            <p:fltVal val="90"/>
                                          </p:val>
                                        </p:tav>
                                      </p:tavLst>
                                    </p:anim>
                                    <p:animEffect transition="out" filter="fade">
                                      <p:cBhvr>
                                        <p:cTn id="188" dur="1000"/>
                                        <p:tgtEl>
                                          <p:spTgt spid="84"/>
                                        </p:tgtEl>
                                      </p:cBhvr>
                                    </p:animEffect>
                                    <p:set>
                                      <p:cBhvr>
                                        <p:cTn id="189" dur="1" fill="hold">
                                          <p:stCondLst>
                                            <p:cond delay="999"/>
                                          </p:stCondLst>
                                        </p:cTn>
                                        <p:tgtEl>
                                          <p:spTgt spid="84"/>
                                        </p:tgtEl>
                                        <p:attrNameLst>
                                          <p:attrName>style.visibility</p:attrName>
                                        </p:attrNameLst>
                                      </p:cBhvr>
                                      <p:to>
                                        <p:strVal val="hidden"/>
                                      </p:to>
                                    </p:set>
                                  </p:childTnLst>
                                </p:cTn>
                              </p:par>
                              <p:par>
                                <p:cTn id="190" presetID="26" presetClass="exit" presetSubtype="0" fill="hold" grpId="1" nodeType="withEffect">
                                  <p:stCondLst>
                                    <p:cond delay="250"/>
                                  </p:stCondLst>
                                  <p:childTnLst>
                                    <p:animEffect transition="out" filter="wipe(down)">
                                      <p:cBhvr>
                                        <p:cTn id="191" dur="180" accel="50000">
                                          <p:stCondLst>
                                            <p:cond delay="1820"/>
                                          </p:stCondLst>
                                        </p:cTn>
                                        <p:tgtEl>
                                          <p:spTgt spid="51"/>
                                        </p:tgtEl>
                                      </p:cBhvr>
                                    </p:animEffect>
                                    <p:anim calcmode="lin" valueType="num">
                                      <p:cBhvr>
                                        <p:cTn id="192" dur="1822" tmFilter="0,0; 0.14,0.31; 0.43,0.73; 0.71,0.91; 1.0,1.0">
                                          <p:stCondLst>
                                            <p:cond delay="0"/>
                                          </p:stCondLst>
                                        </p:cTn>
                                        <p:tgtEl>
                                          <p:spTgt spid="51"/>
                                        </p:tgtEl>
                                        <p:attrNameLst>
                                          <p:attrName>ppt_x</p:attrName>
                                        </p:attrNameLst>
                                      </p:cBhvr>
                                      <p:tavLst>
                                        <p:tav tm="0">
                                          <p:val>
                                            <p:strVal val="ppt_x"/>
                                          </p:val>
                                        </p:tav>
                                        <p:tav tm="100000">
                                          <p:val>
                                            <p:strVal val="#ppt_x+0.25"/>
                                          </p:val>
                                        </p:tav>
                                      </p:tavLst>
                                    </p:anim>
                                    <p:anim calcmode="lin" valueType="num">
                                      <p:cBhvr>
                                        <p:cTn id="193" dur="178">
                                          <p:stCondLst>
                                            <p:cond delay="1822"/>
                                          </p:stCondLst>
                                        </p:cTn>
                                        <p:tgtEl>
                                          <p:spTgt spid="51"/>
                                        </p:tgtEl>
                                        <p:attrNameLst>
                                          <p:attrName>ppt_x</p:attrName>
                                        </p:attrNameLst>
                                      </p:cBhvr>
                                      <p:tavLst>
                                        <p:tav tm="0">
                                          <p:val>
                                            <p:strVal val="ppt_x"/>
                                          </p:val>
                                        </p:tav>
                                        <p:tav tm="100000">
                                          <p:val>
                                            <p:strVal val="ppt_x"/>
                                          </p:val>
                                        </p:tav>
                                      </p:tavLst>
                                    </p:anim>
                                    <p:anim calcmode="lin" valueType="num">
                                      <p:cBhvr>
                                        <p:cTn id="194" dur="664" tmFilter="0.0,0.0;0.25,0.07;0.50,0.2;0.75,0.467;1.0,1.0">
                                          <p:stCondLst>
                                            <p:cond delay="0"/>
                                          </p:stCondLst>
                                        </p:cTn>
                                        <p:tgtEl>
                                          <p:spTgt spid="5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95" dur="664" tmFilter="0, 0; 0.125,0.2665; 0.25,0.4; 0.375,0.465; 0.5,0.5;  0.625,0.535; 0.75,0.6; 0.875,0.7335; 1,1">
                                          <p:stCondLst>
                                            <p:cond delay="664"/>
                                          </p:stCondLst>
                                        </p:cTn>
                                        <p:tgtEl>
                                          <p:spTgt spid="5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96" dur="332" tmFilter="0, 0; 0.125,0.2665; 0.25,0.4; 0.375,0.465; 0.5,0.5;  0.625,0.535; 0.75,0.6; 0.875,0.7335; 1,1">
                                          <p:stCondLst>
                                            <p:cond delay="1324"/>
                                          </p:stCondLst>
                                        </p:cTn>
                                        <p:tgtEl>
                                          <p:spTgt spid="5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97" dur="164" tmFilter="0, 0; 0.125,0.2665; 0.25,0.4; 0.375,0.465; 0.5,0.5;  0.625,0.535; 0.75,0.6; 0.875,0.7335; 1,1">
                                          <p:stCondLst>
                                            <p:cond delay="1656"/>
                                          </p:stCondLst>
                                        </p:cTn>
                                        <p:tgtEl>
                                          <p:spTgt spid="5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8" dur="180" accel="50000">
                                          <p:stCondLst>
                                            <p:cond delay="1820"/>
                                          </p:stCondLst>
                                        </p:cTn>
                                        <p:tgtEl>
                                          <p:spTgt spid="51"/>
                                        </p:tgtEl>
                                        <p:attrNameLst>
                                          <p:attrName>ppt_y</p:attrName>
                                        </p:attrNameLst>
                                      </p:cBhvr>
                                      <p:tavLst>
                                        <p:tav tm="0">
                                          <p:val>
                                            <p:strVal val="ppt_y"/>
                                          </p:val>
                                        </p:tav>
                                        <p:tav tm="100000">
                                          <p:val>
                                            <p:strVal val="ppt_y+ppt_h"/>
                                          </p:val>
                                        </p:tav>
                                      </p:tavLst>
                                    </p:anim>
                                    <p:animScale>
                                      <p:cBhvr>
                                        <p:cTn id="199" dur="26">
                                          <p:stCondLst>
                                            <p:cond delay="620"/>
                                          </p:stCondLst>
                                        </p:cTn>
                                        <p:tgtEl>
                                          <p:spTgt spid="51"/>
                                        </p:tgtEl>
                                      </p:cBhvr>
                                      <p:to x="100000" y="60000"/>
                                    </p:animScale>
                                    <p:animScale>
                                      <p:cBhvr>
                                        <p:cTn id="200" dur="166" decel="50000">
                                          <p:stCondLst>
                                            <p:cond delay="646"/>
                                          </p:stCondLst>
                                        </p:cTn>
                                        <p:tgtEl>
                                          <p:spTgt spid="51"/>
                                        </p:tgtEl>
                                      </p:cBhvr>
                                      <p:to x="100000" y="100000"/>
                                    </p:animScale>
                                    <p:animScale>
                                      <p:cBhvr>
                                        <p:cTn id="201" dur="26">
                                          <p:stCondLst>
                                            <p:cond delay="1312"/>
                                          </p:stCondLst>
                                        </p:cTn>
                                        <p:tgtEl>
                                          <p:spTgt spid="51"/>
                                        </p:tgtEl>
                                      </p:cBhvr>
                                      <p:to x="100000" y="80000"/>
                                    </p:animScale>
                                    <p:animScale>
                                      <p:cBhvr>
                                        <p:cTn id="202" dur="166" decel="50000">
                                          <p:stCondLst>
                                            <p:cond delay="1338"/>
                                          </p:stCondLst>
                                        </p:cTn>
                                        <p:tgtEl>
                                          <p:spTgt spid="51"/>
                                        </p:tgtEl>
                                      </p:cBhvr>
                                      <p:to x="100000" y="100000"/>
                                    </p:animScale>
                                    <p:animScale>
                                      <p:cBhvr>
                                        <p:cTn id="203" dur="26">
                                          <p:stCondLst>
                                            <p:cond delay="1642"/>
                                          </p:stCondLst>
                                        </p:cTn>
                                        <p:tgtEl>
                                          <p:spTgt spid="51"/>
                                        </p:tgtEl>
                                      </p:cBhvr>
                                      <p:to x="100000" y="90000"/>
                                    </p:animScale>
                                    <p:animScale>
                                      <p:cBhvr>
                                        <p:cTn id="204" dur="166" decel="50000">
                                          <p:stCondLst>
                                            <p:cond delay="1668"/>
                                          </p:stCondLst>
                                        </p:cTn>
                                        <p:tgtEl>
                                          <p:spTgt spid="51"/>
                                        </p:tgtEl>
                                      </p:cBhvr>
                                      <p:to x="100000" y="100000"/>
                                    </p:animScale>
                                    <p:animScale>
                                      <p:cBhvr>
                                        <p:cTn id="205" dur="26">
                                          <p:stCondLst>
                                            <p:cond delay="1808"/>
                                          </p:stCondLst>
                                        </p:cTn>
                                        <p:tgtEl>
                                          <p:spTgt spid="51"/>
                                        </p:tgtEl>
                                      </p:cBhvr>
                                      <p:to x="100000" y="95000"/>
                                    </p:animScale>
                                    <p:animScale>
                                      <p:cBhvr>
                                        <p:cTn id="206" dur="166" decel="50000">
                                          <p:stCondLst>
                                            <p:cond delay="1834"/>
                                          </p:stCondLst>
                                        </p:cTn>
                                        <p:tgtEl>
                                          <p:spTgt spid="51"/>
                                        </p:tgtEl>
                                      </p:cBhvr>
                                      <p:to x="100000" y="100000"/>
                                    </p:animScale>
                                    <p:set>
                                      <p:cBhvr>
                                        <p:cTn id="207" dur="1" fill="hold">
                                          <p:stCondLst>
                                            <p:cond delay="1999"/>
                                          </p:stCondLst>
                                        </p:cTn>
                                        <p:tgtEl>
                                          <p:spTgt spid="51"/>
                                        </p:tgtEl>
                                        <p:attrNameLst>
                                          <p:attrName>style.visibility</p:attrName>
                                        </p:attrNameLst>
                                      </p:cBhvr>
                                      <p:to>
                                        <p:strVal val="hidden"/>
                                      </p:to>
                                    </p:set>
                                  </p:childTnLst>
                                </p:cTn>
                              </p:par>
                              <p:par>
                                <p:cTn id="208" presetID="26" presetClass="exit" presetSubtype="0" fill="hold" grpId="1" nodeType="withEffect">
                                  <p:stCondLst>
                                    <p:cond delay="250"/>
                                  </p:stCondLst>
                                  <p:childTnLst>
                                    <p:animEffect transition="out" filter="wipe(down)">
                                      <p:cBhvr>
                                        <p:cTn id="209" dur="180" accel="50000">
                                          <p:stCondLst>
                                            <p:cond delay="1820"/>
                                          </p:stCondLst>
                                        </p:cTn>
                                        <p:tgtEl>
                                          <p:spTgt spid="57"/>
                                        </p:tgtEl>
                                      </p:cBhvr>
                                    </p:animEffect>
                                    <p:anim calcmode="lin" valueType="num">
                                      <p:cBhvr>
                                        <p:cTn id="210" dur="1822" tmFilter="0,0; 0.14,0.31; 0.43,0.73; 0.71,0.91; 1.0,1.0">
                                          <p:stCondLst>
                                            <p:cond delay="0"/>
                                          </p:stCondLst>
                                        </p:cTn>
                                        <p:tgtEl>
                                          <p:spTgt spid="57"/>
                                        </p:tgtEl>
                                        <p:attrNameLst>
                                          <p:attrName>ppt_x</p:attrName>
                                        </p:attrNameLst>
                                      </p:cBhvr>
                                      <p:tavLst>
                                        <p:tav tm="0">
                                          <p:val>
                                            <p:strVal val="ppt_x"/>
                                          </p:val>
                                        </p:tav>
                                        <p:tav tm="100000">
                                          <p:val>
                                            <p:strVal val="#ppt_x+0.25"/>
                                          </p:val>
                                        </p:tav>
                                      </p:tavLst>
                                    </p:anim>
                                    <p:anim calcmode="lin" valueType="num">
                                      <p:cBhvr>
                                        <p:cTn id="211" dur="178">
                                          <p:stCondLst>
                                            <p:cond delay="1822"/>
                                          </p:stCondLst>
                                        </p:cTn>
                                        <p:tgtEl>
                                          <p:spTgt spid="57"/>
                                        </p:tgtEl>
                                        <p:attrNameLst>
                                          <p:attrName>ppt_x</p:attrName>
                                        </p:attrNameLst>
                                      </p:cBhvr>
                                      <p:tavLst>
                                        <p:tav tm="0">
                                          <p:val>
                                            <p:strVal val="ppt_x"/>
                                          </p:val>
                                        </p:tav>
                                        <p:tav tm="100000">
                                          <p:val>
                                            <p:strVal val="ppt_x"/>
                                          </p:val>
                                        </p:tav>
                                      </p:tavLst>
                                    </p:anim>
                                    <p:anim calcmode="lin" valueType="num">
                                      <p:cBhvr>
                                        <p:cTn id="212" dur="664" tmFilter="0.0,0.0;0.25,0.07;0.50,0.2;0.75,0.467;1.0,1.0">
                                          <p:stCondLst>
                                            <p:cond delay="0"/>
                                          </p:stCondLst>
                                        </p:cTn>
                                        <p:tgtEl>
                                          <p:spTgt spid="5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13" dur="664" tmFilter="0, 0; 0.125,0.2665; 0.25,0.4; 0.375,0.465; 0.5,0.5;  0.625,0.535; 0.75,0.6; 0.875,0.7335; 1,1">
                                          <p:stCondLst>
                                            <p:cond delay="664"/>
                                          </p:stCondLst>
                                        </p:cTn>
                                        <p:tgtEl>
                                          <p:spTgt spid="5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14" dur="332" tmFilter="0, 0; 0.125,0.2665; 0.25,0.4; 0.375,0.465; 0.5,0.5;  0.625,0.535; 0.75,0.6; 0.875,0.7335; 1,1">
                                          <p:stCondLst>
                                            <p:cond delay="1324"/>
                                          </p:stCondLst>
                                        </p:cTn>
                                        <p:tgtEl>
                                          <p:spTgt spid="5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15" dur="164" tmFilter="0, 0; 0.125,0.2665; 0.25,0.4; 0.375,0.465; 0.5,0.5;  0.625,0.535; 0.75,0.6; 0.875,0.7335; 1,1">
                                          <p:stCondLst>
                                            <p:cond delay="1656"/>
                                          </p:stCondLst>
                                        </p:cTn>
                                        <p:tgtEl>
                                          <p:spTgt spid="5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16" dur="180" accel="50000">
                                          <p:stCondLst>
                                            <p:cond delay="1820"/>
                                          </p:stCondLst>
                                        </p:cTn>
                                        <p:tgtEl>
                                          <p:spTgt spid="57"/>
                                        </p:tgtEl>
                                        <p:attrNameLst>
                                          <p:attrName>ppt_y</p:attrName>
                                        </p:attrNameLst>
                                      </p:cBhvr>
                                      <p:tavLst>
                                        <p:tav tm="0">
                                          <p:val>
                                            <p:strVal val="ppt_y"/>
                                          </p:val>
                                        </p:tav>
                                        <p:tav tm="100000">
                                          <p:val>
                                            <p:strVal val="ppt_y+ppt_h"/>
                                          </p:val>
                                        </p:tav>
                                      </p:tavLst>
                                    </p:anim>
                                    <p:animScale>
                                      <p:cBhvr>
                                        <p:cTn id="217" dur="26">
                                          <p:stCondLst>
                                            <p:cond delay="620"/>
                                          </p:stCondLst>
                                        </p:cTn>
                                        <p:tgtEl>
                                          <p:spTgt spid="57"/>
                                        </p:tgtEl>
                                      </p:cBhvr>
                                      <p:to x="100000" y="60000"/>
                                    </p:animScale>
                                    <p:animScale>
                                      <p:cBhvr>
                                        <p:cTn id="218" dur="166" decel="50000">
                                          <p:stCondLst>
                                            <p:cond delay="646"/>
                                          </p:stCondLst>
                                        </p:cTn>
                                        <p:tgtEl>
                                          <p:spTgt spid="57"/>
                                        </p:tgtEl>
                                      </p:cBhvr>
                                      <p:to x="100000" y="100000"/>
                                    </p:animScale>
                                    <p:animScale>
                                      <p:cBhvr>
                                        <p:cTn id="219" dur="26">
                                          <p:stCondLst>
                                            <p:cond delay="1312"/>
                                          </p:stCondLst>
                                        </p:cTn>
                                        <p:tgtEl>
                                          <p:spTgt spid="57"/>
                                        </p:tgtEl>
                                      </p:cBhvr>
                                      <p:to x="100000" y="80000"/>
                                    </p:animScale>
                                    <p:animScale>
                                      <p:cBhvr>
                                        <p:cTn id="220" dur="166" decel="50000">
                                          <p:stCondLst>
                                            <p:cond delay="1338"/>
                                          </p:stCondLst>
                                        </p:cTn>
                                        <p:tgtEl>
                                          <p:spTgt spid="57"/>
                                        </p:tgtEl>
                                      </p:cBhvr>
                                      <p:to x="100000" y="100000"/>
                                    </p:animScale>
                                    <p:animScale>
                                      <p:cBhvr>
                                        <p:cTn id="221" dur="26">
                                          <p:stCondLst>
                                            <p:cond delay="1642"/>
                                          </p:stCondLst>
                                        </p:cTn>
                                        <p:tgtEl>
                                          <p:spTgt spid="57"/>
                                        </p:tgtEl>
                                      </p:cBhvr>
                                      <p:to x="100000" y="90000"/>
                                    </p:animScale>
                                    <p:animScale>
                                      <p:cBhvr>
                                        <p:cTn id="222" dur="166" decel="50000">
                                          <p:stCondLst>
                                            <p:cond delay="1668"/>
                                          </p:stCondLst>
                                        </p:cTn>
                                        <p:tgtEl>
                                          <p:spTgt spid="57"/>
                                        </p:tgtEl>
                                      </p:cBhvr>
                                      <p:to x="100000" y="100000"/>
                                    </p:animScale>
                                    <p:animScale>
                                      <p:cBhvr>
                                        <p:cTn id="223" dur="26">
                                          <p:stCondLst>
                                            <p:cond delay="1808"/>
                                          </p:stCondLst>
                                        </p:cTn>
                                        <p:tgtEl>
                                          <p:spTgt spid="57"/>
                                        </p:tgtEl>
                                      </p:cBhvr>
                                      <p:to x="100000" y="95000"/>
                                    </p:animScale>
                                    <p:animScale>
                                      <p:cBhvr>
                                        <p:cTn id="224" dur="166" decel="50000">
                                          <p:stCondLst>
                                            <p:cond delay="1834"/>
                                          </p:stCondLst>
                                        </p:cTn>
                                        <p:tgtEl>
                                          <p:spTgt spid="57"/>
                                        </p:tgtEl>
                                      </p:cBhvr>
                                      <p:to x="100000" y="100000"/>
                                    </p:animScale>
                                    <p:set>
                                      <p:cBhvr>
                                        <p:cTn id="225" dur="1" fill="hold">
                                          <p:stCondLst>
                                            <p:cond delay="1999"/>
                                          </p:stCondLst>
                                        </p:cTn>
                                        <p:tgtEl>
                                          <p:spTgt spid="57"/>
                                        </p:tgtEl>
                                        <p:attrNameLst>
                                          <p:attrName>style.visibility</p:attrName>
                                        </p:attrNameLst>
                                      </p:cBhvr>
                                      <p:to>
                                        <p:strVal val="hidden"/>
                                      </p:to>
                                    </p:set>
                                  </p:childTnLst>
                                </p:cTn>
                              </p:par>
                              <p:par>
                                <p:cTn id="226" presetID="26" presetClass="exit" presetSubtype="0" fill="hold" nodeType="withEffect">
                                  <p:stCondLst>
                                    <p:cond delay="250"/>
                                  </p:stCondLst>
                                  <p:childTnLst>
                                    <p:animEffect transition="out" filter="wipe(down)">
                                      <p:cBhvr>
                                        <p:cTn id="227" dur="180" accel="50000">
                                          <p:stCondLst>
                                            <p:cond delay="1820"/>
                                          </p:stCondLst>
                                        </p:cTn>
                                        <p:tgtEl>
                                          <p:spTgt spid="59"/>
                                        </p:tgtEl>
                                      </p:cBhvr>
                                    </p:animEffect>
                                    <p:anim calcmode="lin" valueType="num">
                                      <p:cBhvr>
                                        <p:cTn id="228" dur="1822" tmFilter="0,0; 0.14,0.31; 0.43,0.73; 0.71,0.91; 1.0,1.0">
                                          <p:stCondLst>
                                            <p:cond delay="0"/>
                                          </p:stCondLst>
                                        </p:cTn>
                                        <p:tgtEl>
                                          <p:spTgt spid="59"/>
                                        </p:tgtEl>
                                        <p:attrNameLst>
                                          <p:attrName>ppt_x</p:attrName>
                                        </p:attrNameLst>
                                      </p:cBhvr>
                                      <p:tavLst>
                                        <p:tav tm="0">
                                          <p:val>
                                            <p:strVal val="ppt_x"/>
                                          </p:val>
                                        </p:tav>
                                        <p:tav tm="100000">
                                          <p:val>
                                            <p:strVal val="#ppt_x+0.25"/>
                                          </p:val>
                                        </p:tav>
                                      </p:tavLst>
                                    </p:anim>
                                    <p:anim calcmode="lin" valueType="num">
                                      <p:cBhvr>
                                        <p:cTn id="229" dur="178">
                                          <p:stCondLst>
                                            <p:cond delay="1822"/>
                                          </p:stCondLst>
                                        </p:cTn>
                                        <p:tgtEl>
                                          <p:spTgt spid="59"/>
                                        </p:tgtEl>
                                        <p:attrNameLst>
                                          <p:attrName>ppt_x</p:attrName>
                                        </p:attrNameLst>
                                      </p:cBhvr>
                                      <p:tavLst>
                                        <p:tav tm="0">
                                          <p:val>
                                            <p:strVal val="ppt_x"/>
                                          </p:val>
                                        </p:tav>
                                        <p:tav tm="100000">
                                          <p:val>
                                            <p:strVal val="ppt_x"/>
                                          </p:val>
                                        </p:tav>
                                      </p:tavLst>
                                    </p:anim>
                                    <p:anim calcmode="lin" valueType="num">
                                      <p:cBhvr>
                                        <p:cTn id="230" dur="664" tmFilter="0.0,0.0;0.25,0.07;0.50,0.2;0.75,0.467;1.0,1.0">
                                          <p:stCondLst>
                                            <p:cond delay="0"/>
                                          </p:stCondLst>
                                        </p:cTn>
                                        <p:tgtEl>
                                          <p:spTgt spid="5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1" dur="664" tmFilter="0, 0; 0.125,0.2665; 0.25,0.4; 0.375,0.465; 0.5,0.5;  0.625,0.535; 0.75,0.6; 0.875,0.7335; 1,1">
                                          <p:stCondLst>
                                            <p:cond delay="664"/>
                                          </p:stCondLst>
                                        </p:cTn>
                                        <p:tgtEl>
                                          <p:spTgt spid="5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2" dur="332" tmFilter="0, 0; 0.125,0.2665; 0.25,0.4; 0.375,0.465; 0.5,0.5;  0.625,0.535; 0.75,0.6; 0.875,0.7335; 1,1">
                                          <p:stCondLst>
                                            <p:cond delay="1324"/>
                                          </p:stCondLst>
                                        </p:cTn>
                                        <p:tgtEl>
                                          <p:spTgt spid="5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33" dur="164" tmFilter="0, 0; 0.125,0.2665; 0.25,0.4; 0.375,0.465; 0.5,0.5;  0.625,0.535; 0.75,0.6; 0.875,0.7335; 1,1">
                                          <p:stCondLst>
                                            <p:cond delay="1656"/>
                                          </p:stCondLst>
                                        </p:cTn>
                                        <p:tgtEl>
                                          <p:spTgt spid="5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34" dur="180" accel="50000">
                                          <p:stCondLst>
                                            <p:cond delay="1820"/>
                                          </p:stCondLst>
                                        </p:cTn>
                                        <p:tgtEl>
                                          <p:spTgt spid="59"/>
                                        </p:tgtEl>
                                        <p:attrNameLst>
                                          <p:attrName>ppt_y</p:attrName>
                                        </p:attrNameLst>
                                      </p:cBhvr>
                                      <p:tavLst>
                                        <p:tav tm="0">
                                          <p:val>
                                            <p:strVal val="ppt_y"/>
                                          </p:val>
                                        </p:tav>
                                        <p:tav tm="100000">
                                          <p:val>
                                            <p:strVal val="ppt_y+ppt_h"/>
                                          </p:val>
                                        </p:tav>
                                      </p:tavLst>
                                    </p:anim>
                                    <p:animScale>
                                      <p:cBhvr>
                                        <p:cTn id="235" dur="26">
                                          <p:stCondLst>
                                            <p:cond delay="620"/>
                                          </p:stCondLst>
                                        </p:cTn>
                                        <p:tgtEl>
                                          <p:spTgt spid="59"/>
                                        </p:tgtEl>
                                      </p:cBhvr>
                                      <p:to x="100000" y="60000"/>
                                    </p:animScale>
                                    <p:animScale>
                                      <p:cBhvr>
                                        <p:cTn id="236" dur="166" decel="50000">
                                          <p:stCondLst>
                                            <p:cond delay="646"/>
                                          </p:stCondLst>
                                        </p:cTn>
                                        <p:tgtEl>
                                          <p:spTgt spid="59"/>
                                        </p:tgtEl>
                                      </p:cBhvr>
                                      <p:to x="100000" y="100000"/>
                                    </p:animScale>
                                    <p:animScale>
                                      <p:cBhvr>
                                        <p:cTn id="237" dur="26">
                                          <p:stCondLst>
                                            <p:cond delay="1312"/>
                                          </p:stCondLst>
                                        </p:cTn>
                                        <p:tgtEl>
                                          <p:spTgt spid="59"/>
                                        </p:tgtEl>
                                      </p:cBhvr>
                                      <p:to x="100000" y="80000"/>
                                    </p:animScale>
                                    <p:animScale>
                                      <p:cBhvr>
                                        <p:cTn id="238" dur="166" decel="50000">
                                          <p:stCondLst>
                                            <p:cond delay="1338"/>
                                          </p:stCondLst>
                                        </p:cTn>
                                        <p:tgtEl>
                                          <p:spTgt spid="59"/>
                                        </p:tgtEl>
                                      </p:cBhvr>
                                      <p:to x="100000" y="100000"/>
                                    </p:animScale>
                                    <p:animScale>
                                      <p:cBhvr>
                                        <p:cTn id="239" dur="26">
                                          <p:stCondLst>
                                            <p:cond delay="1642"/>
                                          </p:stCondLst>
                                        </p:cTn>
                                        <p:tgtEl>
                                          <p:spTgt spid="59"/>
                                        </p:tgtEl>
                                      </p:cBhvr>
                                      <p:to x="100000" y="90000"/>
                                    </p:animScale>
                                    <p:animScale>
                                      <p:cBhvr>
                                        <p:cTn id="240" dur="166" decel="50000">
                                          <p:stCondLst>
                                            <p:cond delay="1668"/>
                                          </p:stCondLst>
                                        </p:cTn>
                                        <p:tgtEl>
                                          <p:spTgt spid="59"/>
                                        </p:tgtEl>
                                      </p:cBhvr>
                                      <p:to x="100000" y="100000"/>
                                    </p:animScale>
                                    <p:animScale>
                                      <p:cBhvr>
                                        <p:cTn id="241" dur="26">
                                          <p:stCondLst>
                                            <p:cond delay="1808"/>
                                          </p:stCondLst>
                                        </p:cTn>
                                        <p:tgtEl>
                                          <p:spTgt spid="59"/>
                                        </p:tgtEl>
                                      </p:cBhvr>
                                      <p:to x="100000" y="95000"/>
                                    </p:animScale>
                                    <p:animScale>
                                      <p:cBhvr>
                                        <p:cTn id="242" dur="166" decel="50000">
                                          <p:stCondLst>
                                            <p:cond delay="1834"/>
                                          </p:stCondLst>
                                        </p:cTn>
                                        <p:tgtEl>
                                          <p:spTgt spid="59"/>
                                        </p:tgtEl>
                                      </p:cBhvr>
                                      <p:to x="100000" y="100000"/>
                                    </p:animScale>
                                    <p:set>
                                      <p:cBhvr>
                                        <p:cTn id="243" dur="1" fill="hold">
                                          <p:stCondLst>
                                            <p:cond delay="1999"/>
                                          </p:stCondLst>
                                        </p:cTn>
                                        <p:tgtEl>
                                          <p:spTgt spid="59"/>
                                        </p:tgtEl>
                                        <p:attrNameLst>
                                          <p:attrName>style.visibility</p:attrName>
                                        </p:attrNameLst>
                                      </p:cBhvr>
                                      <p:to>
                                        <p:strVal val="hidden"/>
                                      </p:to>
                                    </p:set>
                                  </p:childTnLst>
                                </p:cTn>
                              </p:par>
                              <p:par>
                                <p:cTn id="244" presetID="26" presetClass="exit" presetSubtype="0" fill="hold" nodeType="withEffect">
                                  <p:stCondLst>
                                    <p:cond delay="250"/>
                                  </p:stCondLst>
                                  <p:childTnLst>
                                    <p:animEffect transition="out" filter="wipe(down)">
                                      <p:cBhvr>
                                        <p:cTn id="245" dur="180" accel="50000">
                                          <p:stCondLst>
                                            <p:cond delay="1820"/>
                                          </p:stCondLst>
                                        </p:cTn>
                                        <p:tgtEl>
                                          <p:spTgt spid="66"/>
                                        </p:tgtEl>
                                      </p:cBhvr>
                                    </p:animEffect>
                                    <p:anim calcmode="lin" valueType="num">
                                      <p:cBhvr>
                                        <p:cTn id="246" dur="1822" tmFilter="0,0; 0.14,0.31; 0.43,0.73; 0.71,0.91; 1.0,1.0">
                                          <p:stCondLst>
                                            <p:cond delay="0"/>
                                          </p:stCondLst>
                                        </p:cTn>
                                        <p:tgtEl>
                                          <p:spTgt spid="66"/>
                                        </p:tgtEl>
                                        <p:attrNameLst>
                                          <p:attrName>ppt_x</p:attrName>
                                        </p:attrNameLst>
                                      </p:cBhvr>
                                      <p:tavLst>
                                        <p:tav tm="0">
                                          <p:val>
                                            <p:strVal val="ppt_x"/>
                                          </p:val>
                                        </p:tav>
                                        <p:tav tm="100000">
                                          <p:val>
                                            <p:strVal val="#ppt_x+0.25"/>
                                          </p:val>
                                        </p:tav>
                                      </p:tavLst>
                                    </p:anim>
                                    <p:anim calcmode="lin" valueType="num">
                                      <p:cBhvr>
                                        <p:cTn id="247" dur="178">
                                          <p:stCondLst>
                                            <p:cond delay="1822"/>
                                          </p:stCondLst>
                                        </p:cTn>
                                        <p:tgtEl>
                                          <p:spTgt spid="66"/>
                                        </p:tgtEl>
                                        <p:attrNameLst>
                                          <p:attrName>ppt_x</p:attrName>
                                        </p:attrNameLst>
                                      </p:cBhvr>
                                      <p:tavLst>
                                        <p:tav tm="0">
                                          <p:val>
                                            <p:strVal val="ppt_x"/>
                                          </p:val>
                                        </p:tav>
                                        <p:tav tm="100000">
                                          <p:val>
                                            <p:strVal val="ppt_x"/>
                                          </p:val>
                                        </p:tav>
                                      </p:tavLst>
                                    </p:anim>
                                    <p:anim calcmode="lin" valueType="num">
                                      <p:cBhvr>
                                        <p:cTn id="248" dur="664" tmFilter="0.0,0.0;0.25,0.07;0.50,0.2;0.75,0.467;1.0,1.0">
                                          <p:stCondLst>
                                            <p:cond delay="0"/>
                                          </p:stCondLst>
                                        </p:cTn>
                                        <p:tgtEl>
                                          <p:spTgt spid="6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49" dur="664" tmFilter="0, 0; 0.125,0.2665; 0.25,0.4; 0.375,0.465; 0.5,0.5;  0.625,0.535; 0.75,0.6; 0.875,0.7335; 1,1">
                                          <p:stCondLst>
                                            <p:cond delay="664"/>
                                          </p:stCondLst>
                                        </p:cTn>
                                        <p:tgtEl>
                                          <p:spTgt spid="6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50" dur="332" tmFilter="0, 0; 0.125,0.2665; 0.25,0.4; 0.375,0.465; 0.5,0.5;  0.625,0.535; 0.75,0.6; 0.875,0.7335; 1,1">
                                          <p:stCondLst>
                                            <p:cond delay="1324"/>
                                          </p:stCondLst>
                                        </p:cTn>
                                        <p:tgtEl>
                                          <p:spTgt spid="6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1" dur="164" tmFilter="0, 0; 0.125,0.2665; 0.25,0.4; 0.375,0.465; 0.5,0.5;  0.625,0.535; 0.75,0.6; 0.875,0.7335; 1,1">
                                          <p:stCondLst>
                                            <p:cond delay="1656"/>
                                          </p:stCondLst>
                                        </p:cTn>
                                        <p:tgtEl>
                                          <p:spTgt spid="6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2" dur="180" accel="50000">
                                          <p:stCondLst>
                                            <p:cond delay="1820"/>
                                          </p:stCondLst>
                                        </p:cTn>
                                        <p:tgtEl>
                                          <p:spTgt spid="66"/>
                                        </p:tgtEl>
                                        <p:attrNameLst>
                                          <p:attrName>ppt_y</p:attrName>
                                        </p:attrNameLst>
                                      </p:cBhvr>
                                      <p:tavLst>
                                        <p:tav tm="0">
                                          <p:val>
                                            <p:strVal val="ppt_y"/>
                                          </p:val>
                                        </p:tav>
                                        <p:tav tm="100000">
                                          <p:val>
                                            <p:strVal val="ppt_y+ppt_h"/>
                                          </p:val>
                                        </p:tav>
                                      </p:tavLst>
                                    </p:anim>
                                    <p:animScale>
                                      <p:cBhvr>
                                        <p:cTn id="253" dur="26">
                                          <p:stCondLst>
                                            <p:cond delay="620"/>
                                          </p:stCondLst>
                                        </p:cTn>
                                        <p:tgtEl>
                                          <p:spTgt spid="66"/>
                                        </p:tgtEl>
                                      </p:cBhvr>
                                      <p:to x="100000" y="60000"/>
                                    </p:animScale>
                                    <p:animScale>
                                      <p:cBhvr>
                                        <p:cTn id="254" dur="166" decel="50000">
                                          <p:stCondLst>
                                            <p:cond delay="646"/>
                                          </p:stCondLst>
                                        </p:cTn>
                                        <p:tgtEl>
                                          <p:spTgt spid="66"/>
                                        </p:tgtEl>
                                      </p:cBhvr>
                                      <p:to x="100000" y="100000"/>
                                    </p:animScale>
                                    <p:animScale>
                                      <p:cBhvr>
                                        <p:cTn id="255" dur="26">
                                          <p:stCondLst>
                                            <p:cond delay="1312"/>
                                          </p:stCondLst>
                                        </p:cTn>
                                        <p:tgtEl>
                                          <p:spTgt spid="66"/>
                                        </p:tgtEl>
                                      </p:cBhvr>
                                      <p:to x="100000" y="80000"/>
                                    </p:animScale>
                                    <p:animScale>
                                      <p:cBhvr>
                                        <p:cTn id="256" dur="166" decel="50000">
                                          <p:stCondLst>
                                            <p:cond delay="1338"/>
                                          </p:stCondLst>
                                        </p:cTn>
                                        <p:tgtEl>
                                          <p:spTgt spid="66"/>
                                        </p:tgtEl>
                                      </p:cBhvr>
                                      <p:to x="100000" y="100000"/>
                                    </p:animScale>
                                    <p:animScale>
                                      <p:cBhvr>
                                        <p:cTn id="257" dur="26">
                                          <p:stCondLst>
                                            <p:cond delay="1642"/>
                                          </p:stCondLst>
                                        </p:cTn>
                                        <p:tgtEl>
                                          <p:spTgt spid="66"/>
                                        </p:tgtEl>
                                      </p:cBhvr>
                                      <p:to x="100000" y="90000"/>
                                    </p:animScale>
                                    <p:animScale>
                                      <p:cBhvr>
                                        <p:cTn id="258" dur="166" decel="50000">
                                          <p:stCondLst>
                                            <p:cond delay="1668"/>
                                          </p:stCondLst>
                                        </p:cTn>
                                        <p:tgtEl>
                                          <p:spTgt spid="66"/>
                                        </p:tgtEl>
                                      </p:cBhvr>
                                      <p:to x="100000" y="100000"/>
                                    </p:animScale>
                                    <p:animScale>
                                      <p:cBhvr>
                                        <p:cTn id="259" dur="26">
                                          <p:stCondLst>
                                            <p:cond delay="1808"/>
                                          </p:stCondLst>
                                        </p:cTn>
                                        <p:tgtEl>
                                          <p:spTgt spid="66"/>
                                        </p:tgtEl>
                                      </p:cBhvr>
                                      <p:to x="100000" y="95000"/>
                                    </p:animScale>
                                    <p:animScale>
                                      <p:cBhvr>
                                        <p:cTn id="260" dur="166" decel="50000">
                                          <p:stCondLst>
                                            <p:cond delay="1834"/>
                                          </p:stCondLst>
                                        </p:cTn>
                                        <p:tgtEl>
                                          <p:spTgt spid="66"/>
                                        </p:tgtEl>
                                      </p:cBhvr>
                                      <p:to x="100000" y="100000"/>
                                    </p:animScale>
                                    <p:set>
                                      <p:cBhvr>
                                        <p:cTn id="261" dur="1" fill="hold">
                                          <p:stCondLst>
                                            <p:cond delay="1999"/>
                                          </p:stCondLst>
                                        </p:cTn>
                                        <p:tgtEl>
                                          <p:spTgt spid="66"/>
                                        </p:tgtEl>
                                        <p:attrNameLst>
                                          <p:attrName>style.visibility</p:attrName>
                                        </p:attrNameLst>
                                      </p:cBhvr>
                                      <p:to>
                                        <p:strVal val="hidden"/>
                                      </p:to>
                                    </p:set>
                                  </p:childTnLst>
                                </p:cTn>
                              </p:par>
                              <p:par>
                                <p:cTn id="262" presetID="26" presetClass="exit" presetSubtype="0" fill="hold" grpId="1" nodeType="withEffect">
                                  <p:stCondLst>
                                    <p:cond delay="250"/>
                                  </p:stCondLst>
                                  <p:childTnLst>
                                    <p:animEffect transition="out" filter="wipe(down)">
                                      <p:cBhvr>
                                        <p:cTn id="263" dur="180" accel="50000">
                                          <p:stCondLst>
                                            <p:cond delay="1820"/>
                                          </p:stCondLst>
                                        </p:cTn>
                                        <p:tgtEl>
                                          <p:spTgt spid="82"/>
                                        </p:tgtEl>
                                      </p:cBhvr>
                                    </p:animEffect>
                                    <p:anim calcmode="lin" valueType="num">
                                      <p:cBhvr>
                                        <p:cTn id="264" dur="1822" tmFilter="0,0; 0.14,0.31; 0.43,0.73; 0.71,0.91; 1.0,1.0">
                                          <p:stCondLst>
                                            <p:cond delay="0"/>
                                          </p:stCondLst>
                                        </p:cTn>
                                        <p:tgtEl>
                                          <p:spTgt spid="82"/>
                                        </p:tgtEl>
                                        <p:attrNameLst>
                                          <p:attrName>ppt_x</p:attrName>
                                        </p:attrNameLst>
                                      </p:cBhvr>
                                      <p:tavLst>
                                        <p:tav tm="0">
                                          <p:val>
                                            <p:strVal val="ppt_x"/>
                                          </p:val>
                                        </p:tav>
                                        <p:tav tm="100000">
                                          <p:val>
                                            <p:strVal val="#ppt_x+0.25"/>
                                          </p:val>
                                        </p:tav>
                                      </p:tavLst>
                                    </p:anim>
                                    <p:anim calcmode="lin" valueType="num">
                                      <p:cBhvr>
                                        <p:cTn id="265" dur="178">
                                          <p:stCondLst>
                                            <p:cond delay="1822"/>
                                          </p:stCondLst>
                                        </p:cTn>
                                        <p:tgtEl>
                                          <p:spTgt spid="82"/>
                                        </p:tgtEl>
                                        <p:attrNameLst>
                                          <p:attrName>ppt_x</p:attrName>
                                        </p:attrNameLst>
                                      </p:cBhvr>
                                      <p:tavLst>
                                        <p:tav tm="0">
                                          <p:val>
                                            <p:strVal val="ppt_x"/>
                                          </p:val>
                                        </p:tav>
                                        <p:tav tm="100000">
                                          <p:val>
                                            <p:strVal val="ppt_x"/>
                                          </p:val>
                                        </p:tav>
                                      </p:tavLst>
                                    </p:anim>
                                    <p:anim calcmode="lin" valueType="num">
                                      <p:cBhvr>
                                        <p:cTn id="266" dur="664" tmFilter="0.0,0.0;0.25,0.07;0.50,0.2;0.75,0.467;1.0,1.0">
                                          <p:stCondLst>
                                            <p:cond delay="0"/>
                                          </p:stCondLst>
                                        </p:cTn>
                                        <p:tgtEl>
                                          <p:spTgt spid="8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67" dur="664" tmFilter="0, 0; 0.125,0.2665; 0.25,0.4; 0.375,0.465; 0.5,0.5;  0.625,0.535; 0.75,0.6; 0.875,0.7335; 1,1">
                                          <p:stCondLst>
                                            <p:cond delay="664"/>
                                          </p:stCondLst>
                                        </p:cTn>
                                        <p:tgtEl>
                                          <p:spTgt spid="8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68" dur="332" tmFilter="0, 0; 0.125,0.2665; 0.25,0.4; 0.375,0.465; 0.5,0.5;  0.625,0.535; 0.75,0.6; 0.875,0.7335; 1,1">
                                          <p:stCondLst>
                                            <p:cond delay="1324"/>
                                          </p:stCondLst>
                                        </p:cTn>
                                        <p:tgtEl>
                                          <p:spTgt spid="8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69" dur="164" tmFilter="0, 0; 0.125,0.2665; 0.25,0.4; 0.375,0.465; 0.5,0.5;  0.625,0.535; 0.75,0.6; 0.875,0.7335; 1,1">
                                          <p:stCondLst>
                                            <p:cond delay="1656"/>
                                          </p:stCondLst>
                                        </p:cTn>
                                        <p:tgtEl>
                                          <p:spTgt spid="8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70" dur="180" accel="50000">
                                          <p:stCondLst>
                                            <p:cond delay="1820"/>
                                          </p:stCondLst>
                                        </p:cTn>
                                        <p:tgtEl>
                                          <p:spTgt spid="82"/>
                                        </p:tgtEl>
                                        <p:attrNameLst>
                                          <p:attrName>ppt_y</p:attrName>
                                        </p:attrNameLst>
                                      </p:cBhvr>
                                      <p:tavLst>
                                        <p:tav tm="0">
                                          <p:val>
                                            <p:strVal val="ppt_y"/>
                                          </p:val>
                                        </p:tav>
                                        <p:tav tm="100000">
                                          <p:val>
                                            <p:strVal val="ppt_y+ppt_h"/>
                                          </p:val>
                                        </p:tav>
                                      </p:tavLst>
                                    </p:anim>
                                    <p:animScale>
                                      <p:cBhvr>
                                        <p:cTn id="271" dur="26">
                                          <p:stCondLst>
                                            <p:cond delay="620"/>
                                          </p:stCondLst>
                                        </p:cTn>
                                        <p:tgtEl>
                                          <p:spTgt spid="82"/>
                                        </p:tgtEl>
                                      </p:cBhvr>
                                      <p:to x="100000" y="60000"/>
                                    </p:animScale>
                                    <p:animScale>
                                      <p:cBhvr>
                                        <p:cTn id="272" dur="166" decel="50000">
                                          <p:stCondLst>
                                            <p:cond delay="646"/>
                                          </p:stCondLst>
                                        </p:cTn>
                                        <p:tgtEl>
                                          <p:spTgt spid="82"/>
                                        </p:tgtEl>
                                      </p:cBhvr>
                                      <p:to x="100000" y="100000"/>
                                    </p:animScale>
                                    <p:animScale>
                                      <p:cBhvr>
                                        <p:cTn id="273" dur="26">
                                          <p:stCondLst>
                                            <p:cond delay="1312"/>
                                          </p:stCondLst>
                                        </p:cTn>
                                        <p:tgtEl>
                                          <p:spTgt spid="82"/>
                                        </p:tgtEl>
                                      </p:cBhvr>
                                      <p:to x="100000" y="80000"/>
                                    </p:animScale>
                                    <p:animScale>
                                      <p:cBhvr>
                                        <p:cTn id="274" dur="166" decel="50000">
                                          <p:stCondLst>
                                            <p:cond delay="1338"/>
                                          </p:stCondLst>
                                        </p:cTn>
                                        <p:tgtEl>
                                          <p:spTgt spid="82"/>
                                        </p:tgtEl>
                                      </p:cBhvr>
                                      <p:to x="100000" y="100000"/>
                                    </p:animScale>
                                    <p:animScale>
                                      <p:cBhvr>
                                        <p:cTn id="275" dur="26">
                                          <p:stCondLst>
                                            <p:cond delay="1642"/>
                                          </p:stCondLst>
                                        </p:cTn>
                                        <p:tgtEl>
                                          <p:spTgt spid="82"/>
                                        </p:tgtEl>
                                      </p:cBhvr>
                                      <p:to x="100000" y="90000"/>
                                    </p:animScale>
                                    <p:animScale>
                                      <p:cBhvr>
                                        <p:cTn id="276" dur="166" decel="50000">
                                          <p:stCondLst>
                                            <p:cond delay="1668"/>
                                          </p:stCondLst>
                                        </p:cTn>
                                        <p:tgtEl>
                                          <p:spTgt spid="82"/>
                                        </p:tgtEl>
                                      </p:cBhvr>
                                      <p:to x="100000" y="100000"/>
                                    </p:animScale>
                                    <p:animScale>
                                      <p:cBhvr>
                                        <p:cTn id="277" dur="26">
                                          <p:stCondLst>
                                            <p:cond delay="1808"/>
                                          </p:stCondLst>
                                        </p:cTn>
                                        <p:tgtEl>
                                          <p:spTgt spid="82"/>
                                        </p:tgtEl>
                                      </p:cBhvr>
                                      <p:to x="100000" y="95000"/>
                                    </p:animScale>
                                    <p:animScale>
                                      <p:cBhvr>
                                        <p:cTn id="278" dur="166" decel="50000">
                                          <p:stCondLst>
                                            <p:cond delay="1834"/>
                                          </p:stCondLst>
                                        </p:cTn>
                                        <p:tgtEl>
                                          <p:spTgt spid="82"/>
                                        </p:tgtEl>
                                      </p:cBhvr>
                                      <p:to x="100000" y="100000"/>
                                    </p:animScale>
                                    <p:set>
                                      <p:cBhvr>
                                        <p:cTn id="279" dur="1" fill="hold">
                                          <p:stCondLst>
                                            <p:cond delay="1999"/>
                                          </p:stCondLst>
                                        </p:cTn>
                                        <p:tgtEl>
                                          <p:spTgt spid="82"/>
                                        </p:tgtEl>
                                        <p:attrNameLst>
                                          <p:attrName>style.visibility</p:attrName>
                                        </p:attrNameLst>
                                      </p:cBhvr>
                                      <p:to>
                                        <p:strVal val="hidden"/>
                                      </p:to>
                                    </p:set>
                                  </p:childTnLst>
                                </p:cTn>
                              </p:par>
                              <p:par>
                                <p:cTn id="280" presetID="26" presetClass="exit" presetSubtype="0" fill="hold" grpId="1" nodeType="withEffect">
                                  <p:stCondLst>
                                    <p:cond delay="250"/>
                                  </p:stCondLst>
                                  <p:childTnLst>
                                    <p:animEffect transition="out" filter="wipe(down)">
                                      <p:cBhvr>
                                        <p:cTn id="281" dur="180" accel="50000">
                                          <p:stCondLst>
                                            <p:cond delay="1820"/>
                                          </p:stCondLst>
                                        </p:cTn>
                                        <p:tgtEl>
                                          <p:spTgt spid="84"/>
                                        </p:tgtEl>
                                      </p:cBhvr>
                                    </p:animEffect>
                                    <p:anim calcmode="lin" valueType="num">
                                      <p:cBhvr>
                                        <p:cTn id="282" dur="1822" tmFilter="0,0; 0.14,0.31; 0.43,0.73; 0.71,0.91; 1.0,1.0">
                                          <p:stCondLst>
                                            <p:cond delay="0"/>
                                          </p:stCondLst>
                                        </p:cTn>
                                        <p:tgtEl>
                                          <p:spTgt spid="84"/>
                                        </p:tgtEl>
                                        <p:attrNameLst>
                                          <p:attrName>ppt_x</p:attrName>
                                        </p:attrNameLst>
                                      </p:cBhvr>
                                      <p:tavLst>
                                        <p:tav tm="0">
                                          <p:val>
                                            <p:strVal val="ppt_x"/>
                                          </p:val>
                                        </p:tav>
                                        <p:tav tm="100000">
                                          <p:val>
                                            <p:strVal val="#ppt_x+0.25"/>
                                          </p:val>
                                        </p:tav>
                                      </p:tavLst>
                                    </p:anim>
                                    <p:anim calcmode="lin" valueType="num">
                                      <p:cBhvr>
                                        <p:cTn id="283" dur="178">
                                          <p:stCondLst>
                                            <p:cond delay="1822"/>
                                          </p:stCondLst>
                                        </p:cTn>
                                        <p:tgtEl>
                                          <p:spTgt spid="84"/>
                                        </p:tgtEl>
                                        <p:attrNameLst>
                                          <p:attrName>ppt_x</p:attrName>
                                        </p:attrNameLst>
                                      </p:cBhvr>
                                      <p:tavLst>
                                        <p:tav tm="0">
                                          <p:val>
                                            <p:strVal val="ppt_x"/>
                                          </p:val>
                                        </p:tav>
                                        <p:tav tm="100000">
                                          <p:val>
                                            <p:strVal val="ppt_x"/>
                                          </p:val>
                                        </p:tav>
                                      </p:tavLst>
                                    </p:anim>
                                    <p:anim calcmode="lin" valueType="num">
                                      <p:cBhvr>
                                        <p:cTn id="284" dur="664" tmFilter="0.0,0.0;0.25,0.07;0.50,0.2;0.75,0.467;1.0,1.0">
                                          <p:stCondLst>
                                            <p:cond delay="0"/>
                                          </p:stCondLst>
                                        </p:cTn>
                                        <p:tgtEl>
                                          <p:spTgt spid="8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5" dur="664" tmFilter="0, 0; 0.125,0.2665; 0.25,0.4; 0.375,0.465; 0.5,0.5;  0.625,0.535; 0.75,0.6; 0.875,0.7335; 1,1">
                                          <p:stCondLst>
                                            <p:cond delay="664"/>
                                          </p:stCondLst>
                                        </p:cTn>
                                        <p:tgtEl>
                                          <p:spTgt spid="8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6" dur="332" tmFilter="0, 0; 0.125,0.2665; 0.25,0.4; 0.375,0.465; 0.5,0.5;  0.625,0.535; 0.75,0.6; 0.875,0.7335; 1,1">
                                          <p:stCondLst>
                                            <p:cond delay="1324"/>
                                          </p:stCondLst>
                                        </p:cTn>
                                        <p:tgtEl>
                                          <p:spTgt spid="8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87" dur="164" tmFilter="0, 0; 0.125,0.2665; 0.25,0.4; 0.375,0.465; 0.5,0.5;  0.625,0.535; 0.75,0.6; 0.875,0.7335; 1,1">
                                          <p:stCondLst>
                                            <p:cond delay="1656"/>
                                          </p:stCondLst>
                                        </p:cTn>
                                        <p:tgtEl>
                                          <p:spTgt spid="8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88" dur="180" accel="50000">
                                          <p:stCondLst>
                                            <p:cond delay="1820"/>
                                          </p:stCondLst>
                                        </p:cTn>
                                        <p:tgtEl>
                                          <p:spTgt spid="84"/>
                                        </p:tgtEl>
                                        <p:attrNameLst>
                                          <p:attrName>ppt_y</p:attrName>
                                        </p:attrNameLst>
                                      </p:cBhvr>
                                      <p:tavLst>
                                        <p:tav tm="0">
                                          <p:val>
                                            <p:strVal val="ppt_y"/>
                                          </p:val>
                                        </p:tav>
                                        <p:tav tm="100000">
                                          <p:val>
                                            <p:strVal val="ppt_y+ppt_h"/>
                                          </p:val>
                                        </p:tav>
                                      </p:tavLst>
                                    </p:anim>
                                    <p:animScale>
                                      <p:cBhvr>
                                        <p:cTn id="289" dur="26">
                                          <p:stCondLst>
                                            <p:cond delay="620"/>
                                          </p:stCondLst>
                                        </p:cTn>
                                        <p:tgtEl>
                                          <p:spTgt spid="84"/>
                                        </p:tgtEl>
                                      </p:cBhvr>
                                      <p:to x="100000" y="60000"/>
                                    </p:animScale>
                                    <p:animScale>
                                      <p:cBhvr>
                                        <p:cTn id="290" dur="166" decel="50000">
                                          <p:stCondLst>
                                            <p:cond delay="646"/>
                                          </p:stCondLst>
                                        </p:cTn>
                                        <p:tgtEl>
                                          <p:spTgt spid="84"/>
                                        </p:tgtEl>
                                      </p:cBhvr>
                                      <p:to x="100000" y="100000"/>
                                    </p:animScale>
                                    <p:animScale>
                                      <p:cBhvr>
                                        <p:cTn id="291" dur="26">
                                          <p:stCondLst>
                                            <p:cond delay="1312"/>
                                          </p:stCondLst>
                                        </p:cTn>
                                        <p:tgtEl>
                                          <p:spTgt spid="84"/>
                                        </p:tgtEl>
                                      </p:cBhvr>
                                      <p:to x="100000" y="80000"/>
                                    </p:animScale>
                                    <p:animScale>
                                      <p:cBhvr>
                                        <p:cTn id="292" dur="166" decel="50000">
                                          <p:stCondLst>
                                            <p:cond delay="1338"/>
                                          </p:stCondLst>
                                        </p:cTn>
                                        <p:tgtEl>
                                          <p:spTgt spid="84"/>
                                        </p:tgtEl>
                                      </p:cBhvr>
                                      <p:to x="100000" y="100000"/>
                                    </p:animScale>
                                    <p:animScale>
                                      <p:cBhvr>
                                        <p:cTn id="293" dur="26">
                                          <p:stCondLst>
                                            <p:cond delay="1642"/>
                                          </p:stCondLst>
                                        </p:cTn>
                                        <p:tgtEl>
                                          <p:spTgt spid="84"/>
                                        </p:tgtEl>
                                      </p:cBhvr>
                                      <p:to x="100000" y="90000"/>
                                    </p:animScale>
                                    <p:animScale>
                                      <p:cBhvr>
                                        <p:cTn id="294" dur="166" decel="50000">
                                          <p:stCondLst>
                                            <p:cond delay="1668"/>
                                          </p:stCondLst>
                                        </p:cTn>
                                        <p:tgtEl>
                                          <p:spTgt spid="84"/>
                                        </p:tgtEl>
                                      </p:cBhvr>
                                      <p:to x="100000" y="100000"/>
                                    </p:animScale>
                                    <p:animScale>
                                      <p:cBhvr>
                                        <p:cTn id="295" dur="26">
                                          <p:stCondLst>
                                            <p:cond delay="1808"/>
                                          </p:stCondLst>
                                        </p:cTn>
                                        <p:tgtEl>
                                          <p:spTgt spid="84"/>
                                        </p:tgtEl>
                                      </p:cBhvr>
                                      <p:to x="100000" y="95000"/>
                                    </p:animScale>
                                    <p:animScale>
                                      <p:cBhvr>
                                        <p:cTn id="296" dur="166" decel="50000">
                                          <p:stCondLst>
                                            <p:cond delay="1834"/>
                                          </p:stCondLst>
                                        </p:cTn>
                                        <p:tgtEl>
                                          <p:spTgt spid="84"/>
                                        </p:tgtEl>
                                      </p:cBhvr>
                                      <p:to x="100000" y="100000"/>
                                    </p:animScale>
                                    <p:set>
                                      <p:cBhvr>
                                        <p:cTn id="297" dur="1" fill="hold">
                                          <p:stCondLst>
                                            <p:cond delay="19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animBg="1"/>
      <p:bldP spid="49" grpId="2" animBg="1"/>
      <p:bldP spid="51" grpId="0" animBg="1"/>
      <p:bldP spid="51" grpId="1" animBg="1"/>
      <p:bldP spid="54" grpId="1"/>
      <p:bldP spid="54" grpId="2"/>
      <p:bldP spid="57" grpId="0"/>
      <p:bldP spid="57" grpId="1"/>
      <p:bldP spid="3" grpId="1"/>
      <p:bldP spid="3" grpId="2"/>
      <p:bldP spid="82" grpId="0"/>
      <p:bldP spid="82" grpId="1"/>
      <p:bldP spid="83" grpId="1"/>
      <p:bldP spid="83" grpId="2"/>
      <p:bldP spid="84" grpId="0"/>
      <p:bldP spid="8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新的理念</a:t>
            </a:r>
            <a:endParaRPr lang="zh-CN" altLang="en-US" sz="1600" dirty="0">
              <a:solidFill>
                <a:schemeClr val="accent1"/>
              </a:solidFill>
              <a:latin typeface="方正兰亭黑_GBK"/>
              <a:ea typeface="方正兰亭黑_GBK"/>
            </a:endParaRPr>
          </a:p>
        </p:txBody>
      </p:sp>
      <p:sp>
        <p:nvSpPr>
          <p:cNvPr id="47" name="文本框 5"/>
          <p:cNvSpPr txBox="1">
            <a:spLocks noChangeArrowheads="1"/>
          </p:cNvSpPr>
          <p:nvPr/>
        </p:nvSpPr>
        <p:spPr bwMode="auto">
          <a:xfrm>
            <a:off x="427612"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02</a:t>
            </a:r>
            <a:endParaRPr lang="zh-CN" altLang="en-US" sz="1400" b="1" dirty="0">
              <a:solidFill>
                <a:schemeClr val="bg1"/>
              </a:solidFill>
              <a:latin typeface="+mj-ea"/>
              <a:ea typeface="+mj-ea"/>
            </a:endParaRPr>
          </a:p>
        </p:txBody>
      </p:sp>
      <p:cxnSp>
        <p:nvCxnSpPr>
          <p:cNvPr id="48" name="直接连接符 26"/>
          <p:cNvCxnSpPr/>
          <p:nvPr/>
        </p:nvCxnSpPr>
        <p:spPr>
          <a:xfrm>
            <a:off x="1014315" y="601050"/>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6" name="组合 30"/>
          <p:cNvGrpSpPr/>
          <p:nvPr/>
        </p:nvGrpSpPr>
        <p:grpSpPr>
          <a:xfrm>
            <a:off x="958066" y="1399754"/>
            <a:ext cx="644209" cy="635286"/>
            <a:chOff x="3011488" y="1708150"/>
            <a:chExt cx="3119438" cy="2992438"/>
          </a:xfrm>
        </p:grpSpPr>
        <p:sp>
          <p:nvSpPr>
            <p:cNvPr id="50"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0"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2"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7" name="文本框 5"/>
          <p:cNvSpPr txBox="1">
            <a:spLocks noChangeArrowheads="1"/>
          </p:cNvSpPr>
          <p:nvPr/>
        </p:nvSpPr>
        <p:spPr bwMode="auto">
          <a:xfrm>
            <a:off x="1600963" y="1458396"/>
            <a:ext cx="658095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smtClean="0">
                <a:solidFill>
                  <a:srgbClr val="2E4864"/>
                </a:solidFill>
                <a:latin typeface="+mn-ea"/>
                <a:ea typeface="+mn-ea"/>
              </a:rPr>
              <a:t>构建优秀的团队，打造好用的产品</a:t>
            </a:r>
            <a:endParaRPr lang="zh-CN" altLang="en-US" sz="3200" b="1" dirty="0">
              <a:solidFill>
                <a:srgbClr val="2E4864"/>
              </a:solidFill>
              <a:latin typeface="+mn-ea"/>
              <a:ea typeface="+mn-ea"/>
            </a:endParaRPr>
          </a:p>
        </p:txBody>
      </p:sp>
      <p:grpSp>
        <p:nvGrpSpPr>
          <p:cNvPr id="5" name="Group 4"/>
          <p:cNvGrpSpPr/>
          <p:nvPr/>
        </p:nvGrpSpPr>
        <p:grpSpPr>
          <a:xfrm>
            <a:off x="3307510" y="2833856"/>
            <a:ext cx="2395664" cy="2395664"/>
            <a:chOff x="3241503" y="2928556"/>
            <a:chExt cx="2395664" cy="2395664"/>
          </a:xfrm>
        </p:grpSpPr>
        <p:sp>
          <p:nvSpPr>
            <p:cNvPr id="98" name="空心弧 4"/>
            <p:cNvSpPr/>
            <p:nvPr/>
          </p:nvSpPr>
          <p:spPr>
            <a:xfrm>
              <a:off x="3241503" y="2928556"/>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9" name="空心弧 5"/>
            <p:cNvSpPr/>
            <p:nvPr/>
          </p:nvSpPr>
          <p:spPr>
            <a:xfrm>
              <a:off x="3241503" y="2928556"/>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0" name="空心弧 6"/>
            <p:cNvSpPr/>
            <p:nvPr/>
          </p:nvSpPr>
          <p:spPr>
            <a:xfrm>
              <a:off x="3241503" y="2928556"/>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1" name="空心弧 7"/>
            <p:cNvSpPr/>
            <p:nvPr/>
          </p:nvSpPr>
          <p:spPr>
            <a:xfrm>
              <a:off x="3241503" y="2928556"/>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103" name="任意多边形 11"/>
          <p:cNvSpPr/>
          <p:nvPr/>
        </p:nvSpPr>
        <p:spPr>
          <a:xfrm>
            <a:off x="4119245" y="250867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Product</a:t>
            </a:r>
            <a:endParaRPr lang="zh-CN" altLang="en-US" dirty="0">
              <a:solidFill>
                <a:prstClr val="white"/>
              </a:solidFill>
            </a:endParaRPr>
          </a:p>
        </p:txBody>
      </p:sp>
      <p:sp>
        <p:nvSpPr>
          <p:cNvPr id="104" name="任意多边形 13"/>
          <p:cNvSpPr/>
          <p:nvPr/>
        </p:nvSpPr>
        <p:spPr>
          <a:xfrm>
            <a:off x="5250130"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5" name="任意多边形 14"/>
          <p:cNvSpPr/>
          <p:nvPr/>
        </p:nvSpPr>
        <p:spPr>
          <a:xfrm>
            <a:off x="4119243" y="474504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sp>
        <p:nvSpPr>
          <p:cNvPr id="106" name="任意多边形 15"/>
          <p:cNvSpPr/>
          <p:nvPr/>
        </p:nvSpPr>
        <p:spPr>
          <a:xfrm>
            <a:off x="2992732" y="3611810"/>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Product</a:t>
            </a:r>
            <a:endParaRPr lang="zh-CN" altLang="en-US" dirty="0">
              <a:solidFill>
                <a:prstClr val="white"/>
              </a:solidFill>
            </a:endParaRPr>
          </a:p>
        </p:txBody>
      </p:sp>
      <p:grpSp>
        <p:nvGrpSpPr>
          <p:cNvPr id="4" name="Group 3"/>
          <p:cNvGrpSpPr/>
          <p:nvPr/>
        </p:nvGrpSpPr>
        <p:grpSpPr>
          <a:xfrm>
            <a:off x="3953775" y="3446341"/>
            <a:ext cx="1103132" cy="1103132"/>
            <a:chOff x="3887769" y="3574822"/>
            <a:chExt cx="1103132" cy="1103132"/>
          </a:xfrm>
        </p:grpSpPr>
        <p:sp>
          <p:nvSpPr>
            <p:cNvPr id="102" name="任意多边形 8"/>
            <p:cNvSpPr/>
            <p:nvPr/>
          </p:nvSpPr>
          <p:spPr>
            <a:xfrm>
              <a:off x="3887769" y="3574822"/>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KSO_Shape"/>
            <p:cNvSpPr>
              <a:spLocks/>
            </p:cNvSpPr>
            <p:nvPr/>
          </p:nvSpPr>
          <p:spPr bwMode="auto">
            <a:xfrm>
              <a:off x="4000688" y="3806309"/>
              <a:ext cx="877293" cy="60240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6" name="Group 5"/>
          <p:cNvGrpSpPr/>
          <p:nvPr/>
        </p:nvGrpSpPr>
        <p:grpSpPr>
          <a:xfrm>
            <a:off x="4444252" y="2982200"/>
            <a:ext cx="2725575" cy="369332"/>
            <a:chOff x="4444252" y="2982200"/>
            <a:chExt cx="2725575" cy="369332"/>
          </a:xfrm>
        </p:grpSpPr>
        <p:sp>
          <p:nvSpPr>
            <p:cNvPr id="123" name="任意多边形 88"/>
            <p:cNvSpPr/>
            <p:nvPr/>
          </p:nvSpPr>
          <p:spPr>
            <a:xfrm>
              <a:off x="4444252" y="3041303"/>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2982200"/>
              <a:ext cx="2368421"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先有团队，后有产品</a:t>
              </a:r>
              <a:endParaRPr lang="en-US" altLang="zh-CN" sz="1800" dirty="0">
                <a:solidFill>
                  <a:schemeClr val="accent1"/>
                </a:solidFill>
                <a:latin typeface="+mj-ea"/>
                <a:ea typeface="+mj-ea"/>
              </a:endParaRPr>
            </a:p>
          </p:txBody>
        </p:sp>
      </p:grpSp>
      <p:grpSp>
        <p:nvGrpSpPr>
          <p:cNvPr id="7" name="Group 6"/>
          <p:cNvGrpSpPr/>
          <p:nvPr/>
        </p:nvGrpSpPr>
        <p:grpSpPr>
          <a:xfrm>
            <a:off x="4444252" y="3682832"/>
            <a:ext cx="4790059" cy="369332"/>
            <a:chOff x="4444252" y="3645907"/>
            <a:chExt cx="4790059" cy="369332"/>
          </a:xfrm>
        </p:grpSpPr>
        <p:sp>
          <p:nvSpPr>
            <p:cNvPr id="125" name="任意多边形 88"/>
            <p:cNvSpPr/>
            <p:nvPr/>
          </p:nvSpPr>
          <p:spPr>
            <a:xfrm>
              <a:off x="4444252" y="3705010"/>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6"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6" y="3645907"/>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应该由团队定义产品，而非产品定义团队</a:t>
              </a:r>
              <a:endParaRPr lang="en-US" altLang="zh-CN" sz="1800" dirty="0">
                <a:solidFill>
                  <a:schemeClr val="accent1"/>
                </a:solidFill>
                <a:latin typeface="+mj-ea"/>
                <a:ea typeface="+mj-ea"/>
              </a:endParaRPr>
            </a:p>
          </p:txBody>
        </p:sp>
      </p:grpSp>
      <p:grpSp>
        <p:nvGrpSpPr>
          <p:cNvPr id="8" name="Group 7"/>
          <p:cNvGrpSpPr/>
          <p:nvPr/>
        </p:nvGrpSpPr>
        <p:grpSpPr>
          <a:xfrm>
            <a:off x="4444251" y="4383463"/>
            <a:ext cx="4790058" cy="369332"/>
            <a:chOff x="4444251" y="4383463"/>
            <a:chExt cx="4790058" cy="369332"/>
          </a:xfrm>
        </p:grpSpPr>
        <p:sp>
          <p:nvSpPr>
            <p:cNvPr id="127" name="任意多边形 88"/>
            <p:cNvSpPr/>
            <p:nvPr/>
          </p:nvSpPr>
          <p:spPr>
            <a:xfrm>
              <a:off x="4444251" y="4442566"/>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801404" y="4383463"/>
              <a:ext cx="4432905"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主动性</a:t>
              </a:r>
              <a:endParaRPr lang="en-US" altLang="zh-CN" sz="1800" dirty="0">
                <a:solidFill>
                  <a:schemeClr val="accent1"/>
                </a:solidFill>
                <a:latin typeface="+mj-ea"/>
                <a:ea typeface="+mj-ea"/>
              </a:endParaRPr>
            </a:p>
          </p:txBody>
        </p:sp>
      </p:grpSp>
    </p:spTree>
    <p:extLst>
      <p:ext uri="{BB962C8B-B14F-4D97-AF65-F5344CB8AC3E}">
        <p14:creationId xmlns:p14="http://schemas.microsoft.com/office/powerpoint/2010/main" xmlns="" val="1158889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750"/>
                                        <p:tgtEl>
                                          <p:spTgt spid="5"/>
                                        </p:tgtEl>
                                      </p:cBhvr>
                                    </p:animEffect>
                                  </p:childTnLst>
                                </p:cTn>
                              </p:par>
                              <p:par>
                                <p:cTn id="13" presetID="22" presetClass="entr" presetSubtype="4" fill="hold" grpId="1" nodeType="with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par>
                                <p:cTn id="16" presetID="22" presetClass="entr" presetSubtype="4" fill="hold" grpId="1" nodeType="withEffect">
                                  <p:stCondLst>
                                    <p:cond delay="250"/>
                                  </p:stCondLst>
                                  <p:childTnLst>
                                    <p:set>
                                      <p:cBhvr>
                                        <p:cTn id="17" dur="1" fill="hold">
                                          <p:stCondLst>
                                            <p:cond delay="0"/>
                                          </p:stCondLst>
                                        </p:cTn>
                                        <p:tgtEl>
                                          <p:spTgt spid="104"/>
                                        </p:tgtEl>
                                        <p:attrNameLst>
                                          <p:attrName>style.visibility</p:attrName>
                                        </p:attrNameLst>
                                      </p:cBhvr>
                                      <p:to>
                                        <p:strVal val="visible"/>
                                      </p:to>
                                    </p:set>
                                    <p:animEffect transition="in" filter="wipe(down)">
                                      <p:cBhvr>
                                        <p:cTn id="18" dur="500"/>
                                        <p:tgtEl>
                                          <p:spTgt spid="104"/>
                                        </p:tgtEl>
                                      </p:cBhvr>
                                    </p:animEffect>
                                  </p:childTnLst>
                                </p:cTn>
                              </p:par>
                              <p:par>
                                <p:cTn id="19" presetID="22" presetClass="entr" presetSubtype="4" fill="hold" grpId="1" nodeType="withEffect">
                                  <p:stCondLst>
                                    <p:cond delay="500"/>
                                  </p:stCondLst>
                                  <p:childTnLst>
                                    <p:set>
                                      <p:cBhvr>
                                        <p:cTn id="20" dur="1" fill="hold">
                                          <p:stCondLst>
                                            <p:cond delay="0"/>
                                          </p:stCondLst>
                                        </p:cTn>
                                        <p:tgtEl>
                                          <p:spTgt spid="105"/>
                                        </p:tgtEl>
                                        <p:attrNameLst>
                                          <p:attrName>style.visibility</p:attrName>
                                        </p:attrNameLst>
                                      </p:cBhvr>
                                      <p:to>
                                        <p:strVal val="visible"/>
                                      </p:to>
                                    </p:set>
                                    <p:animEffect transition="in" filter="wipe(down)">
                                      <p:cBhvr>
                                        <p:cTn id="21" dur="500"/>
                                        <p:tgtEl>
                                          <p:spTgt spid="105"/>
                                        </p:tgtEl>
                                      </p:cBhvr>
                                    </p:animEffect>
                                  </p:childTnLst>
                                </p:cTn>
                              </p:par>
                              <p:par>
                                <p:cTn id="22" presetID="22" presetClass="entr" presetSubtype="4" fill="hold" grpId="1" nodeType="withEffect">
                                  <p:stCondLst>
                                    <p:cond delay="750"/>
                                  </p:stCondLst>
                                  <p:childTnLst>
                                    <p:set>
                                      <p:cBhvr>
                                        <p:cTn id="23" dur="1" fill="hold">
                                          <p:stCondLst>
                                            <p:cond delay="0"/>
                                          </p:stCondLst>
                                        </p:cTn>
                                        <p:tgtEl>
                                          <p:spTgt spid="106"/>
                                        </p:tgtEl>
                                        <p:attrNameLst>
                                          <p:attrName>style.visibility</p:attrName>
                                        </p:attrNameLst>
                                      </p:cBhvr>
                                      <p:to>
                                        <p:strVal val="visible"/>
                                      </p:to>
                                    </p:set>
                                    <p:animEffect transition="in" filter="wipe(down)">
                                      <p:cBhvr>
                                        <p:cTn id="24" dur="500"/>
                                        <p:tgtEl>
                                          <p:spTgt spid="106"/>
                                        </p:tgtEl>
                                      </p:cBhvr>
                                    </p:animEffect>
                                  </p:childTnLst>
                                </p:cTn>
                              </p:par>
                              <p:par>
                                <p:cTn id="25" presetID="37" presetClass="path" presetSubtype="0" accel="50000" decel="50000" fill="hold" grpId="0" nodeType="withEffect">
                                  <p:stCondLst>
                                    <p:cond delay="0"/>
                                  </p:stCondLst>
                                  <p:childTnLst>
                                    <p:animMotion origin="layout" path="M 2.22222E-6 0.16041 L 0.03021 0.11782 C 0.03698 0.10879 0.0401 0.09537 0.0401 0.08125 C 0.0401 0.06528 0.03698 0.05254 0.03021 0.04328 L 2.22222E-6 2.22222E-6 " pathEditMode="relative" rAng="16200000" ptsTypes="FffFF">
                                      <p:cBhvr>
                                        <p:cTn id="26" dur="1000" fill="hold"/>
                                        <p:tgtEl>
                                          <p:spTgt spid="103"/>
                                        </p:tgtEl>
                                        <p:attrNameLst>
                                          <p:attrName>ppt_x</p:attrName>
                                          <p:attrName>ppt_y</p:attrName>
                                        </p:attrNameLst>
                                      </p:cBhvr>
                                      <p:rCtr x="2014" y="-8009"/>
                                    </p:animMotion>
                                  </p:childTnLst>
                                </p:cTn>
                              </p:par>
                              <p:par>
                                <p:cTn id="27" presetID="37" presetClass="path" presetSubtype="0" accel="50000" decel="50000" fill="hold" grpId="0" nodeType="withEffect">
                                  <p:stCondLst>
                                    <p:cond delay="250"/>
                                  </p:stCondLst>
                                  <p:childTnLst>
                                    <p:animMotion origin="layout" path="M -0.12604 7.40741E-7 L -0.09253 0.04329 C -0.08542 0.05324 -0.07465 0.0588 -0.06389 0.0588 C -0.05139 0.0588 -0.04114 0.05324 -0.03403 0.04329 L -1.38889E-6 7.40741E-7 " pathEditMode="relative" rAng="0" ptsTypes="FffFF">
                                      <p:cBhvr>
                                        <p:cTn id="28" dur="1000" fill="hold"/>
                                        <p:tgtEl>
                                          <p:spTgt spid="104"/>
                                        </p:tgtEl>
                                        <p:attrNameLst>
                                          <p:attrName>ppt_x</p:attrName>
                                          <p:attrName>ppt_y</p:attrName>
                                        </p:attrNameLst>
                                      </p:cBhvr>
                                      <p:rCtr x="6302" y="2940"/>
                                    </p:animMotion>
                                  </p:childTnLst>
                                </p:cTn>
                              </p:par>
                              <p:par>
                                <p:cTn id="29" presetID="37" presetClass="path" presetSubtype="0" accel="50000" decel="50000" fill="hold" grpId="0" nodeType="withEffect">
                                  <p:stCondLst>
                                    <p:cond delay="500"/>
                                  </p:stCondLst>
                                  <p:childTnLst>
                                    <p:animMotion origin="layout" path="M 1.38889E-6 -0.16991 L -0.02396 -0.12477 C -0.02899 -0.11505 -0.0316 -0.10093 -0.0316 -0.08588 C -0.0316 -0.06921 -0.02899 -0.05556 -0.02396 -0.04606 L 1.38889E-6 -3.7037E-7 " pathEditMode="relative" rAng="5400000" ptsTypes="FffFF">
                                      <p:cBhvr>
                                        <p:cTn id="30" dur="1000" fill="hold"/>
                                        <p:tgtEl>
                                          <p:spTgt spid="105"/>
                                        </p:tgtEl>
                                        <p:attrNameLst>
                                          <p:attrName>ppt_x</p:attrName>
                                          <p:attrName>ppt_y</p:attrName>
                                        </p:attrNameLst>
                                      </p:cBhvr>
                                      <p:rCtr x="-1580" y="8495"/>
                                    </p:animMotion>
                                  </p:childTnLst>
                                </p:cTn>
                              </p:par>
                              <p:par>
                                <p:cTn id="31" presetID="37" presetClass="path" presetSubtype="0" accel="50000" decel="50000" fill="hold" grpId="0" nodeType="withEffect">
                                  <p:stCondLst>
                                    <p:cond delay="750"/>
                                  </p:stCondLst>
                                  <p:childTnLst>
                                    <p:animMotion origin="layout" path="M 0.12292 -4.44444E-6 L 0.09028 -0.04074 C 0.08316 -0.05 0.07292 -0.05532 0.06215 -0.05532 C 0.05 -0.05532 0.0401 -0.05 0.03316 -0.04074 L 8.33333E-7 -4.44444E-6 " pathEditMode="relative" rAng="10800000" ptsTypes="FffFF">
                                      <p:cBhvr>
                                        <p:cTn id="32" dur="1000" fill="hold"/>
                                        <p:tgtEl>
                                          <p:spTgt spid="106"/>
                                        </p:tgtEl>
                                        <p:attrNameLst>
                                          <p:attrName>ppt_x</p:attrName>
                                          <p:attrName>ppt_y</p:attrName>
                                        </p:attrNameLst>
                                      </p:cBhvr>
                                      <p:rCtr x="-6146" y="-2755"/>
                                    </p:animMotion>
                                  </p:childTnLst>
                                </p:cTn>
                              </p:par>
                              <p:par>
                                <p:cTn id="33" presetID="35" presetClass="path" presetSubtype="0" accel="50000" decel="50000" fill="hold" nodeType="withEffect">
                                  <p:stCondLst>
                                    <p:cond delay="1750"/>
                                  </p:stCondLst>
                                  <p:childTnLst>
                                    <p:animMotion origin="layout" path="M 0 0 L -0.25 0 E" pathEditMode="relative" ptsTypes="">
                                      <p:cBhvr>
                                        <p:cTn id="34" dur="750" fill="hold"/>
                                        <p:tgtEl>
                                          <p:spTgt spid="4"/>
                                        </p:tgtEl>
                                        <p:attrNameLst>
                                          <p:attrName>ppt_x</p:attrName>
                                          <p:attrName>ppt_y</p:attrName>
                                        </p:attrNameLst>
                                      </p:cBhvr>
                                    </p:animMotion>
                                  </p:childTnLst>
                                </p:cTn>
                              </p:par>
                              <p:par>
                                <p:cTn id="35" presetID="35" presetClass="path" presetSubtype="0" accel="50000" decel="50000" fill="hold" nodeType="withEffect">
                                  <p:stCondLst>
                                    <p:cond delay="1750"/>
                                  </p:stCondLst>
                                  <p:childTnLst>
                                    <p:animMotion origin="layout" path="M 0 0 L -0.25 0 E" pathEditMode="relative" ptsTypes="">
                                      <p:cBhvr>
                                        <p:cTn id="36" dur="750" fill="hold"/>
                                        <p:tgtEl>
                                          <p:spTgt spid="5"/>
                                        </p:tgtEl>
                                        <p:attrNameLst>
                                          <p:attrName>ppt_x</p:attrName>
                                          <p:attrName>ppt_y</p:attrName>
                                        </p:attrNameLst>
                                      </p:cBhvr>
                                    </p:animMotion>
                                  </p:childTnLst>
                                </p:cTn>
                              </p:par>
                              <p:par>
                                <p:cTn id="37" presetID="35" presetClass="path" presetSubtype="0" accel="50000" decel="50000" fill="hold" grpId="2" nodeType="withEffect">
                                  <p:stCondLst>
                                    <p:cond delay="1750"/>
                                  </p:stCondLst>
                                  <p:childTnLst>
                                    <p:animMotion origin="layout" path="M 0 0 L -0.25 0 E" pathEditMode="relative" ptsTypes="">
                                      <p:cBhvr>
                                        <p:cTn id="38" dur="750" fill="hold"/>
                                        <p:tgtEl>
                                          <p:spTgt spid="103"/>
                                        </p:tgtEl>
                                        <p:attrNameLst>
                                          <p:attrName>ppt_x</p:attrName>
                                          <p:attrName>ppt_y</p:attrName>
                                        </p:attrNameLst>
                                      </p:cBhvr>
                                    </p:animMotion>
                                  </p:childTnLst>
                                </p:cTn>
                              </p:par>
                              <p:par>
                                <p:cTn id="39" presetID="35" presetClass="path" presetSubtype="0" accel="50000" decel="50000" fill="hold" grpId="2" nodeType="withEffect">
                                  <p:stCondLst>
                                    <p:cond delay="1750"/>
                                  </p:stCondLst>
                                  <p:childTnLst>
                                    <p:animMotion origin="layout" path="M 0 0 L -0.25 0 E" pathEditMode="relative" ptsTypes="">
                                      <p:cBhvr>
                                        <p:cTn id="40" dur="750" fill="hold"/>
                                        <p:tgtEl>
                                          <p:spTgt spid="104"/>
                                        </p:tgtEl>
                                        <p:attrNameLst>
                                          <p:attrName>ppt_x</p:attrName>
                                          <p:attrName>ppt_y</p:attrName>
                                        </p:attrNameLst>
                                      </p:cBhvr>
                                    </p:animMotion>
                                  </p:childTnLst>
                                </p:cTn>
                              </p:par>
                              <p:par>
                                <p:cTn id="41" presetID="35" presetClass="path" presetSubtype="0" accel="50000" decel="50000" fill="hold" grpId="2" nodeType="withEffect">
                                  <p:stCondLst>
                                    <p:cond delay="1750"/>
                                  </p:stCondLst>
                                  <p:childTnLst>
                                    <p:animMotion origin="layout" path="M 0 0 L -0.25 0 E" pathEditMode="relative" ptsTypes="">
                                      <p:cBhvr>
                                        <p:cTn id="42" dur="750" fill="hold"/>
                                        <p:tgtEl>
                                          <p:spTgt spid="105"/>
                                        </p:tgtEl>
                                        <p:attrNameLst>
                                          <p:attrName>ppt_x</p:attrName>
                                          <p:attrName>ppt_y</p:attrName>
                                        </p:attrNameLst>
                                      </p:cBhvr>
                                    </p:animMotion>
                                  </p:childTnLst>
                                </p:cTn>
                              </p:par>
                              <p:par>
                                <p:cTn id="43" presetID="35" presetClass="path" presetSubtype="0" accel="50000" decel="50000" fill="hold" grpId="2" nodeType="withEffect">
                                  <p:stCondLst>
                                    <p:cond delay="1750"/>
                                  </p:stCondLst>
                                  <p:childTnLst>
                                    <p:animMotion origin="layout" path="M 0 0 L -0.25 0 E" pathEditMode="relative" ptsTypes="">
                                      <p:cBhvr>
                                        <p:cTn id="44" dur="750" fill="hold"/>
                                        <p:tgtEl>
                                          <p:spTgt spid="106"/>
                                        </p:tgtEl>
                                        <p:attrNameLst>
                                          <p:attrName>ppt_x</p:attrName>
                                          <p:attrName>ppt_y</p:attrName>
                                        </p:attrNameLst>
                                      </p:cBhvr>
                                    </p:animMotion>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25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randombar(horizontal)">
                                      <p:cBhvr>
                                        <p:cTn id="53" dur="25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randombar(horizontal)">
                                      <p:cBhvr>
                                        <p:cTn id="5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701</TotalTime>
  <Words>2011</Words>
  <Application>Microsoft Office PowerPoint</Application>
  <PresentationFormat>全屏显示(4:3)</PresentationFormat>
  <Paragraphs>333</Paragraphs>
  <Slides>42</Slides>
  <Notes>37</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1279</cp:revision>
  <dcterms:created xsi:type="dcterms:W3CDTF">2016-04-24T15:52:00Z</dcterms:created>
  <dcterms:modified xsi:type="dcterms:W3CDTF">2017-12-07T12:31:56Z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