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80"/>
    <a:srgbClr val="0000FF"/>
    <a:srgbClr val="EC0C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1" autoAdjust="0"/>
    <p:restoredTop sz="94660"/>
  </p:normalViewPr>
  <p:slideViewPr>
    <p:cSldViewPr>
      <p:cViewPr varScale="1">
        <p:scale>
          <a:sx n="79" d="100"/>
          <a:sy n="79" d="100"/>
        </p:scale>
        <p:origin x="-84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2C8BE-389F-40A7-95A8-6B0C0DC9EFF0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34CC-C09E-40EC-B1CB-3268AF38C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239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12168"/>
            <a:ext cx="8534401" cy="1066800"/>
          </a:xfrm>
        </p:spPr>
        <p:txBody>
          <a:bodyPr/>
          <a:lstStyle/>
          <a:p>
            <a:r>
              <a:rPr kumimoji="0" lang="en-US" altLang="zh-CN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15350" y="12842"/>
            <a:ext cx="628650" cy="59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0600" y="76200"/>
            <a:ext cx="45720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</p:sldLayoutIdLst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2895600"/>
            <a:ext cx="4953000" cy="63376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响应式编程初探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752600"/>
            <a:ext cx="1072376" cy="10723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200" y="1680115"/>
            <a:ext cx="5029200" cy="990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森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罗万象皆为流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632532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 by Jake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9754" y="6292905"/>
            <a:ext cx="590882" cy="4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549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其元素可能异步产生的序列，或者元素可能异步到达的管道。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可类比于消息队列。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6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0" y="5397750"/>
            <a:ext cx="85126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Array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zh-CN" altLang="en-US" sz="1800" dirty="0" smtClean="0">
                <a:solidFill>
                  <a:srgbClr val="FF0000"/>
                </a:solidFill>
              </a:rPr>
              <a:t>元素异步产生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Array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114" y="50292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对比理解：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114" y="160020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延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伸：数据获取的两种方式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——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推协议和拉协议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0" y="1967967"/>
            <a:ext cx="8512629" cy="29072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43" y="2122363"/>
            <a:ext cx="2971800" cy="10225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82143" y="2253343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拉协议：消费者占主动。流程是同步的。</a:t>
            </a:r>
            <a:endParaRPr lang="en-US" altLang="zh-CN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推协议：生产者占主动。流程是异步的。</a:t>
            </a:r>
            <a:endParaRPr lang="zh-CN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1019657"/>
              </p:ext>
            </p:extLst>
          </p:nvPr>
        </p:nvGraphicFramePr>
        <p:xfrm>
          <a:off x="1338943" y="3505200"/>
          <a:ext cx="6096000" cy="1107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zh-CN" altLang="en-US" sz="1600" b="1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单个值</a:t>
                      </a:r>
                      <a:endParaRPr kumimoji="0" lang="zh-CN" alt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ea"/>
                          <a:ea typeface="+mn-ea"/>
                        </a:rPr>
                        <a:t>多个值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拉协议，同步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Iterator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推协议，异步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Promise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Observable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185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105055"/>
            <a:ext cx="455023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830" y="2107110"/>
            <a:ext cx="4416370" cy="33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707000"/>
            <a:ext cx="2119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Promise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2107110"/>
            <a:ext cx="411480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0830" y="2126522"/>
            <a:ext cx="3906740" cy="253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4171" y="5715000"/>
            <a:ext cx="88174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Promise……</a:t>
            </a:r>
            <a:r>
              <a:rPr lang="zh-CN" altLang="en-US" sz="1800" dirty="0" smtClean="0">
                <a:solidFill>
                  <a:schemeClr val="tx1"/>
                </a:solidFill>
              </a:rPr>
              <a:t>吗？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其实他们没有看起来那么相似。两者内部机制有诸多不同。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81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特点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4559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>
                <a:solidFill>
                  <a:schemeClr val="tx1"/>
                </a:solidFill>
              </a:rPr>
              <a:t>直</a:t>
            </a:r>
            <a:r>
              <a:rPr lang="zh-CN" altLang="en-US" sz="1800" dirty="0" smtClean="0">
                <a:solidFill>
                  <a:schemeClr val="tx1"/>
                </a:solidFill>
              </a:rPr>
              <a:t>到被</a:t>
            </a:r>
            <a:r>
              <a:rPr lang="en-US" altLang="zh-CN" sz="1800" dirty="0" smtClean="0">
                <a:solidFill>
                  <a:schemeClr val="tx1"/>
                </a:solidFill>
              </a:rPr>
              <a:t>subscribe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时，才会执行。（懒执行）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可以被多次订阅。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每个订阅关系都是彼此独立的。每次订阅都会触发“执行函数”重新执行一次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当调用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observer.next</a:t>
            </a:r>
            <a:r>
              <a:rPr lang="en-US" altLang="zh-CN" sz="1800" dirty="0" smtClean="0">
                <a:solidFill>
                  <a:schemeClr val="tx1"/>
                </a:solidFill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</a:rPr>
              <a:t>来传递数据给订阅者时，该过程是同步的。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82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zh-CN" altLang="en-US" dirty="0" smtClean="0"/>
              <a:t>定义变量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 </a:t>
            </a:r>
            <a:r>
              <a:rPr lang="en-US" altLang="zh-CN" dirty="0" err="1" smtClean="0">
                <a:solidFill>
                  <a:srgbClr val="0000FF"/>
                </a:solidFill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</a:p>
          <a:p>
            <a:r>
              <a:rPr lang="zh-CN" altLang="en-US" dirty="0"/>
              <a:t>定义变量</a:t>
            </a:r>
            <a:r>
              <a:rPr lang="en-US" altLang="zh-CN" dirty="0"/>
              <a:t>a</a:t>
            </a:r>
            <a:r>
              <a:rPr lang="zh-CN" altLang="en-US" dirty="0"/>
              <a:t>： </a:t>
            </a:r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规</a:t>
            </a:r>
            <a:r>
              <a:rPr lang="zh-CN" altLang="en-US" dirty="0" smtClean="0"/>
              <a:t>则：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始终等于</a:t>
            </a:r>
            <a:r>
              <a:rPr lang="en-US" altLang="zh-CN" dirty="0" smtClean="0"/>
              <a:t>a+1</a:t>
            </a:r>
          </a:p>
          <a:p>
            <a:r>
              <a:rPr lang="zh-CN" altLang="en-US" dirty="0"/>
              <a:t>难</a:t>
            </a:r>
            <a:r>
              <a:rPr lang="zh-CN" altLang="en-US" dirty="0" smtClean="0"/>
              <a:t>点：当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异步或同步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，必须重新计算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539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385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：在给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赋值的时候，</a:t>
            </a:r>
            <a:endParaRPr lang="en-US" altLang="zh-CN" sz="2400" dirty="0" smtClean="0"/>
          </a:p>
          <a:p>
            <a:r>
              <a:rPr lang="zh-CN" altLang="en-US" sz="2400" dirty="0" smtClean="0"/>
              <a:t>同时给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赋值</a:t>
            </a:r>
            <a:r>
              <a:rPr lang="en-US" altLang="zh-CN" sz="2400" dirty="0" smtClean="0"/>
              <a:t>——setter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686" y="2507396"/>
            <a:ext cx="2861166" cy="287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482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：在读取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时，根据</a:t>
            </a:r>
            <a:r>
              <a:rPr lang="en-US" altLang="zh-CN" sz="2400" dirty="0" smtClean="0"/>
              <a:t>a</a:t>
            </a:r>
          </a:p>
          <a:p>
            <a:r>
              <a:rPr lang="zh-CN" altLang="en-US" sz="2400" dirty="0" smtClean="0"/>
              <a:t>的值重新计算</a:t>
            </a:r>
            <a:r>
              <a:rPr lang="en-US" altLang="zh-CN" sz="2400" dirty="0" smtClean="0"/>
              <a:t>——getter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507396"/>
            <a:ext cx="2494869" cy="15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078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3429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一对多依赖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级依赖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步依赖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让问题更复杂一点：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286001"/>
            <a:ext cx="3579122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411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400"/>
            <a:ext cx="385874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setter</a:t>
            </a:r>
            <a:endParaRPr lang="zh-CN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648200" y="1676399"/>
            <a:ext cx="3858749" cy="1477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getter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13806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：精确，高效，直观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：麻烦，后续扩展难度大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314" y="2138064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：简洁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：低效，难以及时触发更新，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难以处理异步依赖。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978" y="4114800"/>
            <a:ext cx="8125949" cy="830997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有没有一种方式，可以让我们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同时拥有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的简洁，和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的高效</a:t>
            </a:r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呢？</a:t>
            </a:r>
            <a:endParaRPr lang="zh-CN" altLang="en-US" sz="2400" i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00200" y="1991554"/>
            <a:ext cx="5591175" cy="3762375"/>
            <a:chOff x="1776412" y="1547812"/>
            <a:chExt cx="5591175" cy="37623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76412" y="1547812"/>
              <a:ext cx="5591175" cy="37623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21069064">
              <a:off x="3185201" y="2549831"/>
              <a:ext cx="868002" cy="8680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72405">
              <a:off x="2892731" y="2098788"/>
              <a:ext cx="121229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响应式编程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3007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92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5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RxJS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全称是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Extension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。是一系列辅助进行响应式编程的库。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提供了一系列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，用于</a:t>
            </a:r>
            <a:r>
              <a:rPr lang="zh-CN" altLang="en-US" sz="1800" dirty="0" smtClean="0">
                <a:solidFill>
                  <a:srgbClr val="FF0000"/>
                </a:solidFill>
              </a:rPr>
              <a:t>创建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组合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过滤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以及</a:t>
            </a:r>
            <a:r>
              <a:rPr lang="zh-CN" altLang="en-US" sz="1800" dirty="0" smtClean="0">
                <a:solidFill>
                  <a:srgbClr val="FF0000"/>
                </a:solidFill>
              </a:rPr>
              <a:t>订阅</a:t>
            </a:r>
            <a:r>
              <a:rPr lang="zh-CN" altLang="en-US" sz="1800" dirty="0" smtClean="0">
                <a:solidFill>
                  <a:schemeClr val="tx1"/>
                </a:solidFill>
              </a:rPr>
              <a:t>流。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048000"/>
            <a:ext cx="8534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先看看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怎么解决“关联计算”的问题。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08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RxJS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2895600"/>
          </a:xfrm>
        </p:spPr>
        <p:txBody>
          <a:bodyPr/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Observer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Subscription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Subject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Operator</a:t>
            </a: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Scheduler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69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4007</TotalTime>
  <Words>561</Words>
  <Application>Microsoft Office PowerPoint</Application>
  <PresentationFormat>全屏显示(4:3)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Urban</vt:lpstr>
      <vt:lpstr>幻灯片 1</vt:lpstr>
      <vt:lpstr>一个问题：数据的关联计算</vt:lpstr>
      <vt:lpstr>一个问题：数据的关联计算</vt:lpstr>
      <vt:lpstr>一个问题：数据的关联计算</vt:lpstr>
      <vt:lpstr>一个问题：数据的关联计算</vt:lpstr>
      <vt:lpstr>什么是响应式编程？</vt:lpstr>
      <vt:lpstr>为什么使用响应式编程？</vt:lpstr>
      <vt:lpstr>RxJS</vt:lpstr>
      <vt:lpstr>RxJS核心概念</vt:lpstr>
      <vt:lpstr>RxJS——Observable</vt:lpstr>
      <vt:lpstr>RxJS——Observable</vt:lpstr>
      <vt:lpstr>RxJS——Observable</vt:lpstr>
      <vt:lpstr>RxJS——Observable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Jake.C.Xiao (g-mis.cncd02.Newegg) 42082</dc:creator>
  <cp:lastModifiedBy>admin</cp:lastModifiedBy>
  <cp:revision>96</cp:revision>
  <dcterms:created xsi:type="dcterms:W3CDTF">2006-08-16T00:00:00Z</dcterms:created>
  <dcterms:modified xsi:type="dcterms:W3CDTF">2017-06-15T14:40:17Z</dcterms:modified>
</cp:coreProperties>
</file>