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80"/>
    <a:srgbClr val="0000FF"/>
    <a:srgbClr val="EC0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2C8BE-389F-40A7-95A8-6B0C0DC9EFF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34CC-C09E-40EC-B1CB-3268AF38C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9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12168"/>
            <a:ext cx="8534401" cy="1066800"/>
          </a:xfrm>
        </p:spPr>
        <p:txBody>
          <a:bodyPr/>
          <a:lstStyle/>
          <a:p>
            <a:r>
              <a:rPr kumimoji="0" lang="en-US" altLang="zh-CN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876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515350" y="12842"/>
            <a:ext cx="628650" cy="59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6200"/>
            <a:ext cx="457200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2895600"/>
            <a:ext cx="4953000" cy="63376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响应式编程初探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1072376" cy="107237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200" y="1680115"/>
            <a:ext cx="5029200" cy="990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森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罗万象皆为流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632532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Presented by Jake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754" y="6292905"/>
            <a:ext cx="590882" cy="4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其元素可能异步产生的序列，或者元素可能异步到达的管道。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可类比于消息队列。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704945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0" y="5397750"/>
            <a:ext cx="8512629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 smtClean="0">
                <a:solidFill>
                  <a:schemeClr val="tx1"/>
                </a:solidFill>
              </a:rPr>
              <a:t>对比：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多次返回值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Array</a:t>
            </a:r>
            <a:r>
              <a:rPr lang="zh-CN" altLang="en-US" sz="1800" dirty="0" smtClean="0">
                <a:solidFill>
                  <a:schemeClr val="tx1"/>
                </a:solidFill>
              </a:rPr>
              <a:t>对比：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zh-CN" altLang="en-US" sz="1800" dirty="0" smtClean="0">
                <a:solidFill>
                  <a:srgbClr val="FF0000"/>
                </a:solidFill>
              </a:rPr>
              <a:t>元素异步产生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Array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114" y="50292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对比理解：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114" y="160020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延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伸：数据获取的两种方式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——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推协议和拉协议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70" y="1967967"/>
            <a:ext cx="8512629" cy="29072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2122363"/>
            <a:ext cx="2971800" cy="10225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82143" y="2253343"/>
            <a:ext cx="46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拉协议：消费者占主动。流程是同步的。</a:t>
            </a:r>
            <a:endParaRPr lang="en-US" altLang="zh-CN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推协议：生产者占主动。流程是异步的。</a:t>
            </a:r>
            <a:endParaRPr lang="zh-CN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19657"/>
              </p:ext>
            </p:extLst>
          </p:nvPr>
        </p:nvGraphicFramePr>
        <p:xfrm>
          <a:off x="1338943" y="3505200"/>
          <a:ext cx="6096000" cy="1107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zh-CN" altLang="en-US" sz="1600" b="1" dirty="0">
                        <a:ln>
                          <a:solidFill>
                            <a:schemeClr val="tx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单个值</a:t>
                      </a:r>
                      <a:endParaRPr kumimoji="0" lang="zh-CN" alt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ea"/>
                          <a:ea typeface="+mn-ea"/>
                        </a:rPr>
                        <a:t>多个值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拉协议，同步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Iterator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推协议，异步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Promise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Observable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8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105055"/>
            <a:ext cx="4550230" cy="34575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0" y="2107110"/>
            <a:ext cx="4416370" cy="332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创建一个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707000"/>
            <a:ext cx="2119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创建一个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Promise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2107110"/>
            <a:ext cx="4114800" cy="34575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30" y="2126522"/>
            <a:ext cx="3906740" cy="253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4171" y="5715000"/>
            <a:ext cx="8817429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多次返回值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>
                <a:solidFill>
                  <a:schemeClr val="tx1"/>
                </a:solidFill>
              </a:rPr>
              <a:t>？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其实他们没有看起来那么相似。两者内部机制有诸多不同。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1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180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特点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0844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>
                <a:solidFill>
                  <a:schemeClr val="tx1"/>
                </a:solidFill>
              </a:rPr>
              <a:t>直</a:t>
            </a:r>
            <a:r>
              <a:rPr lang="zh-CN" altLang="en-US" sz="1800" dirty="0" smtClean="0">
                <a:solidFill>
                  <a:schemeClr val="tx1"/>
                </a:solidFill>
              </a:rPr>
              <a:t>到被</a:t>
            </a:r>
            <a:r>
              <a:rPr lang="en-US" altLang="zh-CN" sz="1800" dirty="0" smtClean="0">
                <a:solidFill>
                  <a:schemeClr val="tx1"/>
                </a:solidFill>
              </a:rPr>
              <a:t>subscribe</a:t>
            </a:r>
            <a:r>
              <a:rPr lang="zh-CN" altLang="en-US" sz="1800" dirty="0" smtClean="0">
                <a:solidFill>
                  <a:schemeClr val="tx1"/>
                </a:solidFill>
              </a:rPr>
              <a:t>时，才会执行。（懒执行）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可以被多次订阅。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每个订阅关系都是彼此独立的。每次订阅都会触发“执行函数”重新执行一次。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1828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zh-CN" altLang="en-US" dirty="0" smtClean="0"/>
              <a:t>定义变量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 </a:t>
            </a:r>
            <a:r>
              <a:rPr lang="en-US" altLang="zh-CN" dirty="0" err="1" smtClean="0">
                <a:solidFill>
                  <a:srgbClr val="0000FF"/>
                </a:solidFill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</a:t>
            </a:r>
          </a:p>
          <a:p>
            <a:r>
              <a:rPr lang="zh-CN" altLang="en-US" dirty="0"/>
              <a:t>定义变量</a:t>
            </a:r>
            <a:r>
              <a:rPr lang="en-US" altLang="zh-CN" dirty="0"/>
              <a:t>a</a:t>
            </a:r>
            <a:r>
              <a:rPr lang="zh-CN" altLang="en-US" dirty="0"/>
              <a:t>： </a:t>
            </a:r>
            <a:r>
              <a:rPr lang="en-US" altLang="zh-CN" dirty="0" err="1">
                <a:solidFill>
                  <a:srgbClr val="0000FF"/>
                </a:solidFill>
              </a:rPr>
              <a:t>var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规</a:t>
            </a:r>
            <a:r>
              <a:rPr lang="zh-CN" altLang="en-US" dirty="0" smtClean="0"/>
              <a:t>则：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始终等于</a:t>
            </a:r>
            <a:r>
              <a:rPr lang="en-US" altLang="zh-CN" dirty="0" smtClean="0"/>
              <a:t>a+1</a:t>
            </a:r>
          </a:p>
          <a:p>
            <a:r>
              <a:rPr lang="zh-CN" altLang="en-US" dirty="0"/>
              <a:t>难</a:t>
            </a:r>
            <a:r>
              <a:rPr lang="zh-CN" altLang="en-US" dirty="0" smtClean="0"/>
              <a:t>点：当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异步或同步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，必须重新计算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539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76399"/>
            <a:ext cx="3858749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3858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：在给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赋值的时候，</a:t>
            </a:r>
            <a:endParaRPr lang="en-US" altLang="zh-CN" sz="2400" dirty="0" smtClean="0"/>
          </a:p>
          <a:p>
            <a:r>
              <a:rPr lang="zh-CN" altLang="en-US" sz="2400" dirty="0" smtClean="0"/>
              <a:t>同时给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赋值</a:t>
            </a:r>
            <a:r>
              <a:rPr lang="en-US" altLang="zh-CN" sz="2400" dirty="0" smtClean="0"/>
              <a:t>——setter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507396"/>
            <a:ext cx="2861166" cy="287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48200" y="1676399"/>
            <a:ext cx="3858749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676399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：在读取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时，根据</a:t>
            </a:r>
            <a:r>
              <a:rPr lang="en-US" altLang="zh-CN" sz="2400" dirty="0" smtClean="0"/>
              <a:t>a</a:t>
            </a:r>
          </a:p>
          <a:p>
            <a:r>
              <a:rPr lang="zh-CN" altLang="en-US" sz="2400" dirty="0" smtClean="0"/>
              <a:t>的值重新计算</a:t>
            </a:r>
            <a:r>
              <a:rPr lang="en-US" altLang="zh-CN" sz="2400" dirty="0" smtClean="0"/>
              <a:t>——getter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507396"/>
            <a:ext cx="2494869" cy="155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7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3429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 smtClean="0"/>
              <a:t>一对多依赖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级依赖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步依赖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让问题更复杂一点：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6001"/>
            <a:ext cx="3579122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76400"/>
            <a:ext cx="385874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setter</a:t>
            </a:r>
            <a:endParaRPr lang="zh-CN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648200" y="1676399"/>
            <a:ext cx="3858749" cy="1477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676399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getter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213806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zh-CN" altLang="en-US" sz="2000" dirty="0" smtClean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：精确，高效，直观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：麻烦，后续扩展难度大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314" y="2138064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zh-CN" altLang="en-US" sz="2000" dirty="0" smtClean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：简洁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：低效，难以及时触发更新，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难以处理异步依赖。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978" y="4114800"/>
            <a:ext cx="8125949" cy="830997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00" i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有没有一种方式，可以让我们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同时拥有</a:t>
            </a:r>
            <a:r>
              <a:rPr lang="en-US" altLang="zh-CN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getter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的简洁，和</a:t>
            </a:r>
            <a:r>
              <a:rPr lang="en-US" altLang="zh-CN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setter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的高效</a:t>
            </a:r>
            <a:r>
              <a:rPr lang="zh-CN" altLang="en-US" sz="2400" i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呢？</a:t>
            </a:r>
            <a:endParaRPr lang="zh-CN" altLang="en-US" sz="2400" i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00200" y="1991554"/>
            <a:ext cx="5591175" cy="3762375"/>
            <a:chOff x="1776412" y="1547812"/>
            <a:chExt cx="5591175" cy="37623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412" y="1547812"/>
              <a:ext cx="5591175" cy="37623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9064">
              <a:off x="3185201" y="2549831"/>
              <a:ext cx="868002" cy="8680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20972405">
              <a:off x="2892731" y="2098788"/>
              <a:ext cx="121229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响应式编程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0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4" y="18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2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4" y="18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RxJS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全称是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Extension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。是一系列辅助进行响应式编程的库。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提供了一系列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，用于</a:t>
            </a:r>
            <a:r>
              <a:rPr lang="zh-CN" altLang="en-US" sz="1800" dirty="0" smtClean="0">
                <a:solidFill>
                  <a:srgbClr val="FF0000"/>
                </a:solidFill>
              </a:rPr>
              <a:t>创建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组合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过滤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以及</a:t>
            </a:r>
            <a:r>
              <a:rPr lang="zh-CN" altLang="en-US" sz="1800" dirty="0" smtClean="0">
                <a:solidFill>
                  <a:srgbClr val="FF0000"/>
                </a:solidFill>
              </a:rPr>
              <a:t>订阅</a:t>
            </a:r>
            <a:r>
              <a:rPr lang="zh-CN" altLang="en-US" sz="1800" dirty="0" smtClean="0">
                <a:solidFill>
                  <a:schemeClr val="tx1"/>
                </a:solidFill>
              </a:rPr>
              <a:t>流。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048000"/>
            <a:ext cx="8534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先看看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怎么解决“关联计算”的问题。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RxJS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2895600"/>
          </a:xfrm>
        </p:spPr>
        <p:txBody>
          <a:bodyPr/>
          <a:lstStyle/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Observer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Subscription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Subject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Operator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Scheduler</a:t>
            </a:r>
            <a:endParaRPr lang="zh-CN" altLang="en-US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3970</TotalTime>
  <Words>820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PowerPoint Presentation</vt:lpstr>
      <vt:lpstr>一个问题：数据的关联计算</vt:lpstr>
      <vt:lpstr>一个问题：数据的关联计算</vt:lpstr>
      <vt:lpstr>一个问题：数据的关联计算</vt:lpstr>
      <vt:lpstr>一个问题：数据的关联计算</vt:lpstr>
      <vt:lpstr>什么是响应式编程？</vt:lpstr>
      <vt:lpstr>为什么使用响应式编程？</vt:lpstr>
      <vt:lpstr>RxJS</vt:lpstr>
      <vt:lpstr>RxJS核心概念</vt:lpstr>
      <vt:lpstr>RxJS——Observable</vt:lpstr>
      <vt:lpstr>RxJS——Observable</vt:lpstr>
      <vt:lpstr>RxJS——Observable</vt:lpstr>
      <vt:lpstr>RxJS——Observable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Jake.C.Xiao (g-mis.cncd02.Newegg) 42082</dc:creator>
  <cp:lastModifiedBy>Jake.C.Xiao (g-mis.cncd02.Newegg) 42082</cp:lastModifiedBy>
  <cp:revision>92</cp:revision>
  <dcterms:created xsi:type="dcterms:W3CDTF">2006-08-16T00:00:00Z</dcterms:created>
  <dcterms:modified xsi:type="dcterms:W3CDTF">2017-06-15T10:45:43Z</dcterms:modified>
</cp:coreProperties>
</file>