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1" autoAdjust="0"/>
    <p:restoredTop sz="94660"/>
  </p:normalViewPr>
  <p:slideViewPr>
    <p:cSldViewPr>
      <p:cViewPr varScale="1">
        <p:scale>
          <a:sx n="79" d="100"/>
          <a:sy n="79" d="100"/>
        </p:scale>
        <p:origin x="-8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15350" y="12842"/>
            <a:ext cx="628650" cy="5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2895600"/>
            <a:ext cx="4953000" cy="63376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响应式编程初探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1072376" cy="1072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1680115"/>
            <a:ext cx="50292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罗万象皆为流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63253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5497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其元素可能异步产生的序列，或者元素可能异步到达的管道。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可类比于消息队列。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786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宝石图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366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5397750"/>
            <a:ext cx="85126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元素异步产生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14" y="5029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对比理解：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14" y="160020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延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伸：数据获取的两种方式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——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推协议和拉协议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0" y="1967967"/>
            <a:ext cx="8512629" cy="29072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122363"/>
            <a:ext cx="2971800" cy="1022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143" y="2253343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拉协议：消费者占主动。流程是同步的。</a:t>
            </a:r>
            <a:endParaRPr lang="en-US" altLang="zh-CN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推协议：生产者占主动。流程是异步的。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1019657"/>
              </p:ext>
            </p:extLst>
          </p:nvPr>
        </p:nvGraphicFramePr>
        <p:xfrm>
          <a:off x="1338943" y="3505200"/>
          <a:ext cx="6096000" cy="110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 sz="1600" b="1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单个值</a:t>
                      </a:r>
                      <a:endParaRPr kumimoji="0"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ea"/>
                          <a:ea typeface="+mn-ea"/>
                        </a:rPr>
                        <a:t>多个值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拉协议，同步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Iterator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推协议，异步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Promise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Observable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2185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105055"/>
            <a:ext cx="455023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0" y="2107110"/>
            <a:ext cx="4416370" cy="33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07000"/>
            <a:ext cx="2119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Promise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07110"/>
            <a:ext cx="411480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30" y="2126522"/>
            <a:ext cx="3906740" cy="253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4171" y="5715000"/>
            <a:ext cx="88174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Promise……</a:t>
            </a:r>
            <a:r>
              <a:rPr lang="zh-CN" altLang="en-US" sz="1800" dirty="0" smtClean="0">
                <a:solidFill>
                  <a:schemeClr val="tx1"/>
                </a:solidFill>
              </a:rPr>
              <a:t>吗？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其实他们没有看起来那么相似。两者内部机制有诸多不同。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813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特点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4559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>
                <a:solidFill>
                  <a:schemeClr val="tx1"/>
                </a:solidFill>
              </a:rPr>
              <a:t>直</a:t>
            </a:r>
            <a:r>
              <a:rPr lang="zh-CN" altLang="en-US" sz="1800" dirty="0" smtClean="0">
                <a:solidFill>
                  <a:schemeClr val="tx1"/>
                </a:solidFill>
              </a:rPr>
              <a:t>到被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时，才会执行。（懒执行）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可以被多次订阅。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每个订阅关系都是彼此独立的。每次订阅都会触发“执行函数”重新执行一次。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当调用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observer.next</a:t>
            </a:r>
            <a:r>
              <a:rPr lang="en-US" altLang="zh-CN" sz="1800" dirty="0" smtClean="0">
                <a:solidFill>
                  <a:schemeClr val="tx1"/>
                </a:solidFill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</a:rPr>
              <a:t>来传递数据给订阅者时，该过程是同步的。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</a:t>
            </a:r>
            <a:r>
              <a:rPr lang="en-US" altLang="zh-CN" dirty="0" smtClean="0"/>
              <a:t>Observer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4559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序列中元素的消费者。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是一个对象，它包含三个属性：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complete</a:t>
            </a:r>
            <a:r>
              <a:rPr lang="zh-CN" altLang="en-US" sz="1800" smtClean="0">
                <a:solidFill>
                  <a:schemeClr val="tx1"/>
                </a:solidFill>
              </a:rPr>
              <a:t>，分别对应相应事件触发时的回调函数。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Subscription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27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/>
              <a:t>Subscription</a:t>
            </a:r>
            <a:r>
              <a:rPr lang="zh-CN" altLang="en-US" sz="1800" dirty="0" smtClean="0"/>
              <a:t>是一个对象，是调用</a:t>
            </a:r>
            <a:r>
              <a:rPr lang="en-US" altLang="zh-CN" sz="1800" dirty="0" err="1" smtClean="0"/>
              <a:t>observerble.subscribe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订阅</a:t>
            </a:r>
            <a:r>
              <a:rPr lang="en-US" altLang="zh-CN" sz="1800" dirty="0" smtClean="0"/>
              <a:t>Observable</a:t>
            </a:r>
            <a:r>
              <a:rPr lang="zh-CN" altLang="en-US" sz="1800" dirty="0" smtClean="0"/>
              <a:t>时得到的返回值。代表该订阅关系。</a:t>
            </a:r>
            <a:endParaRPr lang="en-US" altLang="zh-CN" sz="1800" dirty="0" smtClean="0"/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可通过调用起</a:t>
            </a:r>
            <a:r>
              <a:rPr lang="en-US" altLang="zh-CN" sz="1800" dirty="0" smtClean="0">
                <a:solidFill>
                  <a:schemeClr val="tx1"/>
                </a:solidFill>
              </a:rPr>
              <a:t>unsubscribe()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方法来取消订阅，释放资源。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——Observable</a:t>
            </a:r>
            <a:r>
              <a:rPr lang="zh-CN" altLang="en-US" dirty="0" smtClean="0"/>
              <a:t>使用的核心要素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44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Creating——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创建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Subscribing——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订阅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Executing——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执行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Disposing——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取消订阅，释放资源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——Subject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44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也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是一种的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。但普通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是“单播（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unicast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）”的，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是“多播（</a:t>
            </a:r>
            <a:r>
              <a:rPr lang="en-US" altLang="zh-CN" sz="1800" dirty="0" smtClean="0">
                <a:solidFill>
                  <a:schemeClr val="tx1"/>
                </a:solidFill>
              </a:rPr>
              <a:t>multicast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）”的。多个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可订阅同一个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，且得到的数据时共享的，不会触发新的执行。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既是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方法，可被订阅），又是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，）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Subject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82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dirty="0" smtClean="0"/>
              <a:t>定义变量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</a:p>
          <a:p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规</a:t>
            </a:r>
            <a:r>
              <a:rPr lang="zh-CN" altLang="en-US" dirty="0" smtClean="0"/>
              <a:t>则：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始终等于</a:t>
            </a:r>
            <a:r>
              <a:rPr lang="en-US" altLang="zh-CN" dirty="0" smtClean="0"/>
              <a:t>a+1</a:t>
            </a:r>
          </a:p>
          <a:p>
            <a:r>
              <a:rPr lang="zh-CN" altLang="en-US" dirty="0"/>
              <a:t>难</a:t>
            </a:r>
            <a:r>
              <a:rPr lang="zh-CN" altLang="en-US" dirty="0" smtClean="0"/>
              <a:t>点：当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异步或同步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，必须重新计算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75398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赋值的时候，</a:t>
            </a:r>
            <a:endParaRPr lang="en-US" altLang="zh-CN" sz="2400" dirty="0" smtClean="0"/>
          </a:p>
          <a:p>
            <a:r>
              <a:rPr lang="zh-CN" altLang="en-US" sz="2400" dirty="0" smtClean="0"/>
              <a:t>同时给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赋值</a:t>
            </a:r>
            <a:r>
              <a:rPr lang="en-US" altLang="zh-CN" sz="2400" dirty="0" smtClean="0"/>
              <a:t>——setter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507396"/>
            <a:ext cx="2861166" cy="28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2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：在读取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时，根据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400" dirty="0" smtClean="0"/>
              <a:t>的值重新计算</a:t>
            </a:r>
            <a:r>
              <a:rPr lang="en-US" altLang="zh-CN" sz="2400" dirty="0" smtClean="0"/>
              <a:t>——getter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507396"/>
            <a:ext cx="2494869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00785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一对多依赖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级依赖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步依赖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让问题更复杂一点：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1"/>
            <a:ext cx="3579122" cy="3076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117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400"/>
            <a:ext cx="3858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setter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399"/>
            <a:ext cx="3858749" cy="1477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13806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：精确，高效，直观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：麻烦，后续扩展难度大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314" y="213806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：简洁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：低效，难以及时触发更新，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难以处理异步依赖。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8" y="4114800"/>
            <a:ext cx="8125949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有没有一种方式，可以让我们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同时拥有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的简洁，和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的高效</a:t>
            </a:r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呢？</a:t>
            </a:r>
            <a:endParaRPr lang="zh-CN" altLang="en-US" sz="2400" i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00200" y="1991554"/>
            <a:ext cx="5591175" cy="3762375"/>
            <a:chOff x="1776412" y="1547812"/>
            <a:chExt cx="5591175" cy="37623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30071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925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550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RxJS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全称是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Extension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。是一系列辅助进行响应式编程的库。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组合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过滤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800" dirty="0" smtClean="0">
                <a:solidFill>
                  <a:srgbClr val="FF0000"/>
                </a:solidFill>
              </a:rPr>
              <a:t>订阅</a:t>
            </a:r>
            <a:r>
              <a:rPr lang="zh-CN" altLang="en-US" sz="1800" dirty="0" smtClean="0">
                <a:solidFill>
                  <a:schemeClr val="tx1"/>
                </a:solidFill>
              </a:rPr>
              <a:t>流。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048000"/>
            <a:ext cx="8534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先看看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怎么解决“关联计算”的问题。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087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RxJS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895600"/>
          </a:xfrm>
        </p:spPr>
        <p:txBody>
          <a:bodyPr/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Subscription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Scheduler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69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4037</TotalTime>
  <Words>759</Words>
  <Application>Microsoft Office PowerPoint</Application>
  <PresentationFormat>全屏显示(4:3)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Urban</vt:lpstr>
      <vt:lpstr>幻灯片 1</vt:lpstr>
      <vt:lpstr>一个问题：数据的关联计算</vt:lpstr>
      <vt:lpstr>一个问题：数据的关联计算</vt:lpstr>
      <vt:lpstr>一个问题：数据的关联计算</vt:lpstr>
      <vt:lpstr>一个问题：数据的关联计算</vt:lpstr>
      <vt:lpstr>什么是响应式编程？</vt:lpstr>
      <vt:lpstr>为什么使用响应式编程？</vt:lpstr>
      <vt:lpstr>RxJS</vt:lpstr>
      <vt:lpstr>RxJS核心概念</vt:lpstr>
      <vt:lpstr>RxJS——Observable</vt:lpstr>
      <vt:lpstr>RxJS——Observable</vt:lpstr>
      <vt:lpstr>RxJS——Observable</vt:lpstr>
      <vt:lpstr>RxJS——Observable</vt:lpstr>
      <vt:lpstr>RxJS——Observer</vt:lpstr>
      <vt:lpstr>RxJS——Subscription</vt:lpstr>
      <vt:lpstr>RxJS——Observable使用的核心要素</vt:lpstr>
      <vt:lpstr>RxJS——Subject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admin</cp:lastModifiedBy>
  <cp:revision>101</cp:revision>
  <dcterms:created xsi:type="dcterms:W3CDTF">2006-08-16T00:00:00Z</dcterms:created>
  <dcterms:modified xsi:type="dcterms:W3CDTF">2017-06-15T15:17:07Z</dcterms:modified>
</cp:coreProperties>
</file>