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3"/>
  </p:notesMasterIdLst>
  <p:sldIdLst>
    <p:sldId id="256" r:id="rId2"/>
    <p:sldId id="258" r:id="rId3"/>
    <p:sldId id="300" r:id="rId4"/>
    <p:sldId id="298" r:id="rId5"/>
    <p:sldId id="299" r:id="rId6"/>
    <p:sldId id="260" r:id="rId7"/>
    <p:sldId id="261" r:id="rId8"/>
    <p:sldId id="302" r:id="rId9"/>
    <p:sldId id="303" r:id="rId10"/>
    <p:sldId id="301" r:id="rId11"/>
    <p:sldId id="297" r:id="rId12"/>
  </p:sldIdLst>
  <p:sldSz cx="9144000" cy="5143500" type="screen16x9"/>
  <p:notesSz cx="6858000" cy="9144000"/>
  <p:embeddedFontLst>
    <p:embeddedFont>
      <p:font typeface="Cambria Math" panose="02040503050406030204" pitchFamily="18" charset="0"/>
      <p:regular r:id="rId14"/>
    </p:embeddedFont>
    <p:embeddedFont>
      <p:font typeface="Heebo" pitchFamily="2" charset="-79"/>
      <p:regular r:id="rId15"/>
      <p:bold r:id="rId16"/>
    </p:embeddedFont>
    <p:embeddedFont>
      <p:font typeface="Kumbh Sans" pitchFamily="2" charset="77"/>
      <p:regular r:id="rId17"/>
      <p:bold r:id="rId18"/>
    </p:embeddedFont>
    <p:embeddedFont>
      <p:font typeface="Lexend Deca SemiBold" pitchFamily="2" charset="77"/>
      <p:regular r:id="rId19"/>
      <p:bold r:id="rId20"/>
    </p:embeddedFont>
    <p:embeddedFont>
      <p:font typeface="Raleway" pitchFamily="2" charset="77"/>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34CFA7-4FAE-4F3B-9A21-CE415392EF37}">
  <a:tblStyle styleId="{5434CFA7-4FAE-4F3B-9A21-CE415392EF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EDC6526-A1A5-460C-A1ED-7BCEFBF26424}"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8"/>
    <p:restoredTop sz="94621"/>
  </p:normalViewPr>
  <p:slideViewPr>
    <p:cSldViewPr snapToGrid="0">
      <p:cViewPr varScale="1">
        <p:scale>
          <a:sx n="159" d="100"/>
          <a:sy n="159" d="100"/>
        </p:scale>
        <p:origin x="448"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243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dirty="0">
                <a:solidFill>
                  <a:srgbClr val="000000"/>
                </a:solidFill>
                <a:effectLst/>
                <a:latin typeface="Arial" panose="020B0604020202020204" pitchFamily="34" charset="0"/>
              </a:rPr>
              <a:t>Based on </a:t>
            </a:r>
            <a:r>
              <a:rPr lang="en-US" dirty="0">
                <a:latin typeface="Arial" panose="020B0604020202020204" pitchFamily="34" charset="0"/>
              </a:rPr>
              <a:t>this </a:t>
            </a:r>
            <a:r>
              <a:rPr lang="en-US" sz="1100" b="0" i="0" u="none" strike="noStrike" dirty="0">
                <a:solidFill>
                  <a:srgbClr val="000000"/>
                </a:solidFill>
                <a:effectLst/>
                <a:latin typeface="Arial" panose="020B0604020202020204" pitchFamily="34" charset="0"/>
              </a:rPr>
              <a:t>figure from an article listed by National Library of Medicine, the team has identified a significant waste source which is brought by the household. Through two days of dedication, the team has come up with a coding prototype to address the food insecurities issues. </a:t>
            </a:r>
            <a:endParaRPr lang="en-CN" dirty="0"/>
          </a:p>
        </p:txBody>
      </p:sp>
    </p:spTree>
    <p:extLst>
      <p:ext uri="{BB962C8B-B14F-4D97-AF65-F5344CB8AC3E}">
        <p14:creationId xmlns:p14="http://schemas.microsoft.com/office/powerpoint/2010/main" val="293029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287b9b54ca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287b9b54ca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7497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5307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87b9b54ca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87b9b54ca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287b9b54ca1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287b9b54ca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493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287b9b54ca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287b9b54ca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644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 name="Google Shape;48;p5"/>
          <p:cNvSpPr txBox="1">
            <a:spLocks noGrp="1"/>
          </p:cNvSpPr>
          <p:nvPr>
            <p:ph type="subTitle" idx="1"/>
          </p:nvPr>
        </p:nvSpPr>
        <p:spPr>
          <a:xfrm>
            <a:off x="4998097" y="2911593"/>
            <a:ext cx="3039900" cy="123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5"/>
          <p:cNvSpPr txBox="1">
            <a:spLocks noGrp="1"/>
          </p:cNvSpPr>
          <p:nvPr>
            <p:ph type="subTitle" idx="2"/>
          </p:nvPr>
        </p:nvSpPr>
        <p:spPr>
          <a:xfrm>
            <a:off x="1106003" y="2911593"/>
            <a:ext cx="3039900" cy="123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0" name="Google Shape;50;p5"/>
          <p:cNvSpPr txBox="1">
            <a:spLocks noGrp="1"/>
          </p:cNvSpPr>
          <p:nvPr>
            <p:ph type="subTitle" idx="3"/>
          </p:nvPr>
        </p:nvSpPr>
        <p:spPr>
          <a:xfrm>
            <a:off x="1106003" y="2548400"/>
            <a:ext cx="3039900" cy="36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u="sng">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51" name="Google Shape;51;p5"/>
          <p:cNvSpPr txBox="1">
            <a:spLocks noGrp="1"/>
          </p:cNvSpPr>
          <p:nvPr>
            <p:ph type="subTitle" idx="4"/>
          </p:nvPr>
        </p:nvSpPr>
        <p:spPr>
          <a:xfrm>
            <a:off x="4998097" y="2548400"/>
            <a:ext cx="3039900" cy="36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u="sng">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grpSp>
        <p:nvGrpSpPr>
          <p:cNvPr id="52" name="Google Shape;52;p5"/>
          <p:cNvGrpSpPr/>
          <p:nvPr/>
        </p:nvGrpSpPr>
        <p:grpSpPr>
          <a:xfrm>
            <a:off x="-257178" y="-22479"/>
            <a:ext cx="9466580" cy="5318381"/>
            <a:chOff x="-257178" y="-22479"/>
            <a:chExt cx="9466580" cy="5318381"/>
          </a:xfrm>
        </p:grpSpPr>
        <p:grpSp>
          <p:nvGrpSpPr>
            <p:cNvPr id="53" name="Google Shape;53;p5"/>
            <p:cNvGrpSpPr/>
            <p:nvPr/>
          </p:nvGrpSpPr>
          <p:grpSpPr>
            <a:xfrm>
              <a:off x="-257178" y="-22479"/>
              <a:ext cx="1554525" cy="730102"/>
              <a:chOff x="-257178" y="-22479"/>
              <a:chExt cx="1554525" cy="730102"/>
            </a:xfrm>
          </p:grpSpPr>
          <p:sp>
            <p:nvSpPr>
              <p:cNvPr id="54" name="Google Shape;54;p5"/>
              <p:cNvSpPr/>
              <p:nvPr/>
            </p:nvSpPr>
            <p:spPr>
              <a:xfrm>
                <a:off x="-257178" y="-22479"/>
                <a:ext cx="540949" cy="730102"/>
              </a:xfrm>
              <a:custGeom>
                <a:avLst/>
                <a:gdLst/>
                <a:ahLst/>
                <a:cxnLst/>
                <a:rect l="l" t="t" r="r" b="b"/>
                <a:pathLst>
                  <a:path w="27709" h="37398" extrusionOk="0">
                    <a:moveTo>
                      <a:pt x="15187" y="0"/>
                    </a:moveTo>
                    <a:lnTo>
                      <a:pt x="15035" y="15"/>
                    </a:lnTo>
                    <a:lnTo>
                      <a:pt x="14884" y="46"/>
                    </a:lnTo>
                    <a:lnTo>
                      <a:pt x="14733" y="76"/>
                    </a:lnTo>
                    <a:lnTo>
                      <a:pt x="14566" y="136"/>
                    </a:lnTo>
                    <a:lnTo>
                      <a:pt x="14415" y="182"/>
                    </a:lnTo>
                    <a:lnTo>
                      <a:pt x="14112" y="333"/>
                    </a:lnTo>
                    <a:lnTo>
                      <a:pt x="13779" y="515"/>
                    </a:lnTo>
                    <a:lnTo>
                      <a:pt x="13461" y="742"/>
                    </a:lnTo>
                    <a:lnTo>
                      <a:pt x="13113" y="1015"/>
                    </a:lnTo>
                    <a:lnTo>
                      <a:pt x="12764" y="1302"/>
                    </a:lnTo>
                    <a:lnTo>
                      <a:pt x="12416" y="1650"/>
                    </a:lnTo>
                    <a:lnTo>
                      <a:pt x="12053" y="2014"/>
                    </a:lnTo>
                    <a:lnTo>
                      <a:pt x="11704" y="2423"/>
                    </a:lnTo>
                    <a:lnTo>
                      <a:pt x="11326" y="2847"/>
                    </a:lnTo>
                    <a:lnTo>
                      <a:pt x="10963" y="3316"/>
                    </a:lnTo>
                    <a:lnTo>
                      <a:pt x="10584" y="3800"/>
                    </a:lnTo>
                    <a:lnTo>
                      <a:pt x="10206" y="4330"/>
                    </a:lnTo>
                    <a:lnTo>
                      <a:pt x="9827" y="4875"/>
                    </a:lnTo>
                    <a:lnTo>
                      <a:pt x="9449" y="5451"/>
                    </a:lnTo>
                    <a:lnTo>
                      <a:pt x="9055" y="6041"/>
                    </a:lnTo>
                    <a:lnTo>
                      <a:pt x="8676" y="6662"/>
                    </a:lnTo>
                    <a:lnTo>
                      <a:pt x="8298" y="7298"/>
                    </a:lnTo>
                    <a:lnTo>
                      <a:pt x="7904" y="7949"/>
                    </a:lnTo>
                    <a:lnTo>
                      <a:pt x="7526" y="8630"/>
                    </a:lnTo>
                    <a:lnTo>
                      <a:pt x="7147" y="9327"/>
                    </a:lnTo>
                    <a:lnTo>
                      <a:pt x="6784" y="10038"/>
                    </a:lnTo>
                    <a:lnTo>
                      <a:pt x="6405" y="10750"/>
                    </a:lnTo>
                    <a:lnTo>
                      <a:pt x="6042" y="11492"/>
                    </a:lnTo>
                    <a:lnTo>
                      <a:pt x="5678" y="12234"/>
                    </a:lnTo>
                    <a:lnTo>
                      <a:pt x="5315" y="13006"/>
                    </a:lnTo>
                    <a:lnTo>
                      <a:pt x="4967" y="13763"/>
                    </a:lnTo>
                    <a:lnTo>
                      <a:pt x="4619" y="14550"/>
                    </a:lnTo>
                    <a:lnTo>
                      <a:pt x="4286" y="15322"/>
                    </a:lnTo>
                    <a:lnTo>
                      <a:pt x="3952" y="16110"/>
                    </a:lnTo>
                    <a:lnTo>
                      <a:pt x="3635" y="16912"/>
                    </a:lnTo>
                    <a:lnTo>
                      <a:pt x="3332" y="17700"/>
                    </a:lnTo>
                    <a:lnTo>
                      <a:pt x="3029" y="18502"/>
                    </a:lnTo>
                    <a:lnTo>
                      <a:pt x="2741" y="19289"/>
                    </a:lnTo>
                    <a:lnTo>
                      <a:pt x="2454" y="20092"/>
                    </a:lnTo>
                    <a:lnTo>
                      <a:pt x="2181" y="20879"/>
                    </a:lnTo>
                    <a:lnTo>
                      <a:pt x="1939" y="21666"/>
                    </a:lnTo>
                    <a:lnTo>
                      <a:pt x="1681" y="22454"/>
                    </a:lnTo>
                    <a:lnTo>
                      <a:pt x="1454" y="23226"/>
                    </a:lnTo>
                    <a:lnTo>
                      <a:pt x="1242" y="23998"/>
                    </a:lnTo>
                    <a:lnTo>
                      <a:pt x="1045" y="24755"/>
                    </a:lnTo>
                    <a:lnTo>
                      <a:pt x="864" y="25512"/>
                    </a:lnTo>
                    <a:lnTo>
                      <a:pt x="697" y="26239"/>
                    </a:lnTo>
                    <a:lnTo>
                      <a:pt x="546" y="26966"/>
                    </a:lnTo>
                    <a:lnTo>
                      <a:pt x="410" y="27677"/>
                    </a:lnTo>
                    <a:lnTo>
                      <a:pt x="288" y="28374"/>
                    </a:lnTo>
                    <a:lnTo>
                      <a:pt x="198" y="29055"/>
                    </a:lnTo>
                    <a:lnTo>
                      <a:pt x="107" y="29706"/>
                    </a:lnTo>
                    <a:lnTo>
                      <a:pt x="46" y="30357"/>
                    </a:lnTo>
                    <a:lnTo>
                      <a:pt x="16" y="30978"/>
                    </a:lnTo>
                    <a:lnTo>
                      <a:pt x="1" y="31568"/>
                    </a:lnTo>
                    <a:lnTo>
                      <a:pt x="1" y="32144"/>
                    </a:lnTo>
                    <a:lnTo>
                      <a:pt x="31" y="32689"/>
                    </a:lnTo>
                    <a:lnTo>
                      <a:pt x="76" y="33219"/>
                    </a:lnTo>
                    <a:lnTo>
                      <a:pt x="152" y="33703"/>
                    </a:lnTo>
                    <a:lnTo>
                      <a:pt x="258" y="34173"/>
                    </a:lnTo>
                    <a:lnTo>
                      <a:pt x="379" y="34612"/>
                    </a:lnTo>
                    <a:lnTo>
                      <a:pt x="531" y="35020"/>
                    </a:lnTo>
                    <a:lnTo>
                      <a:pt x="606" y="35202"/>
                    </a:lnTo>
                    <a:lnTo>
                      <a:pt x="697" y="35384"/>
                    </a:lnTo>
                    <a:lnTo>
                      <a:pt x="803" y="35566"/>
                    </a:lnTo>
                    <a:lnTo>
                      <a:pt x="909" y="35732"/>
                    </a:lnTo>
                    <a:lnTo>
                      <a:pt x="1015" y="35883"/>
                    </a:lnTo>
                    <a:lnTo>
                      <a:pt x="1136" y="36035"/>
                    </a:lnTo>
                    <a:lnTo>
                      <a:pt x="1257" y="36171"/>
                    </a:lnTo>
                    <a:lnTo>
                      <a:pt x="1394" y="36292"/>
                    </a:lnTo>
                    <a:lnTo>
                      <a:pt x="1530" y="36413"/>
                    </a:lnTo>
                    <a:lnTo>
                      <a:pt x="1681" y="36519"/>
                    </a:lnTo>
                    <a:lnTo>
                      <a:pt x="1833" y="36625"/>
                    </a:lnTo>
                    <a:lnTo>
                      <a:pt x="1999" y="36716"/>
                    </a:lnTo>
                    <a:lnTo>
                      <a:pt x="2166" y="36792"/>
                    </a:lnTo>
                    <a:lnTo>
                      <a:pt x="2332" y="36868"/>
                    </a:lnTo>
                    <a:lnTo>
                      <a:pt x="2711" y="36989"/>
                    </a:lnTo>
                    <a:lnTo>
                      <a:pt x="3089" y="37095"/>
                    </a:lnTo>
                    <a:lnTo>
                      <a:pt x="3498" y="37170"/>
                    </a:lnTo>
                    <a:lnTo>
                      <a:pt x="3907" y="37246"/>
                    </a:lnTo>
                    <a:lnTo>
                      <a:pt x="4346" y="37307"/>
                    </a:lnTo>
                    <a:lnTo>
                      <a:pt x="4785" y="37352"/>
                    </a:lnTo>
                    <a:lnTo>
                      <a:pt x="5255" y="37382"/>
                    </a:lnTo>
                    <a:lnTo>
                      <a:pt x="5724" y="37398"/>
                    </a:lnTo>
                    <a:lnTo>
                      <a:pt x="6193" y="37398"/>
                    </a:lnTo>
                    <a:lnTo>
                      <a:pt x="6693" y="37382"/>
                    </a:lnTo>
                    <a:lnTo>
                      <a:pt x="7193" y="37367"/>
                    </a:lnTo>
                    <a:lnTo>
                      <a:pt x="7707" y="37322"/>
                    </a:lnTo>
                    <a:lnTo>
                      <a:pt x="8222" y="37276"/>
                    </a:lnTo>
                    <a:lnTo>
                      <a:pt x="8737" y="37201"/>
                    </a:lnTo>
                    <a:lnTo>
                      <a:pt x="9282" y="37125"/>
                    </a:lnTo>
                    <a:lnTo>
                      <a:pt x="9812" y="37034"/>
                    </a:lnTo>
                    <a:lnTo>
                      <a:pt x="10357" y="36943"/>
                    </a:lnTo>
                    <a:lnTo>
                      <a:pt x="10902" y="36837"/>
                    </a:lnTo>
                    <a:lnTo>
                      <a:pt x="11462" y="36701"/>
                    </a:lnTo>
                    <a:lnTo>
                      <a:pt x="12007" y="36580"/>
                    </a:lnTo>
                    <a:lnTo>
                      <a:pt x="12568" y="36429"/>
                    </a:lnTo>
                    <a:lnTo>
                      <a:pt x="13128" y="36277"/>
                    </a:lnTo>
                    <a:lnTo>
                      <a:pt x="13673" y="36111"/>
                    </a:lnTo>
                    <a:lnTo>
                      <a:pt x="14233" y="35944"/>
                    </a:lnTo>
                    <a:lnTo>
                      <a:pt x="14793" y="35762"/>
                    </a:lnTo>
                    <a:lnTo>
                      <a:pt x="15353" y="35566"/>
                    </a:lnTo>
                    <a:lnTo>
                      <a:pt x="15898" y="35369"/>
                    </a:lnTo>
                    <a:lnTo>
                      <a:pt x="16444" y="35157"/>
                    </a:lnTo>
                    <a:lnTo>
                      <a:pt x="16989" y="34930"/>
                    </a:lnTo>
                    <a:lnTo>
                      <a:pt x="17534" y="34718"/>
                    </a:lnTo>
                    <a:lnTo>
                      <a:pt x="18064" y="34475"/>
                    </a:lnTo>
                    <a:lnTo>
                      <a:pt x="18593" y="34233"/>
                    </a:lnTo>
                    <a:lnTo>
                      <a:pt x="19123" y="33991"/>
                    </a:lnTo>
                    <a:lnTo>
                      <a:pt x="19638" y="33734"/>
                    </a:lnTo>
                    <a:lnTo>
                      <a:pt x="20138" y="33476"/>
                    </a:lnTo>
                    <a:lnTo>
                      <a:pt x="20637" y="33204"/>
                    </a:lnTo>
                    <a:lnTo>
                      <a:pt x="21122" y="32931"/>
                    </a:lnTo>
                    <a:lnTo>
                      <a:pt x="21591" y="32643"/>
                    </a:lnTo>
                    <a:lnTo>
                      <a:pt x="22046" y="32371"/>
                    </a:lnTo>
                    <a:lnTo>
                      <a:pt x="22500" y="32068"/>
                    </a:lnTo>
                    <a:lnTo>
                      <a:pt x="22939" y="31780"/>
                    </a:lnTo>
                    <a:lnTo>
                      <a:pt x="23363" y="31478"/>
                    </a:lnTo>
                    <a:lnTo>
                      <a:pt x="23772" y="31175"/>
                    </a:lnTo>
                    <a:lnTo>
                      <a:pt x="24165" y="30872"/>
                    </a:lnTo>
                    <a:lnTo>
                      <a:pt x="24544" y="30554"/>
                    </a:lnTo>
                    <a:lnTo>
                      <a:pt x="24892" y="30236"/>
                    </a:lnTo>
                    <a:lnTo>
                      <a:pt x="25240" y="29918"/>
                    </a:lnTo>
                    <a:lnTo>
                      <a:pt x="25558" y="29600"/>
                    </a:lnTo>
                    <a:lnTo>
                      <a:pt x="25861" y="29267"/>
                    </a:lnTo>
                    <a:lnTo>
                      <a:pt x="26149" y="28949"/>
                    </a:lnTo>
                    <a:lnTo>
                      <a:pt x="26406" y="28616"/>
                    </a:lnTo>
                    <a:lnTo>
                      <a:pt x="26648" y="28283"/>
                    </a:lnTo>
                    <a:lnTo>
                      <a:pt x="26860" y="27950"/>
                    </a:lnTo>
                    <a:lnTo>
                      <a:pt x="27057" y="27617"/>
                    </a:lnTo>
                    <a:lnTo>
                      <a:pt x="27239" y="27284"/>
                    </a:lnTo>
                    <a:lnTo>
                      <a:pt x="27375" y="26951"/>
                    </a:lnTo>
                    <a:lnTo>
                      <a:pt x="27496" y="26617"/>
                    </a:lnTo>
                    <a:lnTo>
                      <a:pt x="27602" y="26284"/>
                    </a:lnTo>
                    <a:lnTo>
                      <a:pt x="27663" y="25951"/>
                    </a:lnTo>
                    <a:lnTo>
                      <a:pt x="27708" y="25603"/>
                    </a:lnTo>
                    <a:lnTo>
                      <a:pt x="27708" y="25270"/>
                    </a:lnTo>
                    <a:lnTo>
                      <a:pt x="27693" y="24937"/>
                    </a:lnTo>
                    <a:lnTo>
                      <a:pt x="27648" y="24604"/>
                    </a:lnTo>
                    <a:lnTo>
                      <a:pt x="27572" y="24286"/>
                    </a:lnTo>
                    <a:lnTo>
                      <a:pt x="27269" y="23135"/>
                    </a:lnTo>
                    <a:lnTo>
                      <a:pt x="26921" y="21833"/>
                    </a:lnTo>
                    <a:lnTo>
                      <a:pt x="26436" y="20137"/>
                    </a:lnTo>
                    <a:lnTo>
                      <a:pt x="25846" y="18154"/>
                    </a:lnTo>
                    <a:lnTo>
                      <a:pt x="25513" y="17079"/>
                    </a:lnTo>
                    <a:lnTo>
                      <a:pt x="25149" y="15958"/>
                    </a:lnTo>
                    <a:lnTo>
                      <a:pt x="24756" y="14793"/>
                    </a:lnTo>
                    <a:lnTo>
                      <a:pt x="24347" y="13612"/>
                    </a:lnTo>
                    <a:lnTo>
                      <a:pt x="23908" y="12431"/>
                    </a:lnTo>
                    <a:lnTo>
                      <a:pt x="23454" y="11235"/>
                    </a:lnTo>
                    <a:lnTo>
                      <a:pt x="22984" y="10054"/>
                    </a:lnTo>
                    <a:lnTo>
                      <a:pt x="22500" y="8873"/>
                    </a:lnTo>
                    <a:lnTo>
                      <a:pt x="21985" y="7737"/>
                    </a:lnTo>
                    <a:lnTo>
                      <a:pt x="21470" y="6632"/>
                    </a:lnTo>
                    <a:lnTo>
                      <a:pt x="21198" y="6102"/>
                    </a:lnTo>
                    <a:lnTo>
                      <a:pt x="20925" y="5587"/>
                    </a:lnTo>
                    <a:lnTo>
                      <a:pt x="20653" y="5087"/>
                    </a:lnTo>
                    <a:lnTo>
                      <a:pt x="20380" y="4588"/>
                    </a:lnTo>
                    <a:lnTo>
                      <a:pt x="20108" y="4118"/>
                    </a:lnTo>
                    <a:lnTo>
                      <a:pt x="19820" y="3664"/>
                    </a:lnTo>
                    <a:lnTo>
                      <a:pt x="19532" y="3240"/>
                    </a:lnTo>
                    <a:lnTo>
                      <a:pt x="19245" y="2831"/>
                    </a:lnTo>
                    <a:lnTo>
                      <a:pt x="18957" y="2438"/>
                    </a:lnTo>
                    <a:lnTo>
                      <a:pt x="18669" y="2074"/>
                    </a:lnTo>
                    <a:lnTo>
                      <a:pt x="18366" y="1741"/>
                    </a:lnTo>
                    <a:lnTo>
                      <a:pt x="18079" y="1423"/>
                    </a:lnTo>
                    <a:lnTo>
                      <a:pt x="17776" y="1136"/>
                    </a:lnTo>
                    <a:lnTo>
                      <a:pt x="17473" y="878"/>
                    </a:lnTo>
                    <a:lnTo>
                      <a:pt x="17170" y="651"/>
                    </a:lnTo>
                    <a:lnTo>
                      <a:pt x="16867" y="454"/>
                    </a:lnTo>
                    <a:lnTo>
                      <a:pt x="16565" y="288"/>
                    </a:lnTo>
                    <a:lnTo>
                      <a:pt x="16262" y="167"/>
                    </a:lnTo>
                    <a:lnTo>
                      <a:pt x="15959" y="76"/>
                    </a:lnTo>
                    <a:lnTo>
                      <a:pt x="15808" y="46"/>
                    </a:lnTo>
                    <a:lnTo>
                      <a:pt x="15656" y="15"/>
                    </a:lnTo>
                    <a:lnTo>
                      <a:pt x="15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644604" y="209780"/>
                <a:ext cx="652744" cy="249389"/>
              </a:xfrm>
              <a:custGeom>
                <a:avLst/>
                <a:gdLst/>
                <a:ahLst/>
                <a:cxnLst/>
                <a:rect l="l" t="t" r="r" b="b"/>
                <a:pathLst>
                  <a:path w="52630" h="20108" extrusionOk="0">
                    <a:moveTo>
                      <a:pt x="1636" y="1"/>
                    </a:moveTo>
                    <a:lnTo>
                      <a:pt x="1530" y="16"/>
                    </a:lnTo>
                    <a:lnTo>
                      <a:pt x="1439" y="46"/>
                    </a:lnTo>
                    <a:lnTo>
                      <a:pt x="1333" y="91"/>
                    </a:lnTo>
                    <a:lnTo>
                      <a:pt x="1242" y="137"/>
                    </a:lnTo>
                    <a:lnTo>
                      <a:pt x="1151" y="197"/>
                    </a:lnTo>
                    <a:lnTo>
                      <a:pt x="985" y="334"/>
                    </a:lnTo>
                    <a:lnTo>
                      <a:pt x="833" y="515"/>
                    </a:lnTo>
                    <a:lnTo>
                      <a:pt x="682" y="727"/>
                    </a:lnTo>
                    <a:lnTo>
                      <a:pt x="561" y="954"/>
                    </a:lnTo>
                    <a:lnTo>
                      <a:pt x="440" y="1227"/>
                    </a:lnTo>
                    <a:lnTo>
                      <a:pt x="334" y="1499"/>
                    </a:lnTo>
                    <a:lnTo>
                      <a:pt x="243" y="1802"/>
                    </a:lnTo>
                    <a:lnTo>
                      <a:pt x="167" y="2135"/>
                    </a:lnTo>
                    <a:lnTo>
                      <a:pt x="107" y="2468"/>
                    </a:lnTo>
                    <a:lnTo>
                      <a:pt x="61" y="2817"/>
                    </a:lnTo>
                    <a:lnTo>
                      <a:pt x="16" y="3165"/>
                    </a:lnTo>
                    <a:lnTo>
                      <a:pt x="1" y="3528"/>
                    </a:lnTo>
                    <a:lnTo>
                      <a:pt x="1" y="3892"/>
                    </a:lnTo>
                    <a:lnTo>
                      <a:pt x="16" y="4255"/>
                    </a:lnTo>
                    <a:lnTo>
                      <a:pt x="46" y="4603"/>
                    </a:lnTo>
                    <a:lnTo>
                      <a:pt x="92" y="4967"/>
                    </a:lnTo>
                    <a:lnTo>
                      <a:pt x="152" y="5315"/>
                    </a:lnTo>
                    <a:lnTo>
                      <a:pt x="228" y="5648"/>
                    </a:lnTo>
                    <a:lnTo>
                      <a:pt x="319" y="5966"/>
                    </a:lnTo>
                    <a:lnTo>
                      <a:pt x="425" y="6269"/>
                    </a:lnTo>
                    <a:lnTo>
                      <a:pt x="561" y="6556"/>
                    </a:lnTo>
                    <a:lnTo>
                      <a:pt x="697" y="6829"/>
                    </a:lnTo>
                    <a:lnTo>
                      <a:pt x="864" y="7056"/>
                    </a:lnTo>
                    <a:lnTo>
                      <a:pt x="1045" y="7268"/>
                    </a:lnTo>
                    <a:lnTo>
                      <a:pt x="1151" y="7359"/>
                    </a:lnTo>
                    <a:lnTo>
                      <a:pt x="1242" y="7450"/>
                    </a:lnTo>
                    <a:lnTo>
                      <a:pt x="1348" y="7525"/>
                    </a:lnTo>
                    <a:lnTo>
                      <a:pt x="1469" y="7601"/>
                    </a:lnTo>
                    <a:lnTo>
                      <a:pt x="1575" y="7662"/>
                    </a:lnTo>
                    <a:lnTo>
                      <a:pt x="1696" y="7707"/>
                    </a:lnTo>
                    <a:lnTo>
                      <a:pt x="1833" y="7753"/>
                    </a:lnTo>
                    <a:lnTo>
                      <a:pt x="1954" y="7783"/>
                    </a:lnTo>
                    <a:lnTo>
                      <a:pt x="5012" y="8373"/>
                    </a:lnTo>
                    <a:lnTo>
                      <a:pt x="8056" y="8994"/>
                    </a:lnTo>
                    <a:lnTo>
                      <a:pt x="11099" y="9630"/>
                    </a:lnTo>
                    <a:lnTo>
                      <a:pt x="14127" y="10296"/>
                    </a:lnTo>
                    <a:lnTo>
                      <a:pt x="17155" y="10978"/>
                    </a:lnTo>
                    <a:lnTo>
                      <a:pt x="20183" y="11689"/>
                    </a:lnTo>
                    <a:lnTo>
                      <a:pt x="23196" y="12416"/>
                    </a:lnTo>
                    <a:lnTo>
                      <a:pt x="26209" y="13173"/>
                    </a:lnTo>
                    <a:lnTo>
                      <a:pt x="29207" y="13945"/>
                    </a:lnTo>
                    <a:lnTo>
                      <a:pt x="32220" y="14748"/>
                    </a:lnTo>
                    <a:lnTo>
                      <a:pt x="35203" y="15565"/>
                    </a:lnTo>
                    <a:lnTo>
                      <a:pt x="38201" y="16413"/>
                    </a:lnTo>
                    <a:lnTo>
                      <a:pt x="41183" y="17291"/>
                    </a:lnTo>
                    <a:lnTo>
                      <a:pt x="44151" y="18169"/>
                    </a:lnTo>
                    <a:lnTo>
                      <a:pt x="47119" y="19093"/>
                    </a:lnTo>
                    <a:lnTo>
                      <a:pt x="50086" y="20032"/>
                    </a:lnTo>
                    <a:lnTo>
                      <a:pt x="50222" y="20062"/>
                    </a:lnTo>
                    <a:lnTo>
                      <a:pt x="50343" y="20092"/>
                    </a:lnTo>
                    <a:lnTo>
                      <a:pt x="50480" y="20107"/>
                    </a:lnTo>
                    <a:lnTo>
                      <a:pt x="50601" y="20107"/>
                    </a:lnTo>
                    <a:lnTo>
                      <a:pt x="50722" y="20092"/>
                    </a:lnTo>
                    <a:lnTo>
                      <a:pt x="50843" y="20077"/>
                    </a:lnTo>
                    <a:lnTo>
                      <a:pt x="50949" y="20047"/>
                    </a:lnTo>
                    <a:lnTo>
                      <a:pt x="51070" y="20001"/>
                    </a:lnTo>
                    <a:lnTo>
                      <a:pt x="51176" y="19956"/>
                    </a:lnTo>
                    <a:lnTo>
                      <a:pt x="51267" y="19895"/>
                    </a:lnTo>
                    <a:lnTo>
                      <a:pt x="51373" y="19820"/>
                    </a:lnTo>
                    <a:lnTo>
                      <a:pt x="51464" y="19744"/>
                    </a:lnTo>
                    <a:lnTo>
                      <a:pt x="51646" y="19562"/>
                    </a:lnTo>
                    <a:lnTo>
                      <a:pt x="51812" y="19350"/>
                    </a:lnTo>
                    <a:lnTo>
                      <a:pt x="51964" y="19123"/>
                    </a:lnTo>
                    <a:lnTo>
                      <a:pt x="52100" y="18851"/>
                    </a:lnTo>
                    <a:lnTo>
                      <a:pt x="52221" y="18578"/>
                    </a:lnTo>
                    <a:lnTo>
                      <a:pt x="52327" y="18260"/>
                    </a:lnTo>
                    <a:lnTo>
                      <a:pt x="52418" y="17942"/>
                    </a:lnTo>
                    <a:lnTo>
                      <a:pt x="52478" y="17609"/>
                    </a:lnTo>
                    <a:lnTo>
                      <a:pt x="52539" y="17276"/>
                    </a:lnTo>
                    <a:lnTo>
                      <a:pt x="52584" y="16913"/>
                    </a:lnTo>
                    <a:lnTo>
                      <a:pt x="52615" y="16564"/>
                    </a:lnTo>
                    <a:lnTo>
                      <a:pt x="52630" y="16201"/>
                    </a:lnTo>
                    <a:lnTo>
                      <a:pt x="52630" y="15838"/>
                    </a:lnTo>
                    <a:lnTo>
                      <a:pt x="52615" y="15489"/>
                    </a:lnTo>
                    <a:lnTo>
                      <a:pt x="52569" y="15141"/>
                    </a:lnTo>
                    <a:lnTo>
                      <a:pt x="52524" y="14808"/>
                    </a:lnTo>
                    <a:lnTo>
                      <a:pt x="52448" y="14475"/>
                    </a:lnTo>
                    <a:lnTo>
                      <a:pt x="52372" y="14157"/>
                    </a:lnTo>
                    <a:lnTo>
                      <a:pt x="52266" y="13869"/>
                    </a:lnTo>
                    <a:lnTo>
                      <a:pt x="52160" y="13597"/>
                    </a:lnTo>
                    <a:lnTo>
                      <a:pt x="52024" y="13339"/>
                    </a:lnTo>
                    <a:lnTo>
                      <a:pt x="51873" y="13112"/>
                    </a:lnTo>
                    <a:lnTo>
                      <a:pt x="51706" y="12916"/>
                    </a:lnTo>
                    <a:lnTo>
                      <a:pt x="51524" y="12764"/>
                    </a:lnTo>
                    <a:lnTo>
                      <a:pt x="51434" y="12688"/>
                    </a:lnTo>
                    <a:lnTo>
                      <a:pt x="51328" y="12628"/>
                    </a:lnTo>
                    <a:lnTo>
                      <a:pt x="51222" y="12582"/>
                    </a:lnTo>
                    <a:lnTo>
                      <a:pt x="51116" y="12537"/>
                    </a:lnTo>
                    <a:lnTo>
                      <a:pt x="48088" y="11583"/>
                    </a:lnTo>
                    <a:lnTo>
                      <a:pt x="45059" y="10644"/>
                    </a:lnTo>
                    <a:lnTo>
                      <a:pt x="42016" y="9736"/>
                    </a:lnTo>
                    <a:lnTo>
                      <a:pt x="38973" y="8843"/>
                    </a:lnTo>
                    <a:lnTo>
                      <a:pt x="35914" y="7980"/>
                    </a:lnTo>
                    <a:lnTo>
                      <a:pt x="32856" y="7147"/>
                    </a:lnTo>
                    <a:lnTo>
                      <a:pt x="29798" y="6329"/>
                    </a:lnTo>
                    <a:lnTo>
                      <a:pt x="26724" y="5527"/>
                    </a:lnTo>
                    <a:lnTo>
                      <a:pt x="23650" y="4755"/>
                    </a:lnTo>
                    <a:lnTo>
                      <a:pt x="20562" y="4013"/>
                    </a:lnTo>
                    <a:lnTo>
                      <a:pt x="17473" y="3286"/>
                    </a:lnTo>
                    <a:lnTo>
                      <a:pt x="14384" y="2590"/>
                    </a:lnTo>
                    <a:lnTo>
                      <a:pt x="11281" y="1908"/>
                    </a:lnTo>
                    <a:lnTo>
                      <a:pt x="8177" y="1257"/>
                    </a:lnTo>
                    <a:lnTo>
                      <a:pt x="5073" y="621"/>
                    </a:lnTo>
                    <a:lnTo>
                      <a:pt x="1954" y="16"/>
                    </a:lnTo>
                    <a:lnTo>
                      <a:pt x="1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5"/>
            <p:cNvSpPr/>
            <p:nvPr/>
          </p:nvSpPr>
          <p:spPr>
            <a:xfrm>
              <a:off x="8604590" y="4566631"/>
              <a:ext cx="150020" cy="233548"/>
            </a:xfrm>
            <a:custGeom>
              <a:avLst/>
              <a:gdLst/>
              <a:ahLst/>
              <a:cxnLst/>
              <a:rect l="l" t="t" r="r" b="b"/>
              <a:pathLst>
                <a:path w="7344" h="11433" extrusionOk="0">
                  <a:moveTo>
                    <a:pt x="2964" y="3876"/>
                  </a:moveTo>
                  <a:lnTo>
                    <a:pt x="2922" y="4074"/>
                  </a:lnTo>
                  <a:lnTo>
                    <a:pt x="2877" y="4452"/>
                  </a:lnTo>
                  <a:lnTo>
                    <a:pt x="2831" y="4801"/>
                  </a:lnTo>
                  <a:lnTo>
                    <a:pt x="2801" y="5134"/>
                  </a:lnTo>
                  <a:lnTo>
                    <a:pt x="2756" y="5724"/>
                  </a:lnTo>
                  <a:lnTo>
                    <a:pt x="2741" y="5406"/>
                  </a:lnTo>
                  <a:lnTo>
                    <a:pt x="2756" y="5103"/>
                  </a:lnTo>
                  <a:lnTo>
                    <a:pt x="2786" y="4801"/>
                  </a:lnTo>
                  <a:lnTo>
                    <a:pt x="2816" y="4498"/>
                  </a:lnTo>
                  <a:lnTo>
                    <a:pt x="2877" y="4195"/>
                  </a:lnTo>
                  <a:lnTo>
                    <a:pt x="2953" y="3907"/>
                  </a:lnTo>
                  <a:lnTo>
                    <a:pt x="2964" y="3876"/>
                  </a:lnTo>
                  <a:close/>
                  <a:moveTo>
                    <a:pt x="3740" y="1"/>
                  </a:moveTo>
                  <a:lnTo>
                    <a:pt x="3467" y="16"/>
                  </a:lnTo>
                  <a:lnTo>
                    <a:pt x="3210" y="62"/>
                  </a:lnTo>
                  <a:lnTo>
                    <a:pt x="2922" y="137"/>
                  </a:lnTo>
                  <a:lnTo>
                    <a:pt x="2635" y="228"/>
                  </a:lnTo>
                  <a:lnTo>
                    <a:pt x="2483" y="289"/>
                  </a:lnTo>
                  <a:lnTo>
                    <a:pt x="2347" y="349"/>
                  </a:lnTo>
                  <a:lnTo>
                    <a:pt x="2196" y="440"/>
                  </a:lnTo>
                  <a:lnTo>
                    <a:pt x="2074" y="516"/>
                  </a:lnTo>
                  <a:lnTo>
                    <a:pt x="1802" y="713"/>
                  </a:lnTo>
                  <a:lnTo>
                    <a:pt x="1575" y="940"/>
                  </a:lnTo>
                  <a:lnTo>
                    <a:pt x="1348" y="1182"/>
                  </a:lnTo>
                  <a:lnTo>
                    <a:pt x="1151" y="1454"/>
                  </a:lnTo>
                  <a:lnTo>
                    <a:pt x="969" y="1727"/>
                  </a:lnTo>
                  <a:lnTo>
                    <a:pt x="818" y="2000"/>
                  </a:lnTo>
                  <a:lnTo>
                    <a:pt x="682" y="2302"/>
                  </a:lnTo>
                  <a:lnTo>
                    <a:pt x="545" y="2605"/>
                  </a:lnTo>
                  <a:lnTo>
                    <a:pt x="424" y="2923"/>
                  </a:lnTo>
                  <a:lnTo>
                    <a:pt x="333" y="3241"/>
                  </a:lnTo>
                  <a:lnTo>
                    <a:pt x="242" y="3559"/>
                  </a:lnTo>
                  <a:lnTo>
                    <a:pt x="167" y="3892"/>
                  </a:lnTo>
                  <a:lnTo>
                    <a:pt x="121" y="4225"/>
                  </a:lnTo>
                  <a:lnTo>
                    <a:pt x="76" y="4558"/>
                  </a:lnTo>
                  <a:lnTo>
                    <a:pt x="30" y="4891"/>
                  </a:lnTo>
                  <a:lnTo>
                    <a:pt x="15" y="5225"/>
                  </a:lnTo>
                  <a:lnTo>
                    <a:pt x="0" y="5573"/>
                  </a:lnTo>
                  <a:lnTo>
                    <a:pt x="0" y="5906"/>
                  </a:lnTo>
                  <a:lnTo>
                    <a:pt x="15" y="6239"/>
                  </a:lnTo>
                  <a:lnTo>
                    <a:pt x="46" y="6572"/>
                  </a:lnTo>
                  <a:lnTo>
                    <a:pt x="76" y="6905"/>
                  </a:lnTo>
                  <a:lnTo>
                    <a:pt x="106" y="7238"/>
                  </a:lnTo>
                  <a:lnTo>
                    <a:pt x="167" y="7586"/>
                  </a:lnTo>
                  <a:lnTo>
                    <a:pt x="258" y="7965"/>
                  </a:lnTo>
                  <a:lnTo>
                    <a:pt x="348" y="8328"/>
                  </a:lnTo>
                  <a:lnTo>
                    <a:pt x="485" y="8707"/>
                  </a:lnTo>
                  <a:lnTo>
                    <a:pt x="621" y="9085"/>
                  </a:lnTo>
                  <a:lnTo>
                    <a:pt x="803" y="9449"/>
                  </a:lnTo>
                  <a:lnTo>
                    <a:pt x="999" y="9797"/>
                  </a:lnTo>
                  <a:lnTo>
                    <a:pt x="1211" y="10130"/>
                  </a:lnTo>
                  <a:lnTo>
                    <a:pt x="1333" y="10281"/>
                  </a:lnTo>
                  <a:lnTo>
                    <a:pt x="1454" y="10433"/>
                  </a:lnTo>
                  <a:lnTo>
                    <a:pt x="1575" y="10569"/>
                  </a:lnTo>
                  <a:lnTo>
                    <a:pt x="1711" y="10705"/>
                  </a:lnTo>
                  <a:lnTo>
                    <a:pt x="1862" y="10827"/>
                  </a:lnTo>
                  <a:lnTo>
                    <a:pt x="2014" y="10948"/>
                  </a:lnTo>
                  <a:lnTo>
                    <a:pt x="2165" y="11039"/>
                  </a:lnTo>
                  <a:lnTo>
                    <a:pt x="2317" y="11145"/>
                  </a:lnTo>
                  <a:lnTo>
                    <a:pt x="2483" y="11220"/>
                  </a:lnTo>
                  <a:lnTo>
                    <a:pt x="2665" y="11296"/>
                  </a:lnTo>
                  <a:lnTo>
                    <a:pt x="2847" y="11341"/>
                  </a:lnTo>
                  <a:lnTo>
                    <a:pt x="3028" y="11387"/>
                  </a:lnTo>
                  <a:lnTo>
                    <a:pt x="3225" y="11417"/>
                  </a:lnTo>
                  <a:lnTo>
                    <a:pt x="3422" y="11432"/>
                  </a:lnTo>
                  <a:lnTo>
                    <a:pt x="3634" y="11432"/>
                  </a:lnTo>
                  <a:lnTo>
                    <a:pt x="3846" y="11417"/>
                  </a:lnTo>
                  <a:lnTo>
                    <a:pt x="4088" y="11372"/>
                  </a:lnTo>
                  <a:lnTo>
                    <a:pt x="4330" y="11311"/>
                  </a:lnTo>
                  <a:lnTo>
                    <a:pt x="4558" y="11250"/>
                  </a:lnTo>
                  <a:lnTo>
                    <a:pt x="4769" y="11160"/>
                  </a:lnTo>
                  <a:lnTo>
                    <a:pt x="4981" y="11069"/>
                  </a:lnTo>
                  <a:lnTo>
                    <a:pt x="5178" y="10963"/>
                  </a:lnTo>
                  <a:lnTo>
                    <a:pt x="5360" y="10842"/>
                  </a:lnTo>
                  <a:lnTo>
                    <a:pt x="5527" y="10705"/>
                  </a:lnTo>
                  <a:lnTo>
                    <a:pt x="5693" y="10569"/>
                  </a:lnTo>
                  <a:lnTo>
                    <a:pt x="5844" y="10403"/>
                  </a:lnTo>
                  <a:lnTo>
                    <a:pt x="5981" y="10251"/>
                  </a:lnTo>
                  <a:lnTo>
                    <a:pt x="6117" y="10070"/>
                  </a:lnTo>
                  <a:lnTo>
                    <a:pt x="6238" y="9888"/>
                  </a:lnTo>
                  <a:lnTo>
                    <a:pt x="6359" y="9706"/>
                  </a:lnTo>
                  <a:lnTo>
                    <a:pt x="6465" y="9509"/>
                  </a:lnTo>
                  <a:lnTo>
                    <a:pt x="6571" y="9312"/>
                  </a:lnTo>
                  <a:lnTo>
                    <a:pt x="6738" y="8889"/>
                  </a:lnTo>
                  <a:lnTo>
                    <a:pt x="6889" y="8449"/>
                  </a:lnTo>
                  <a:lnTo>
                    <a:pt x="7010" y="7995"/>
                  </a:lnTo>
                  <a:lnTo>
                    <a:pt x="7116" y="7541"/>
                  </a:lnTo>
                  <a:lnTo>
                    <a:pt x="7192" y="7087"/>
                  </a:lnTo>
                  <a:lnTo>
                    <a:pt x="7253" y="6617"/>
                  </a:lnTo>
                  <a:lnTo>
                    <a:pt x="7298" y="6163"/>
                  </a:lnTo>
                  <a:lnTo>
                    <a:pt x="7328" y="5724"/>
                  </a:lnTo>
                  <a:lnTo>
                    <a:pt x="7343" y="5346"/>
                  </a:lnTo>
                  <a:lnTo>
                    <a:pt x="7313" y="4937"/>
                  </a:lnTo>
                  <a:lnTo>
                    <a:pt x="7268" y="4498"/>
                  </a:lnTo>
                  <a:lnTo>
                    <a:pt x="7192" y="4074"/>
                  </a:lnTo>
                  <a:lnTo>
                    <a:pt x="7086" y="3650"/>
                  </a:lnTo>
                  <a:lnTo>
                    <a:pt x="7007" y="3374"/>
                  </a:lnTo>
                  <a:lnTo>
                    <a:pt x="6965" y="3211"/>
                  </a:lnTo>
                  <a:lnTo>
                    <a:pt x="6859" y="2802"/>
                  </a:lnTo>
                  <a:lnTo>
                    <a:pt x="6738" y="2408"/>
                  </a:lnTo>
                  <a:lnTo>
                    <a:pt x="6586" y="2030"/>
                  </a:lnTo>
                  <a:lnTo>
                    <a:pt x="6465" y="1742"/>
                  </a:lnTo>
                  <a:lnTo>
                    <a:pt x="6299" y="1454"/>
                  </a:lnTo>
                  <a:lnTo>
                    <a:pt x="6117" y="1182"/>
                  </a:lnTo>
                  <a:lnTo>
                    <a:pt x="5890" y="925"/>
                  </a:lnTo>
                  <a:lnTo>
                    <a:pt x="5663" y="682"/>
                  </a:lnTo>
                  <a:lnTo>
                    <a:pt x="5527" y="576"/>
                  </a:lnTo>
                  <a:lnTo>
                    <a:pt x="5405" y="470"/>
                  </a:lnTo>
                  <a:lnTo>
                    <a:pt x="5269" y="380"/>
                  </a:lnTo>
                  <a:lnTo>
                    <a:pt x="5118" y="304"/>
                  </a:lnTo>
                  <a:lnTo>
                    <a:pt x="4981" y="228"/>
                  </a:lnTo>
                  <a:lnTo>
                    <a:pt x="4830" y="183"/>
                  </a:lnTo>
                  <a:lnTo>
                    <a:pt x="4542" y="92"/>
                  </a:lnTo>
                  <a:lnTo>
                    <a:pt x="4270" y="31"/>
                  </a:lnTo>
                  <a:lnTo>
                    <a:pt x="39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8620750" y="4650388"/>
              <a:ext cx="588652" cy="645515"/>
            </a:xfrm>
            <a:custGeom>
              <a:avLst/>
              <a:gdLst/>
              <a:ahLst/>
              <a:cxnLst/>
              <a:rect l="l" t="t" r="r" b="b"/>
              <a:pathLst>
                <a:path w="31191" h="34204" extrusionOk="0">
                  <a:moveTo>
                    <a:pt x="29525" y="0"/>
                  </a:moveTo>
                  <a:lnTo>
                    <a:pt x="29404" y="46"/>
                  </a:lnTo>
                  <a:lnTo>
                    <a:pt x="29282" y="106"/>
                  </a:lnTo>
                  <a:lnTo>
                    <a:pt x="29146" y="197"/>
                  </a:lnTo>
                  <a:lnTo>
                    <a:pt x="29010" y="318"/>
                  </a:lnTo>
                  <a:lnTo>
                    <a:pt x="28874" y="470"/>
                  </a:lnTo>
                  <a:lnTo>
                    <a:pt x="28737" y="636"/>
                  </a:lnTo>
                  <a:lnTo>
                    <a:pt x="28601" y="833"/>
                  </a:lnTo>
                  <a:lnTo>
                    <a:pt x="28465" y="1030"/>
                  </a:lnTo>
                  <a:lnTo>
                    <a:pt x="28329" y="1257"/>
                  </a:lnTo>
                  <a:lnTo>
                    <a:pt x="28207" y="1499"/>
                  </a:lnTo>
                  <a:lnTo>
                    <a:pt x="27950" y="2029"/>
                  </a:lnTo>
                  <a:lnTo>
                    <a:pt x="27708" y="2620"/>
                  </a:lnTo>
                  <a:lnTo>
                    <a:pt x="27481" y="3256"/>
                  </a:lnTo>
                  <a:lnTo>
                    <a:pt x="27254" y="3937"/>
                  </a:lnTo>
                  <a:lnTo>
                    <a:pt x="27026" y="4664"/>
                  </a:lnTo>
                  <a:lnTo>
                    <a:pt x="26814" y="5436"/>
                  </a:lnTo>
                  <a:lnTo>
                    <a:pt x="26618" y="6223"/>
                  </a:lnTo>
                  <a:lnTo>
                    <a:pt x="26421" y="7041"/>
                  </a:lnTo>
                  <a:lnTo>
                    <a:pt x="26239" y="7874"/>
                  </a:lnTo>
                  <a:lnTo>
                    <a:pt x="26057" y="8721"/>
                  </a:lnTo>
                  <a:lnTo>
                    <a:pt x="25891" y="9584"/>
                  </a:lnTo>
                  <a:lnTo>
                    <a:pt x="25573" y="11295"/>
                  </a:lnTo>
                  <a:lnTo>
                    <a:pt x="25300" y="12976"/>
                  </a:lnTo>
                  <a:lnTo>
                    <a:pt x="25058" y="14581"/>
                  </a:lnTo>
                  <a:lnTo>
                    <a:pt x="24846" y="16049"/>
                  </a:lnTo>
                  <a:lnTo>
                    <a:pt x="24680" y="17367"/>
                  </a:lnTo>
                  <a:lnTo>
                    <a:pt x="24453" y="19290"/>
                  </a:lnTo>
                  <a:lnTo>
                    <a:pt x="24362" y="20016"/>
                  </a:lnTo>
                  <a:lnTo>
                    <a:pt x="24135" y="19744"/>
                  </a:lnTo>
                  <a:lnTo>
                    <a:pt x="23847" y="19441"/>
                  </a:lnTo>
                  <a:lnTo>
                    <a:pt x="23484" y="19047"/>
                  </a:lnTo>
                  <a:lnTo>
                    <a:pt x="23014" y="18593"/>
                  </a:lnTo>
                  <a:lnTo>
                    <a:pt x="22484" y="18093"/>
                  </a:lnTo>
                  <a:lnTo>
                    <a:pt x="21909" y="17564"/>
                  </a:lnTo>
                  <a:lnTo>
                    <a:pt x="21258" y="17034"/>
                  </a:lnTo>
                  <a:lnTo>
                    <a:pt x="20925" y="16776"/>
                  </a:lnTo>
                  <a:lnTo>
                    <a:pt x="20577" y="16519"/>
                  </a:lnTo>
                  <a:lnTo>
                    <a:pt x="20228" y="16261"/>
                  </a:lnTo>
                  <a:lnTo>
                    <a:pt x="19880" y="16034"/>
                  </a:lnTo>
                  <a:lnTo>
                    <a:pt x="19517" y="15807"/>
                  </a:lnTo>
                  <a:lnTo>
                    <a:pt x="19153" y="15610"/>
                  </a:lnTo>
                  <a:lnTo>
                    <a:pt x="18790" y="15429"/>
                  </a:lnTo>
                  <a:lnTo>
                    <a:pt x="18427" y="15262"/>
                  </a:lnTo>
                  <a:lnTo>
                    <a:pt x="18048" y="15126"/>
                  </a:lnTo>
                  <a:lnTo>
                    <a:pt x="17700" y="15005"/>
                  </a:lnTo>
                  <a:lnTo>
                    <a:pt x="17336" y="14929"/>
                  </a:lnTo>
                  <a:lnTo>
                    <a:pt x="16988" y="14884"/>
                  </a:lnTo>
                  <a:lnTo>
                    <a:pt x="16640" y="14869"/>
                  </a:lnTo>
                  <a:lnTo>
                    <a:pt x="16458" y="14869"/>
                  </a:lnTo>
                  <a:lnTo>
                    <a:pt x="16292" y="14884"/>
                  </a:lnTo>
                  <a:lnTo>
                    <a:pt x="16125" y="14914"/>
                  </a:lnTo>
                  <a:lnTo>
                    <a:pt x="15959" y="14944"/>
                  </a:lnTo>
                  <a:lnTo>
                    <a:pt x="15807" y="14990"/>
                  </a:lnTo>
                  <a:lnTo>
                    <a:pt x="15641" y="15050"/>
                  </a:lnTo>
                  <a:lnTo>
                    <a:pt x="15489" y="15111"/>
                  </a:lnTo>
                  <a:lnTo>
                    <a:pt x="15353" y="15186"/>
                  </a:lnTo>
                  <a:lnTo>
                    <a:pt x="15232" y="15262"/>
                  </a:lnTo>
                  <a:lnTo>
                    <a:pt x="15111" y="15353"/>
                  </a:lnTo>
                  <a:lnTo>
                    <a:pt x="15005" y="15444"/>
                  </a:lnTo>
                  <a:lnTo>
                    <a:pt x="14914" y="15550"/>
                  </a:lnTo>
                  <a:lnTo>
                    <a:pt x="14823" y="15656"/>
                  </a:lnTo>
                  <a:lnTo>
                    <a:pt x="14762" y="15762"/>
                  </a:lnTo>
                  <a:lnTo>
                    <a:pt x="14687" y="15883"/>
                  </a:lnTo>
                  <a:lnTo>
                    <a:pt x="14641" y="16004"/>
                  </a:lnTo>
                  <a:lnTo>
                    <a:pt x="14596" y="16125"/>
                  </a:lnTo>
                  <a:lnTo>
                    <a:pt x="14551" y="16261"/>
                  </a:lnTo>
                  <a:lnTo>
                    <a:pt x="14505" y="16534"/>
                  </a:lnTo>
                  <a:lnTo>
                    <a:pt x="14490" y="16822"/>
                  </a:lnTo>
                  <a:lnTo>
                    <a:pt x="14505" y="17124"/>
                  </a:lnTo>
                  <a:lnTo>
                    <a:pt x="14551" y="17427"/>
                  </a:lnTo>
                  <a:lnTo>
                    <a:pt x="14611" y="17745"/>
                  </a:lnTo>
                  <a:lnTo>
                    <a:pt x="14702" y="18078"/>
                  </a:lnTo>
                  <a:lnTo>
                    <a:pt x="14808" y="18411"/>
                  </a:lnTo>
                  <a:lnTo>
                    <a:pt x="14929" y="18745"/>
                  </a:lnTo>
                  <a:lnTo>
                    <a:pt x="15065" y="19078"/>
                  </a:lnTo>
                  <a:lnTo>
                    <a:pt x="15217" y="19396"/>
                  </a:lnTo>
                  <a:lnTo>
                    <a:pt x="15383" y="19729"/>
                  </a:lnTo>
                  <a:lnTo>
                    <a:pt x="15550" y="20047"/>
                  </a:lnTo>
                  <a:lnTo>
                    <a:pt x="15898" y="20667"/>
                  </a:lnTo>
                  <a:lnTo>
                    <a:pt x="16246" y="21243"/>
                  </a:lnTo>
                  <a:lnTo>
                    <a:pt x="16579" y="21742"/>
                  </a:lnTo>
                  <a:lnTo>
                    <a:pt x="16867" y="22151"/>
                  </a:lnTo>
                  <a:lnTo>
                    <a:pt x="17109" y="22469"/>
                  </a:lnTo>
                  <a:lnTo>
                    <a:pt x="17306" y="22757"/>
                  </a:lnTo>
                  <a:lnTo>
                    <a:pt x="15126" y="22757"/>
                  </a:lnTo>
                  <a:lnTo>
                    <a:pt x="14066" y="22772"/>
                  </a:lnTo>
                  <a:lnTo>
                    <a:pt x="12900" y="22787"/>
                  </a:lnTo>
                  <a:lnTo>
                    <a:pt x="11644" y="22833"/>
                  </a:lnTo>
                  <a:lnTo>
                    <a:pt x="10357" y="22878"/>
                  </a:lnTo>
                  <a:lnTo>
                    <a:pt x="9085" y="22954"/>
                  </a:lnTo>
                  <a:lnTo>
                    <a:pt x="7858" y="23044"/>
                  </a:lnTo>
                  <a:lnTo>
                    <a:pt x="7268" y="23105"/>
                  </a:lnTo>
                  <a:lnTo>
                    <a:pt x="6723" y="23166"/>
                  </a:lnTo>
                  <a:lnTo>
                    <a:pt x="6208" y="23226"/>
                  </a:lnTo>
                  <a:lnTo>
                    <a:pt x="5724" y="23302"/>
                  </a:lnTo>
                  <a:lnTo>
                    <a:pt x="5284" y="23393"/>
                  </a:lnTo>
                  <a:lnTo>
                    <a:pt x="4906" y="23484"/>
                  </a:lnTo>
                  <a:lnTo>
                    <a:pt x="4573" y="23574"/>
                  </a:lnTo>
                  <a:lnTo>
                    <a:pt x="4300" y="23680"/>
                  </a:lnTo>
                  <a:lnTo>
                    <a:pt x="4179" y="23741"/>
                  </a:lnTo>
                  <a:lnTo>
                    <a:pt x="4088" y="23802"/>
                  </a:lnTo>
                  <a:lnTo>
                    <a:pt x="4013" y="23862"/>
                  </a:lnTo>
                  <a:lnTo>
                    <a:pt x="3952" y="23923"/>
                  </a:lnTo>
                  <a:lnTo>
                    <a:pt x="3922" y="23983"/>
                  </a:lnTo>
                  <a:lnTo>
                    <a:pt x="3891" y="24059"/>
                  </a:lnTo>
                  <a:lnTo>
                    <a:pt x="3891" y="24119"/>
                  </a:lnTo>
                  <a:lnTo>
                    <a:pt x="3922" y="24195"/>
                  </a:lnTo>
                  <a:lnTo>
                    <a:pt x="3952" y="24271"/>
                  </a:lnTo>
                  <a:lnTo>
                    <a:pt x="4013" y="24347"/>
                  </a:lnTo>
                  <a:lnTo>
                    <a:pt x="4088" y="24422"/>
                  </a:lnTo>
                  <a:lnTo>
                    <a:pt x="4179" y="24498"/>
                  </a:lnTo>
                  <a:lnTo>
                    <a:pt x="4421" y="24649"/>
                  </a:lnTo>
                  <a:lnTo>
                    <a:pt x="4709" y="24801"/>
                  </a:lnTo>
                  <a:lnTo>
                    <a:pt x="5072" y="24952"/>
                  </a:lnTo>
                  <a:lnTo>
                    <a:pt x="5466" y="25104"/>
                  </a:lnTo>
                  <a:lnTo>
                    <a:pt x="5920" y="25270"/>
                  </a:lnTo>
                  <a:lnTo>
                    <a:pt x="6405" y="25422"/>
                  </a:lnTo>
                  <a:lnTo>
                    <a:pt x="6920" y="25573"/>
                  </a:lnTo>
                  <a:lnTo>
                    <a:pt x="7480" y="25724"/>
                  </a:lnTo>
                  <a:lnTo>
                    <a:pt x="8676" y="26012"/>
                  </a:lnTo>
                  <a:lnTo>
                    <a:pt x="9917" y="26300"/>
                  </a:lnTo>
                  <a:lnTo>
                    <a:pt x="11204" y="26572"/>
                  </a:lnTo>
                  <a:lnTo>
                    <a:pt x="12491" y="26830"/>
                  </a:lnTo>
                  <a:lnTo>
                    <a:pt x="13718" y="27057"/>
                  </a:lnTo>
                  <a:lnTo>
                    <a:pt x="15898" y="27435"/>
                  </a:lnTo>
                  <a:lnTo>
                    <a:pt x="17412" y="27693"/>
                  </a:lnTo>
                  <a:lnTo>
                    <a:pt x="18003" y="27783"/>
                  </a:lnTo>
                  <a:lnTo>
                    <a:pt x="23029" y="28843"/>
                  </a:lnTo>
                  <a:lnTo>
                    <a:pt x="21924" y="28889"/>
                  </a:lnTo>
                  <a:lnTo>
                    <a:pt x="19047" y="29025"/>
                  </a:lnTo>
                  <a:lnTo>
                    <a:pt x="17140" y="29131"/>
                  </a:lnTo>
                  <a:lnTo>
                    <a:pt x="15035" y="29252"/>
                  </a:lnTo>
                  <a:lnTo>
                    <a:pt x="12794" y="29404"/>
                  </a:lnTo>
                  <a:lnTo>
                    <a:pt x="10508" y="29570"/>
                  </a:lnTo>
                  <a:lnTo>
                    <a:pt x="8267" y="29767"/>
                  </a:lnTo>
                  <a:lnTo>
                    <a:pt x="7177" y="29873"/>
                  </a:lnTo>
                  <a:lnTo>
                    <a:pt x="6132" y="29979"/>
                  </a:lnTo>
                  <a:lnTo>
                    <a:pt x="5133" y="30100"/>
                  </a:lnTo>
                  <a:lnTo>
                    <a:pt x="4194" y="30221"/>
                  </a:lnTo>
                  <a:lnTo>
                    <a:pt x="3331" y="30357"/>
                  </a:lnTo>
                  <a:lnTo>
                    <a:pt x="2529" y="30494"/>
                  </a:lnTo>
                  <a:lnTo>
                    <a:pt x="1832" y="30630"/>
                  </a:lnTo>
                  <a:lnTo>
                    <a:pt x="1227" y="30781"/>
                  </a:lnTo>
                  <a:lnTo>
                    <a:pt x="969" y="30857"/>
                  </a:lnTo>
                  <a:lnTo>
                    <a:pt x="727" y="30933"/>
                  </a:lnTo>
                  <a:lnTo>
                    <a:pt x="530" y="31008"/>
                  </a:lnTo>
                  <a:lnTo>
                    <a:pt x="364" y="31099"/>
                  </a:lnTo>
                  <a:lnTo>
                    <a:pt x="212" y="31175"/>
                  </a:lnTo>
                  <a:lnTo>
                    <a:pt x="106" y="31266"/>
                  </a:lnTo>
                  <a:lnTo>
                    <a:pt x="46" y="31342"/>
                  </a:lnTo>
                  <a:lnTo>
                    <a:pt x="0" y="31432"/>
                  </a:lnTo>
                  <a:lnTo>
                    <a:pt x="0" y="31478"/>
                  </a:lnTo>
                  <a:lnTo>
                    <a:pt x="0" y="31523"/>
                  </a:lnTo>
                  <a:lnTo>
                    <a:pt x="46" y="31614"/>
                  </a:lnTo>
                  <a:lnTo>
                    <a:pt x="121" y="31705"/>
                  </a:lnTo>
                  <a:lnTo>
                    <a:pt x="243" y="31796"/>
                  </a:lnTo>
                  <a:lnTo>
                    <a:pt x="409" y="31887"/>
                  </a:lnTo>
                  <a:lnTo>
                    <a:pt x="591" y="31993"/>
                  </a:lnTo>
                  <a:lnTo>
                    <a:pt x="833" y="32114"/>
                  </a:lnTo>
                  <a:lnTo>
                    <a:pt x="1090" y="32220"/>
                  </a:lnTo>
                  <a:lnTo>
                    <a:pt x="1711" y="32462"/>
                  </a:lnTo>
                  <a:lnTo>
                    <a:pt x="2453" y="32704"/>
                  </a:lnTo>
                  <a:lnTo>
                    <a:pt x="3316" y="32946"/>
                  </a:lnTo>
                  <a:lnTo>
                    <a:pt x="4270" y="33189"/>
                  </a:lnTo>
                  <a:lnTo>
                    <a:pt x="5300" y="33416"/>
                  </a:lnTo>
                  <a:lnTo>
                    <a:pt x="6420" y="33628"/>
                  </a:lnTo>
                  <a:lnTo>
                    <a:pt x="7010" y="33734"/>
                  </a:lnTo>
                  <a:lnTo>
                    <a:pt x="7616" y="33825"/>
                  </a:lnTo>
                  <a:lnTo>
                    <a:pt x="8222" y="33900"/>
                  </a:lnTo>
                  <a:lnTo>
                    <a:pt x="8858" y="33976"/>
                  </a:lnTo>
                  <a:lnTo>
                    <a:pt x="9509" y="34052"/>
                  </a:lnTo>
                  <a:lnTo>
                    <a:pt x="10160" y="34097"/>
                  </a:lnTo>
                  <a:lnTo>
                    <a:pt x="10826" y="34143"/>
                  </a:lnTo>
                  <a:lnTo>
                    <a:pt x="11492" y="34173"/>
                  </a:lnTo>
                  <a:lnTo>
                    <a:pt x="12173" y="34188"/>
                  </a:lnTo>
                  <a:lnTo>
                    <a:pt x="12855" y="34203"/>
                  </a:lnTo>
                  <a:lnTo>
                    <a:pt x="13551" y="34188"/>
                  </a:lnTo>
                  <a:lnTo>
                    <a:pt x="14248" y="34173"/>
                  </a:lnTo>
                  <a:lnTo>
                    <a:pt x="14944" y="34127"/>
                  </a:lnTo>
                  <a:lnTo>
                    <a:pt x="15641" y="34067"/>
                  </a:lnTo>
                  <a:lnTo>
                    <a:pt x="16337" y="34006"/>
                  </a:lnTo>
                  <a:lnTo>
                    <a:pt x="17034" y="33900"/>
                  </a:lnTo>
                  <a:lnTo>
                    <a:pt x="17730" y="33794"/>
                  </a:lnTo>
                  <a:lnTo>
                    <a:pt x="18411" y="33658"/>
                  </a:lnTo>
                  <a:lnTo>
                    <a:pt x="19093" y="33507"/>
                  </a:lnTo>
                  <a:lnTo>
                    <a:pt x="19774" y="33340"/>
                  </a:lnTo>
                  <a:lnTo>
                    <a:pt x="20440" y="33143"/>
                  </a:lnTo>
                  <a:lnTo>
                    <a:pt x="21106" y="32931"/>
                  </a:lnTo>
                  <a:lnTo>
                    <a:pt x="21757" y="32689"/>
                  </a:lnTo>
                  <a:lnTo>
                    <a:pt x="22393" y="32417"/>
                  </a:lnTo>
                  <a:lnTo>
                    <a:pt x="23029" y="32114"/>
                  </a:lnTo>
                  <a:lnTo>
                    <a:pt x="23635" y="31796"/>
                  </a:lnTo>
                  <a:lnTo>
                    <a:pt x="24241" y="31448"/>
                  </a:lnTo>
                  <a:lnTo>
                    <a:pt x="24816" y="31084"/>
                  </a:lnTo>
                  <a:lnTo>
                    <a:pt x="25376" y="30675"/>
                  </a:lnTo>
                  <a:lnTo>
                    <a:pt x="25921" y="30236"/>
                  </a:lnTo>
                  <a:lnTo>
                    <a:pt x="26194" y="30009"/>
                  </a:lnTo>
                  <a:lnTo>
                    <a:pt x="26451" y="29767"/>
                  </a:lnTo>
                  <a:lnTo>
                    <a:pt x="26708" y="29525"/>
                  </a:lnTo>
                  <a:lnTo>
                    <a:pt x="26951" y="29282"/>
                  </a:lnTo>
                  <a:lnTo>
                    <a:pt x="27193" y="29025"/>
                  </a:lnTo>
                  <a:lnTo>
                    <a:pt x="27435" y="28752"/>
                  </a:lnTo>
                  <a:lnTo>
                    <a:pt x="27662" y="28480"/>
                  </a:lnTo>
                  <a:lnTo>
                    <a:pt x="27889" y="28192"/>
                  </a:lnTo>
                  <a:lnTo>
                    <a:pt x="28101" y="27889"/>
                  </a:lnTo>
                  <a:lnTo>
                    <a:pt x="28313" y="27587"/>
                  </a:lnTo>
                  <a:lnTo>
                    <a:pt x="28525" y="27284"/>
                  </a:lnTo>
                  <a:lnTo>
                    <a:pt x="28722" y="26966"/>
                  </a:lnTo>
                  <a:lnTo>
                    <a:pt x="28919" y="26633"/>
                  </a:lnTo>
                  <a:lnTo>
                    <a:pt x="29101" y="26300"/>
                  </a:lnTo>
                  <a:lnTo>
                    <a:pt x="29282" y="25951"/>
                  </a:lnTo>
                  <a:lnTo>
                    <a:pt x="29449" y="25603"/>
                  </a:lnTo>
                  <a:lnTo>
                    <a:pt x="29615" y="25225"/>
                  </a:lnTo>
                  <a:lnTo>
                    <a:pt x="29767" y="24861"/>
                  </a:lnTo>
                  <a:lnTo>
                    <a:pt x="29918" y="24468"/>
                  </a:lnTo>
                  <a:lnTo>
                    <a:pt x="30055" y="24089"/>
                  </a:lnTo>
                  <a:lnTo>
                    <a:pt x="30176" y="23680"/>
                  </a:lnTo>
                  <a:lnTo>
                    <a:pt x="30297" y="23272"/>
                  </a:lnTo>
                  <a:lnTo>
                    <a:pt x="30418" y="22848"/>
                  </a:lnTo>
                  <a:lnTo>
                    <a:pt x="30524" y="22409"/>
                  </a:lnTo>
                  <a:lnTo>
                    <a:pt x="30615" y="21969"/>
                  </a:lnTo>
                  <a:lnTo>
                    <a:pt x="30706" y="21515"/>
                  </a:lnTo>
                  <a:lnTo>
                    <a:pt x="30781" y="21061"/>
                  </a:lnTo>
                  <a:lnTo>
                    <a:pt x="30857" y="20577"/>
                  </a:lnTo>
                  <a:lnTo>
                    <a:pt x="30918" y="20092"/>
                  </a:lnTo>
                  <a:lnTo>
                    <a:pt x="30963" y="19608"/>
                  </a:lnTo>
                  <a:lnTo>
                    <a:pt x="31008" y="19093"/>
                  </a:lnTo>
                  <a:lnTo>
                    <a:pt x="31039" y="18578"/>
                  </a:lnTo>
                  <a:lnTo>
                    <a:pt x="31054" y="18048"/>
                  </a:lnTo>
                  <a:lnTo>
                    <a:pt x="31069" y="17518"/>
                  </a:lnTo>
                  <a:lnTo>
                    <a:pt x="31069" y="16973"/>
                  </a:lnTo>
                  <a:lnTo>
                    <a:pt x="31054" y="16413"/>
                  </a:lnTo>
                  <a:lnTo>
                    <a:pt x="31099" y="15595"/>
                  </a:lnTo>
                  <a:lnTo>
                    <a:pt x="31130" y="14672"/>
                  </a:lnTo>
                  <a:lnTo>
                    <a:pt x="31160" y="13476"/>
                  </a:lnTo>
                  <a:lnTo>
                    <a:pt x="31190" y="12068"/>
                  </a:lnTo>
                  <a:lnTo>
                    <a:pt x="31190" y="10523"/>
                  </a:lnTo>
                  <a:lnTo>
                    <a:pt x="31190" y="8888"/>
                  </a:lnTo>
                  <a:lnTo>
                    <a:pt x="31145" y="7238"/>
                  </a:lnTo>
                  <a:lnTo>
                    <a:pt x="31114" y="6420"/>
                  </a:lnTo>
                  <a:lnTo>
                    <a:pt x="31084" y="5618"/>
                  </a:lnTo>
                  <a:lnTo>
                    <a:pt x="31024" y="4845"/>
                  </a:lnTo>
                  <a:lnTo>
                    <a:pt x="30963" y="4088"/>
                  </a:lnTo>
                  <a:lnTo>
                    <a:pt x="30887" y="3377"/>
                  </a:lnTo>
                  <a:lnTo>
                    <a:pt x="30796" y="2726"/>
                  </a:lnTo>
                  <a:lnTo>
                    <a:pt x="30706" y="2120"/>
                  </a:lnTo>
                  <a:lnTo>
                    <a:pt x="30585" y="1560"/>
                  </a:lnTo>
                  <a:lnTo>
                    <a:pt x="30448" y="1091"/>
                  </a:lnTo>
                  <a:lnTo>
                    <a:pt x="30388" y="879"/>
                  </a:lnTo>
                  <a:lnTo>
                    <a:pt x="30297" y="697"/>
                  </a:lnTo>
                  <a:lnTo>
                    <a:pt x="30221" y="515"/>
                  </a:lnTo>
                  <a:lnTo>
                    <a:pt x="30130" y="379"/>
                  </a:lnTo>
                  <a:lnTo>
                    <a:pt x="30055" y="243"/>
                  </a:lnTo>
                  <a:lnTo>
                    <a:pt x="29949" y="152"/>
                  </a:lnTo>
                  <a:lnTo>
                    <a:pt x="29858" y="76"/>
                  </a:lnTo>
                  <a:lnTo>
                    <a:pt x="29752" y="31"/>
                  </a:lnTo>
                  <a:lnTo>
                    <a:pt x="296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5"/>
          <p:cNvGrpSpPr/>
          <p:nvPr/>
        </p:nvGrpSpPr>
        <p:grpSpPr>
          <a:xfrm>
            <a:off x="450814" y="100861"/>
            <a:ext cx="8658539" cy="3890058"/>
            <a:chOff x="450814" y="100861"/>
            <a:chExt cx="8658539" cy="3890058"/>
          </a:xfrm>
        </p:grpSpPr>
        <p:grpSp>
          <p:nvGrpSpPr>
            <p:cNvPr id="59" name="Google Shape;59;p5"/>
            <p:cNvGrpSpPr/>
            <p:nvPr/>
          </p:nvGrpSpPr>
          <p:grpSpPr>
            <a:xfrm>
              <a:off x="450814" y="100861"/>
              <a:ext cx="446750" cy="481676"/>
              <a:chOff x="450814" y="100861"/>
              <a:chExt cx="446750" cy="481676"/>
            </a:xfrm>
          </p:grpSpPr>
          <p:sp>
            <p:nvSpPr>
              <p:cNvPr id="60" name="Google Shape;60;p5"/>
              <p:cNvSpPr/>
              <p:nvPr/>
            </p:nvSpPr>
            <p:spPr>
              <a:xfrm>
                <a:off x="785818" y="100861"/>
                <a:ext cx="111747" cy="180283"/>
              </a:xfrm>
              <a:custGeom>
                <a:avLst/>
                <a:gdLst/>
                <a:ahLst/>
                <a:cxnLst/>
                <a:rect l="l" t="t" r="r" b="b"/>
                <a:pathLst>
                  <a:path w="9010" h="14536" extrusionOk="0">
                    <a:moveTo>
                      <a:pt x="4512" y="1"/>
                    </a:moveTo>
                    <a:lnTo>
                      <a:pt x="4391" y="16"/>
                    </a:lnTo>
                    <a:lnTo>
                      <a:pt x="4285" y="46"/>
                    </a:lnTo>
                    <a:lnTo>
                      <a:pt x="4164" y="92"/>
                    </a:lnTo>
                    <a:lnTo>
                      <a:pt x="4058" y="152"/>
                    </a:lnTo>
                    <a:lnTo>
                      <a:pt x="3937" y="243"/>
                    </a:lnTo>
                    <a:lnTo>
                      <a:pt x="3831" y="349"/>
                    </a:lnTo>
                    <a:lnTo>
                      <a:pt x="3725" y="470"/>
                    </a:lnTo>
                    <a:lnTo>
                      <a:pt x="3271" y="1015"/>
                    </a:lnTo>
                    <a:lnTo>
                      <a:pt x="2817" y="1636"/>
                    </a:lnTo>
                    <a:lnTo>
                      <a:pt x="2605" y="1954"/>
                    </a:lnTo>
                    <a:lnTo>
                      <a:pt x="2378" y="2302"/>
                    </a:lnTo>
                    <a:lnTo>
                      <a:pt x="2166" y="2651"/>
                    </a:lnTo>
                    <a:lnTo>
                      <a:pt x="1954" y="3014"/>
                    </a:lnTo>
                    <a:lnTo>
                      <a:pt x="1742" y="3377"/>
                    </a:lnTo>
                    <a:lnTo>
                      <a:pt x="1545" y="3771"/>
                    </a:lnTo>
                    <a:lnTo>
                      <a:pt x="1348" y="4165"/>
                    </a:lnTo>
                    <a:lnTo>
                      <a:pt x="1166" y="4558"/>
                    </a:lnTo>
                    <a:lnTo>
                      <a:pt x="1000" y="4967"/>
                    </a:lnTo>
                    <a:lnTo>
                      <a:pt x="833" y="5391"/>
                    </a:lnTo>
                    <a:lnTo>
                      <a:pt x="682" y="5815"/>
                    </a:lnTo>
                    <a:lnTo>
                      <a:pt x="530" y="6239"/>
                    </a:lnTo>
                    <a:lnTo>
                      <a:pt x="409" y="6663"/>
                    </a:lnTo>
                    <a:lnTo>
                      <a:pt x="303" y="7102"/>
                    </a:lnTo>
                    <a:lnTo>
                      <a:pt x="197" y="7541"/>
                    </a:lnTo>
                    <a:lnTo>
                      <a:pt x="122" y="7995"/>
                    </a:lnTo>
                    <a:lnTo>
                      <a:pt x="61" y="8434"/>
                    </a:lnTo>
                    <a:lnTo>
                      <a:pt x="16" y="8889"/>
                    </a:lnTo>
                    <a:lnTo>
                      <a:pt x="1" y="9343"/>
                    </a:lnTo>
                    <a:lnTo>
                      <a:pt x="1" y="9782"/>
                    </a:lnTo>
                    <a:lnTo>
                      <a:pt x="16" y="10236"/>
                    </a:lnTo>
                    <a:lnTo>
                      <a:pt x="61" y="10675"/>
                    </a:lnTo>
                    <a:lnTo>
                      <a:pt x="122" y="11129"/>
                    </a:lnTo>
                    <a:lnTo>
                      <a:pt x="212" y="11568"/>
                    </a:lnTo>
                    <a:lnTo>
                      <a:pt x="334" y="12008"/>
                    </a:lnTo>
                    <a:lnTo>
                      <a:pt x="470" y="12447"/>
                    </a:lnTo>
                    <a:lnTo>
                      <a:pt x="652" y="12886"/>
                    </a:lnTo>
                    <a:lnTo>
                      <a:pt x="848" y="13310"/>
                    </a:lnTo>
                    <a:lnTo>
                      <a:pt x="954" y="13506"/>
                    </a:lnTo>
                    <a:lnTo>
                      <a:pt x="1075" y="13688"/>
                    </a:lnTo>
                    <a:lnTo>
                      <a:pt x="1197" y="13855"/>
                    </a:lnTo>
                    <a:lnTo>
                      <a:pt x="1318" y="13991"/>
                    </a:lnTo>
                    <a:lnTo>
                      <a:pt x="1439" y="14127"/>
                    </a:lnTo>
                    <a:lnTo>
                      <a:pt x="1575" y="14233"/>
                    </a:lnTo>
                    <a:lnTo>
                      <a:pt x="1711" y="14324"/>
                    </a:lnTo>
                    <a:lnTo>
                      <a:pt x="1863" y="14400"/>
                    </a:lnTo>
                    <a:lnTo>
                      <a:pt x="1999" y="14445"/>
                    </a:lnTo>
                    <a:lnTo>
                      <a:pt x="2150" y="14491"/>
                    </a:lnTo>
                    <a:lnTo>
                      <a:pt x="2302" y="14521"/>
                    </a:lnTo>
                    <a:lnTo>
                      <a:pt x="2453" y="14536"/>
                    </a:lnTo>
                    <a:lnTo>
                      <a:pt x="2605" y="14536"/>
                    </a:lnTo>
                    <a:lnTo>
                      <a:pt x="2771" y="14521"/>
                    </a:lnTo>
                    <a:lnTo>
                      <a:pt x="2923" y="14491"/>
                    </a:lnTo>
                    <a:lnTo>
                      <a:pt x="3089" y="14445"/>
                    </a:lnTo>
                    <a:lnTo>
                      <a:pt x="3256" y="14400"/>
                    </a:lnTo>
                    <a:lnTo>
                      <a:pt x="3422" y="14324"/>
                    </a:lnTo>
                    <a:lnTo>
                      <a:pt x="3755" y="14173"/>
                    </a:lnTo>
                    <a:lnTo>
                      <a:pt x="4104" y="13976"/>
                    </a:lnTo>
                    <a:lnTo>
                      <a:pt x="4437" y="13734"/>
                    </a:lnTo>
                    <a:lnTo>
                      <a:pt x="4785" y="13476"/>
                    </a:lnTo>
                    <a:lnTo>
                      <a:pt x="5118" y="13188"/>
                    </a:lnTo>
                    <a:lnTo>
                      <a:pt x="5466" y="12871"/>
                    </a:lnTo>
                    <a:lnTo>
                      <a:pt x="5799" y="12553"/>
                    </a:lnTo>
                    <a:lnTo>
                      <a:pt x="6117" y="12204"/>
                    </a:lnTo>
                    <a:lnTo>
                      <a:pt x="6435" y="11856"/>
                    </a:lnTo>
                    <a:lnTo>
                      <a:pt x="6738" y="11493"/>
                    </a:lnTo>
                    <a:lnTo>
                      <a:pt x="7041" y="11144"/>
                    </a:lnTo>
                    <a:lnTo>
                      <a:pt x="7586" y="10448"/>
                    </a:lnTo>
                    <a:lnTo>
                      <a:pt x="8055" y="9797"/>
                    </a:lnTo>
                    <a:lnTo>
                      <a:pt x="8464" y="9237"/>
                    </a:lnTo>
                    <a:lnTo>
                      <a:pt x="8752" y="8798"/>
                    </a:lnTo>
                    <a:lnTo>
                      <a:pt x="9009" y="8404"/>
                    </a:lnTo>
                    <a:lnTo>
                      <a:pt x="8888" y="7950"/>
                    </a:lnTo>
                    <a:lnTo>
                      <a:pt x="8722" y="7435"/>
                    </a:lnTo>
                    <a:lnTo>
                      <a:pt x="8525" y="6769"/>
                    </a:lnTo>
                    <a:lnTo>
                      <a:pt x="8267" y="5997"/>
                    </a:lnTo>
                    <a:lnTo>
                      <a:pt x="7965" y="5149"/>
                    </a:lnTo>
                    <a:lnTo>
                      <a:pt x="7616" y="4271"/>
                    </a:lnTo>
                    <a:lnTo>
                      <a:pt x="7253" y="3392"/>
                    </a:lnTo>
                    <a:lnTo>
                      <a:pt x="7056" y="2953"/>
                    </a:lnTo>
                    <a:lnTo>
                      <a:pt x="6844" y="2529"/>
                    </a:lnTo>
                    <a:lnTo>
                      <a:pt x="6647" y="2136"/>
                    </a:lnTo>
                    <a:lnTo>
                      <a:pt x="6435" y="1757"/>
                    </a:lnTo>
                    <a:lnTo>
                      <a:pt x="6208" y="1394"/>
                    </a:lnTo>
                    <a:lnTo>
                      <a:pt x="5996" y="1076"/>
                    </a:lnTo>
                    <a:lnTo>
                      <a:pt x="5769" y="788"/>
                    </a:lnTo>
                    <a:lnTo>
                      <a:pt x="5542" y="531"/>
                    </a:lnTo>
                    <a:lnTo>
                      <a:pt x="5315" y="319"/>
                    </a:lnTo>
                    <a:lnTo>
                      <a:pt x="5194" y="243"/>
                    </a:lnTo>
                    <a:lnTo>
                      <a:pt x="5088" y="168"/>
                    </a:lnTo>
                    <a:lnTo>
                      <a:pt x="4967" y="107"/>
                    </a:lnTo>
                    <a:lnTo>
                      <a:pt x="4846" y="62"/>
                    </a:lnTo>
                    <a:lnTo>
                      <a:pt x="4740" y="16"/>
                    </a:lnTo>
                    <a:lnTo>
                      <a:pt x="46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450814" y="233816"/>
                <a:ext cx="80381" cy="121879"/>
              </a:xfrm>
              <a:custGeom>
                <a:avLst/>
                <a:gdLst/>
                <a:ahLst/>
                <a:cxnLst/>
                <a:rect l="l" t="t" r="r" b="b"/>
                <a:pathLst>
                  <a:path w="6481" h="9827" extrusionOk="0">
                    <a:moveTo>
                      <a:pt x="1727" y="1"/>
                    </a:moveTo>
                    <a:lnTo>
                      <a:pt x="1560" y="31"/>
                    </a:lnTo>
                    <a:lnTo>
                      <a:pt x="1409" y="76"/>
                    </a:lnTo>
                    <a:lnTo>
                      <a:pt x="1257" y="137"/>
                    </a:lnTo>
                    <a:lnTo>
                      <a:pt x="1106" y="197"/>
                    </a:lnTo>
                    <a:lnTo>
                      <a:pt x="954" y="288"/>
                    </a:lnTo>
                    <a:lnTo>
                      <a:pt x="833" y="379"/>
                    </a:lnTo>
                    <a:lnTo>
                      <a:pt x="712" y="485"/>
                    </a:lnTo>
                    <a:lnTo>
                      <a:pt x="606" y="591"/>
                    </a:lnTo>
                    <a:lnTo>
                      <a:pt x="500" y="727"/>
                    </a:lnTo>
                    <a:lnTo>
                      <a:pt x="409" y="848"/>
                    </a:lnTo>
                    <a:lnTo>
                      <a:pt x="334" y="1000"/>
                    </a:lnTo>
                    <a:lnTo>
                      <a:pt x="258" y="1151"/>
                    </a:lnTo>
                    <a:lnTo>
                      <a:pt x="197" y="1303"/>
                    </a:lnTo>
                    <a:lnTo>
                      <a:pt x="152" y="1469"/>
                    </a:lnTo>
                    <a:lnTo>
                      <a:pt x="107" y="1651"/>
                    </a:lnTo>
                    <a:lnTo>
                      <a:pt x="61" y="1833"/>
                    </a:lnTo>
                    <a:lnTo>
                      <a:pt x="46" y="2014"/>
                    </a:lnTo>
                    <a:lnTo>
                      <a:pt x="16" y="2408"/>
                    </a:lnTo>
                    <a:lnTo>
                      <a:pt x="1" y="2817"/>
                    </a:lnTo>
                    <a:lnTo>
                      <a:pt x="31" y="3241"/>
                    </a:lnTo>
                    <a:lnTo>
                      <a:pt x="91" y="3680"/>
                    </a:lnTo>
                    <a:lnTo>
                      <a:pt x="182" y="4134"/>
                    </a:lnTo>
                    <a:lnTo>
                      <a:pt x="288" y="4588"/>
                    </a:lnTo>
                    <a:lnTo>
                      <a:pt x="424" y="5042"/>
                    </a:lnTo>
                    <a:lnTo>
                      <a:pt x="576" y="5497"/>
                    </a:lnTo>
                    <a:lnTo>
                      <a:pt x="758" y="5951"/>
                    </a:lnTo>
                    <a:lnTo>
                      <a:pt x="954" y="6390"/>
                    </a:lnTo>
                    <a:lnTo>
                      <a:pt x="1166" y="6829"/>
                    </a:lnTo>
                    <a:lnTo>
                      <a:pt x="1393" y="7238"/>
                    </a:lnTo>
                    <a:lnTo>
                      <a:pt x="1636" y="7647"/>
                    </a:lnTo>
                    <a:lnTo>
                      <a:pt x="1893" y="8010"/>
                    </a:lnTo>
                    <a:lnTo>
                      <a:pt x="2166" y="8373"/>
                    </a:lnTo>
                    <a:lnTo>
                      <a:pt x="2453" y="8691"/>
                    </a:lnTo>
                    <a:lnTo>
                      <a:pt x="2741" y="8979"/>
                    </a:lnTo>
                    <a:lnTo>
                      <a:pt x="3044" y="9221"/>
                    </a:lnTo>
                    <a:lnTo>
                      <a:pt x="3195" y="9342"/>
                    </a:lnTo>
                    <a:lnTo>
                      <a:pt x="3347" y="9433"/>
                    </a:lnTo>
                    <a:lnTo>
                      <a:pt x="3513" y="9524"/>
                    </a:lnTo>
                    <a:lnTo>
                      <a:pt x="3665" y="9615"/>
                    </a:lnTo>
                    <a:lnTo>
                      <a:pt x="3816" y="9675"/>
                    </a:lnTo>
                    <a:lnTo>
                      <a:pt x="3983" y="9736"/>
                    </a:lnTo>
                    <a:lnTo>
                      <a:pt x="4134" y="9781"/>
                    </a:lnTo>
                    <a:lnTo>
                      <a:pt x="4300" y="9812"/>
                    </a:lnTo>
                    <a:lnTo>
                      <a:pt x="4452" y="9827"/>
                    </a:lnTo>
                    <a:lnTo>
                      <a:pt x="4618" y="9827"/>
                    </a:lnTo>
                    <a:lnTo>
                      <a:pt x="4770" y="9812"/>
                    </a:lnTo>
                    <a:lnTo>
                      <a:pt x="4936" y="9781"/>
                    </a:lnTo>
                    <a:lnTo>
                      <a:pt x="5088" y="9736"/>
                    </a:lnTo>
                    <a:lnTo>
                      <a:pt x="5239" y="9691"/>
                    </a:lnTo>
                    <a:lnTo>
                      <a:pt x="5391" y="9615"/>
                    </a:lnTo>
                    <a:lnTo>
                      <a:pt x="5527" y="9539"/>
                    </a:lnTo>
                    <a:lnTo>
                      <a:pt x="5663" y="9433"/>
                    </a:lnTo>
                    <a:lnTo>
                      <a:pt x="5784" y="9327"/>
                    </a:lnTo>
                    <a:lnTo>
                      <a:pt x="5890" y="9221"/>
                    </a:lnTo>
                    <a:lnTo>
                      <a:pt x="5996" y="9100"/>
                    </a:lnTo>
                    <a:lnTo>
                      <a:pt x="6072" y="8964"/>
                    </a:lnTo>
                    <a:lnTo>
                      <a:pt x="6163" y="8828"/>
                    </a:lnTo>
                    <a:lnTo>
                      <a:pt x="6238" y="8676"/>
                    </a:lnTo>
                    <a:lnTo>
                      <a:pt x="6299" y="8510"/>
                    </a:lnTo>
                    <a:lnTo>
                      <a:pt x="6344" y="8343"/>
                    </a:lnTo>
                    <a:lnTo>
                      <a:pt x="6390" y="8177"/>
                    </a:lnTo>
                    <a:lnTo>
                      <a:pt x="6420" y="7995"/>
                    </a:lnTo>
                    <a:lnTo>
                      <a:pt x="6450" y="7798"/>
                    </a:lnTo>
                    <a:lnTo>
                      <a:pt x="6481" y="7419"/>
                    </a:lnTo>
                    <a:lnTo>
                      <a:pt x="6481" y="6996"/>
                    </a:lnTo>
                    <a:lnTo>
                      <a:pt x="6450" y="6572"/>
                    </a:lnTo>
                    <a:lnTo>
                      <a:pt x="6405" y="6133"/>
                    </a:lnTo>
                    <a:lnTo>
                      <a:pt x="6314" y="5693"/>
                    </a:lnTo>
                    <a:lnTo>
                      <a:pt x="6208" y="5239"/>
                    </a:lnTo>
                    <a:lnTo>
                      <a:pt x="6072" y="4770"/>
                    </a:lnTo>
                    <a:lnTo>
                      <a:pt x="5921" y="4316"/>
                    </a:lnTo>
                    <a:lnTo>
                      <a:pt x="5739" y="3861"/>
                    </a:lnTo>
                    <a:lnTo>
                      <a:pt x="5542" y="3422"/>
                    </a:lnTo>
                    <a:lnTo>
                      <a:pt x="5330" y="2998"/>
                    </a:lnTo>
                    <a:lnTo>
                      <a:pt x="5103" y="2574"/>
                    </a:lnTo>
                    <a:lnTo>
                      <a:pt x="4861" y="2181"/>
                    </a:lnTo>
                    <a:lnTo>
                      <a:pt x="4588" y="1802"/>
                    </a:lnTo>
                    <a:lnTo>
                      <a:pt x="4331" y="1454"/>
                    </a:lnTo>
                    <a:lnTo>
                      <a:pt x="4043" y="1136"/>
                    </a:lnTo>
                    <a:lnTo>
                      <a:pt x="3755" y="848"/>
                    </a:lnTo>
                    <a:lnTo>
                      <a:pt x="3453" y="591"/>
                    </a:lnTo>
                    <a:lnTo>
                      <a:pt x="3301" y="485"/>
                    </a:lnTo>
                    <a:lnTo>
                      <a:pt x="3150" y="379"/>
                    </a:lnTo>
                    <a:lnTo>
                      <a:pt x="2983" y="288"/>
                    </a:lnTo>
                    <a:lnTo>
                      <a:pt x="2832" y="213"/>
                    </a:lnTo>
                    <a:lnTo>
                      <a:pt x="2680" y="137"/>
                    </a:lnTo>
                    <a:lnTo>
                      <a:pt x="2514" y="91"/>
                    </a:lnTo>
                    <a:lnTo>
                      <a:pt x="2362" y="46"/>
                    </a:lnTo>
                    <a:lnTo>
                      <a:pt x="2196" y="16"/>
                    </a:lnTo>
                    <a:lnTo>
                      <a:pt x="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544329" y="418216"/>
                <a:ext cx="239430" cy="164321"/>
              </a:xfrm>
              <a:custGeom>
                <a:avLst/>
                <a:gdLst/>
                <a:ahLst/>
                <a:cxnLst/>
                <a:rect l="l" t="t" r="r" b="b"/>
                <a:pathLst>
                  <a:path w="19305" h="13249" extrusionOk="0">
                    <a:moveTo>
                      <a:pt x="14339" y="1"/>
                    </a:moveTo>
                    <a:lnTo>
                      <a:pt x="13915" y="31"/>
                    </a:lnTo>
                    <a:lnTo>
                      <a:pt x="13476" y="76"/>
                    </a:lnTo>
                    <a:lnTo>
                      <a:pt x="13037" y="137"/>
                    </a:lnTo>
                    <a:lnTo>
                      <a:pt x="12598" y="213"/>
                    </a:lnTo>
                    <a:lnTo>
                      <a:pt x="12159" y="288"/>
                    </a:lnTo>
                    <a:lnTo>
                      <a:pt x="11735" y="394"/>
                    </a:lnTo>
                    <a:lnTo>
                      <a:pt x="11296" y="500"/>
                    </a:lnTo>
                    <a:lnTo>
                      <a:pt x="10872" y="621"/>
                    </a:lnTo>
                    <a:lnTo>
                      <a:pt x="10054" y="864"/>
                    </a:lnTo>
                    <a:lnTo>
                      <a:pt x="9282" y="1136"/>
                    </a:lnTo>
                    <a:lnTo>
                      <a:pt x="8570" y="1424"/>
                    </a:lnTo>
                    <a:lnTo>
                      <a:pt x="7934" y="1696"/>
                    </a:lnTo>
                    <a:lnTo>
                      <a:pt x="7374" y="1969"/>
                    </a:lnTo>
                    <a:lnTo>
                      <a:pt x="6859" y="2257"/>
                    </a:lnTo>
                    <a:lnTo>
                      <a:pt x="6254" y="2590"/>
                    </a:lnTo>
                    <a:lnTo>
                      <a:pt x="5603" y="2983"/>
                    </a:lnTo>
                    <a:lnTo>
                      <a:pt x="4921" y="3422"/>
                    </a:lnTo>
                    <a:lnTo>
                      <a:pt x="4210" y="3907"/>
                    </a:lnTo>
                    <a:lnTo>
                      <a:pt x="3861" y="4164"/>
                    </a:lnTo>
                    <a:lnTo>
                      <a:pt x="3513" y="4437"/>
                    </a:lnTo>
                    <a:lnTo>
                      <a:pt x="3165" y="4725"/>
                    </a:lnTo>
                    <a:lnTo>
                      <a:pt x="2832" y="5012"/>
                    </a:lnTo>
                    <a:lnTo>
                      <a:pt x="2499" y="5300"/>
                    </a:lnTo>
                    <a:lnTo>
                      <a:pt x="2181" y="5603"/>
                    </a:lnTo>
                    <a:lnTo>
                      <a:pt x="1863" y="5921"/>
                    </a:lnTo>
                    <a:lnTo>
                      <a:pt x="1575" y="6239"/>
                    </a:lnTo>
                    <a:lnTo>
                      <a:pt x="1303" y="6557"/>
                    </a:lnTo>
                    <a:lnTo>
                      <a:pt x="1045" y="6890"/>
                    </a:lnTo>
                    <a:lnTo>
                      <a:pt x="818" y="7238"/>
                    </a:lnTo>
                    <a:lnTo>
                      <a:pt x="606" y="7571"/>
                    </a:lnTo>
                    <a:lnTo>
                      <a:pt x="425" y="7919"/>
                    </a:lnTo>
                    <a:lnTo>
                      <a:pt x="273" y="8267"/>
                    </a:lnTo>
                    <a:lnTo>
                      <a:pt x="152" y="8631"/>
                    </a:lnTo>
                    <a:lnTo>
                      <a:pt x="61" y="8979"/>
                    </a:lnTo>
                    <a:lnTo>
                      <a:pt x="31" y="9161"/>
                    </a:lnTo>
                    <a:lnTo>
                      <a:pt x="16" y="9342"/>
                    </a:lnTo>
                    <a:lnTo>
                      <a:pt x="1" y="9524"/>
                    </a:lnTo>
                    <a:lnTo>
                      <a:pt x="1" y="9706"/>
                    </a:lnTo>
                    <a:lnTo>
                      <a:pt x="1" y="9888"/>
                    </a:lnTo>
                    <a:lnTo>
                      <a:pt x="16" y="10069"/>
                    </a:lnTo>
                    <a:lnTo>
                      <a:pt x="46" y="10251"/>
                    </a:lnTo>
                    <a:lnTo>
                      <a:pt x="91" y="10433"/>
                    </a:lnTo>
                    <a:lnTo>
                      <a:pt x="137" y="10614"/>
                    </a:lnTo>
                    <a:lnTo>
                      <a:pt x="197" y="10796"/>
                    </a:lnTo>
                    <a:lnTo>
                      <a:pt x="258" y="10978"/>
                    </a:lnTo>
                    <a:lnTo>
                      <a:pt x="349" y="11159"/>
                    </a:lnTo>
                    <a:lnTo>
                      <a:pt x="440" y="11341"/>
                    </a:lnTo>
                    <a:lnTo>
                      <a:pt x="531" y="11508"/>
                    </a:lnTo>
                    <a:lnTo>
                      <a:pt x="637" y="11659"/>
                    </a:lnTo>
                    <a:lnTo>
                      <a:pt x="758" y="11810"/>
                    </a:lnTo>
                    <a:lnTo>
                      <a:pt x="879" y="11947"/>
                    </a:lnTo>
                    <a:lnTo>
                      <a:pt x="1000" y="12083"/>
                    </a:lnTo>
                    <a:lnTo>
                      <a:pt x="1136" y="12204"/>
                    </a:lnTo>
                    <a:lnTo>
                      <a:pt x="1272" y="12310"/>
                    </a:lnTo>
                    <a:lnTo>
                      <a:pt x="1409" y="12431"/>
                    </a:lnTo>
                    <a:lnTo>
                      <a:pt x="1560" y="12522"/>
                    </a:lnTo>
                    <a:lnTo>
                      <a:pt x="1878" y="12704"/>
                    </a:lnTo>
                    <a:lnTo>
                      <a:pt x="2211" y="12855"/>
                    </a:lnTo>
                    <a:lnTo>
                      <a:pt x="2559" y="12976"/>
                    </a:lnTo>
                    <a:lnTo>
                      <a:pt x="2938" y="13082"/>
                    </a:lnTo>
                    <a:lnTo>
                      <a:pt x="3316" y="13158"/>
                    </a:lnTo>
                    <a:lnTo>
                      <a:pt x="3710" y="13203"/>
                    </a:lnTo>
                    <a:lnTo>
                      <a:pt x="4119" y="13234"/>
                    </a:lnTo>
                    <a:lnTo>
                      <a:pt x="4543" y="13249"/>
                    </a:lnTo>
                    <a:lnTo>
                      <a:pt x="4967" y="13234"/>
                    </a:lnTo>
                    <a:lnTo>
                      <a:pt x="5391" y="13203"/>
                    </a:lnTo>
                    <a:lnTo>
                      <a:pt x="5830" y="13158"/>
                    </a:lnTo>
                    <a:lnTo>
                      <a:pt x="6269" y="13112"/>
                    </a:lnTo>
                    <a:lnTo>
                      <a:pt x="6708" y="13037"/>
                    </a:lnTo>
                    <a:lnTo>
                      <a:pt x="7147" y="12946"/>
                    </a:lnTo>
                    <a:lnTo>
                      <a:pt x="7571" y="12855"/>
                    </a:lnTo>
                    <a:lnTo>
                      <a:pt x="8010" y="12749"/>
                    </a:lnTo>
                    <a:lnTo>
                      <a:pt x="8434" y="12628"/>
                    </a:lnTo>
                    <a:lnTo>
                      <a:pt x="9252" y="12371"/>
                    </a:lnTo>
                    <a:lnTo>
                      <a:pt x="10024" y="12098"/>
                    </a:lnTo>
                    <a:lnTo>
                      <a:pt x="10735" y="11826"/>
                    </a:lnTo>
                    <a:lnTo>
                      <a:pt x="11371" y="11538"/>
                    </a:lnTo>
                    <a:lnTo>
                      <a:pt x="11916" y="11265"/>
                    </a:lnTo>
                    <a:lnTo>
                      <a:pt x="12446" y="10993"/>
                    </a:lnTo>
                    <a:lnTo>
                      <a:pt x="13052" y="10645"/>
                    </a:lnTo>
                    <a:lnTo>
                      <a:pt x="13703" y="10266"/>
                    </a:lnTo>
                    <a:lnTo>
                      <a:pt x="14384" y="9812"/>
                    </a:lnTo>
                    <a:lnTo>
                      <a:pt x="15096" y="9327"/>
                    </a:lnTo>
                    <a:lnTo>
                      <a:pt x="15444" y="9070"/>
                    </a:lnTo>
                    <a:lnTo>
                      <a:pt x="15792" y="8797"/>
                    </a:lnTo>
                    <a:lnTo>
                      <a:pt x="16141" y="8525"/>
                    </a:lnTo>
                    <a:lnTo>
                      <a:pt x="16474" y="8237"/>
                    </a:lnTo>
                    <a:lnTo>
                      <a:pt x="16807" y="7934"/>
                    </a:lnTo>
                    <a:lnTo>
                      <a:pt x="17125" y="7632"/>
                    </a:lnTo>
                    <a:lnTo>
                      <a:pt x="17443" y="7314"/>
                    </a:lnTo>
                    <a:lnTo>
                      <a:pt x="17730" y="6996"/>
                    </a:lnTo>
                    <a:lnTo>
                      <a:pt x="18003" y="6678"/>
                    </a:lnTo>
                    <a:lnTo>
                      <a:pt x="18260" y="6345"/>
                    </a:lnTo>
                    <a:lnTo>
                      <a:pt x="18487" y="6012"/>
                    </a:lnTo>
                    <a:lnTo>
                      <a:pt x="18699" y="5663"/>
                    </a:lnTo>
                    <a:lnTo>
                      <a:pt x="18866" y="5315"/>
                    </a:lnTo>
                    <a:lnTo>
                      <a:pt x="19032" y="4967"/>
                    </a:lnTo>
                    <a:lnTo>
                      <a:pt x="19154" y="4619"/>
                    </a:lnTo>
                    <a:lnTo>
                      <a:pt x="19229" y="4255"/>
                    </a:lnTo>
                    <a:lnTo>
                      <a:pt x="19275" y="4074"/>
                    </a:lnTo>
                    <a:lnTo>
                      <a:pt x="19290" y="3907"/>
                    </a:lnTo>
                    <a:lnTo>
                      <a:pt x="19305" y="3725"/>
                    </a:lnTo>
                    <a:lnTo>
                      <a:pt x="19305" y="3544"/>
                    </a:lnTo>
                    <a:lnTo>
                      <a:pt x="19305" y="3362"/>
                    </a:lnTo>
                    <a:lnTo>
                      <a:pt x="19290" y="3180"/>
                    </a:lnTo>
                    <a:lnTo>
                      <a:pt x="19260" y="2999"/>
                    </a:lnTo>
                    <a:lnTo>
                      <a:pt x="19214" y="2817"/>
                    </a:lnTo>
                    <a:lnTo>
                      <a:pt x="19169" y="2635"/>
                    </a:lnTo>
                    <a:lnTo>
                      <a:pt x="19108" y="2438"/>
                    </a:lnTo>
                    <a:lnTo>
                      <a:pt x="19032" y="2257"/>
                    </a:lnTo>
                    <a:lnTo>
                      <a:pt x="18957" y="2075"/>
                    </a:lnTo>
                    <a:lnTo>
                      <a:pt x="18866" y="1908"/>
                    </a:lnTo>
                    <a:lnTo>
                      <a:pt x="18760" y="1742"/>
                    </a:lnTo>
                    <a:lnTo>
                      <a:pt x="18654" y="1590"/>
                    </a:lnTo>
                    <a:lnTo>
                      <a:pt x="18548" y="1439"/>
                    </a:lnTo>
                    <a:lnTo>
                      <a:pt x="18427" y="1288"/>
                    </a:lnTo>
                    <a:lnTo>
                      <a:pt x="18306" y="1166"/>
                    </a:lnTo>
                    <a:lnTo>
                      <a:pt x="18169" y="1045"/>
                    </a:lnTo>
                    <a:lnTo>
                      <a:pt x="18033" y="924"/>
                    </a:lnTo>
                    <a:lnTo>
                      <a:pt x="17897" y="818"/>
                    </a:lnTo>
                    <a:lnTo>
                      <a:pt x="17745" y="712"/>
                    </a:lnTo>
                    <a:lnTo>
                      <a:pt x="17428" y="531"/>
                    </a:lnTo>
                    <a:lnTo>
                      <a:pt x="17094" y="379"/>
                    </a:lnTo>
                    <a:lnTo>
                      <a:pt x="16746" y="258"/>
                    </a:lnTo>
                    <a:lnTo>
                      <a:pt x="16368" y="167"/>
                    </a:lnTo>
                    <a:lnTo>
                      <a:pt x="15989" y="92"/>
                    </a:lnTo>
                    <a:lnTo>
                      <a:pt x="15595" y="31"/>
                    </a:lnTo>
                    <a:lnTo>
                      <a:pt x="151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5"/>
            <p:cNvGrpSpPr/>
            <p:nvPr/>
          </p:nvGrpSpPr>
          <p:grpSpPr>
            <a:xfrm>
              <a:off x="8783351" y="3411922"/>
              <a:ext cx="326002" cy="578997"/>
              <a:chOff x="8783351" y="3411922"/>
              <a:chExt cx="326002" cy="578997"/>
            </a:xfrm>
          </p:grpSpPr>
          <p:sp>
            <p:nvSpPr>
              <p:cNvPr id="64" name="Google Shape;64;p5"/>
              <p:cNvSpPr/>
              <p:nvPr/>
            </p:nvSpPr>
            <p:spPr>
              <a:xfrm>
                <a:off x="8783351" y="3411922"/>
                <a:ext cx="220842" cy="171673"/>
              </a:xfrm>
              <a:custGeom>
                <a:avLst/>
                <a:gdLst/>
                <a:ahLst/>
                <a:cxnLst/>
                <a:rect l="l" t="t" r="r" b="b"/>
                <a:pathLst>
                  <a:path w="10811" h="8404" extrusionOk="0">
                    <a:moveTo>
                      <a:pt x="6678" y="1"/>
                    </a:moveTo>
                    <a:lnTo>
                      <a:pt x="6450" y="16"/>
                    </a:lnTo>
                    <a:lnTo>
                      <a:pt x="6254" y="46"/>
                    </a:lnTo>
                    <a:lnTo>
                      <a:pt x="6042" y="92"/>
                    </a:lnTo>
                    <a:lnTo>
                      <a:pt x="5830" y="167"/>
                    </a:lnTo>
                    <a:lnTo>
                      <a:pt x="5633" y="273"/>
                    </a:lnTo>
                    <a:lnTo>
                      <a:pt x="5269" y="470"/>
                    </a:lnTo>
                    <a:lnTo>
                      <a:pt x="4876" y="697"/>
                    </a:lnTo>
                    <a:lnTo>
                      <a:pt x="4361" y="985"/>
                    </a:lnTo>
                    <a:lnTo>
                      <a:pt x="3771" y="1348"/>
                    </a:lnTo>
                    <a:lnTo>
                      <a:pt x="3119" y="1757"/>
                    </a:lnTo>
                    <a:lnTo>
                      <a:pt x="2468" y="2196"/>
                    </a:lnTo>
                    <a:lnTo>
                      <a:pt x="2150" y="2438"/>
                    </a:lnTo>
                    <a:lnTo>
                      <a:pt x="1833" y="2665"/>
                    </a:lnTo>
                    <a:lnTo>
                      <a:pt x="1530" y="2908"/>
                    </a:lnTo>
                    <a:lnTo>
                      <a:pt x="1257" y="3165"/>
                    </a:lnTo>
                    <a:lnTo>
                      <a:pt x="985" y="3407"/>
                    </a:lnTo>
                    <a:lnTo>
                      <a:pt x="742" y="3665"/>
                    </a:lnTo>
                    <a:lnTo>
                      <a:pt x="530" y="3907"/>
                    </a:lnTo>
                    <a:lnTo>
                      <a:pt x="334" y="4149"/>
                    </a:lnTo>
                    <a:lnTo>
                      <a:pt x="197" y="4392"/>
                    </a:lnTo>
                    <a:lnTo>
                      <a:pt x="76" y="4634"/>
                    </a:lnTo>
                    <a:lnTo>
                      <a:pt x="46" y="4740"/>
                    </a:lnTo>
                    <a:lnTo>
                      <a:pt x="16" y="4861"/>
                    </a:lnTo>
                    <a:lnTo>
                      <a:pt x="0" y="4967"/>
                    </a:lnTo>
                    <a:lnTo>
                      <a:pt x="0" y="5088"/>
                    </a:lnTo>
                    <a:lnTo>
                      <a:pt x="0" y="5194"/>
                    </a:lnTo>
                    <a:lnTo>
                      <a:pt x="31" y="5300"/>
                    </a:lnTo>
                    <a:lnTo>
                      <a:pt x="61" y="5406"/>
                    </a:lnTo>
                    <a:lnTo>
                      <a:pt x="106" y="5497"/>
                    </a:lnTo>
                    <a:lnTo>
                      <a:pt x="182" y="5603"/>
                    </a:lnTo>
                    <a:lnTo>
                      <a:pt x="258" y="5694"/>
                    </a:lnTo>
                    <a:lnTo>
                      <a:pt x="349" y="5784"/>
                    </a:lnTo>
                    <a:lnTo>
                      <a:pt x="470" y="5860"/>
                    </a:lnTo>
                    <a:lnTo>
                      <a:pt x="591" y="5951"/>
                    </a:lnTo>
                    <a:lnTo>
                      <a:pt x="742" y="6027"/>
                    </a:lnTo>
                    <a:lnTo>
                      <a:pt x="909" y="6102"/>
                    </a:lnTo>
                    <a:lnTo>
                      <a:pt x="1091" y="6178"/>
                    </a:lnTo>
                    <a:lnTo>
                      <a:pt x="2665" y="6769"/>
                    </a:lnTo>
                    <a:lnTo>
                      <a:pt x="3483" y="7087"/>
                    </a:lnTo>
                    <a:lnTo>
                      <a:pt x="4316" y="7389"/>
                    </a:lnTo>
                    <a:lnTo>
                      <a:pt x="5133" y="7677"/>
                    </a:lnTo>
                    <a:lnTo>
                      <a:pt x="5951" y="7934"/>
                    </a:lnTo>
                    <a:lnTo>
                      <a:pt x="6344" y="8040"/>
                    </a:lnTo>
                    <a:lnTo>
                      <a:pt x="6723" y="8146"/>
                    </a:lnTo>
                    <a:lnTo>
                      <a:pt x="7101" y="8222"/>
                    </a:lnTo>
                    <a:lnTo>
                      <a:pt x="7465" y="8298"/>
                    </a:lnTo>
                    <a:lnTo>
                      <a:pt x="7828" y="8358"/>
                    </a:lnTo>
                    <a:lnTo>
                      <a:pt x="8161" y="8389"/>
                    </a:lnTo>
                    <a:lnTo>
                      <a:pt x="8494" y="8404"/>
                    </a:lnTo>
                    <a:lnTo>
                      <a:pt x="8797" y="8404"/>
                    </a:lnTo>
                    <a:lnTo>
                      <a:pt x="9100" y="8373"/>
                    </a:lnTo>
                    <a:lnTo>
                      <a:pt x="9373" y="8328"/>
                    </a:lnTo>
                    <a:lnTo>
                      <a:pt x="9630" y="8252"/>
                    </a:lnTo>
                    <a:lnTo>
                      <a:pt x="9857" y="8146"/>
                    </a:lnTo>
                    <a:lnTo>
                      <a:pt x="9963" y="8086"/>
                    </a:lnTo>
                    <a:lnTo>
                      <a:pt x="10069" y="8010"/>
                    </a:lnTo>
                    <a:lnTo>
                      <a:pt x="10160" y="7934"/>
                    </a:lnTo>
                    <a:lnTo>
                      <a:pt x="10251" y="7859"/>
                    </a:lnTo>
                    <a:lnTo>
                      <a:pt x="10342" y="7768"/>
                    </a:lnTo>
                    <a:lnTo>
                      <a:pt x="10417" y="7662"/>
                    </a:lnTo>
                    <a:lnTo>
                      <a:pt x="10493" y="7556"/>
                    </a:lnTo>
                    <a:lnTo>
                      <a:pt x="10554" y="7435"/>
                    </a:lnTo>
                    <a:lnTo>
                      <a:pt x="10614" y="7314"/>
                    </a:lnTo>
                    <a:lnTo>
                      <a:pt x="10660" y="7177"/>
                    </a:lnTo>
                    <a:lnTo>
                      <a:pt x="10705" y="7041"/>
                    </a:lnTo>
                    <a:lnTo>
                      <a:pt x="10735" y="6875"/>
                    </a:lnTo>
                    <a:lnTo>
                      <a:pt x="10766" y="6723"/>
                    </a:lnTo>
                    <a:lnTo>
                      <a:pt x="10796" y="6541"/>
                    </a:lnTo>
                    <a:lnTo>
                      <a:pt x="10811" y="6178"/>
                    </a:lnTo>
                    <a:lnTo>
                      <a:pt x="10796" y="5784"/>
                    </a:lnTo>
                    <a:lnTo>
                      <a:pt x="10766" y="5406"/>
                    </a:lnTo>
                    <a:lnTo>
                      <a:pt x="10720" y="5043"/>
                    </a:lnTo>
                    <a:lnTo>
                      <a:pt x="10675" y="4679"/>
                    </a:lnTo>
                    <a:lnTo>
                      <a:pt x="10599" y="4316"/>
                    </a:lnTo>
                    <a:lnTo>
                      <a:pt x="10508" y="3983"/>
                    </a:lnTo>
                    <a:lnTo>
                      <a:pt x="10402" y="3650"/>
                    </a:lnTo>
                    <a:lnTo>
                      <a:pt x="10296" y="3317"/>
                    </a:lnTo>
                    <a:lnTo>
                      <a:pt x="10160" y="3014"/>
                    </a:lnTo>
                    <a:lnTo>
                      <a:pt x="10024" y="2711"/>
                    </a:lnTo>
                    <a:lnTo>
                      <a:pt x="9872" y="2423"/>
                    </a:lnTo>
                    <a:lnTo>
                      <a:pt x="9721" y="2151"/>
                    </a:lnTo>
                    <a:lnTo>
                      <a:pt x="9554" y="1893"/>
                    </a:lnTo>
                    <a:lnTo>
                      <a:pt x="9373" y="1651"/>
                    </a:lnTo>
                    <a:lnTo>
                      <a:pt x="9191" y="1424"/>
                    </a:lnTo>
                    <a:lnTo>
                      <a:pt x="8994" y="1212"/>
                    </a:lnTo>
                    <a:lnTo>
                      <a:pt x="8812" y="1000"/>
                    </a:lnTo>
                    <a:lnTo>
                      <a:pt x="8600" y="818"/>
                    </a:lnTo>
                    <a:lnTo>
                      <a:pt x="8404" y="652"/>
                    </a:lnTo>
                    <a:lnTo>
                      <a:pt x="8192" y="515"/>
                    </a:lnTo>
                    <a:lnTo>
                      <a:pt x="7980" y="379"/>
                    </a:lnTo>
                    <a:lnTo>
                      <a:pt x="7753" y="273"/>
                    </a:lnTo>
                    <a:lnTo>
                      <a:pt x="7541" y="167"/>
                    </a:lnTo>
                    <a:lnTo>
                      <a:pt x="7329" y="107"/>
                    </a:lnTo>
                    <a:lnTo>
                      <a:pt x="7101" y="46"/>
                    </a:lnTo>
                    <a:lnTo>
                      <a:pt x="6890" y="16"/>
                    </a:lnTo>
                    <a:lnTo>
                      <a:pt x="66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8846145" y="3641098"/>
                <a:ext cx="263208" cy="244681"/>
              </a:xfrm>
              <a:custGeom>
                <a:avLst/>
                <a:gdLst/>
                <a:ahLst/>
                <a:cxnLst/>
                <a:rect l="l" t="t" r="r" b="b"/>
                <a:pathLst>
                  <a:path w="12885" h="11978" extrusionOk="0">
                    <a:moveTo>
                      <a:pt x="9675" y="1"/>
                    </a:moveTo>
                    <a:lnTo>
                      <a:pt x="9478" y="31"/>
                    </a:lnTo>
                    <a:lnTo>
                      <a:pt x="9281" y="61"/>
                    </a:lnTo>
                    <a:lnTo>
                      <a:pt x="9100" y="122"/>
                    </a:lnTo>
                    <a:lnTo>
                      <a:pt x="8918" y="198"/>
                    </a:lnTo>
                    <a:lnTo>
                      <a:pt x="8767" y="273"/>
                    </a:lnTo>
                    <a:lnTo>
                      <a:pt x="8600" y="379"/>
                    </a:lnTo>
                    <a:lnTo>
                      <a:pt x="8464" y="501"/>
                    </a:lnTo>
                    <a:lnTo>
                      <a:pt x="8009" y="970"/>
                    </a:lnTo>
                    <a:lnTo>
                      <a:pt x="6813" y="2181"/>
                    </a:lnTo>
                    <a:lnTo>
                      <a:pt x="6041" y="3014"/>
                    </a:lnTo>
                    <a:lnTo>
                      <a:pt x="5193" y="3922"/>
                    </a:lnTo>
                    <a:lnTo>
                      <a:pt x="4300" y="4922"/>
                    </a:lnTo>
                    <a:lnTo>
                      <a:pt x="3407" y="5936"/>
                    </a:lnTo>
                    <a:lnTo>
                      <a:pt x="2968" y="6466"/>
                    </a:lnTo>
                    <a:lnTo>
                      <a:pt x="2544" y="6981"/>
                    </a:lnTo>
                    <a:lnTo>
                      <a:pt x="2135" y="7496"/>
                    </a:lnTo>
                    <a:lnTo>
                      <a:pt x="1756" y="7995"/>
                    </a:lnTo>
                    <a:lnTo>
                      <a:pt x="1393" y="8480"/>
                    </a:lnTo>
                    <a:lnTo>
                      <a:pt x="1060" y="8949"/>
                    </a:lnTo>
                    <a:lnTo>
                      <a:pt x="772" y="9403"/>
                    </a:lnTo>
                    <a:lnTo>
                      <a:pt x="515" y="9842"/>
                    </a:lnTo>
                    <a:lnTo>
                      <a:pt x="303" y="10236"/>
                    </a:lnTo>
                    <a:lnTo>
                      <a:pt x="151" y="10599"/>
                    </a:lnTo>
                    <a:lnTo>
                      <a:pt x="91" y="10781"/>
                    </a:lnTo>
                    <a:lnTo>
                      <a:pt x="45" y="10932"/>
                    </a:lnTo>
                    <a:lnTo>
                      <a:pt x="15" y="11084"/>
                    </a:lnTo>
                    <a:lnTo>
                      <a:pt x="0" y="11235"/>
                    </a:lnTo>
                    <a:lnTo>
                      <a:pt x="0" y="11356"/>
                    </a:lnTo>
                    <a:lnTo>
                      <a:pt x="0" y="11478"/>
                    </a:lnTo>
                    <a:lnTo>
                      <a:pt x="45" y="11584"/>
                    </a:lnTo>
                    <a:lnTo>
                      <a:pt x="91" y="11674"/>
                    </a:lnTo>
                    <a:lnTo>
                      <a:pt x="151" y="11765"/>
                    </a:lnTo>
                    <a:lnTo>
                      <a:pt x="242" y="11841"/>
                    </a:lnTo>
                    <a:lnTo>
                      <a:pt x="348" y="11886"/>
                    </a:lnTo>
                    <a:lnTo>
                      <a:pt x="469" y="11932"/>
                    </a:lnTo>
                    <a:lnTo>
                      <a:pt x="606" y="11962"/>
                    </a:lnTo>
                    <a:lnTo>
                      <a:pt x="742" y="11977"/>
                    </a:lnTo>
                    <a:lnTo>
                      <a:pt x="1060" y="11977"/>
                    </a:lnTo>
                    <a:lnTo>
                      <a:pt x="1226" y="11947"/>
                    </a:lnTo>
                    <a:lnTo>
                      <a:pt x="1393" y="11917"/>
                    </a:lnTo>
                    <a:lnTo>
                      <a:pt x="1756" y="11826"/>
                    </a:lnTo>
                    <a:lnTo>
                      <a:pt x="2135" y="11705"/>
                    </a:lnTo>
                    <a:lnTo>
                      <a:pt x="2544" y="11538"/>
                    </a:lnTo>
                    <a:lnTo>
                      <a:pt x="2952" y="11326"/>
                    </a:lnTo>
                    <a:lnTo>
                      <a:pt x="3392" y="11099"/>
                    </a:lnTo>
                    <a:lnTo>
                      <a:pt x="3846" y="10826"/>
                    </a:lnTo>
                    <a:lnTo>
                      <a:pt x="4300" y="10539"/>
                    </a:lnTo>
                    <a:lnTo>
                      <a:pt x="4769" y="10236"/>
                    </a:lnTo>
                    <a:lnTo>
                      <a:pt x="5239" y="9888"/>
                    </a:lnTo>
                    <a:lnTo>
                      <a:pt x="5723" y="9540"/>
                    </a:lnTo>
                    <a:lnTo>
                      <a:pt x="6208" y="9176"/>
                    </a:lnTo>
                    <a:lnTo>
                      <a:pt x="6677" y="8782"/>
                    </a:lnTo>
                    <a:lnTo>
                      <a:pt x="7162" y="8389"/>
                    </a:lnTo>
                    <a:lnTo>
                      <a:pt x="8100" y="7586"/>
                    </a:lnTo>
                    <a:lnTo>
                      <a:pt x="9009" y="6769"/>
                    </a:lnTo>
                    <a:lnTo>
                      <a:pt x="9857" y="5966"/>
                    </a:lnTo>
                    <a:lnTo>
                      <a:pt x="10629" y="5179"/>
                    </a:lnTo>
                    <a:lnTo>
                      <a:pt x="11310" y="4467"/>
                    </a:lnTo>
                    <a:lnTo>
                      <a:pt x="11885" y="3816"/>
                    </a:lnTo>
                    <a:lnTo>
                      <a:pt x="12128" y="3529"/>
                    </a:lnTo>
                    <a:lnTo>
                      <a:pt x="12340" y="3256"/>
                    </a:lnTo>
                    <a:lnTo>
                      <a:pt x="12521" y="3029"/>
                    </a:lnTo>
                    <a:lnTo>
                      <a:pt x="12658" y="2832"/>
                    </a:lnTo>
                    <a:lnTo>
                      <a:pt x="12749" y="2651"/>
                    </a:lnTo>
                    <a:lnTo>
                      <a:pt x="12824" y="2469"/>
                    </a:lnTo>
                    <a:lnTo>
                      <a:pt x="12870" y="2287"/>
                    </a:lnTo>
                    <a:lnTo>
                      <a:pt x="12885" y="2105"/>
                    </a:lnTo>
                    <a:lnTo>
                      <a:pt x="12870" y="1939"/>
                    </a:lnTo>
                    <a:lnTo>
                      <a:pt x="12839" y="1757"/>
                    </a:lnTo>
                    <a:lnTo>
                      <a:pt x="12794" y="1591"/>
                    </a:lnTo>
                    <a:lnTo>
                      <a:pt x="12718" y="1439"/>
                    </a:lnTo>
                    <a:lnTo>
                      <a:pt x="12612" y="1288"/>
                    </a:lnTo>
                    <a:lnTo>
                      <a:pt x="12506" y="1136"/>
                    </a:lnTo>
                    <a:lnTo>
                      <a:pt x="12385" y="985"/>
                    </a:lnTo>
                    <a:lnTo>
                      <a:pt x="12234" y="849"/>
                    </a:lnTo>
                    <a:lnTo>
                      <a:pt x="12082" y="728"/>
                    </a:lnTo>
                    <a:lnTo>
                      <a:pt x="11916" y="607"/>
                    </a:lnTo>
                    <a:lnTo>
                      <a:pt x="11734" y="501"/>
                    </a:lnTo>
                    <a:lnTo>
                      <a:pt x="11537" y="395"/>
                    </a:lnTo>
                    <a:lnTo>
                      <a:pt x="11356" y="304"/>
                    </a:lnTo>
                    <a:lnTo>
                      <a:pt x="11144" y="228"/>
                    </a:lnTo>
                    <a:lnTo>
                      <a:pt x="10947" y="152"/>
                    </a:lnTo>
                    <a:lnTo>
                      <a:pt x="10735" y="107"/>
                    </a:lnTo>
                    <a:lnTo>
                      <a:pt x="10523" y="61"/>
                    </a:lnTo>
                    <a:lnTo>
                      <a:pt x="10311" y="16"/>
                    </a:lnTo>
                    <a:lnTo>
                      <a:pt x="10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8945116" y="3909883"/>
                <a:ext cx="164237" cy="81036"/>
              </a:xfrm>
              <a:custGeom>
                <a:avLst/>
                <a:gdLst/>
                <a:ahLst/>
                <a:cxnLst/>
                <a:rect l="l" t="t" r="r" b="b"/>
                <a:pathLst>
                  <a:path w="8040" h="3967" extrusionOk="0">
                    <a:moveTo>
                      <a:pt x="5844" y="0"/>
                    </a:moveTo>
                    <a:lnTo>
                      <a:pt x="5708" y="30"/>
                    </a:lnTo>
                    <a:lnTo>
                      <a:pt x="5557" y="46"/>
                    </a:lnTo>
                    <a:lnTo>
                      <a:pt x="5193" y="76"/>
                    </a:lnTo>
                    <a:lnTo>
                      <a:pt x="2756" y="76"/>
                    </a:lnTo>
                    <a:lnTo>
                      <a:pt x="2241" y="91"/>
                    </a:lnTo>
                    <a:lnTo>
                      <a:pt x="1741" y="106"/>
                    </a:lnTo>
                    <a:lnTo>
                      <a:pt x="1272" y="167"/>
                    </a:lnTo>
                    <a:lnTo>
                      <a:pt x="1060" y="197"/>
                    </a:lnTo>
                    <a:lnTo>
                      <a:pt x="863" y="242"/>
                    </a:lnTo>
                    <a:lnTo>
                      <a:pt x="681" y="303"/>
                    </a:lnTo>
                    <a:lnTo>
                      <a:pt x="515" y="364"/>
                    </a:lnTo>
                    <a:lnTo>
                      <a:pt x="363" y="424"/>
                    </a:lnTo>
                    <a:lnTo>
                      <a:pt x="242" y="500"/>
                    </a:lnTo>
                    <a:lnTo>
                      <a:pt x="151" y="591"/>
                    </a:lnTo>
                    <a:lnTo>
                      <a:pt x="76" y="697"/>
                    </a:lnTo>
                    <a:lnTo>
                      <a:pt x="15" y="818"/>
                    </a:lnTo>
                    <a:lnTo>
                      <a:pt x="0" y="939"/>
                    </a:lnTo>
                    <a:lnTo>
                      <a:pt x="15" y="1075"/>
                    </a:lnTo>
                    <a:lnTo>
                      <a:pt x="45" y="1227"/>
                    </a:lnTo>
                    <a:lnTo>
                      <a:pt x="136" y="1393"/>
                    </a:lnTo>
                    <a:lnTo>
                      <a:pt x="242" y="1560"/>
                    </a:lnTo>
                    <a:lnTo>
                      <a:pt x="394" y="1726"/>
                    </a:lnTo>
                    <a:lnTo>
                      <a:pt x="575" y="1878"/>
                    </a:lnTo>
                    <a:lnTo>
                      <a:pt x="803" y="2044"/>
                    </a:lnTo>
                    <a:lnTo>
                      <a:pt x="1045" y="2211"/>
                    </a:lnTo>
                    <a:lnTo>
                      <a:pt x="1302" y="2362"/>
                    </a:lnTo>
                    <a:lnTo>
                      <a:pt x="1590" y="2513"/>
                    </a:lnTo>
                    <a:lnTo>
                      <a:pt x="1908" y="2665"/>
                    </a:lnTo>
                    <a:lnTo>
                      <a:pt x="2226" y="2801"/>
                    </a:lnTo>
                    <a:lnTo>
                      <a:pt x="2559" y="2953"/>
                    </a:lnTo>
                    <a:lnTo>
                      <a:pt x="2907" y="3074"/>
                    </a:lnTo>
                    <a:lnTo>
                      <a:pt x="3634" y="3331"/>
                    </a:lnTo>
                    <a:lnTo>
                      <a:pt x="4361" y="3543"/>
                    </a:lnTo>
                    <a:lnTo>
                      <a:pt x="5087" y="3710"/>
                    </a:lnTo>
                    <a:lnTo>
                      <a:pt x="5436" y="3785"/>
                    </a:lnTo>
                    <a:lnTo>
                      <a:pt x="5769" y="3846"/>
                    </a:lnTo>
                    <a:lnTo>
                      <a:pt x="6102" y="3891"/>
                    </a:lnTo>
                    <a:lnTo>
                      <a:pt x="6405" y="3937"/>
                    </a:lnTo>
                    <a:lnTo>
                      <a:pt x="6707" y="3952"/>
                    </a:lnTo>
                    <a:lnTo>
                      <a:pt x="6980" y="3967"/>
                    </a:lnTo>
                    <a:lnTo>
                      <a:pt x="7222" y="3967"/>
                    </a:lnTo>
                    <a:lnTo>
                      <a:pt x="7434" y="3937"/>
                    </a:lnTo>
                    <a:lnTo>
                      <a:pt x="7631" y="3906"/>
                    </a:lnTo>
                    <a:lnTo>
                      <a:pt x="7782" y="3846"/>
                    </a:lnTo>
                    <a:lnTo>
                      <a:pt x="7904" y="3770"/>
                    </a:lnTo>
                    <a:lnTo>
                      <a:pt x="7949" y="3725"/>
                    </a:lnTo>
                    <a:lnTo>
                      <a:pt x="7994" y="3679"/>
                    </a:lnTo>
                    <a:lnTo>
                      <a:pt x="8025" y="3634"/>
                    </a:lnTo>
                    <a:lnTo>
                      <a:pt x="8040" y="3573"/>
                    </a:lnTo>
                    <a:lnTo>
                      <a:pt x="8040" y="3513"/>
                    </a:lnTo>
                    <a:lnTo>
                      <a:pt x="8040" y="3452"/>
                    </a:lnTo>
                    <a:lnTo>
                      <a:pt x="7979" y="3165"/>
                    </a:lnTo>
                    <a:lnTo>
                      <a:pt x="7873" y="2877"/>
                    </a:lnTo>
                    <a:lnTo>
                      <a:pt x="7752" y="2589"/>
                    </a:lnTo>
                    <a:lnTo>
                      <a:pt x="7601" y="2286"/>
                    </a:lnTo>
                    <a:lnTo>
                      <a:pt x="7419" y="1999"/>
                    </a:lnTo>
                    <a:lnTo>
                      <a:pt x="7237" y="1711"/>
                    </a:lnTo>
                    <a:lnTo>
                      <a:pt x="7040" y="1439"/>
                    </a:lnTo>
                    <a:lnTo>
                      <a:pt x="6844" y="1166"/>
                    </a:lnTo>
                    <a:lnTo>
                      <a:pt x="6480" y="697"/>
                    </a:lnTo>
                    <a:lnTo>
                      <a:pt x="6147" y="333"/>
                    </a:lnTo>
                    <a:lnTo>
                      <a:pt x="58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 name="Google Shape;67;p5"/>
          <p:cNvGrpSpPr/>
          <p:nvPr/>
        </p:nvGrpSpPr>
        <p:grpSpPr>
          <a:xfrm>
            <a:off x="181598" y="712767"/>
            <a:ext cx="8860957" cy="3786542"/>
            <a:chOff x="181598" y="712767"/>
            <a:chExt cx="8860957" cy="3786542"/>
          </a:xfrm>
        </p:grpSpPr>
        <p:grpSp>
          <p:nvGrpSpPr>
            <p:cNvPr id="68" name="Google Shape;68;p5"/>
            <p:cNvGrpSpPr/>
            <p:nvPr/>
          </p:nvGrpSpPr>
          <p:grpSpPr>
            <a:xfrm>
              <a:off x="181598" y="712767"/>
              <a:ext cx="328517" cy="207273"/>
              <a:chOff x="6667975" y="4505525"/>
              <a:chExt cx="433800" cy="273700"/>
            </a:xfrm>
          </p:grpSpPr>
          <p:sp>
            <p:nvSpPr>
              <p:cNvPr id="69" name="Google Shape;69;p5"/>
              <p:cNvSpPr/>
              <p:nvPr/>
            </p:nvSpPr>
            <p:spPr>
              <a:xfrm>
                <a:off x="6667975" y="4505525"/>
                <a:ext cx="152575" cy="152200"/>
              </a:xfrm>
              <a:custGeom>
                <a:avLst/>
                <a:gdLst/>
                <a:ahLst/>
                <a:cxnLst/>
                <a:rect l="l" t="t" r="r" b="b"/>
                <a:pathLst>
                  <a:path w="6103" h="6088" extrusionOk="0">
                    <a:moveTo>
                      <a:pt x="3059" y="1"/>
                    </a:moveTo>
                    <a:lnTo>
                      <a:pt x="3059" y="1"/>
                    </a:lnTo>
                    <a:lnTo>
                      <a:pt x="3362" y="16"/>
                    </a:lnTo>
                    <a:lnTo>
                      <a:pt x="3665" y="61"/>
                    </a:lnTo>
                    <a:lnTo>
                      <a:pt x="3968" y="137"/>
                    </a:lnTo>
                    <a:lnTo>
                      <a:pt x="4240" y="228"/>
                    </a:lnTo>
                    <a:lnTo>
                      <a:pt x="4513" y="364"/>
                    </a:lnTo>
                    <a:lnTo>
                      <a:pt x="4755" y="516"/>
                    </a:lnTo>
                    <a:lnTo>
                      <a:pt x="4997" y="682"/>
                    </a:lnTo>
                    <a:lnTo>
                      <a:pt x="5209" y="879"/>
                    </a:lnTo>
                    <a:lnTo>
                      <a:pt x="5406" y="1106"/>
                    </a:lnTo>
                    <a:lnTo>
                      <a:pt x="5588" y="1333"/>
                    </a:lnTo>
                    <a:lnTo>
                      <a:pt x="5739" y="1591"/>
                    </a:lnTo>
                    <a:lnTo>
                      <a:pt x="5860" y="1848"/>
                    </a:lnTo>
                    <a:lnTo>
                      <a:pt x="5966" y="2136"/>
                    </a:lnTo>
                    <a:lnTo>
                      <a:pt x="6042" y="2423"/>
                    </a:lnTo>
                    <a:lnTo>
                      <a:pt x="6087" y="2726"/>
                    </a:lnTo>
                    <a:lnTo>
                      <a:pt x="6102" y="3044"/>
                    </a:lnTo>
                    <a:lnTo>
                      <a:pt x="6102" y="3044"/>
                    </a:lnTo>
                    <a:lnTo>
                      <a:pt x="6087" y="3347"/>
                    </a:lnTo>
                    <a:lnTo>
                      <a:pt x="6042" y="3650"/>
                    </a:lnTo>
                    <a:lnTo>
                      <a:pt x="5966" y="3953"/>
                    </a:lnTo>
                    <a:lnTo>
                      <a:pt x="5860" y="4225"/>
                    </a:lnTo>
                    <a:lnTo>
                      <a:pt x="5739" y="4498"/>
                    </a:lnTo>
                    <a:lnTo>
                      <a:pt x="5588" y="4740"/>
                    </a:lnTo>
                    <a:lnTo>
                      <a:pt x="5406" y="4982"/>
                    </a:lnTo>
                    <a:lnTo>
                      <a:pt x="5209" y="5194"/>
                    </a:lnTo>
                    <a:lnTo>
                      <a:pt x="4997" y="5391"/>
                    </a:lnTo>
                    <a:lnTo>
                      <a:pt x="4755" y="5573"/>
                    </a:lnTo>
                    <a:lnTo>
                      <a:pt x="4513" y="5724"/>
                    </a:lnTo>
                    <a:lnTo>
                      <a:pt x="4240" y="5845"/>
                    </a:lnTo>
                    <a:lnTo>
                      <a:pt x="3968" y="5951"/>
                    </a:lnTo>
                    <a:lnTo>
                      <a:pt x="3665" y="6027"/>
                    </a:lnTo>
                    <a:lnTo>
                      <a:pt x="3362" y="6072"/>
                    </a:lnTo>
                    <a:lnTo>
                      <a:pt x="3059" y="6087"/>
                    </a:lnTo>
                    <a:lnTo>
                      <a:pt x="3059" y="6087"/>
                    </a:lnTo>
                    <a:lnTo>
                      <a:pt x="2741" y="6072"/>
                    </a:lnTo>
                    <a:lnTo>
                      <a:pt x="2438" y="6027"/>
                    </a:lnTo>
                    <a:lnTo>
                      <a:pt x="2151" y="5951"/>
                    </a:lnTo>
                    <a:lnTo>
                      <a:pt x="1863" y="5845"/>
                    </a:lnTo>
                    <a:lnTo>
                      <a:pt x="1606" y="5724"/>
                    </a:lnTo>
                    <a:lnTo>
                      <a:pt x="1348" y="5573"/>
                    </a:lnTo>
                    <a:lnTo>
                      <a:pt x="1121" y="5391"/>
                    </a:lnTo>
                    <a:lnTo>
                      <a:pt x="894" y="5194"/>
                    </a:lnTo>
                    <a:lnTo>
                      <a:pt x="697" y="4982"/>
                    </a:lnTo>
                    <a:lnTo>
                      <a:pt x="531" y="4740"/>
                    </a:lnTo>
                    <a:lnTo>
                      <a:pt x="379" y="4498"/>
                    </a:lnTo>
                    <a:lnTo>
                      <a:pt x="243" y="4225"/>
                    </a:lnTo>
                    <a:lnTo>
                      <a:pt x="137" y="3953"/>
                    </a:lnTo>
                    <a:lnTo>
                      <a:pt x="61" y="3650"/>
                    </a:lnTo>
                    <a:lnTo>
                      <a:pt x="16" y="3347"/>
                    </a:lnTo>
                    <a:lnTo>
                      <a:pt x="1" y="3044"/>
                    </a:lnTo>
                    <a:lnTo>
                      <a:pt x="1" y="3044"/>
                    </a:lnTo>
                    <a:lnTo>
                      <a:pt x="16" y="2726"/>
                    </a:lnTo>
                    <a:lnTo>
                      <a:pt x="61" y="2423"/>
                    </a:lnTo>
                    <a:lnTo>
                      <a:pt x="137" y="2136"/>
                    </a:lnTo>
                    <a:lnTo>
                      <a:pt x="243" y="1848"/>
                    </a:lnTo>
                    <a:lnTo>
                      <a:pt x="379" y="1591"/>
                    </a:lnTo>
                    <a:lnTo>
                      <a:pt x="531" y="1333"/>
                    </a:lnTo>
                    <a:lnTo>
                      <a:pt x="697" y="1106"/>
                    </a:lnTo>
                    <a:lnTo>
                      <a:pt x="894" y="879"/>
                    </a:lnTo>
                    <a:lnTo>
                      <a:pt x="1121" y="682"/>
                    </a:lnTo>
                    <a:lnTo>
                      <a:pt x="1348" y="516"/>
                    </a:lnTo>
                    <a:lnTo>
                      <a:pt x="1606" y="364"/>
                    </a:lnTo>
                    <a:lnTo>
                      <a:pt x="1863" y="228"/>
                    </a:lnTo>
                    <a:lnTo>
                      <a:pt x="2151" y="137"/>
                    </a:lnTo>
                    <a:lnTo>
                      <a:pt x="2438" y="61"/>
                    </a:lnTo>
                    <a:lnTo>
                      <a:pt x="2741" y="16"/>
                    </a:lnTo>
                    <a:lnTo>
                      <a:pt x="3059" y="1"/>
                    </a:lnTo>
                    <a:lnTo>
                      <a:pt x="30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6949975" y="4627425"/>
                <a:ext cx="151800" cy="151800"/>
              </a:xfrm>
              <a:custGeom>
                <a:avLst/>
                <a:gdLst/>
                <a:ahLst/>
                <a:cxnLst/>
                <a:rect l="l" t="t" r="r" b="b"/>
                <a:pathLst>
                  <a:path w="6072" h="6072" extrusionOk="0">
                    <a:moveTo>
                      <a:pt x="3044" y="0"/>
                    </a:moveTo>
                    <a:lnTo>
                      <a:pt x="3044" y="0"/>
                    </a:lnTo>
                    <a:lnTo>
                      <a:pt x="3347" y="15"/>
                    </a:lnTo>
                    <a:lnTo>
                      <a:pt x="3649" y="61"/>
                    </a:lnTo>
                    <a:lnTo>
                      <a:pt x="3937" y="136"/>
                    </a:lnTo>
                    <a:lnTo>
                      <a:pt x="4225" y="242"/>
                    </a:lnTo>
                    <a:lnTo>
                      <a:pt x="4482" y="364"/>
                    </a:lnTo>
                    <a:lnTo>
                      <a:pt x="4740" y="515"/>
                    </a:lnTo>
                    <a:lnTo>
                      <a:pt x="4967" y="697"/>
                    </a:lnTo>
                    <a:lnTo>
                      <a:pt x="5194" y="893"/>
                    </a:lnTo>
                    <a:lnTo>
                      <a:pt x="5375" y="1105"/>
                    </a:lnTo>
                    <a:lnTo>
                      <a:pt x="5557" y="1348"/>
                    </a:lnTo>
                    <a:lnTo>
                      <a:pt x="5709" y="1590"/>
                    </a:lnTo>
                    <a:lnTo>
                      <a:pt x="5845" y="1862"/>
                    </a:lnTo>
                    <a:lnTo>
                      <a:pt x="5936" y="2135"/>
                    </a:lnTo>
                    <a:lnTo>
                      <a:pt x="6011" y="2423"/>
                    </a:lnTo>
                    <a:lnTo>
                      <a:pt x="6057" y="2725"/>
                    </a:lnTo>
                    <a:lnTo>
                      <a:pt x="6072" y="3043"/>
                    </a:lnTo>
                    <a:lnTo>
                      <a:pt x="6072" y="3043"/>
                    </a:lnTo>
                    <a:lnTo>
                      <a:pt x="6057" y="3346"/>
                    </a:lnTo>
                    <a:lnTo>
                      <a:pt x="6011" y="3649"/>
                    </a:lnTo>
                    <a:lnTo>
                      <a:pt x="5936" y="3937"/>
                    </a:lnTo>
                    <a:lnTo>
                      <a:pt x="5845" y="4224"/>
                    </a:lnTo>
                    <a:lnTo>
                      <a:pt x="5709" y="4482"/>
                    </a:lnTo>
                    <a:lnTo>
                      <a:pt x="5557" y="4739"/>
                    </a:lnTo>
                    <a:lnTo>
                      <a:pt x="5375" y="4966"/>
                    </a:lnTo>
                    <a:lnTo>
                      <a:pt x="5194" y="5193"/>
                    </a:lnTo>
                    <a:lnTo>
                      <a:pt x="4967" y="5390"/>
                    </a:lnTo>
                    <a:lnTo>
                      <a:pt x="4740" y="5557"/>
                    </a:lnTo>
                    <a:lnTo>
                      <a:pt x="4482" y="5708"/>
                    </a:lnTo>
                    <a:lnTo>
                      <a:pt x="4225" y="5844"/>
                    </a:lnTo>
                    <a:lnTo>
                      <a:pt x="3937" y="5935"/>
                    </a:lnTo>
                    <a:lnTo>
                      <a:pt x="3649" y="6011"/>
                    </a:lnTo>
                    <a:lnTo>
                      <a:pt x="3347" y="6056"/>
                    </a:lnTo>
                    <a:lnTo>
                      <a:pt x="3044" y="6072"/>
                    </a:lnTo>
                    <a:lnTo>
                      <a:pt x="3044" y="6072"/>
                    </a:lnTo>
                    <a:lnTo>
                      <a:pt x="2726" y="6056"/>
                    </a:lnTo>
                    <a:lnTo>
                      <a:pt x="2423" y="6011"/>
                    </a:lnTo>
                    <a:lnTo>
                      <a:pt x="2135" y="5935"/>
                    </a:lnTo>
                    <a:lnTo>
                      <a:pt x="1863" y="5844"/>
                    </a:lnTo>
                    <a:lnTo>
                      <a:pt x="1590" y="5708"/>
                    </a:lnTo>
                    <a:lnTo>
                      <a:pt x="1333" y="5557"/>
                    </a:lnTo>
                    <a:lnTo>
                      <a:pt x="1106" y="5390"/>
                    </a:lnTo>
                    <a:lnTo>
                      <a:pt x="894" y="5193"/>
                    </a:lnTo>
                    <a:lnTo>
                      <a:pt x="697" y="4966"/>
                    </a:lnTo>
                    <a:lnTo>
                      <a:pt x="515" y="4739"/>
                    </a:lnTo>
                    <a:lnTo>
                      <a:pt x="364" y="4482"/>
                    </a:lnTo>
                    <a:lnTo>
                      <a:pt x="243" y="4224"/>
                    </a:lnTo>
                    <a:lnTo>
                      <a:pt x="137" y="3937"/>
                    </a:lnTo>
                    <a:lnTo>
                      <a:pt x="61" y="3649"/>
                    </a:lnTo>
                    <a:lnTo>
                      <a:pt x="16" y="3346"/>
                    </a:lnTo>
                    <a:lnTo>
                      <a:pt x="1" y="3043"/>
                    </a:lnTo>
                    <a:lnTo>
                      <a:pt x="1" y="3043"/>
                    </a:lnTo>
                    <a:lnTo>
                      <a:pt x="16" y="2725"/>
                    </a:lnTo>
                    <a:lnTo>
                      <a:pt x="61" y="2423"/>
                    </a:lnTo>
                    <a:lnTo>
                      <a:pt x="137" y="2135"/>
                    </a:lnTo>
                    <a:lnTo>
                      <a:pt x="243" y="1862"/>
                    </a:lnTo>
                    <a:lnTo>
                      <a:pt x="364" y="1590"/>
                    </a:lnTo>
                    <a:lnTo>
                      <a:pt x="515" y="1348"/>
                    </a:lnTo>
                    <a:lnTo>
                      <a:pt x="697" y="1105"/>
                    </a:lnTo>
                    <a:lnTo>
                      <a:pt x="894" y="893"/>
                    </a:lnTo>
                    <a:lnTo>
                      <a:pt x="1106" y="697"/>
                    </a:lnTo>
                    <a:lnTo>
                      <a:pt x="1333" y="515"/>
                    </a:lnTo>
                    <a:lnTo>
                      <a:pt x="1590" y="364"/>
                    </a:lnTo>
                    <a:lnTo>
                      <a:pt x="1863" y="242"/>
                    </a:lnTo>
                    <a:lnTo>
                      <a:pt x="2135" y="136"/>
                    </a:lnTo>
                    <a:lnTo>
                      <a:pt x="2423" y="61"/>
                    </a:lnTo>
                    <a:lnTo>
                      <a:pt x="2726" y="15"/>
                    </a:lnTo>
                    <a:lnTo>
                      <a:pt x="3044" y="0"/>
                    </a:lnTo>
                    <a:lnTo>
                      <a:pt x="30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5"/>
            <p:cNvSpPr/>
            <p:nvPr/>
          </p:nvSpPr>
          <p:spPr>
            <a:xfrm>
              <a:off x="8568392" y="3851349"/>
              <a:ext cx="474163" cy="647960"/>
            </a:xfrm>
            <a:custGeom>
              <a:avLst/>
              <a:gdLst/>
              <a:ahLst/>
              <a:cxnLst/>
              <a:rect l="l" t="t" r="r" b="b"/>
              <a:pathLst>
                <a:path w="23212" h="31720" extrusionOk="0">
                  <a:moveTo>
                    <a:pt x="17897" y="0"/>
                  </a:moveTo>
                  <a:lnTo>
                    <a:pt x="17322" y="15"/>
                  </a:lnTo>
                  <a:lnTo>
                    <a:pt x="16746" y="31"/>
                  </a:lnTo>
                  <a:lnTo>
                    <a:pt x="16171" y="61"/>
                  </a:lnTo>
                  <a:lnTo>
                    <a:pt x="15611" y="106"/>
                  </a:lnTo>
                  <a:lnTo>
                    <a:pt x="15051" y="152"/>
                  </a:lnTo>
                  <a:lnTo>
                    <a:pt x="14490" y="212"/>
                  </a:lnTo>
                  <a:lnTo>
                    <a:pt x="13945" y="273"/>
                  </a:lnTo>
                  <a:lnTo>
                    <a:pt x="13415" y="348"/>
                  </a:lnTo>
                  <a:lnTo>
                    <a:pt x="12885" y="439"/>
                  </a:lnTo>
                  <a:lnTo>
                    <a:pt x="12371" y="530"/>
                  </a:lnTo>
                  <a:lnTo>
                    <a:pt x="11856" y="636"/>
                  </a:lnTo>
                  <a:lnTo>
                    <a:pt x="11356" y="742"/>
                  </a:lnTo>
                  <a:lnTo>
                    <a:pt x="10857" y="863"/>
                  </a:lnTo>
                  <a:lnTo>
                    <a:pt x="10372" y="984"/>
                  </a:lnTo>
                  <a:lnTo>
                    <a:pt x="9888" y="1105"/>
                  </a:lnTo>
                  <a:lnTo>
                    <a:pt x="9418" y="1257"/>
                  </a:lnTo>
                  <a:lnTo>
                    <a:pt x="8964" y="1393"/>
                  </a:lnTo>
                  <a:lnTo>
                    <a:pt x="8510" y="1545"/>
                  </a:lnTo>
                  <a:lnTo>
                    <a:pt x="8071" y="1711"/>
                  </a:lnTo>
                  <a:lnTo>
                    <a:pt x="7632" y="1863"/>
                  </a:lnTo>
                  <a:lnTo>
                    <a:pt x="7208" y="2044"/>
                  </a:lnTo>
                  <a:lnTo>
                    <a:pt x="6799" y="2211"/>
                  </a:lnTo>
                  <a:lnTo>
                    <a:pt x="6405" y="2392"/>
                  </a:lnTo>
                  <a:lnTo>
                    <a:pt x="6012" y="2589"/>
                  </a:lnTo>
                  <a:lnTo>
                    <a:pt x="5633" y="2771"/>
                  </a:lnTo>
                  <a:lnTo>
                    <a:pt x="5255" y="2968"/>
                  </a:lnTo>
                  <a:lnTo>
                    <a:pt x="4891" y="3180"/>
                  </a:lnTo>
                  <a:lnTo>
                    <a:pt x="4543" y="3377"/>
                  </a:lnTo>
                  <a:lnTo>
                    <a:pt x="4210" y="3589"/>
                  </a:lnTo>
                  <a:lnTo>
                    <a:pt x="3892" y="3801"/>
                  </a:lnTo>
                  <a:lnTo>
                    <a:pt x="3574" y="4028"/>
                  </a:lnTo>
                  <a:lnTo>
                    <a:pt x="3271" y="4240"/>
                  </a:lnTo>
                  <a:lnTo>
                    <a:pt x="2983" y="4467"/>
                  </a:lnTo>
                  <a:lnTo>
                    <a:pt x="2711" y="4694"/>
                  </a:lnTo>
                  <a:lnTo>
                    <a:pt x="2438" y="4936"/>
                  </a:lnTo>
                  <a:lnTo>
                    <a:pt x="2181" y="5163"/>
                  </a:lnTo>
                  <a:lnTo>
                    <a:pt x="1954" y="5405"/>
                  </a:lnTo>
                  <a:lnTo>
                    <a:pt x="1727" y="5648"/>
                  </a:lnTo>
                  <a:lnTo>
                    <a:pt x="1515" y="5890"/>
                  </a:lnTo>
                  <a:lnTo>
                    <a:pt x="1303" y="6132"/>
                  </a:lnTo>
                  <a:lnTo>
                    <a:pt x="1121" y="6374"/>
                  </a:lnTo>
                  <a:lnTo>
                    <a:pt x="955" y="6617"/>
                  </a:lnTo>
                  <a:lnTo>
                    <a:pt x="788" y="6874"/>
                  </a:lnTo>
                  <a:lnTo>
                    <a:pt x="652" y="7116"/>
                  </a:lnTo>
                  <a:lnTo>
                    <a:pt x="516" y="7374"/>
                  </a:lnTo>
                  <a:lnTo>
                    <a:pt x="394" y="7616"/>
                  </a:lnTo>
                  <a:lnTo>
                    <a:pt x="304" y="7873"/>
                  </a:lnTo>
                  <a:lnTo>
                    <a:pt x="213" y="8131"/>
                  </a:lnTo>
                  <a:lnTo>
                    <a:pt x="137" y="8373"/>
                  </a:lnTo>
                  <a:lnTo>
                    <a:pt x="76" y="8630"/>
                  </a:lnTo>
                  <a:lnTo>
                    <a:pt x="46" y="8888"/>
                  </a:lnTo>
                  <a:lnTo>
                    <a:pt x="16" y="9130"/>
                  </a:lnTo>
                  <a:lnTo>
                    <a:pt x="1" y="9387"/>
                  </a:lnTo>
                  <a:lnTo>
                    <a:pt x="16" y="9630"/>
                  </a:lnTo>
                  <a:lnTo>
                    <a:pt x="31" y="9887"/>
                  </a:lnTo>
                  <a:lnTo>
                    <a:pt x="76" y="10129"/>
                  </a:lnTo>
                  <a:lnTo>
                    <a:pt x="122" y="10372"/>
                  </a:lnTo>
                  <a:lnTo>
                    <a:pt x="198" y="10614"/>
                  </a:lnTo>
                  <a:lnTo>
                    <a:pt x="288" y="10856"/>
                  </a:lnTo>
                  <a:lnTo>
                    <a:pt x="394" y="11098"/>
                  </a:lnTo>
                  <a:lnTo>
                    <a:pt x="516" y="11341"/>
                  </a:lnTo>
                  <a:lnTo>
                    <a:pt x="652" y="11568"/>
                  </a:lnTo>
                  <a:lnTo>
                    <a:pt x="803" y="11810"/>
                  </a:lnTo>
                  <a:lnTo>
                    <a:pt x="1151" y="12294"/>
                  </a:lnTo>
                  <a:lnTo>
                    <a:pt x="1500" y="12839"/>
                  </a:lnTo>
                  <a:lnTo>
                    <a:pt x="1848" y="13430"/>
                  </a:lnTo>
                  <a:lnTo>
                    <a:pt x="2226" y="14066"/>
                  </a:lnTo>
                  <a:lnTo>
                    <a:pt x="2999" y="15459"/>
                  </a:lnTo>
                  <a:lnTo>
                    <a:pt x="3816" y="16958"/>
                  </a:lnTo>
                  <a:lnTo>
                    <a:pt x="4679" y="18563"/>
                  </a:lnTo>
                  <a:lnTo>
                    <a:pt x="5588" y="20213"/>
                  </a:lnTo>
                  <a:lnTo>
                    <a:pt x="6072" y="21046"/>
                  </a:lnTo>
                  <a:lnTo>
                    <a:pt x="6557" y="21878"/>
                  </a:lnTo>
                  <a:lnTo>
                    <a:pt x="7041" y="22711"/>
                  </a:lnTo>
                  <a:lnTo>
                    <a:pt x="7556" y="23529"/>
                  </a:lnTo>
                  <a:lnTo>
                    <a:pt x="8071" y="24331"/>
                  </a:lnTo>
                  <a:lnTo>
                    <a:pt x="8601" y="25119"/>
                  </a:lnTo>
                  <a:lnTo>
                    <a:pt x="9146" y="25891"/>
                  </a:lnTo>
                  <a:lnTo>
                    <a:pt x="9706" y="26617"/>
                  </a:lnTo>
                  <a:lnTo>
                    <a:pt x="10281" y="27329"/>
                  </a:lnTo>
                  <a:lnTo>
                    <a:pt x="10857" y="27995"/>
                  </a:lnTo>
                  <a:lnTo>
                    <a:pt x="11159" y="28313"/>
                  </a:lnTo>
                  <a:lnTo>
                    <a:pt x="11462" y="28631"/>
                  </a:lnTo>
                  <a:lnTo>
                    <a:pt x="11765" y="28919"/>
                  </a:lnTo>
                  <a:lnTo>
                    <a:pt x="12068" y="29207"/>
                  </a:lnTo>
                  <a:lnTo>
                    <a:pt x="12371" y="29479"/>
                  </a:lnTo>
                  <a:lnTo>
                    <a:pt x="12689" y="29752"/>
                  </a:lnTo>
                  <a:lnTo>
                    <a:pt x="13007" y="29994"/>
                  </a:lnTo>
                  <a:lnTo>
                    <a:pt x="13325" y="30221"/>
                  </a:lnTo>
                  <a:lnTo>
                    <a:pt x="13642" y="30448"/>
                  </a:lnTo>
                  <a:lnTo>
                    <a:pt x="13960" y="30645"/>
                  </a:lnTo>
                  <a:lnTo>
                    <a:pt x="14294" y="30842"/>
                  </a:lnTo>
                  <a:lnTo>
                    <a:pt x="14627" y="31008"/>
                  </a:lnTo>
                  <a:lnTo>
                    <a:pt x="14960" y="31160"/>
                  </a:lnTo>
                  <a:lnTo>
                    <a:pt x="15293" y="31296"/>
                  </a:lnTo>
                  <a:lnTo>
                    <a:pt x="15641" y="31417"/>
                  </a:lnTo>
                  <a:lnTo>
                    <a:pt x="15974" y="31523"/>
                  </a:lnTo>
                  <a:lnTo>
                    <a:pt x="16322" y="31599"/>
                  </a:lnTo>
                  <a:lnTo>
                    <a:pt x="16686" y="31659"/>
                  </a:lnTo>
                  <a:lnTo>
                    <a:pt x="17034" y="31705"/>
                  </a:lnTo>
                  <a:lnTo>
                    <a:pt x="17397" y="31720"/>
                  </a:lnTo>
                  <a:lnTo>
                    <a:pt x="17746" y="31720"/>
                  </a:lnTo>
                  <a:lnTo>
                    <a:pt x="17912" y="31690"/>
                  </a:lnTo>
                  <a:lnTo>
                    <a:pt x="18094" y="31659"/>
                  </a:lnTo>
                  <a:lnTo>
                    <a:pt x="18260" y="31614"/>
                  </a:lnTo>
                  <a:lnTo>
                    <a:pt x="18412" y="31553"/>
                  </a:lnTo>
                  <a:lnTo>
                    <a:pt x="18578" y="31493"/>
                  </a:lnTo>
                  <a:lnTo>
                    <a:pt x="18745" y="31402"/>
                  </a:lnTo>
                  <a:lnTo>
                    <a:pt x="18896" y="31326"/>
                  </a:lnTo>
                  <a:lnTo>
                    <a:pt x="19048" y="31220"/>
                  </a:lnTo>
                  <a:lnTo>
                    <a:pt x="19199" y="31114"/>
                  </a:lnTo>
                  <a:lnTo>
                    <a:pt x="19335" y="30993"/>
                  </a:lnTo>
                  <a:lnTo>
                    <a:pt x="19623" y="30736"/>
                  </a:lnTo>
                  <a:lnTo>
                    <a:pt x="19896" y="30433"/>
                  </a:lnTo>
                  <a:lnTo>
                    <a:pt x="20168" y="30100"/>
                  </a:lnTo>
                  <a:lnTo>
                    <a:pt x="20410" y="29721"/>
                  </a:lnTo>
                  <a:lnTo>
                    <a:pt x="20653" y="29313"/>
                  </a:lnTo>
                  <a:lnTo>
                    <a:pt x="20880" y="28889"/>
                  </a:lnTo>
                  <a:lnTo>
                    <a:pt x="21107" y="28419"/>
                  </a:lnTo>
                  <a:lnTo>
                    <a:pt x="21319" y="27935"/>
                  </a:lnTo>
                  <a:lnTo>
                    <a:pt x="21516" y="27420"/>
                  </a:lnTo>
                  <a:lnTo>
                    <a:pt x="21697" y="26875"/>
                  </a:lnTo>
                  <a:lnTo>
                    <a:pt x="21864" y="26300"/>
                  </a:lnTo>
                  <a:lnTo>
                    <a:pt x="22030" y="25709"/>
                  </a:lnTo>
                  <a:lnTo>
                    <a:pt x="22182" y="25103"/>
                  </a:lnTo>
                  <a:lnTo>
                    <a:pt x="22333" y="24483"/>
                  </a:lnTo>
                  <a:lnTo>
                    <a:pt x="22454" y="23832"/>
                  </a:lnTo>
                  <a:lnTo>
                    <a:pt x="22575" y="23165"/>
                  </a:lnTo>
                  <a:lnTo>
                    <a:pt x="22681" y="22484"/>
                  </a:lnTo>
                  <a:lnTo>
                    <a:pt x="22787" y="21803"/>
                  </a:lnTo>
                  <a:lnTo>
                    <a:pt x="22878" y="21091"/>
                  </a:lnTo>
                  <a:lnTo>
                    <a:pt x="22954" y="20380"/>
                  </a:lnTo>
                  <a:lnTo>
                    <a:pt x="23030" y="19653"/>
                  </a:lnTo>
                  <a:lnTo>
                    <a:pt x="23075" y="18926"/>
                  </a:lnTo>
                  <a:lnTo>
                    <a:pt x="23121" y="18199"/>
                  </a:lnTo>
                  <a:lnTo>
                    <a:pt x="23166" y="17457"/>
                  </a:lnTo>
                  <a:lnTo>
                    <a:pt x="23196" y="16715"/>
                  </a:lnTo>
                  <a:lnTo>
                    <a:pt x="23211" y="15958"/>
                  </a:lnTo>
                  <a:lnTo>
                    <a:pt x="23211" y="15217"/>
                  </a:lnTo>
                  <a:lnTo>
                    <a:pt x="23211" y="14475"/>
                  </a:lnTo>
                  <a:lnTo>
                    <a:pt x="23196" y="13733"/>
                  </a:lnTo>
                  <a:lnTo>
                    <a:pt x="23166" y="12991"/>
                  </a:lnTo>
                  <a:lnTo>
                    <a:pt x="23136" y="12264"/>
                  </a:lnTo>
                  <a:lnTo>
                    <a:pt x="23090" y="11537"/>
                  </a:lnTo>
                  <a:lnTo>
                    <a:pt x="23030" y="10826"/>
                  </a:lnTo>
                  <a:lnTo>
                    <a:pt x="22969" y="10114"/>
                  </a:lnTo>
                  <a:lnTo>
                    <a:pt x="22893" y="9418"/>
                  </a:lnTo>
                  <a:lnTo>
                    <a:pt x="22803" y="8736"/>
                  </a:lnTo>
                  <a:lnTo>
                    <a:pt x="22712" y="8070"/>
                  </a:lnTo>
                  <a:lnTo>
                    <a:pt x="22606" y="7419"/>
                  </a:lnTo>
                  <a:lnTo>
                    <a:pt x="22485" y="6783"/>
                  </a:lnTo>
                  <a:lnTo>
                    <a:pt x="22364" y="6178"/>
                  </a:lnTo>
                  <a:lnTo>
                    <a:pt x="22227" y="5572"/>
                  </a:lnTo>
                  <a:lnTo>
                    <a:pt x="22091" y="5012"/>
                  </a:lnTo>
                  <a:lnTo>
                    <a:pt x="21924" y="4452"/>
                  </a:lnTo>
                  <a:lnTo>
                    <a:pt x="21773" y="3937"/>
                  </a:lnTo>
                  <a:lnTo>
                    <a:pt x="21591" y="3437"/>
                  </a:lnTo>
                  <a:lnTo>
                    <a:pt x="21410" y="2968"/>
                  </a:lnTo>
                  <a:lnTo>
                    <a:pt x="21213" y="2514"/>
                  </a:lnTo>
                  <a:lnTo>
                    <a:pt x="21016" y="2105"/>
                  </a:lnTo>
                  <a:lnTo>
                    <a:pt x="20804" y="1726"/>
                  </a:lnTo>
                  <a:lnTo>
                    <a:pt x="20592" y="1378"/>
                  </a:lnTo>
                  <a:lnTo>
                    <a:pt x="20365" y="1075"/>
                  </a:lnTo>
                  <a:lnTo>
                    <a:pt x="20123" y="803"/>
                  </a:lnTo>
                  <a:lnTo>
                    <a:pt x="19865" y="560"/>
                  </a:lnTo>
                  <a:lnTo>
                    <a:pt x="19744" y="454"/>
                  </a:lnTo>
                  <a:lnTo>
                    <a:pt x="19608" y="364"/>
                  </a:lnTo>
                  <a:lnTo>
                    <a:pt x="19487" y="288"/>
                  </a:lnTo>
                  <a:lnTo>
                    <a:pt x="19351" y="212"/>
                  </a:lnTo>
                  <a:lnTo>
                    <a:pt x="19214" y="152"/>
                  </a:lnTo>
                  <a:lnTo>
                    <a:pt x="19078" y="91"/>
                  </a:lnTo>
                  <a:lnTo>
                    <a:pt x="18927" y="46"/>
                  </a:lnTo>
                  <a:lnTo>
                    <a:pt x="18790" y="15"/>
                  </a:lnTo>
                  <a:lnTo>
                    <a:pt x="18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228"/>
        <p:cNvGrpSpPr/>
        <p:nvPr/>
      </p:nvGrpSpPr>
      <p:grpSpPr>
        <a:xfrm>
          <a:off x="0" y="0"/>
          <a:ext cx="0" cy="0"/>
          <a:chOff x="0" y="0"/>
          <a:chExt cx="0" cy="0"/>
        </a:xfrm>
      </p:grpSpPr>
      <p:sp>
        <p:nvSpPr>
          <p:cNvPr id="229" name="Google Shape;229;p17"/>
          <p:cNvSpPr txBox="1">
            <a:spLocks noGrp="1"/>
          </p:cNvSpPr>
          <p:nvPr>
            <p:ph type="title" hasCustomPrompt="1"/>
          </p:nvPr>
        </p:nvSpPr>
        <p:spPr>
          <a:xfrm>
            <a:off x="715172" y="2922463"/>
            <a:ext cx="3675600" cy="640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0" name="Google Shape;230;p17"/>
          <p:cNvSpPr txBox="1">
            <a:spLocks noGrp="1"/>
          </p:cNvSpPr>
          <p:nvPr>
            <p:ph type="subTitle" idx="1"/>
          </p:nvPr>
        </p:nvSpPr>
        <p:spPr>
          <a:xfrm>
            <a:off x="715185" y="3413910"/>
            <a:ext cx="3675600" cy="365700"/>
          </a:xfrm>
          <a:prstGeom prst="rect">
            <a:avLst/>
          </a:prstGeom>
          <a:solidFill>
            <a:schemeClr val="dk1"/>
          </a:solid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2"/>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231" name="Google Shape;231;p17"/>
          <p:cNvSpPr txBox="1">
            <a:spLocks noGrp="1"/>
          </p:cNvSpPr>
          <p:nvPr>
            <p:ph type="title" idx="2" hasCustomPrompt="1"/>
          </p:nvPr>
        </p:nvSpPr>
        <p:spPr>
          <a:xfrm>
            <a:off x="2683793" y="1363888"/>
            <a:ext cx="3776400" cy="640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2" name="Google Shape;232;p17"/>
          <p:cNvSpPr txBox="1">
            <a:spLocks noGrp="1"/>
          </p:cNvSpPr>
          <p:nvPr>
            <p:ph type="subTitle" idx="3"/>
          </p:nvPr>
        </p:nvSpPr>
        <p:spPr>
          <a:xfrm>
            <a:off x="2683807" y="1855320"/>
            <a:ext cx="3776400" cy="548700"/>
          </a:xfrm>
          <a:prstGeom prst="rect">
            <a:avLst/>
          </a:prstGeom>
          <a:solidFill>
            <a:schemeClr val="dk1"/>
          </a:solid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2"/>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233" name="Google Shape;233;p17"/>
          <p:cNvSpPr txBox="1">
            <a:spLocks noGrp="1"/>
          </p:cNvSpPr>
          <p:nvPr>
            <p:ph type="title" idx="4" hasCustomPrompt="1"/>
          </p:nvPr>
        </p:nvSpPr>
        <p:spPr>
          <a:xfrm>
            <a:off x="4753228" y="2922463"/>
            <a:ext cx="3675600" cy="640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4" name="Google Shape;234;p17"/>
          <p:cNvSpPr txBox="1">
            <a:spLocks noGrp="1"/>
          </p:cNvSpPr>
          <p:nvPr>
            <p:ph type="subTitle" idx="5"/>
          </p:nvPr>
        </p:nvSpPr>
        <p:spPr>
          <a:xfrm>
            <a:off x="4753228" y="3413912"/>
            <a:ext cx="3675600" cy="365700"/>
          </a:xfrm>
          <a:prstGeom prst="rect">
            <a:avLst/>
          </a:prstGeom>
          <a:solidFill>
            <a:schemeClr val="dk1"/>
          </a:solid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2"/>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grpSp>
        <p:nvGrpSpPr>
          <p:cNvPr id="235" name="Google Shape;235;p17"/>
          <p:cNvGrpSpPr/>
          <p:nvPr/>
        </p:nvGrpSpPr>
        <p:grpSpPr>
          <a:xfrm flipH="1">
            <a:off x="-142378" y="-427400"/>
            <a:ext cx="9495897" cy="6124546"/>
            <a:chOff x="-257169" y="-427400"/>
            <a:chExt cx="9495897" cy="6124546"/>
          </a:xfrm>
        </p:grpSpPr>
        <p:sp>
          <p:nvSpPr>
            <p:cNvPr id="236" name="Google Shape;236;p17"/>
            <p:cNvSpPr/>
            <p:nvPr/>
          </p:nvSpPr>
          <p:spPr>
            <a:xfrm>
              <a:off x="8490377" y="-427400"/>
              <a:ext cx="748351" cy="1009933"/>
            </a:xfrm>
            <a:custGeom>
              <a:avLst/>
              <a:gdLst/>
              <a:ahLst/>
              <a:cxnLst/>
              <a:rect l="l" t="t" r="r" b="b"/>
              <a:pathLst>
                <a:path w="27709" h="37398" extrusionOk="0">
                  <a:moveTo>
                    <a:pt x="15187" y="0"/>
                  </a:moveTo>
                  <a:lnTo>
                    <a:pt x="15035" y="15"/>
                  </a:lnTo>
                  <a:lnTo>
                    <a:pt x="14884" y="46"/>
                  </a:lnTo>
                  <a:lnTo>
                    <a:pt x="14733" y="76"/>
                  </a:lnTo>
                  <a:lnTo>
                    <a:pt x="14566" y="136"/>
                  </a:lnTo>
                  <a:lnTo>
                    <a:pt x="14415" y="182"/>
                  </a:lnTo>
                  <a:lnTo>
                    <a:pt x="14112" y="333"/>
                  </a:lnTo>
                  <a:lnTo>
                    <a:pt x="13779" y="515"/>
                  </a:lnTo>
                  <a:lnTo>
                    <a:pt x="13461" y="742"/>
                  </a:lnTo>
                  <a:lnTo>
                    <a:pt x="13113" y="1015"/>
                  </a:lnTo>
                  <a:lnTo>
                    <a:pt x="12764" y="1302"/>
                  </a:lnTo>
                  <a:lnTo>
                    <a:pt x="12416" y="1650"/>
                  </a:lnTo>
                  <a:lnTo>
                    <a:pt x="12053" y="2014"/>
                  </a:lnTo>
                  <a:lnTo>
                    <a:pt x="11704" y="2423"/>
                  </a:lnTo>
                  <a:lnTo>
                    <a:pt x="11326" y="2847"/>
                  </a:lnTo>
                  <a:lnTo>
                    <a:pt x="10963" y="3316"/>
                  </a:lnTo>
                  <a:lnTo>
                    <a:pt x="10584" y="3800"/>
                  </a:lnTo>
                  <a:lnTo>
                    <a:pt x="10206" y="4330"/>
                  </a:lnTo>
                  <a:lnTo>
                    <a:pt x="9827" y="4875"/>
                  </a:lnTo>
                  <a:lnTo>
                    <a:pt x="9449" y="5451"/>
                  </a:lnTo>
                  <a:lnTo>
                    <a:pt x="9055" y="6041"/>
                  </a:lnTo>
                  <a:lnTo>
                    <a:pt x="8676" y="6662"/>
                  </a:lnTo>
                  <a:lnTo>
                    <a:pt x="8298" y="7298"/>
                  </a:lnTo>
                  <a:lnTo>
                    <a:pt x="7904" y="7949"/>
                  </a:lnTo>
                  <a:lnTo>
                    <a:pt x="7526" y="8630"/>
                  </a:lnTo>
                  <a:lnTo>
                    <a:pt x="7147" y="9327"/>
                  </a:lnTo>
                  <a:lnTo>
                    <a:pt x="6784" y="10038"/>
                  </a:lnTo>
                  <a:lnTo>
                    <a:pt x="6405" y="10750"/>
                  </a:lnTo>
                  <a:lnTo>
                    <a:pt x="6042" y="11492"/>
                  </a:lnTo>
                  <a:lnTo>
                    <a:pt x="5678" y="12234"/>
                  </a:lnTo>
                  <a:lnTo>
                    <a:pt x="5315" y="13006"/>
                  </a:lnTo>
                  <a:lnTo>
                    <a:pt x="4967" y="13763"/>
                  </a:lnTo>
                  <a:lnTo>
                    <a:pt x="4619" y="14550"/>
                  </a:lnTo>
                  <a:lnTo>
                    <a:pt x="4286" y="15322"/>
                  </a:lnTo>
                  <a:lnTo>
                    <a:pt x="3952" y="16110"/>
                  </a:lnTo>
                  <a:lnTo>
                    <a:pt x="3635" y="16912"/>
                  </a:lnTo>
                  <a:lnTo>
                    <a:pt x="3332" y="17700"/>
                  </a:lnTo>
                  <a:lnTo>
                    <a:pt x="3029" y="18502"/>
                  </a:lnTo>
                  <a:lnTo>
                    <a:pt x="2741" y="19289"/>
                  </a:lnTo>
                  <a:lnTo>
                    <a:pt x="2454" y="20092"/>
                  </a:lnTo>
                  <a:lnTo>
                    <a:pt x="2181" y="20879"/>
                  </a:lnTo>
                  <a:lnTo>
                    <a:pt x="1939" y="21666"/>
                  </a:lnTo>
                  <a:lnTo>
                    <a:pt x="1681" y="22454"/>
                  </a:lnTo>
                  <a:lnTo>
                    <a:pt x="1454" y="23226"/>
                  </a:lnTo>
                  <a:lnTo>
                    <a:pt x="1242" y="23998"/>
                  </a:lnTo>
                  <a:lnTo>
                    <a:pt x="1045" y="24755"/>
                  </a:lnTo>
                  <a:lnTo>
                    <a:pt x="864" y="25512"/>
                  </a:lnTo>
                  <a:lnTo>
                    <a:pt x="697" y="26239"/>
                  </a:lnTo>
                  <a:lnTo>
                    <a:pt x="546" y="26966"/>
                  </a:lnTo>
                  <a:lnTo>
                    <a:pt x="410" y="27677"/>
                  </a:lnTo>
                  <a:lnTo>
                    <a:pt x="288" y="28374"/>
                  </a:lnTo>
                  <a:lnTo>
                    <a:pt x="198" y="29055"/>
                  </a:lnTo>
                  <a:lnTo>
                    <a:pt x="107" y="29706"/>
                  </a:lnTo>
                  <a:lnTo>
                    <a:pt x="46" y="30357"/>
                  </a:lnTo>
                  <a:lnTo>
                    <a:pt x="16" y="30978"/>
                  </a:lnTo>
                  <a:lnTo>
                    <a:pt x="1" y="31568"/>
                  </a:lnTo>
                  <a:lnTo>
                    <a:pt x="1" y="32144"/>
                  </a:lnTo>
                  <a:lnTo>
                    <a:pt x="31" y="32689"/>
                  </a:lnTo>
                  <a:lnTo>
                    <a:pt x="76" y="33219"/>
                  </a:lnTo>
                  <a:lnTo>
                    <a:pt x="152" y="33703"/>
                  </a:lnTo>
                  <a:lnTo>
                    <a:pt x="258" y="34173"/>
                  </a:lnTo>
                  <a:lnTo>
                    <a:pt x="379" y="34612"/>
                  </a:lnTo>
                  <a:lnTo>
                    <a:pt x="531" y="35020"/>
                  </a:lnTo>
                  <a:lnTo>
                    <a:pt x="606" y="35202"/>
                  </a:lnTo>
                  <a:lnTo>
                    <a:pt x="697" y="35384"/>
                  </a:lnTo>
                  <a:lnTo>
                    <a:pt x="803" y="35566"/>
                  </a:lnTo>
                  <a:lnTo>
                    <a:pt x="909" y="35732"/>
                  </a:lnTo>
                  <a:lnTo>
                    <a:pt x="1015" y="35883"/>
                  </a:lnTo>
                  <a:lnTo>
                    <a:pt x="1136" y="36035"/>
                  </a:lnTo>
                  <a:lnTo>
                    <a:pt x="1257" y="36171"/>
                  </a:lnTo>
                  <a:lnTo>
                    <a:pt x="1394" y="36292"/>
                  </a:lnTo>
                  <a:lnTo>
                    <a:pt x="1530" y="36413"/>
                  </a:lnTo>
                  <a:lnTo>
                    <a:pt x="1681" y="36519"/>
                  </a:lnTo>
                  <a:lnTo>
                    <a:pt x="1833" y="36625"/>
                  </a:lnTo>
                  <a:lnTo>
                    <a:pt x="1999" y="36716"/>
                  </a:lnTo>
                  <a:lnTo>
                    <a:pt x="2166" y="36792"/>
                  </a:lnTo>
                  <a:lnTo>
                    <a:pt x="2332" y="36868"/>
                  </a:lnTo>
                  <a:lnTo>
                    <a:pt x="2711" y="36989"/>
                  </a:lnTo>
                  <a:lnTo>
                    <a:pt x="3089" y="37095"/>
                  </a:lnTo>
                  <a:lnTo>
                    <a:pt x="3498" y="37170"/>
                  </a:lnTo>
                  <a:lnTo>
                    <a:pt x="3907" y="37246"/>
                  </a:lnTo>
                  <a:lnTo>
                    <a:pt x="4346" y="37307"/>
                  </a:lnTo>
                  <a:lnTo>
                    <a:pt x="4785" y="37352"/>
                  </a:lnTo>
                  <a:lnTo>
                    <a:pt x="5255" y="37382"/>
                  </a:lnTo>
                  <a:lnTo>
                    <a:pt x="5724" y="37398"/>
                  </a:lnTo>
                  <a:lnTo>
                    <a:pt x="6193" y="37398"/>
                  </a:lnTo>
                  <a:lnTo>
                    <a:pt x="6693" y="37382"/>
                  </a:lnTo>
                  <a:lnTo>
                    <a:pt x="7193" y="37367"/>
                  </a:lnTo>
                  <a:lnTo>
                    <a:pt x="7707" y="37322"/>
                  </a:lnTo>
                  <a:lnTo>
                    <a:pt x="8222" y="37276"/>
                  </a:lnTo>
                  <a:lnTo>
                    <a:pt x="8737" y="37201"/>
                  </a:lnTo>
                  <a:lnTo>
                    <a:pt x="9282" y="37125"/>
                  </a:lnTo>
                  <a:lnTo>
                    <a:pt x="9812" y="37034"/>
                  </a:lnTo>
                  <a:lnTo>
                    <a:pt x="10357" y="36943"/>
                  </a:lnTo>
                  <a:lnTo>
                    <a:pt x="10902" y="36837"/>
                  </a:lnTo>
                  <a:lnTo>
                    <a:pt x="11462" y="36701"/>
                  </a:lnTo>
                  <a:lnTo>
                    <a:pt x="12007" y="36580"/>
                  </a:lnTo>
                  <a:lnTo>
                    <a:pt x="12568" y="36429"/>
                  </a:lnTo>
                  <a:lnTo>
                    <a:pt x="13128" y="36277"/>
                  </a:lnTo>
                  <a:lnTo>
                    <a:pt x="13673" y="36111"/>
                  </a:lnTo>
                  <a:lnTo>
                    <a:pt x="14233" y="35944"/>
                  </a:lnTo>
                  <a:lnTo>
                    <a:pt x="14793" y="35762"/>
                  </a:lnTo>
                  <a:lnTo>
                    <a:pt x="15353" y="35566"/>
                  </a:lnTo>
                  <a:lnTo>
                    <a:pt x="15898" y="35369"/>
                  </a:lnTo>
                  <a:lnTo>
                    <a:pt x="16444" y="35157"/>
                  </a:lnTo>
                  <a:lnTo>
                    <a:pt x="16989" y="34930"/>
                  </a:lnTo>
                  <a:lnTo>
                    <a:pt x="17534" y="34718"/>
                  </a:lnTo>
                  <a:lnTo>
                    <a:pt x="18064" y="34475"/>
                  </a:lnTo>
                  <a:lnTo>
                    <a:pt x="18593" y="34233"/>
                  </a:lnTo>
                  <a:lnTo>
                    <a:pt x="19123" y="33991"/>
                  </a:lnTo>
                  <a:lnTo>
                    <a:pt x="19638" y="33734"/>
                  </a:lnTo>
                  <a:lnTo>
                    <a:pt x="20138" y="33476"/>
                  </a:lnTo>
                  <a:lnTo>
                    <a:pt x="20637" y="33204"/>
                  </a:lnTo>
                  <a:lnTo>
                    <a:pt x="21122" y="32931"/>
                  </a:lnTo>
                  <a:lnTo>
                    <a:pt x="21591" y="32643"/>
                  </a:lnTo>
                  <a:lnTo>
                    <a:pt x="22046" y="32371"/>
                  </a:lnTo>
                  <a:lnTo>
                    <a:pt x="22500" y="32068"/>
                  </a:lnTo>
                  <a:lnTo>
                    <a:pt x="22939" y="31780"/>
                  </a:lnTo>
                  <a:lnTo>
                    <a:pt x="23363" y="31478"/>
                  </a:lnTo>
                  <a:lnTo>
                    <a:pt x="23772" y="31175"/>
                  </a:lnTo>
                  <a:lnTo>
                    <a:pt x="24165" y="30872"/>
                  </a:lnTo>
                  <a:lnTo>
                    <a:pt x="24544" y="30554"/>
                  </a:lnTo>
                  <a:lnTo>
                    <a:pt x="24892" y="30236"/>
                  </a:lnTo>
                  <a:lnTo>
                    <a:pt x="25240" y="29918"/>
                  </a:lnTo>
                  <a:lnTo>
                    <a:pt x="25558" y="29600"/>
                  </a:lnTo>
                  <a:lnTo>
                    <a:pt x="25861" y="29267"/>
                  </a:lnTo>
                  <a:lnTo>
                    <a:pt x="26149" y="28949"/>
                  </a:lnTo>
                  <a:lnTo>
                    <a:pt x="26406" y="28616"/>
                  </a:lnTo>
                  <a:lnTo>
                    <a:pt x="26648" y="28283"/>
                  </a:lnTo>
                  <a:lnTo>
                    <a:pt x="26860" y="27950"/>
                  </a:lnTo>
                  <a:lnTo>
                    <a:pt x="27057" y="27617"/>
                  </a:lnTo>
                  <a:lnTo>
                    <a:pt x="27239" y="27284"/>
                  </a:lnTo>
                  <a:lnTo>
                    <a:pt x="27375" y="26951"/>
                  </a:lnTo>
                  <a:lnTo>
                    <a:pt x="27496" y="26617"/>
                  </a:lnTo>
                  <a:lnTo>
                    <a:pt x="27602" y="26284"/>
                  </a:lnTo>
                  <a:lnTo>
                    <a:pt x="27663" y="25951"/>
                  </a:lnTo>
                  <a:lnTo>
                    <a:pt x="27708" y="25603"/>
                  </a:lnTo>
                  <a:lnTo>
                    <a:pt x="27708" y="25270"/>
                  </a:lnTo>
                  <a:lnTo>
                    <a:pt x="27693" y="24937"/>
                  </a:lnTo>
                  <a:lnTo>
                    <a:pt x="27648" y="24604"/>
                  </a:lnTo>
                  <a:lnTo>
                    <a:pt x="27572" y="24286"/>
                  </a:lnTo>
                  <a:lnTo>
                    <a:pt x="27269" y="23135"/>
                  </a:lnTo>
                  <a:lnTo>
                    <a:pt x="26921" y="21833"/>
                  </a:lnTo>
                  <a:lnTo>
                    <a:pt x="26436" y="20137"/>
                  </a:lnTo>
                  <a:lnTo>
                    <a:pt x="25846" y="18154"/>
                  </a:lnTo>
                  <a:lnTo>
                    <a:pt x="25513" y="17079"/>
                  </a:lnTo>
                  <a:lnTo>
                    <a:pt x="25149" y="15958"/>
                  </a:lnTo>
                  <a:lnTo>
                    <a:pt x="24756" y="14793"/>
                  </a:lnTo>
                  <a:lnTo>
                    <a:pt x="24347" y="13612"/>
                  </a:lnTo>
                  <a:lnTo>
                    <a:pt x="23908" y="12431"/>
                  </a:lnTo>
                  <a:lnTo>
                    <a:pt x="23454" y="11235"/>
                  </a:lnTo>
                  <a:lnTo>
                    <a:pt x="22984" y="10054"/>
                  </a:lnTo>
                  <a:lnTo>
                    <a:pt x="22500" y="8873"/>
                  </a:lnTo>
                  <a:lnTo>
                    <a:pt x="21985" y="7737"/>
                  </a:lnTo>
                  <a:lnTo>
                    <a:pt x="21470" y="6632"/>
                  </a:lnTo>
                  <a:lnTo>
                    <a:pt x="21198" y="6102"/>
                  </a:lnTo>
                  <a:lnTo>
                    <a:pt x="20925" y="5587"/>
                  </a:lnTo>
                  <a:lnTo>
                    <a:pt x="20653" y="5087"/>
                  </a:lnTo>
                  <a:lnTo>
                    <a:pt x="20380" y="4588"/>
                  </a:lnTo>
                  <a:lnTo>
                    <a:pt x="20108" y="4118"/>
                  </a:lnTo>
                  <a:lnTo>
                    <a:pt x="19820" y="3664"/>
                  </a:lnTo>
                  <a:lnTo>
                    <a:pt x="19532" y="3240"/>
                  </a:lnTo>
                  <a:lnTo>
                    <a:pt x="19245" y="2831"/>
                  </a:lnTo>
                  <a:lnTo>
                    <a:pt x="18957" y="2438"/>
                  </a:lnTo>
                  <a:lnTo>
                    <a:pt x="18669" y="2074"/>
                  </a:lnTo>
                  <a:lnTo>
                    <a:pt x="18366" y="1741"/>
                  </a:lnTo>
                  <a:lnTo>
                    <a:pt x="18079" y="1423"/>
                  </a:lnTo>
                  <a:lnTo>
                    <a:pt x="17776" y="1136"/>
                  </a:lnTo>
                  <a:lnTo>
                    <a:pt x="17473" y="878"/>
                  </a:lnTo>
                  <a:lnTo>
                    <a:pt x="17170" y="651"/>
                  </a:lnTo>
                  <a:lnTo>
                    <a:pt x="16867" y="454"/>
                  </a:lnTo>
                  <a:lnTo>
                    <a:pt x="16565" y="288"/>
                  </a:lnTo>
                  <a:lnTo>
                    <a:pt x="16262" y="167"/>
                  </a:lnTo>
                  <a:lnTo>
                    <a:pt x="15959" y="76"/>
                  </a:lnTo>
                  <a:lnTo>
                    <a:pt x="15808" y="46"/>
                  </a:lnTo>
                  <a:lnTo>
                    <a:pt x="15656" y="15"/>
                  </a:lnTo>
                  <a:lnTo>
                    <a:pt x="15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7"/>
            <p:cNvSpPr/>
            <p:nvPr/>
          </p:nvSpPr>
          <p:spPr>
            <a:xfrm>
              <a:off x="-257169" y="4540396"/>
              <a:ext cx="846542" cy="1156749"/>
            </a:xfrm>
            <a:custGeom>
              <a:avLst/>
              <a:gdLst/>
              <a:ahLst/>
              <a:cxnLst/>
              <a:rect l="l" t="t" r="r" b="b"/>
              <a:pathLst>
                <a:path w="23212" h="31720" extrusionOk="0">
                  <a:moveTo>
                    <a:pt x="17897" y="0"/>
                  </a:moveTo>
                  <a:lnTo>
                    <a:pt x="17322" y="15"/>
                  </a:lnTo>
                  <a:lnTo>
                    <a:pt x="16746" y="31"/>
                  </a:lnTo>
                  <a:lnTo>
                    <a:pt x="16171" y="61"/>
                  </a:lnTo>
                  <a:lnTo>
                    <a:pt x="15611" y="106"/>
                  </a:lnTo>
                  <a:lnTo>
                    <a:pt x="15051" y="152"/>
                  </a:lnTo>
                  <a:lnTo>
                    <a:pt x="14490" y="212"/>
                  </a:lnTo>
                  <a:lnTo>
                    <a:pt x="13945" y="273"/>
                  </a:lnTo>
                  <a:lnTo>
                    <a:pt x="13415" y="348"/>
                  </a:lnTo>
                  <a:lnTo>
                    <a:pt x="12885" y="439"/>
                  </a:lnTo>
                  <a:lnTo>
                    <a:pt x="12371" y="530"/>
                  </a:lnTo>
                  <a:lnTo>
                    <a:pt x="11856" y="636"/>
                  </a:lnTo>
                  <a:lnTo>
                    <a:pt x="11356" y="742"/>
                  </a:lnTo>
                  <a:lnTo>
                    <a:pt x="10857" y="863"/>
                  </a:lnTo>
                  <a:lnTo>
                    <a:pt x="10372" y="984"/>
                  </a:lnTo>
                  <a:lnTo>
                    <a:pt x="9888" y="1105"/>
                  </a:lnTo>
                  <a:lnTo>
                    <a:pt x="9418" y="1257"/>
                  </a:lnTo>
                  <a:lnTo>
                    <a:pt x="8964" y="1393"/>
                  </a:lnTo>
                  <a:lnTo>
                    <a:pt x="8510" y="1545"/>
                  </a:lnTo>
                  <a:lnTo>
                    <a:pt x="8071" y="1711"/>
                  </a:lnTo>
                  <a:lnTo>
                    <a:pt x="7632" y="1863"/>
                  </a:lnTo>
                  <a:lnTo>
                    <a:pt x="7208" y="2044"/>
                  </a:lnTo>
                  <a:lnTo>
                    <a:pt x="6799" y="2211"/>
                  </a:lnTo>
                  <a:lnTo>
                    <a:pt x="6405" y="2392"/>
                  </a:lnTo>
                  <a:lnTo>
                    <a:pt x="6012" y="2589"/>
                  </a:lnTo>
                  <a:lnTo>
                    <a:pt x="5633" y="2771"/>
                  </a:lnTo>
                  <a:lnTo>
                    <a:pt x="5255" y="2968"/>
                  </a:lnTo>
                  <a:lnTo>
                    <a:pt x="4891" y="3180"/>
                  </a:lnTo>
                  <a:lnTo>
                    <a:pt x="4543" y="3377"/>
                  </a:lnTo>
                  <a:lnTo>
                    <a:pt x="4210" y="3589"/>
                  </a:lnTo>
                  <a:lnTo>
                    <a:pt x="3892" y="3801"/>
                  </a:lnTo>
                  <a:lnTo>
                    <a:pt x="3574" y="4028"/>
                  </a:lnTo>
                  <a:lnTo>
                    <a:pt x="3271" y="4240"/>
                  </a:lnTo>
                  <a:lnTo>
                    <a:pt x="2983" y="4467"/>
                  </a:lnTo>
                  <a:lnTo>
                    <a:pt x="2711" y="4694"/>
                  </a:lnTo>
                  <a:lnTo>
                    <a:pt x="2438" y="4936"/>
                  </a:lnTo>
                  <a:lnTo>
                    <a:pt x="2181" y="5163"/>
                  </a:lnTo>
                  <a:lnTo>
                    <a:pt x="1954" y="5405"/>
                  </a:lnTo>
                  <a:lnTo>
                    <a:pt x="1727" y="5648"/>
                  </a:lnTo>
                  <a:lnTo>
                    <a:pt x="1515" y="5890"/>
                  </a:lnTo>
                  <a:lnTo>
                    <a:pt x="1303" y="6132"/>
                  </a:lnTo>
                  <a:lnTo>
                    <a:pt x="1121" y="6374"/>
                  </a:lnTo>
                  <a:lnTo>
                    <a:pt x="955" y="6617"/>
                  </a:lnTo>
                  <a:lnTo>
                    <a:pt x="788" y="6874"/>
                  </a:lnTo>
                  <a:lnTo>
                    <a:pt x="652" y="7116"/>
                  </a:lnTo>
                  <a:lnTo>
                    <a:pt x="516" y="7374"/>
                  </a:lnTo>
                  <a:lnTo>
                    <a:pt x="394" y="7616"/>
                  </a:lnTo>
                  <a:lnTo>
                    <a:pt x="304" y="7873"/>
                  </a:lnTo>
                  <a:lnTo>
                    <a:pt x="213" y="8131"/>
                  </a:lnTo>
                  <a:lnTo>
                    <a:pt x="137" y="8373"/>
                  </a:lnTo>
                  <a:lnTo>
                    <a:pt x="76" y="8630"/>
                  </a:lnTo>
                  <a:lnTo>
                    <a:pt x="46" y="8888"/>
                  </a:lnTo>
                  <a:lnTo>
                    <a:pt x="16" y="9130"/>
                  </a:lnTo>
                  <a:lnTo>
                    <a:pt x="1" y="9387"/>
                  </a:lnTo>
                  <a:lnTo>
                    <a:pt x="16" y="9630"/>
                  </a:lnTo>
                  <a:lnTo>
                    <a:pt x="31" y="9887"/>
                  </a:lnTo>
                  <a:lnTo>
                    <a:pt x="76" y="10129"/>
                  </a:lnTo>
                  <a:lnTo>
                    <a:pt x="122" y="10372"/>
                  </a:lnTo>
                  <a:lnTo>
                    <a:pt x="198" y="10614"/>
                  </a:lnTo>
                  <a:lnTo>
                    <a:pt x="288" y="10856"/>
                  </a:lnTo>
                  <a:lnTo>
                    <a:pt x="394" y="11098"/>
                  </a:lnTo>
                  <a:lnTo>
                    <a:pt x="516" y="11341"/>
                  </a:lnTo>
                  <a:lnTo>
                    <a:pt x="652" y="11568"/>
                  </a:lnTo>
                  <a:lnTo>
                    <a:pt x="803" y="11810"/>
                  </a:lnTo>
                  <a:lnTo>
                    <a:pt x="1151" y="12294"/>
                  </a:lnTo>
                  <a:lnTo>
                    <a:pt x="1500" y="12839"/>
                  </a:lnTo>
                  <a:lnTo>
                    <a:pt x="1848" y="13430"/>
                  </a:lnTo>
                  <a:lnTo>
                    <a:pt x="2226" y="14066"/>
                  </a:lnTo>
                  <a:lnTo>
                    <a:pt x="2999" y="15459"/>
                  </a:lnTo>
                  <a:lnTo>
                    <a:pt x="3816" y="16958"/>
                  </a:lnTo>
                  <a:lnTo>
                    <a:pt x="4679" y="18563"/>
                  </a:lnTo>
                  <a:lnTo>
                    <a:pt x="5588" y="20213"/>
                  </a:lnTo>
                  <a:lnTo>
                    <a:pt x="6072" y="21046"/>
                  </a:lnTo>
                  <a:lnTo>
                    <a:pt x="6557" y="21878"/>
                  </a:lnTo>
                  <a:lnTo>
                    <a:pt x="7041" y="22711"/>
                  </a:lnTo>
                  <a:lnTo>
                    <a:pt x="7556" y="23529"/>
                  </a:lnTo>
                  <a:lnTo>
                    <a:pt x="8071" y="24331"/>
                  </a:lnTo>
                  <a:lnTo>
                    <a:pt x="8601" y="25119"/>
                  </a:lnTo>
                  <a:lnTo>
                    <a:pt x="9146" y="25891"/>
                  </a:lnTo>
                  <a:lnTo>
                    <a:pt x="9706" y="26617"/>
                  </a:lnTo>
                  <a:lnTo>
                    <a:pt x="10281" y="27329"/>
                  </a:lnTo>
                  <a:lnTo>
                    <a:pt x="10857" y="27995"/>
                  </a:lnTo>
                  <a:lnTo>
                    <a:pt x="11159" y="28313"/>
                  </a:lnTo>
                  <a:lnTo>
                    <a:pt x="11462" y="28631"/>
                  </a:lnTo>
                  <a:lnTo>
                    <a:pt x="11765" y="28919"/>
                  </a:lnTo>
                  <a:lnTo>
                    <a:pt x="12068" y="29207"/>
                  </a:lnTo>
                  <a:lnTo>
                    <a:pt x="12371" y="29479"/>
                  </a:lnTo>
                  <a:lnTo>
                    <a:pt x="12689" y="29752"/>
                  </a:lnTo>
                  <a:lnTo>
                    <a:pt x="13007" y="29994"/>
                  </a:lnTo>
                  <a:lnTo>
                    <a:pt x="13325" y="30221"/>
                  </a:lnTo>
                  <a:lnTo>
                    <a:pt x="13642" y="30448"/>
                  </a:lnTo>
                  <a:lnTo>
                    <a:pt x="13960" y="30645"/>
                  </a:lnTo>
                  <a:lnTo>
                    <a:pt x="14294" y="30842"/>
                  </a:lnTo>
                  <a:lnTo>
                    <a:pt x="14627" y="31008"/>
                  </a:lnTo>
                  <a:lnTo>
                    <a:pt x="14960" y="31160"/>
                  </a:lnTo>
                  <a:lnTo>
                    <a:pt x="15293" y="31296"/>
                  </a:lnTo>
                  <a:lnTo>
                    <a:pt x="15641" y="31417"/>
                  </a:lnTo>
                  <a:lnTo>
                    <a:pt x="15974" y="31523"/>
                  </a:lnTo>
                  <a:lnTo>
                    <a:pt x="16322" y="31599"/>
                  </a:lnTo>
                  <a:lnTo>
                    <a:pt x="16686" y="31659"/>
                  </a:lnTo>
                  <a:lnTo>
                    <a:pt x="17034" y="31705"/>
                  </a:lnTo>
                  <a:lnTo>
                    <a:pt x="17397" y="31720"/>
                  </a:lnTo>
                  <a:lnTo>
                    <a:pt x="17746" y="31720"/>
                  </a:lnTo>
                  <a:lnTo>
                    <a:pt x="17912" y="31690"/>
                  </a:lnTo>
                  <a:lnTo>
                    <a:pt x="18094" y="31659"/>
                  </a:lnTo>
                  <a:lnTo>
                    <a:pt x="18260" y="31614"/>
                  </a:lnTo>
                  <a:lnTo>
                    <a:pt x="18412" y="31553"/>
                  </a:lnTo>
                  <a:lnTo>
                    <a:pt x="18578" y="31493"/>
                  </a:lnTo>
                  <a:lnTo>
                    <a:pt x="18745" y="31402"/>
                  </a:lnTo>
                  <a:lnTo>
                    <a:pt x="18896" y="31326"/>
                  </a:lnTo>
                  <a:lnTo>
                    <a:pt x="19048" y="31220"/>
                  </a:lnTo>
                  <a:lnTo>
                    <a:pt x="19199" y="31114"/>
                  </a:lnTo>
                  <a:lnTo>
                    <a:pt x="19335" y="30993"/>
                  </a:lnTo>
                  <a:lnTo>
                    <a:pt x="19623" y="30736"/>
                  </a:lnTo>
                  <a:lnTo>
                    <a:pt x="19896" y="30433"/>
                  </a:lnTo>
                  <a:lnTo>
                    <a:pt x="20168" y="30100"/>
                  </a:lnTo>
                  <a:lnTo>
                    <a:pt x="20410" y="29721"/>
                  </a:lnTo>
                  <a:lnTo>
                    <a:pt x="20653" y="29313"/>
                  </a:lnTo>
                  <a:lnTo>
                    <a:pt x="20880" y="28889"/>
                  </a:lnTo>
                  <a:lnTo>
                    <a:pt x="21107" y="28419"/>
                  </a:lnTo>
                  <a:lnTo>
                    <a:pt x="21319" y="27935"/>
                  </a:lnTo>
                  <a:lnTo>
                    <a:pt x="21516" y="27420"/>
                  </a:lnTo>
                  <a:lnTo>
                    <a:pt x="21697" y="26875"/>
                  </a:lnTo>
                  <a:lnTo>
                    <a:pt x="21864" y="26300"/>
                  </a:lnTo>
                  <a:lnTo>
                    <a:pt x="22030" y="25709"/>
                  </a:lnTo>
                  <a:lnTo>
                    <a:pt x="22182" y="25103"/>
                  </a:lnTo>
                  <a:lnTo>
                    <a:pt x="22333" y="24483"/>
                  </a:lnTo>
                  <a:lnTo>
                    <a:pt x="22454" y="23832"/>
                  </a:lnTo>
                  <a:lnTo>
                    <a:pt x="22575" y="23165"/>
                  </a:lnTo>
                  <a:lnTo>
                    <a:pt x="22681" y="22484"/>
                  </a:lnTo>
                  <a:lnTo>
                    <a:pt x="22787" y="21803"/>
                  </a:lnTo>
                  <a:lnTo>
                    <a:pt x="22878" y="21091"/>
                  </a:lnTo>
                  <a:lnTo>
                    <a:pt x="22954" y="20380"/>
                  </a:lnTo>
                  <a:lnTo>
                    <a:pt x="23030" y="19653"/>
                  </a:lnTo>
                  <a:lnTo>
                    <a:pt x="23075" y="18926"/>
                  </a:lnTo>
                  <a:lnTo>
                    <a:pt x="23121" y="18199"/>
                  </a:lnTo>
                  <a:lnTo>
                    <a:pt x="23166" y="17457"/>
                  </a:lnTo>
                  <a:lnTo>
                    <a:pt x="23196" y="16715"/>
                  </a:lnTo>
                  <a:lnTo>
                    <a:pt x="23211" y="15958"/>
                  </a:lnTo>
                  <a:lnTo>
                    <a:pt x="23211" y="15217"/>
                  </a:lnTo>
                  <a:lnTo>
                    <a:pt x="23211" y="14475"/>
                  </a:lnTo>
                  <a:lnTo>
                    <a:pt x="23196" y="13733"/>
                  </a:lnTo>
                  <a:lnTo>
                    <a:pt x="23166" y="12991"/>
                  </a:lnTo>
                  <a:lnTo>
                    <a:pt x="23136" y="12264"/>
                  </a:lnTo>
                  <a:lnTo>
                    <a:pt x="23090" y="11537"/>
                  </a:lnTo>
                  <a:lnTo>
                    <a:pt x="23030" y="10826"/>
                  </a:lnTo>
                  <a:lnTo>
                    <a:pt x="22969" y="10114"/>
                  </a:lnTo>
                  <a:lnTo>
                    <a:pt x="22893" y="9418"/>
                  </a:lnTo>
                  <a:lnTo>
                    <a:pt x="22803" y="8736"/>
                  </a:lnTo>
                  <a:lnTo>
                    <a:pt x="22712" y="8070"/>
                  </a:lnTo>
                  <a:lnTo>
                    <a:pt x="22606" y="7419"/>
                  </a:lnTo>
                  <a:lnTo>
                    <a:pt x="22485" y="6783"/>
                  </a:lnTo>
                  <a:lnTo>
                    <a:pt x="22364" y="6178"/>
                  </a:lnTo>
                  <a:lnTo>
                    <a:pt x="22227" y="5572"/>
                  </a:lnTo>
                  <a:lnTo>
                    <a:pt x="22091" y="5012"/>
                  </a:lnTo>
                  <a:lnTo>
                    <a:pt x="21924" y="4452"/>
                  </a:lnTo>
                  <a:lnTo>
                    <a:pt x="21773" y="3937"/>
                  </a:lnTo>
                  <a:lnTo>
                    <a:pt x="21591" y="3437"/>
                  </a:lnTo>
                  <a:lnTo>
                    <a:pt x="21410" y="2968"/>
                  </a:lnTo>
                  <a:lnTo>
                    <a:pt x="21213" y="2514"/>
                  </a:lnTo>
                  <a:lnTo>
                    <a:pt x="21016" y="2105"/>
                  </a:lnTo>
                  <a:lnTo>
                    <a:pt x="20804" y="1726"/>
                  </a:lnTo>
                  <a:lnTo>
                    <a:pt x="20592" y="1378"/>
                  </a:lnTo>
                  <a:lnTo>
                    <a:pt x="20365" y="1075"/>
                  </a:lnTo>
                  <a:lnTo>
                    <a:pt x="20123" y="803"/>
                  </a:lnTo>
                  <a:lnTo>
                    <a:pt x="19865" y="560"/>
                  </a:lnTo>
                  <a:lnTo>
                    <a:pt x="19744" y="454"/>
                  </a:lnTo>
                  <a:lnTo>
                    <a:pt x="19608" y="364"/>
                  </a:lnTo>
                  <a:lnTo>
                    <a:pt x="19487" y="288"/>
                  </a:lnTo>
                  <a:lnTo>
                    <a:pt x="19351" y="212"/>
                  </a:lnTo>
                  <a:lnTo>
                    <a:pt x="19214" y="152"/>
                  </a:lnTo>
                  <a:lnTo>
                    <a:pt x="19078" y="91"/>
                  </a:lnTo>
                  <a:lnTo>
                    <a:pt x="18927" y="46"/>
                  </a:lnTo>
                  <a:lnTo>
                    <a:pt x="18790" y="15"/>
                  </a:lnTo>
                  <a:lnTo>
                    <a:pt x="18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17"/>
          <p:cNvGrpSpPr/>
          <p:nvPr/>
        </p:nvGrpSpPr>
        <p:grpSpPr>
          <a:xfrm flipH="1">
            <a:off x="-561969" y="-117991"/>
            <a:ext cx="9754853" cy="5965008"/>
            <a:chOff x="-96534" y="-117991"/>
            <a:chExt cx="9754853" cy="5965008"/>
          </a:xfrm>
        </p:grpSpPr>
        <p:sp>
          <p:nvSpPr>
            <p:cNvPr id="239" name="Google Shape;239;p17"/>
            <p:cNvSpPr/>
            <p:nvPr/>
          </p:nvSpPr>
          <p:spPr>
            <a:xfrm>
              <a:off x="-96534" y="-83024"/>
              <a:ext cx="525269" cy="796478"/>
            </a:xfrm>
            <a:custGeom>
              <a:avLst/>
              <a:gdLst/>
              <a:ahLst/>
              <a:cxnLst/>
              <a:rect l="l" t="t" r="r" b="b"/>
              <a:pathLst>
                <a:path w="6481" h="9827" extrusionOk="0">
                  <a:moveTo>
                    <a:pt x="1727" y="1"/>
                  </a:moveTo>
                  <a:lnTo>
                    <a:pt x="1560" y="31"/>
                  </a:lnTo>
                  <a:lnTo>
                    <a:pt x="1409" y="76"/>
                  </a:lnTo>
                  <a:lnTo>
                    <a:pt x="1257" y="137"/>
                  </a:lnTo>
                  <a:lnTo>
                    <a:pt x="1106" y="197"/>
                  </a:lnTo>
                  <a:lnTo>
                    <a:pt x="954" y="288"/>
                  </a:lnTo>
                  <a:lnTo>
                    <a:pt x="833" y="379"/>
                  </a:lnTo>
                  <a:lnTo>
                    <a:pt x="712" y="485"/>
                  </a:lnTo>
                  <a:lnTo>
                    <a:pt x="606" y="591"/>
                  </a:lnTo>
                  <a:lnTo>
                    <a:pt x="500" y="727"/>
                  </a:lnTo>
                  <a:lnTo>
                    <a:pt x="409" y="848"/>
                  </a:lnTo>
                  <a:lnTo>
                    <a:pt x="334" y="1000"/>
                  </a:lnTo>
                  <a:lnTo>
                    <a:pt x="258" y="1151"/>
                  </a:lnTo>
                  <a:lnTo>
                    <a:pt x="197" y="1303"/>
                  </a:lnTo>
                  <a:lnTo>
                    <a:pt x="152" y="1469"/>
                  </a:lnTo>
                  <a:lnTo>
                    <a:pt x="107" y="1651"/>
                  </a:lnTo>
                  <a:lnTo>
                    <a:pt x="61" y="1833"/>
                  </a:lnTo>
                  <a:lnTo>
                    <a:pt x="46" y="2014"/>
                  </a:lnTo>
                  <a:lnTo>
                    <a:pt x="16" y="2408"/>
                  </a:lnTo>
                  <a:lnTo>
                    <a:pt x="1" y="2817"/>
                  </a:lnTo>
                  <a:lnTo>
                    <a:pt x="31" y="3241"/>
                  </a:lnTo>
                  <a:lnTo>
                    <a:pt x="91" y="3680"/>
                  </a:lnTo>
                  <a:lnTo>
                    <a:pt x="182" y="4134"/>
                  </a:lnTo>
                  <a:lnTo>
                    <a:pt x="288" y="4588"/>
                  </a:lnTo>
                  <a:lnTo>
                    <a:pt x="424" y="5042"/>
                  </a:lnTo>
                  <a:lnTo>
                    <a:pt x="576" y="5497"/>
                  </a:lnTo>
                  <a:lnTo>
                    <a:pt x="758" y="5951"/>
                  </a:lnTo>
                  <a:lnTo>
                    <a:pt x="954" y="6390"/>
                  </a:lnTo>
                  <a:lnTo>
                    <a:pt x="1166" y="6829"/>
                  </a:lnTo>
                  <a:lnTo>
                    <a:pt x="1393" y="7238"/>
                  </a:lnTo>
                  <a:lnTo>
                    <a:pt x="1636" y="7647"/>
                  </a:lnTo>
                  <a:lnTo>
                    <a:pt x="1893" y="8010"/>
                  </a:lnTo>
                  <a:lnTo>
                    <a:pt x="2166" y="8373"/>
                  </a:lnTo>
                  <a:lnTo>
                    <a:pt x="2453" y="8691"/>
                  </a:lnTo>
                  <a:lnTo>
                    <a:pt x="2741" y="8979"/>
                  </a:lnTo>
                  <a:lnTo>
                    <a:pt x="3044" y="9221"/>
                  </a:lnTo>
                  <a:lnTo>
                    <a:pt x="3195" y="9342"/>
                  </a:lnTo>
                  <a:lnTo>
                    <a:pt x="3347" y="9433"/>
                  </a:lnTo>
                  <a:lnTo>
                    <a:pt x="3513" y="9524"/>
                  </a:lnTo>
                  <a:lnTo>
                    <a:pt x="3665" y="9615"/>
                  </a:lnTo>
                  <a:lnTo>
                    <a:pt x="3816" y="9675"/>
                  </a:lnTo>
                  <a:lnTo>
                    <a:pt x="3983" y="9736"/>
                  </a:lnTo>
                  <a:lnTo>
                    <a:pt x="4134" y="9781"/>
                  </a:lnTo>
                  <a:lnTo>
                    <a:pt x="4300" y="9812"/>
                  </a:lnTo>
                  <a:lnTo>
                    <a:pt x="4452" y="9827"/>
                  </a:lnTo>
                  <a:lnTo>
                    <a:pt x="4618" y="9827"/>
                  </a:lnTo>
                  <a:lnTo>
                    <a:pt x="4770" y="9812"/>
                  </a:lnTo>
                  <a:lnTo>
                    <a:pt x="4936" y="9781"/>
                  </a:lnTo>
                  <a:lnTo>
                    <a:pt x="5088" y="9736"/>
                  </a:lnTo>
                  <a:lnTo>
                    <a:pt x="5239" y="9691"/>
                  </a:lnTo>
                  <a:lnTo>
                    <a:pt x="5391" y="9615"/>
                  </a:lnTo>
                  <a:lnTo>
                    <a:pt x="5527" y="9539"/>
                  </a:lnTo>
                  <a:lnTo>
                    <a:pt x="5663" y="9433"/>
                  </a:lnTo>
                  <a:lnTo>
                    <a:pt x="5784" y="9327"/>
                  </a:lnTo>
                  <a:lnTo>
                    <a:pt x="5890" y="9221"/>
                  </a:lnTo>
                  <a:lnTo>
                    <a:pt x="5996" y="9100"/>
                  </a:lnTo>
                  <a:lnTo>
                    <a:pt x="6072" y="8964"/>
                  </a:lnTo>
                  <a:lnTo>
                    <a:pt x="6163" y="8828"/>
                  </a:lnTo>
                  <a:lnTo>
                    <a:pt x="6238" y="8676"/>
                  </a:lnTo>
                  <a:lnTo>
                    <a:pt x="6299" y="8510"/>
                  </a:lnTo>
                  <a:lnTo>
                    <a:pt x="6344" y="8343"/>
                  </a:lnTo>
                  <a:lnTo>
                    <a:pt x="6390" y="8177"/>
                  </a:lnTo>
                  <a:lnTo>
                    <a:pt x="6420" y="7995"/>
                  </a:lnTo>
                  <a:lnTo>
                    <a:pt x="6450" y="7798"/>
                  </a:lnTo>
                  <a:lnTo>
                    <a:pt x="6481" y="7419"/>
                  </a:lnTo>
                  <a:lnTo>
                    <a:pt x="6481" y="6996"/>
                  </a:lnTo>
                  <a:lnTo>
                    <a:pt x="6450" y="6572"/>
                  </a:lnTo>
                  <a:lnTo>
                    <a:pt x="6405" y="6133"/>
                  </a:lnTo>
                  <a:lnTo>
                    <a:pt x="6314" y="5693"/>
                  </a:lnTo>
                  <a:lnTo>
                    <a:pt x="6208" y="5239"/>
                  </a:lnTo>
                  <a:lnTo>
                    <a:pt x="6072" y="4770"/>
                  </a:lnTo>
                  <a:lnTo>
                    <a:pt x="5921" y="4316"/>
                  </a:lnTo>
                  <a:lnTo>
                    <a:pt x="5739" y="3861"/>
                  </a:lnTo>
                  <a:lnTo>
                    <a:pt x="5542" y="3422"/>
                  </a:lnTo>
                  <a:lnTo>
                    <a:pt x="5330" y="2998"/>
                  </a:lnTo>
                  <a:lnTo>
                    <a:pt x="5103" y="2574"/>
                  </a:lnTo>
                  <a:lnTo>
                    <a:pt x="4861" y="2181"/>
                  </a:lnTo>
                  <a:lnTo>
                    <a:pt x="4588" y="1802"/>
                  </a:lnTo>
                  <a:lnTo>
                    <a:pt x="4331" y="1454"/>
                  </a:lnTo>
                  <a:lnTo>
                    <a:pt x="4043" y="1136"/>
                  </a:lnTo>
                  <a:lnTo>
                    <a:pt x="3755" y="848"/>
                  </a:lnTo>
                  <a:lnTo>
                    <a:pt x="3453" y="591"/>
                  </a:lnTo>
                  <a:lnTo>
                    <a:pt x="3301" y="485"/>
                  </a:lnTo>
                  <a:lnTo>
                    <a:pt x="3150" y="379"/>
                  </a:lnTo>
                  <a:lnTo>
                    <a:pt x="2983" y="288"/>
                  </a:lnTo>
                  <a:lnTo>
                    <a:pt x="2832" y="213"/>
                  </a:lnTo>
                  <a:lnTo>
                    <a:pt x="2680" y="137"/>
                  </a:lnTo>
                  <a:lnTo>
                    <a:pt x="2514" y="91"/>
                  </a:lnTo>
                  <a:lnTo>
                    <a:pt x="2362" y="46"/>
                  </a:lnTo>
                  <a:lnTo>
                    <a:pt x="2196" y="16"/>
                  </a:lnTo>
                  <a:lnTo>
                    <a:pt x="20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7"/>
            <p:cNvSpPr/>
            <p:nvPr/>
          </p:nvSpPr>
          <p:spPr>
            <a:xfrm>
              <a:off x="428726" y="-117991"/>
              <a:ext cx="467953" cy="321156"/>
            </a:xfrm>
            <a:custGeom>
              <a:avLst/>
              <a:gdLst/>
              <a:ahLst/>
              <a:cxnLst/>
              <a:rect l="l" t="t" r="r" b="b"/>
              <a:pathLst>
                <a:path w="19305" h="13249" extrusionOk="0">
                  <a:moveTo>
                    <a:pt x="14339" y="1"/>
                  </a:moveTo>
                  <a:lnTo>
                    <a:pt x="13915" y="31"/>
                  </a:lnTo>
                  <a:lnTo>
                    <a:pt x="13476" y="76"/>
                  </a:lnTo>
                  <a:lnTo>
                    <a:pt x="13037" y="137"/>
                  </a:lnTo>
                  <a:lnTo>
                    <a:pt x="12598" y="213"/>
                  </a:lnTo>
                  <a:lnTo>
                    <a:pt x="12159" y="288"/>
                  </a:lnTo>
                  <a:lnTo>
                    <a:pt x="11735" y="394"/>
                  </a:lnTo>
                  <a:lnTo>
                    <a:pt x="11296" y="500"/>
                  </a:lnTo>
                  <a:lnTo>
                    <a:pt x="10872" y="621"/>
                  </a:lnTo>
                  <a:lnTo>
                    <a:pt x="10054" y="864"/>
                  </a:lnTo>
                  <a:lnTo>
                    <a:pt x="9282" y="1136"/>
                  </a:lnTo>
                  <a:lnTo>
                    <a:pt x="8570" y="1424"/>
                  </a:lnTo>
                  <a:lnTo>
                    <a:pt x="7934" y="1696"/>
                  </a:lnTo>
                  <a:lnTo>
                    <a:pt x="7374" y="1969"/>
                  </a:lnTo>
                  <a:lnTo>
                    <a:pt x="6859" y="2257"/>
                  </a:lnTo>
                  <a:lnTo>
                    <a:pt x="6254" y="2590"/>
                  </a:lnTo>
                  <a:lnTo>
                    <a:pt x="5603" y="2983"/>
                  </a:lnTo>
                  <a:lnTo>
                    <a:pt x="4921" y="3422"/>
                  </a:lnTo>
                  <a:lnTo>
                    <a:pt x="4210" y="3907"/>
                  </a:lnTo>
                  <a:lnTo>
                    <a:pt x="3861" y="4164"/>
                  </a:lnTo>
                  <a:lnTo>
                    <a:pt x="3513" y="4437"/>
                  </a:lnTo>
                  <a:lnTo>
                    <a:pt x="3165" y="4725"/>
                  </a:lnTo>
                  <a:lnTo>
                    <a:pt x="2832" y="5012"/>
                  </a:lnTo>
                  <a:lnTo>
                    <a:pt x="2499" y="5300"/>
                  </a:lnTo>
                  <a:lnTo>
                    <a:pt x="2181" y="5603"/>
                  </a:lnTo>
                  <a:lnTo>
                    <a:pt x="1863" y="5921"/>
                  </a:lnTo>
                  <a:lnTo>
                    <a:pt x="1575" y="6239"/>
                  </a:lnTo>
                  <a:lnTo>
                    <a:pt x="1303" y="6557"/>
                  </a:lnTo>
                  <a:lnTo>
                    <a:pt x="1045" y="6890"/>
                  </a:lnTo>
                  <a:lnTo>
                    <a:pt x="818" y="7238"/>
                  </a:lnTo>
                  <a:lnTo>
                    <a:pt x="606" y="7571"/>
                  </a:lnTo>
                  <a:lnTo>
                    <a:pt x="425" y="7919"/>
                  </a:lnTo>
                  <a:lnTo>
                    <a:pt x="273" y="8267"/>
                  </a:lnTo>
                  <a:lnTo>
                    <a:pt x="152" y="8631"/>
                  </a:lnTo>
                  <a:lnTo>
                    <a:pt x="61" y="8979"/>
                  </a:lnTo>
                  <a:lnTo>
                    <a:pt x="31" y="9161"/>
                  </a:lnTo>
                  <a:lnTo>
                    <a:pt x="16" y="9342"/>
                  </a:lnTo>
                  <a:lnTo>
                    <a:pt x="1" y="9524"/>
                  </a:lnTo>
                  <a:lnTo>
                    <a:pt x="1" y="9706"/>
                  </a:lnTo>
                  <a:lnTo>
                    <a:pt x="1" y="9888"/>
                  </a:lnTo>
                  <a:lnTo>
                    <a:pt x="16" y="10069"/>
                  </a:lnTo>
                  <a:lnTo>
                    <a:pt x="46" y="10251"/>
                  </a:lnTo>
                  <a:lnTo>
                    <a:pt x="91" y="10433"/>
                  </a:lnTo>
                  <a:lnTo>
                    <a:pt x="137" y="10614"/>
                  </a:lnTo>
                  <a:lnTo>
                    <a:pt x="197" y="10796"/>
                  </a:lnTo>
                  <a:lnTo>
                    <a:pt x="258" y="10978"/>
                  </a:lnTo>
                  <a:lnTo>
                    <a:pt x="349" y="11159"/>
                  </a:lnTo>
                  <a:lnTo>
                    <a:pt x="440" y="11341"/>
                  </a:lnTo>
                  <a:lnTo>
                    <a:pt x="531" y="11508"/>
                  </a:lnTo>
                  <a:lnTo>
                    <a:pt x="637" y="11659"/>
                  </a:lnTo>
                  <a:lnTo>
                    <a:pt x="758" y="11810"/>
                  </a:lnTo>
                  <a:lnTo>
                    <a:pt x="879" y="11947"/>
                  </a:lnTo>
                  <a:lnTo>
                    <a:pt x="1000" y="12083"/>
                  </a:lnTo>
                  <a:lnTo>
                    <a:pt x="1136" y="12204"/>
                  </a:lnTo>
                  <a:lnTo>
                    <a:pt x="1272" y="12310"/>
                  </a:lnTo>
                  <a:lnTo>
                    <a:pt x="1409" y="12431"/>
                  </a:lnTo>
                  <a:lnTo>
                    <a:pt x="1560" y="12522"/>
                  </a:lnTo>
                  <a:lnTo>
                    <a:pt x="1878" y="12704"/>
                  </a:lnTo>
                  <a:lnTo>
                    <a:pt x="2211" y="12855"/>
                  </a:lnTo>
                  <a:lnTo>
                    <a:pt x="2559" y="12976"/>
                  </a:lnTo>
                  <a:lnTo>
                    <a:pt x="2938" y="13082"/>
                  </a:lnTo>
                  <a:lnTo>
                    <a:pt x="3316" y="13158"/>
                  </a:lnTo>
                  <a:lnTo>
                    <a:pt x="3710" y="13203"/>
                  </a:lnTo>
                  <a:lnTo>
                    <a:pt x="4119" y="13234"/>
                  </a:lnTo>
                  <a:lnTo>
                    <a:pt x="4543" y="13249"/>
                  </a:lnTo>
                  <a:lnTo>
                    <a:pt x="4967" y="13234"/>
                  </a:lnTo>
                  <a:lnTo>
                    <a:pt x="5391" y="13203"/>
                  </a:lnTo>
                  <a:lnTo>
                    <a:pt x="5830" y="13158"/>
                  </a:lnTo>
                  <a:lnTo>
                    <a:pt x="6269" y="13112"/>
                  </a:lnTo>
                  <a:lnTo>
                    <a:pt x="6708" y="13037"/>
                  </a:lnTo>
                  <a:lnTo>
                    <a:pt x="7147" y="12946"/>
                  </a:lnTo>
                  <a:lnTo>
                    <a:pt x="7571" y="12855"/>
                  </a:lnTo>
                  <a:lnTo>
                    <a:pt x="8010" y="12749"/>
                  </a:lnTo>
                  <a:lnTo>
                    <a:pt x="8434" y="12628"/>
                  </a:lnTo>
                  <a:lnTo>
                    <a:pt x="9252" y="12371"/>
                  </a:lnTo>
                  <a:lnTo>
                    <a:pt x="10024" y="12098"/>
                  </a:lnTo>
                  <a:lnTo>
                    <a:pt x="10735" y="11826"/>
                  </a:lnTo>
                  <a:lnTo>
                    <a:pt x="11371" y="11538"/>
                  </a:lnTo>
                  <a:lnTo>
                    <a:pt x="11916" y="11265"/>
                  </a:lnTo>
                  <a:lnTo>
                    <a:pt x="12446" y="10993"/>
                  </a:lnTo>
                  <a:lnTo>
                    <a:pt x="13052" y="10645"/>
                  </a:lnTo>
                  <a:lnTo>
                    <a:pt x="13703" y="10266"/>
                  </a:lnTo>
                  <a:lnTo>
                    <a:pt x="14384" y="9812"/>
                  </a:lnTo>
                  <a:lnTo>
                    <a:pt x="15096" y="9327"/>
                  </a:lnTo>
                  <a:lnTo>
                    <a:pt x="15444" y="9070"/>
                  </a:lnTo>
                  <a:lnTo>
                    <a:pt x="15792" y="8797"/>
                  </a:lnTo>
                  <a:lnTo>
                    <a:pt x="16141" y="8525"/>
                  </a:lnTo>
                  <a:lnTo>
                    <a:pt x="16474" y="8237"/>
                  </a:lnTo>
                  <a:lnTo>
                    <a:pt x="16807" y="7934"/>
                  </a:lnTo>
                  <a:lnTo>
                    <a:pt x="17125" y="7632"/>
                  </a:lnTo>
                  <a:lnTo>
                    <a:pt x="17443" y="7314"/>
                  </a:lnTo>
                  <a:lnTo>
                    <a:pt x="17730" y="6996"/>
                  </a:lnTo>
                  <a:lnTo>
                    <a:pt x="18003" y="6678"/>
                  </a:lnTo>
                  <a:lnTo>
                    <a:pt x="18260" y="6345"/>
                  </a:lnTo>
                  <a:lnTo>
                    <a:pt x="18487" y="6012"/>
                  </a:lnTo>
                  <a:lnTo>
                    <a:pt x="18699" y="5663"/>
                  </a:lnTo>
                  <a:lnTo>
                    <a:pt x="18866" y="5315"/>
                  </a:lnTo>
                  <a:lnTo>
                    <a:pt x="19032" y="4967"/>
                  </a:lnTo>
                  <a:lnTo>
                    <a:pt x="19154" y="4619"/>
                  </a:lnTo>
                  <a:lnTo>
                    <a:pt x="19229" y="4255"/>
                  </a:lnTo>
                  <a:lnTo>
                    <a:pt x="19275" y="4074"/>
                  </a:lnTo>
                  <a:lnTo>
                    <a:pt x="19290" y="3907"/>
                  </a:lnTo>
                  <a:lnTo>
                    <a:pt x="19305" y="3725"/>
                  </a:lnTo>
                  <a:lnTo>
                    <a:pt x="19305" y="3544"/>
                  </a:lnTo>
                  <a:lnTo>
                    <a:pt x="19305" y="3362"/>
                  </a:lnTo>
                  <a:lnTo>
                    <a:pt x="19290" y="3180"/>
                  </a:lnTo>
                  <a:lnTo>
                    <a:pt x="19260" y="2999"/>
                  </a:lnTo>
                  <a:lnTo>
                    <a:pt x="19214" y="2817"/>
                  </a:lnTo>
                  <a:lnTo>
                    <a:pt x="19169" y="2635"/>
                  </a:lnTo>
                  <a:lnTo>
                    <a:pt x="19108" y="2438"/>
                  </a:lnTo>
                  <a:lnTo>
                    <a:pt x="19032" y="2257"/>
                  </a:lnTo>
                  <a:lnTo>
                    <a:pt x="18957" y="2075"/>
                  </a:lnTo>
                  <a:lnTo>
                    <a:pt x="18866" y="1908"/>
                  </a:lnTo>
                  <a:lnTo>
                    <a:pt x="18760" y="1742"/>
                  </a:lnTo>
                  <a:lnTo>
                    <a:pt x="18654" y="1590"/>
                  </a:lnTo>
                  <a:lnTo>
                    <a:pt x="18548" y="1439"/>
                  </a:lnTo>
                  <a:lnTo>
                    <a:pt x="18427" y="1288"/>
                  </a:lnTo>
                  <a:lnTo>
                    <a:pt x="18306" y="1166"/>
                  </a:lnTo>
                  <a:lnTo>
                    <a:pt x="18169" y="1045"/>
                  </a:lnTo>
                  <a:lnTo>
                    <a:pt x="18033" y="924"/>
                  </a:lnTo>
                  <a:lnTo>
                    <a:pt x="17897" y="818"/>
                  </a:lnTo>
                  <a:lnTo>
                    <a:pt x="17745" y="712"/>
                  </a:lnTo>
                  <a:lnTo>
                    <a:pt x="17428" y="531"/>
                  </a:lnTo>
                  <a:lnTo>
                    <a:pt x="17094" y="379"/>
                  </a:lnTo>
                  <a:lnTo>
                    <a:pt x="16746" y="258"/>
                  </a:lnTo>
                  <a:lnTo>
                    <a:pt x="16368" y="167"/>
                  </a:lnTo>
                  <a:lnTo>
                    <a:pt x="15989" y="92"/>
                  </a:lnTo>
                  <a:lnTo>
                    <a:pt x="15595" y="31"/>
                  </a:lnTo>
                  <a:lnTo>
                    <a:pt x="15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7"/>
            <p:cNvSpPr/>
            <p:nvPr/>
          </p:nvSpPr>
          <p:spPr>
            <a:xfrm rot="3557793">
              <a:off x="8310947" y="4794259"/>
              <a:ext cx="1465223" cy="559852"/>
            </a:xfrm>
            <a:custGeom>
              <a:avLst/>
              <a:gdLst/>
              <a:ahLst/>
              <a:cxnLst/>
              <a:rect l="l" t="t" r="r" b="b"/>
              <a:pathLst>
                <a:path w="52630" h="20108" extrusionOk="0">
                  <a:moveTo>
                    <a:pt x="1636" y="1"/>
                  </a:moveTo>
                  <a:lnTo>
                    <a:pt x="1530" y="16"/>
                  </a:lnTo>
                  <a:lnTo>
                    <a:pt x="1439" y="46"/>
                  </a:lnTo>
                  <a:lnTo>
                    <a:pt x="1333" y="91"/>
                  </a:lnTo>
                  <a:lnTo>
                    <a:pt x="1242" y="137"/>
                  </a:lnTo>
                  <a:lnTo>
                    <a:pt x="1151" y="197"/>
                  </a:lnTo>
                  <a:lnTo>
                    <a:pt x="985" y="334"/>
                  </a:lnTo>
                  <a:lnTo>
                    <a:pt x="833" y="515"/>
                  </a:lnTo>
                  <a:lnTo>
                    <a:pt x="682" y="727"/>
                  </a:lnTo>
                  <a:lnTo>
                    <a:pt x="561" y="954"/>
                  </a:lnTo>
                  <a:lnTo>
                    <a:pt x="440" y="1227"/>
                  </a:lnTo>
                  <a:lnTo>
                    <a:pt x="334" y="1499"/>
                  </a:lnTo>
                  <a:lnTo>
                    <a:pt x="243" y="1802"/>
                  </a:lnTo>
                  <a:lnTo>
                    <a:pt x="167" y="2135"/>
                  </a:lnTo>
                  <a:lnTo>
                    <a:pt x="107" y="2468"/>
                  </a:lnTo>
                  <a:lnTo>
                    <a:pt x="61" y="2817"/>
                  </a:lnTo>
                  <a:lnTo>
                    <a:pt x="16" y="3165"/>
                  </a:lnTo>
                  <a:lnTo>
                    <a:pt x="1" y="3528"/>
                  </a:lnTo>
                  <a:lnTo>
                    <a:pt x="1" y="3892"/>
                  </a:lnTo>
                  <a:lnTo>
                    <a:pt x="16" y="4255"/>
                  </a:lnTo>
                  <a:lnTo>
                    <a:pt x="46" y="4603"/>
                  </a:lnTo>
                  <a:lnTo>
                    <a:pt x="92" y="4967"/>
                  </a:lnTo>
                  <a:lnTo>
                    <a:pt x="152" y="5315"/>
                  </a:lnTo>
                  <a:lnTo>
                    <a:pt x="228" y="5648"/>
                  </a:lnTo>
                  <a:lnTo>
                    <a:pt x="319" y="5966"/>
                  </a:lnTo>
                  <a:lnTo>
                    <a:pt x="425" y="6269"/>
                  </a:lnTo>
                  <a:lnTo>
                    <a:pt x="561" y="6556"/>
                  </a:lnTo>
                  <a:lnTo>
                    <a:pt x="697" y="6829"/>
                  </a:lnTo>
                  <a:lnTo>
                    <a:pt x="864" y="7056"/>
                  </a:lnTo>
                  <a:lnTo>
                    <a:pt x="1045" y="7268"/>
                  </a:lnTo>
                  <a:lnTo>
                    <a:pt x="1151" y="7359"/>
                  </a:lnTo>
                  <a:lnTo>
                    <a:pt x="1242" y="7450"/>
                  </a:lnTo>
                  <a:lnTo>
                    <a:pt x="1348" y="7525"/>
                  </a:lnTo>
                  <a:lnTo>
                    <a:pt x="1469" y="7601"/>
                  </a:lnTo>
                  <a:lnTo>
                    <a:pt x="1575" y="7662"/>
                  </a:lnTo>
                  <a:lnTo>
                    <a:pt x="1696" y="7707"/>
                  </a:lnTo>
                  <a:lnTo>
                    <a:pt x="1833" y="7753"/>
                  </a:lnTo>
                  <a:lnTo>
                    <a:pt x="1954" y="7783"/>
                  </a:lnTo>
                  <a:lnTo>
                    <a:pt x="5012" y="8373"/>
                  </a:lnTo>
                  <a:lnTo>
                    <a:pt x="8056" y="8994"/>
                  </a:lnTo>
                  <a:lnTo>
                    <a:pt x="11099" y="9630"/>
                  </a:lnTo>
                  <a:lnTo>
                    <a:pt x="14127" y="10296"/>
                  </a:lnTo>
                  <a:lnTo>
                    <a:pt x="17155" y="10978"/>
                  </a:lnTo>
                  <a:lnTo>
                    <a:pt x="20183" y="11689"/>
                  </a:lnTo>
                  <a:lnTo>
                    <a:pt x="23196" y="12416"/>
                  </a:lnTo>
                  <a:lnTo>
                    <a:pt x="26209" y="13173"/>
                  </a:lnTo>
                  <a:lnTo>
                    <a:pt x="29207" y="13945"/>
                  </a:lnTo>
                  <a:lnTo>
                    <a:pt x="32220" y="14748"/>
                  </a:lnTo>
                  <a:lnTo>
                    <a:pt x="35203" y="15565"/>
                  </a:lnTo>
                  <a:lnTo>
                    <a:pt x="38201" y="16413"/>
                  </a:lnTo>
                  <a:lnTo>
                    <a:pt x="41183" y="17291"/>
                  </a:lnTo>
                  <a:lnTo>
                    <a:pt x="44151" y="18169"/>
                  </a:lnTo>
                  <a:lnTo>
                    <a:pt x="47119" y="19093"/>
                  </a:lnTo>
                  <a:lnTo>
                    <a:pt x="50086" y="20032"/>
                  </a:lnTo>
                  <a:lnTo>
                    <a:pt x="50222" y="20062"/>
                  </a:lnTo>
                  <a:lnTo>
                    <a:pt x="50343" y="20092"/>
                  </a:lnTo>
                  <a:lnTo>
                    <a:pt x="50480" y="20107"/>
                  </a:lnTo>
                  <a:lnTo>
                    <a:pt x="50601" y="20107"/>
                  </a:lnTo>
                  <a:lnTo>
                    <a:pt x="50722" y="20092"/>
                  </a:lnTo>
                  <a:lnTo>
                    <a:pt x="50843" y="20077"/>
                  </a:lnTo>
                  <a:lnTo>
                    <a:pt x="50949" y="20047"/>
                  </a:lnTo>
                  <a:lnTo>
                    <a:pt x="51070" y="20001"/>
                  </a:lnTo>
                  <a:lnTo>
                    <a:pt x="51176" y="19956"/>
                  </a:lnTo>
                  <a:lnTo>
                    <a:pt x="51267" y="19895"/>
                  </a:lnTo>
                  <a:lnTo>
                    <a:pt x="51373" y="19820"/>
                  </a:lnTo>
                  <a:lnTo>
                    <a:pt x="51464" y="19744"/>
                  </a:lnTo>
                  <a:lnTo>
                    <a:pt x="51646" y="19562"/>
                  </a:lnTo>
                  <a:lnTo>
                    <a:pt x="51812" y="19350"/>
                  </a:lnTo>
                  <a:lnTo>
                    <a:pt x="51964" y="19123"/>
                  </a:lnTo>
                  <a:lnTo>
                    <a:pt x="52100" y="18851"/>
                  </a:lnTo>
                  <a:lnTo>
                    <a:pt x="52221" y="18578"/>
                  </a:lnTo>
                  <a:lnTo>
                    <a:pt x="52327" y="18260"/>
                  </a:lnTo>
                  <a:lnTo>
                    <a:pt x="52418" y="17942"/>
                  </a:lnTo>
                  <a:lnTo>
                    <a:pt x="52478" y="17609"/>
                  </a:lnTo>
                  <a:lnTo>
                    <a:pt x="52539" y="17276"/>
                  </a:lnTo>
                  <a:lnTo>
                    <a:pt x="52584" y="16913"/>
                  </a:lnTo>
                  <a:lnTo>
                    <a:pt x="52615" y="16564"/>
                  </a:lnTo>
                  <a:lnTo>
                    <a:pt x="52630" y="16201"/>
                  </a:lnTo>
                  <a:lnTo>
                    <a:pt x="52630" y="15838"/>
                  </a:lnTo>
                  <a:lnTo>
                    <a:pt x="52615" y="15489"/>
                  </a:lnTo>
                  <a:lnTo>
                    <a:pt x="52569" y="15141"/>
                  </a:lnTo>
                  <a:lnTo>
                    <a:pt x="52524" y="14808"/>
                  </a:lnTo>
                  <a:lnTo>
                    <a:pt x="52448" y="14475"/>
                  </a:lnTo>
                  <a:lnTo>
                    <a:pt x="52372" y="14157"/>
                  </a:lnTo>
                  <a:lnTo>
                    <a:pt x="52266" y="13869"/>
                  </a:lnTo>
                  <a:lnTo>
                    <a:pt x="52160" y="13597"/>
                  </a:lnTo>
                  <a:lnTo>
                    <a:pt x="52024" y="13339"/>
                  </a:lnTo>
                  <a:lnTo>
                    <a:pt x="51873" y="13112"/>
                  </a:lnTo>
                  <a:lnTo>
                    <a:pt x="51706" y="12916"/>
                  </a:lnTo>
                  <a:lnTo>
                    <a:pt x="51524" y="12764"/>
                  </a:lnTo>
                  <a:lnTo>
                    <a:pt x="51434" y="12688"/>
                  </a:lnTo>
                  <a:lnTo>
                    <a:pt x="51328" y="12628"/>
                  </a:lnTo>
                  <a:lnTo>
                    <a:pt x="51222" y="12582"/>
                  </a:lnTo>
                  <a:lnTo>
                    <a:pt x="51116" y="12537"/>
                  </a:lnTo>
                  <a:lnTo>
                    <a:pt x="48088" y="11583"/>
                  </a:lnTo>
                  <a:lnTo>
                    <a:pt x="45059" y="10644"/>
                  </a:lnTo>
                  <a:lnTo>
                    <a:pt x="42016" y="9736"/>
                  </a:lnTo>
                  <a:lnTo>
                    <a:pt x="38973" y="8843"/>
                  </a:lnTo>
                  <a:lnTo>
                    <a:pt x="35914" y="7980"/>
                  </a:lnTo>
                  <a:lnTo>
                    <a:pt x="32856" y="7147"/>
                  </a:lnTo>
                  <a:lnTo>
                    <a:pt x="29798" y="6329"/>
                  </a:lnTo>
                  <a:lnTo>
                    <a:pt x="26724" y="5527"/>
                  </a:lnTo>
                  <a:lnTo>
                    <a:pt x="23650" y="4755"/>
                  </a:lnTo>
                  <a:lnTo>
                    <a:pt x="20562" y="4013"/>
                  </a:lnTo>
                  <a:lnTo>
                    <a:pt x="17473" y="3286"/>
                  </a:lnTo>
                  <a:lnTo>
                    <a:pt x="14384" y="2590"/>
                  </a:lnTo>
                  <a:lnTo>
                    <a:pt x="11281" y="1908"/>
                  </a:lnTo>
                  <a:lnTo>
                    <a:pt x="8177" y="1257"/>
                  </a:lnTo>
                  <a:lnTo>
                    <a:pt x="5073" y="621"/>
                  </a:lnTo>
                  <a:lnTo>
                    <a:pt x="1954" y="16"/>
                  </a:lnTo>
                  <a:lnTo>
                    <a:pt x="18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90"/>
        <p:cNvGrpSpPr/>
        <p:nvPr/>
      </p:nvGrpSpPr>
      <p:grpSpPr>
        <a:xfrm>
          <a:off x="0" y="0"/>
          <a:ext cx="0" cy="0"/>
          <a:chOff x="0" y="0"/>
          <a:chExt cx="0" cy="0"/>
        </a:xfrm>
      </p:grpSpPr>
      <p:sp>
        <p:nvSpPr>
          <p:cNvPr id="291" name="Google Shape;291;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2" name="Google Shape;292;p20"/>
          <p:cNvSpPr txBox="1">
            <a:spLocks noGrp="1"/>
          </p:cNvSpPr>
          <p:nvPr>
            <p:ph type="subTitle" idx="1"/>
          </p:nvPr>
        </p:nvSpPr>
        <p:spPr>
          <a:xfrm>
            <a:off x="1163736" y="1458875"/>
            <a:ext cx="2967000" cy="365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u="sng">
                <a:latin typeface="Lexend Deca SemiBold"/>
                <a:ea typeface="Lexend Deca SemiBold"/>
                <a:cs typeface="Lexend Deca SemiBold"/>
                <a:sym typeface="Lexend Deca Semi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93" name="Google Shape;293;p20"/>
          <p:cNvSpPr txBox="1">
            <a:spLocks noGrp="1"/>
          </p:cNvSpPr>
          <p:nvPr>
            <p:ph type="subTitle" idx="2"/>
          </p:nvPr>
        </p:nvSpPr>
        <p:spPr>
          <a:xfrm>
            <a:off x="1163738" y="1842094"/>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4" name="Google Shape;294;p20"/>
          <p:cNvSpPr txBox="1">
            <a:spLocks noGrp="1"/>
          </p:cNvSpPr>
          <p:nvPr>
            <p:ph type="subTitle" idx="3"/>
          </p:nvPr>
        </p:nvSpPr>
        <p:spPr>
          <a:xfrm>
            <a:off x="5013264" y="1842094"/>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5" name="Google Shape;295;p20"/>
          <p:cNvSpPr txBox="1">
            <a:spLocks noGrp="1"/>
          </p:cNvSpPr>
          <p:nvPr>
            <p:ph type="subTitle" idx="4"/>
          </p:nvPr>
        </p:nvSpPr>
        <p:spPr>
          <a:xfrm>
            <a:off x="1163738" y="3361819"/>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6" name="Google Shape;296;p20"/>
          <p:cNvSpPr txBox="1">
            <a:spLocks noGrp="1"/>
          </p:cNvSpPr>
          <p:nvPr>
            <p:ph type="subTitle" idx="5"/>
          </p:nvPr>
        </p:nvSpPr>
        <p:spPr>
          <a:xfrm>
            <a:off x="5013264" y="3361819"/>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7" name="Google Shape;297;p20"/>
          <p:cNvSpPr txBox="1">
            <a:spLocks noGrp="1"/>
          </p:cNvSpPr>
          <p:nvPr>
            <p:ph type="subTitle" idx="6"/>
          </p:nvPr>
        </p:nvSpPr>
        <p:spPr>
          <a:xfrm>
            <a:off x="1163736" y="2978600"/>
            <a:ext cx="2967000" cy="365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u="sng">
                <a:latin typeface="Lexend Deca SemiBold"/>
                <a:ea typeface="Lexend Deca SemiBold"/>
                <a:cs typeface="Lexend Deca SemiBold"/>
                <a:sym typeface="Lexend Deca Semi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98" name="Google Shape;298;p20"/>
          <p:cNvSpPr txBox="1">
            <a:spLocks noGrp="1"/>
          </p:cNvSpPr>
          <p:nvPr>
            <p:ph type="subTitle" idx="7"/>
          </p:nvPr>
        </p:nvSpPr>
        <p:spPr>
          <a:xfrm>
            <a:off x="5013261" y="1458875"/>
            <a:ext cx="2967000" cy="365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u="sng">
                <a:latin typeface="Lexend Deca SemiBold"/>
                <a:ea typeface="Lexend Deca SemiBold"/>
                <a:cs typeface="Lexend Deca SemiBold"/>
                <a:sym typeface="Lexend Deca Semi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99" name="Google Shape;299;p20"/>
          <p:cNvSpPr txBox="1">
            <a:spLocks noGrp="1"/>
          </p:cNvSpPr>
          <p:nvPr>
            <p:ph type="subTitle" idx="8"/>
          </p:nvPr>
        </p:nvSpPr>
        <p:spPr>
          <a:xfrm>
            <a:off x="5013261" y="2978600"/>
            <a:ext cx="2967000" cy="365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u="sng">
                <a:latin typeface="Lexend Deca SemiBold"/>
                <a:ea typeface="Lexend Deca SemiBold"/>
                <a:cs typeface="Lexend Deca SemiBold"/>
                <a:sym typeface="Lexend Deca Semi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grpSp>
        <p:nvGrpSpPr>
          <p:cNvPr id="300" name="Google Shape;300;p20"/>
          <p:cNvGrpSpPr/>
          <p:nvPr/>
        </p:nvGrpSpPr>
        <p:grpSpPr>
          <a:xfrm>
            <a:off x="8528167" y="173197"/>
            <a:ext cx="540961" cy="1527852"/>
            <a:chOff x="8528167" y="173197"/>
            <a:chExt cx="540961" cy="1527852"/>
          </a:xfrm>
        </p:grpSpPr>
        <p:sp>
          <p:nvSpPr>
            <p:cNvPr id="301" name="Google Shape;301;p20"/>
            <p:cNvSpPr/>
            <p:nvPr/>
          </p:nvSpPr>
          <p:spPr>
            <a:xfrm>
              <a:off x="8743126" y="173197"/>
              <a:ext cx="220842" cy="171673"/>
            </a:xfrm>
            <a:custGeom>
              <a:avLst/>
              <a:gdLst/>
              <a:ahLst/>
              <a:cxnLst/>
              <a:rect l="l" t="t" r="r" b="b"/>
              <a:pathLst>
                <a:path w="10811" h="8404" extrusionOk="0">
                  <a:moveTo>
                    <a:pt x="6678" y="1"/>
                  </a:moveTo>
                  <a:lnTo>
                    <a:pt x="6450" y="16"/>
                  </a:lnTo>
                  <a:lnTo>
                    <a:pt x="6254" y="46"/>
                  </a:lnTo>
                  <a:lnTo>
                    <a:pt x="6042" y="92"/>
                  </a:lnTo>
                  <a:lnTo>
                    <a:pt x="5830" y="167"/>
                  </a:lnTo>
                  <a:lnTo>
                    <a:pt x="5633" y="273"/>
                  </a:lnTo>
                  <a:lnTo>
                    <a:pt x="5269" y="470"/>
                  </a:lnTo>
                  <a:lnTo>
                    <a:pt x="4876" y="697"/>
                  </a:lnTo>
                  <a:lnTo>
                    <a:pt x="4361" y="985"/>
                  </a:lnTo>
                  <a:lnTo>
                    <a:pt x="3771" y="1348"/>
                  </a:lnTo>
                  <a:lnTo>
                    <a:pt x="3119" y="1757"/>
                  </a:lnTo>
                  <a:lnTo>
                    <a:pt x="2468" y="2196"/>
                  </a:lnTo>
                  <a:lnTo>
                    <a:pt x="2150" y="2438"/>
                  </a:lnTo>
                  <a:lnTo>
                    <a:pt x="1833" y="2665"/>
                  </a:lnTo>
                  <a:lnTo>
                    <a:pt x="1530" y="2908"/>
                  </a:lnTo>
                  <a:lnTo>
                    <a:pt x="1257" y="3165"/>
                  </a:lnTo>
                  <a:lnTo>
                    <a:pt x="985" y="3407"/>
                  </a:lnTo>
                  <a:lnTo>
                    <a:pt x="742" y="3665"/>
                  </a:lnTo>
                  <a:lnTo>
                    <a:pt x="530" y="3907"/>
                  </a:lnTo>
                  <a:lnTo>
                    <a:pt x="334" y="4149"/>
                  </a:lnTo>
                  <a:lnTo>
                    <a:pt x="197" y="4392"/>
                  </a:lnTo>
                  <a:lnTo>
                    <a:pt x="76" y="4634"/>
                  </a:lnTo>
                  <a:lnTo>
                    <a:pt x="46" y="4740"/>
                  </a:lnTo>
                  <a:lnTo>
                    <a:pt x="16" y="4861"/>
                  </a:lnTo>
                  <a:lnTo>
                    <a:pt x="0" y="4967"/>
                  </a:lnTo>
                  <a:lnTo>
                    <a:pt x="0" y="5088"/>
                  </a:lnTo>
                  <a:lnTo>
                    <a:pt x="0" y="5194"/>
                  </a:lnTo>
                  <a:lnTo>
                    <a:pt x="31" y="5300"/>
                  </a:lnTo>
                  <a:lnTo>
                    <a:pt x="61" y="5406"/>
                  </a:lnTo>
                  <a:lnTo>
                    <a:pt x="106" y="5497"/>
                  </a:lnTo>
                  <a:lnTo>
                    <a:pt x="182" y="5603"/>
                  </a:lnTo>
                  <a:lnTo>
                    <a:pt x="258" y="5694"/>
                  </a:lnTo>
                  <a:lnTo>
                    <a:pt x="349" y="5784"/>
                  </a:lnTo>
                  <a:lnTo>
                    <a:pt x="470" y="5860"/>
                  </a:lnTo>
                  <a:lnTo>
                    <a:pt x="591" y="5951"/>
                  </a:lnTo>
                  <a:lnTo>
                    <a:pt x="742" y="6027"/>
                  </a:lnTo>
                  <a:lnTo>
                    <a:pt x="909" y="6102"/>
                  </a:lnTo>
                  <a:lnTo>
                    <a:pt x="1091" y="6178"/>
                  </a:lnTo>
                  <a:lnTo>
                    <a:pt x="2665" y="6769"/>
                  </a:lnTo>
                  <a:lnTo>
                    <a:pt x="3483" y="7087"/>
                  </a:lnTo>
                  <a:lnTo>
                    <a:pt x="4316" y="7389"/>
                  </a:lnTo>
                  <a:lnTo>
                    <a:pt x="5133" y="7677"/>
                  </a:lnTo>
                  <a:lnTo>
                    <a:pt x="5951" y="7934"/>
                  </a:lnTo>
                  <a:lnTo>
                    <a:pt x="6344" y="8040"/>
                  </a:lnTo>
                  <a:lnTo>
                    <a:pt x="6723" y="8146"/>
                  </a:lnTo>
                  <a:lnTo>
                    <a:pt x="7101" y="8222"/>
                  </a:lnTo>
                  <a:lnTo>
                    <a:pt x="7465" y="8298"/>
                  </a:lnTo>
                  <a:lnTo>
                    <a:pt x="7828" y="8358"/>
                  </a:lnTo>
                  <a:lnTo>
                    <a:pt x="8161" y="8389"/>
                  </a:lnTo>
                  <a:lnTo>
                    <a:pt x="8494" y="8404"/>
                  </a:lnTo>
                  <a:lnTo>
                    <a:pt x="8797" y="8404"/>
                  </a:lnTo>
                  <a:lnTo>
                    <a:pt x="9100" y="8373"/>
                  </a:lnTo>
                  <a:lnTo>
                    <a:pt x="9373" y="8328"/>
                  </a:lnTo>
                  <a:lnTo>
                    <a:pt x="9630" y="8252"/>
                  </a:lnTo>
                  <a:lnTo>
                    <a:pt x="9857" y="8146"/>
                  </a:lnTo>
                  <a:lnTo>
                    <a:pt x="9963" y="8086"/>
                  </a:lnTo>
                  <a:lnTo>
                    <a:pt x="10069" y="8010"/>
                  </a:lnTo>
                  <a:lnTo>
                    <a:pt x="10160" y="7934"/>
                  </a:lnTo>
                  <a:lnTo>
                    <a:pt x="10251" y="7859"/>
                  </a:lnTo>
                  <a:lnTo>
                    <a:pt x="10342" y="7768"/>
                  </a:lnTo>
                  <a:lnTo>
                    <a:pt x="10417" y="7662"/>
                  </a:lnTo>
                  <a:lnTo>
                    <a:pt x="10493" y="7556"/>
                  </a:lnTo>
                  <a:lnTo>
                    <a:pt x="10554" y="7435"/>
                  </a:lnTo>
                  <a:lnTo>
                    <a:pt x="10614" y="7314"/>
                  </a:lnTo>
                  <a:lnTo>
                    <a:pt x="10660" y="7177"/>
                  </a:lnTo>
                  <a:lnTo>
                    <a:pt x="10705" y="7041"/>
                  </a:lnTo>
                  <a:lnTo>
                    <a:pt x="10735" y="6875"/>
                  </a:lnTo>
                  <a:lnTo>
                    <a:pt x="10766" y="6723"/>
                  </a:lnTo>
                  <a:lnTo>
                    <a:pt x="10796" y="6541"/>
                  </a:lnTo>
                  <a:lnTo>
                    <a:pt x="10811" y="6178"/>
                  </a:lnTo>
                  <a:lnTo>
                    <a:pt x="10796" y="5784"/>
                  </a:lnTo>
                  <a:lnTo>
                    <a:pt x="10766" y="5406"/>
                  </a:lnTo>
                  <a:lnTo>
                    <a:pt x="10720" y="5043"/>
                  </a:lnTo>
                  <a:lnTo>
                    <a:pt x="10675" y="4679"/>
                  </a:lnTo>
                  <a:lnTo>
                    <a:pt x="10599" y="4316"/>
                  </a:lnTo>
                  <a:lnTo>
                    <a:pt x="10508" y="3983"/>
                  </a:lnTo>
                  <a:lnTo>
                    <a:pt x="10402" y="3650"/>
                  </a:lnTo>
                  <a:lnTo>
                    <a:pt x="10296" y="3317"/>
                  </a:lnTo>
                  <a:lnTo>
                    <a:pt x="10160" y="3014"/>
                  </a:lnTo>
                  <a:lnTo>
                    <a:pt x="10024" y="2711"/>
                  </a:lnTo>
                  <a:lnTo>
                    <a:pt x="9872" y="2423"/>
                  </a:lnTo>
                  <a:lnTo>
                    <a:pt x="9721" y="2151"/>
                  </a:lnTo>
                  <a:lnTo>
                    <a:pt x="9554" y="1893"/>
                  </a:lnTo>
                  <a:lnTo>
                    <a:pt x="9373" y="1651"/>
                  </a:lnTo>
                  <a:lnTo>
                    <a:pt x="9191" y="1424"/>
                  </a:lnTo>
                  <a:lnTo>
                    <a:pt x="8994" y="1212"/>
                  </a:lnTo>
                  <a:lnTo>
                    <a:pt x="8812" y="1000"/>
                  </a:lnTo>
                  <a:lnTo>
                    <a:pt x="8600" y="818"/>
                  </a:lnTo>
                  <a:lnTo>
                    <a:pt x="8404" y="652"/>
                  </a:lnTo>
                  <a:lnTo>
                    <a:pt x="8192" y="515"/>
                  </a:lnTo>
                  <a:lnTo>
                    <a:pt x="7980" y="379"/>
                  </a:lnTo>
                  <a:lnTo>
                    <a:pt x="7753" y="273"/>
                  </a:lnTo>
                  <a:lnTo>
                    <a:pt x="7541" y="167"/>
                  </a:lnTo>
                  <a:lnTo>
                    <a:pt x="7329" y="107"/>
                  </a:lnTo>
                  <a:lnTo>
                    <a:pt x="7101" y="46"/>
                  </a:lnTo>
                  <a:lnTo>
                    <a:pt x="6890" y="16"/>
                  </a:lnTo>
                  <a:lnTo>
                    <a:pt x="66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0"/>
            <p:cNvSpPr/>
            <p:nvPr/>
          </p:nvSpPr>
          <p:spPr>
            <a:xfrm>
              <a:off x="8805920" y="402373"/>
              <a:ext cx="263208" cy="244681"/>
            </a:xfrm>
            <a:custGeom>
              <a:avLst/>
              <a:gdLst/>
              <a:ahLst/>
              <a:cxnLst/>
              <a:rect l="l" t="t" r="r" b="b"/>
              <a:pathLst>
                <a:path w="12885" h="11978" extrusionOk="0">
                  <a:moveTo>
                    <a:pt x="9675" y="1"/>
                  </a:moveTo>
                  <a:lnTo>
                    <a:pt x="9478" y="31"/>
                  </a:lnTo>
                  <a:lnTo>
                    <a:pt x="9281" y="61"/>
                  </a:lnTo>
                  <a:lnTo>
                    <a:pt x="9100" y="122"/>
                  </a:lnTo>
                  <a:lnTo>
                    <a:pt x="8918" y="198"/>
                  </a:lnTo>
                  <a:lnTo>
                    <a:pt x="8767" y="273"/>
                  </a:lnTo>
                  <a:lnTo>
                    <a:pt x="8600" y="379"/>
                  </a:lnTo>
                  <a:lnTo>
                    <a:pt x="8464" y="501"/>
                  </a:lnTo>
                  <a:lnTo>
                    <a:pt x="8009" y="970"/>
                  </a:lnTo>
                  <a:lnTo>
                    <a:pt x="6813" y="2181"/>
                  </a:lnTo>
                  <a:lnTo>
                    <a:pt x="6041" y="3014"/>
                  </a:lnTo>
                  <a:lnTo>
                    <a:pt x="5193" y="3922"/>
                  </a:lnTo>
                  <a:lnTo>
                    <a:pt x="4300" y="4922"/>
                  </a:lnTo>
                  <a:lnTo>
                    <a:pt x="3407" y="5936"/>
                  </a:lnTo>
                  <a:lnTo>
                    <a:pt x="2968" y="6466"/>
                  </a:lnTo>
                  <a:lnTo>
                    <a:pt x="2544" y="6981"/>
                  </a:lnTo>
                  <a:lnTo>
                    <a:pt x="2135" y="7496"/>
                  </a:lnTo>
                  <a:lnTo>
                    <a:pt x="1756" y="7995"/>
                  </a:lnTo>
                  <a:lnTo>
                    <a:pt x="1393" y="8480"/>
                  </a:lnTo>
                  <a:lnTo>
                    <a:pt x="1060" y="8949"/>
                  </a:lnTo>
                  <a:lnTo>
                    <a:pt x="772" y="9403"/>
                  </a:lnTo>
                  <a:lnTo>
                    <a:pt x="515" y="9842"/>
                  </a:lnTo>
                  <a:lnTo>
                    <a:pt x="303" y="10236"/>
                  </a:lnTo>
                  <a:lnTo>
                    <a:pt x="151" y="10599"/>
                  </a:lnTo>
                  <a:lnTo>
                    <a:pt x="91" y="10781"/>
                  </a:lnTo>
                  <a:lnTo>
                    <a:pt x="45" y="10932"/>
                  </a:lnTo>
                  <a:lnTo>
                    <a:pt x="15" y="11084"/>
                  </a:lnTo>
                  <a:lnTo>
                    <a:pt x="0" y="11235"/>
                  </a:lnTo>
                  <a:lnTo>
                    <a:pt x="0" y="11356"/>
                  </a:lnTo>
                  <a:lnTo>
                    <a:pt x="0" y="11478"/>
                  </a:lnTo>
                  <a:lnTo>
                    <a:pt x="45" y="11584"/>
                  </a:lnTo>
                  <a:lnTo>
                    <a:pt x="91" y="11674"/>
                  </a:lnTo>
                  <a:lnTo>
                    <a:pt x="151" y="11765"/>
                  </a:lnTo>
                  <a:lnTo>
                    <a:pt x="242" y="11841"/>
                  </a:lnTo>
                  <a:lnTo>
                    <a:pt x="348" y="11886"/>
                  </a:lnTo>
                  <a:lnTo>
                    <a:pt x="469" y="11932"/>
                  </a:lnTo>
                  <a:lnTo>
                    <a:pt x="606" y="11962"/>
                  </a:lnTo>
                  <a:lnTo>
                    <a:pt x="742" y="11977"/>
                  </a:lnTo>
                  <a:lnTo>
                    <a:pt x="1060" y="11977"/>
                  </a:lnTo>
                  <a:lnTo>
                    <a:pt x="1226" y="11947"/>
                  </a:lnTo>
                  <a:lnTo>
                    <a:pt x="1393" y="11917"/>
                  </a:lnTo>
                  <a:lnTo>
                    <a:pt x="1756" y="11826"/>
                  </a:lnTo>
                  <a:lnTo>
                    <a:pt x="2135" y="11705"/>
                  </a:lnTo>
                  <a:lnTo>
                    <a:pt x="2544" y="11538"/>
                  </a:lnTo>
                  <a:lnTo>
                    <a:pt x="2952" y="11326"/>
                  </a:lnTo>
                  <a:lnTo>
                    <a:pt x="3392" y="11099"/>
                  </a:lnTo>
                  <a:lnTo>
                    <a:pt x="3846" y="10826"/>
                  </a:lnTo>
                  <a:lnTo>
                    <a:pt x="4300" y="10539"/>
                  </a:lnTo>
                  <a:lnTo>
                    <a:pt x="4769" y="10236"/>
                  </a:lnTo>
                  <a:lnTo>
                    <a:pt x="5239" y="9888"/>
                  </a:lnTo>
                  <a:lnTo>
                    <a:pt x="5723" y="9540"/>
                  </a:lnTo>
                  <a:lnTo>
                    <a:pt x="6208" y="9176"/>
                  </a:lnTo>
                  <a:lnTo>
                    <a:pt x="6677" y="8782"/>
                  </a:lnTo>
                  <a:lnTo>
                    <a:pt x="7162" y="8389"/>
                  </a:lnTo>
                  <a:lnTo>
                    <a:pt x="8100" y="7586"/>
                  </a:lnTo>
                  <a:lnTo>
                    <a:pt x="9009" y="6769"/>
                  </a:lnTo>
                  <a:lnTo>
                    <a:pt x="9857" y="5966"/>
                  </a:lnTo>
                  <a:lnTo>
                    <a:pt x="10629" y="5179"/>
                  </a:lnTo>
                  <a:lnTo>
                    <a:pt x="11310" y="4467"/>
                  </a:lnTo>
                  <a:lnTo>
                    <a:pt x="11885" y="3816"/>
                  </a:lnTo>
                  <a:lnTo>
                    <a:pt x="12128" y="3529"/>
                  </a:lnTo>
                  <a:lnTo>
                    <a:pt x="12340" y="3256"/>
                  </a:lnTo>
                  <a:lnTo>
                    <a:pt x="12521" y="3029"/>
                  </a:lnTo>
                  <a:lnTo>
                    <a:pt x="12658" y="2832"/>
                  </a:lnTo>
                  <a:lnTo>
                    <a:pt x="12749" y="2651"/>
                  </a:lnTo>
                  <a:lnTo>
                    <a:pt x="12824" y="2469"/>
                  </a:lnTo>
                  <a:lnTo>
                    <a:pt x="12870" y="2287"/>
                  </a:lnTo>
                  <a:lnTo>
                    <a:pt x="12885" y="2105"/>
                  </a:lnTo>
                  <a:lnTo>
                    <a:pt x="12870" y="1939"/>
                  </a:lnTo>
                  <a:lnTo>
                    <a:pt x="12839" y="1757"/>
                  </a:lnTo>
                  <a:lnTo>
                    <a:pt x="12794" y="1591"/>
                  </a:lnTo>
                  <a:lnTo>
                    <a:pt x="12718" y="1439"/>
                  </a:lnTo>
                  <a:lnTo>
                    <a:pt x="12612" y="1288"/>
                  </a:lnTo>
                  <a:lnTo>
                    <a:pt x="12506" y="1136"/>
                  </a:lnTo>
                  <a:lnTo>
                    <a:pt x="12385" y="985"/>
                  </a:lnTo>
                  <a:lnTo>
                    <a:pt x="12234" y="849"/>
                  </a:lnTo>
                  <a:lnTo>
                    <a:pt x="12082" y="728"/>
                  </a:lnTo>
                  <a:lnTo>
                    <a:pt x="11916" y="607"/>
                  </a:lnTo>
                  <a:lnTo>
                    <a:pt x="11734" y="501"/>
                  </a:lnTo>
                  <a:lnTo>
                    <a:pt x="11537" y="395"/>
                  </a:lnTo>
                  <a:lnTo>
                    <a:pt x="11356" y="304"/>
                  </a:lnTo>
                  <a:lnTo>
                    <a:pt x="11144" y="228"/>
                  </a:lnTo>
                  <a:lnTo>
                    <a:pt x="10947" y="152"/>
                  </a:lnTo>
                  <a:lnTo>
                    <a:pt x="10735" y="107"/>
                  </a:lnTo>
                  <a:lnTo>
                    <a:pt x="10523" y="61"/>
                  </a:lnTo>
                  <a:lnTo>
                    <a:pt x="10311" y="16"/>
                  </a:lnTo>
                  <a:lnTo>
                    <a:pt x="10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20"/>
            <p:cNvGrpSpPr/>
            <p:nvPr/>
          </p:nvGrpSpPr>
          <p:grpSpPr>
            <a:xfrm>
              <a:off x="8528186" y="413506"/>
              <a:ext cx="489123" cy="1287543"/>
              <a:chOff x="8528186" y="413506"/>
              <a:chExt cx="489123" cy="1287543"/>
            </a:xfrm>
          </p:grpSpPr>
          <p:sp>
            <p:nvSpPr>
              <p:cNvPr id="304" name="Google Shape;304;p20"/>
              <p:cNvSpPr/>
              <p:nvPr/>
            </p:nvSpPr>
            <p:spPr>
              <a:xfrm>
                <a:off x="8564365" y="413506"/>
                <a:ext cx="150020" cy="233548"/>
              </a:xfrm>
              <a:custGeom>
                <a:avLst/>
                <a:gdLst/>
                <a:ahLst/>
                <a:cxnLst/>
                <a:rect l="l" t="t" r="r" b="b"/>
                <a:pathLst>
                  <a:path w="7344" h="11433" extrusionOk="0">
                    <a:moveTo>
                      <a:pt x="2964" y="3876"/>
                    </a:moveTo>
                    <a:lnTo>
                      <a:pt x="2922" y="4074"/>
                    </a:lnTo>
                    <a:lnTo>
                      <a:pt x="2877" y="4452"/>
                    </a:lnTo>
                    <a:lnTo>
                      <a:pt x="2831" y="4801"/>
                    </a:lnTo>
                    <a:lnTo>
                      <a:pt x="2801" y="5134"/>
                    </a:lnTo>
                    <a:lnTo>
                      <a:pt x="2756" y="5724"/>
                    </a:lnTo>
                    <a:lnTo>
                      <a:pt x="2741" y="5406"/>
                    </a:lnTo>
                    <a:lnTo>
                      <a:pt x="2756" y="5103"/>
                    </a:lnTo>
                    <a:lnTo>
                      <a:pt x="2786" y="4801"/>
                    </a:lnTo>
                    <a:lnTo>
                      <a:pt x="2816" y="4498"/>
                    </a:lnTo>
                    <a:lnTo>
                      <a:pt x="2877" y="4195"/>
                    </a:lnTo>
                    <a:lnTo>
                      <a:pt x="2953" y="3907"/>
                    </a:lnTo>
                    <a:lnTo>
                      <a:pt x="2964" y="3876"/>
                    </a:lnTo>
                    <a:close/>
                    <a:moveTo>
                      <a:pt x="3740" y="1"/>
                    </a:moveTo>
                    <a:lnTo>
                      <a:pt x="3467" y="16"/>
                    </a:lnTo>
                    <a:lnTo>
                      <a:pt x="3210" y="62"/>
                    </a:lnTo>
                    <a:lnTo>
                      <a:pt x="2922" y="137"/>
                    </a:lnTo>
                    <a:lnTo>
                      <a:pt x="2635" y="228"/>
                    </a:lnTo>
                    <a:lnTo>
                      <a:pt x="2483" y="289"/>
                    </a:lnTo>
                    <a:lnTo>
                      <a:pt x="2347" y="349"/>
                    </a:lnTo>
                    <a:lnTo>
                      <a:pt x="2196" y="440"/>
                    </a:lnTo>
                    <a:lnTo>
                      <a:pt x="2074" y="516"/>
                    </a:lnTo>
                    <a:lnTo>
                      <a:pt x="1802" y="713"/>
                    </a:lnTo>
                    <a:lnTo>
                      <a:pt x="1575" y="940"/>
                    </a:lnTo>
                    <a:lnTo>
                      <a:pt x="1348" y="1182"/>
                    </a:lnTo>
                    <a:lnTo>
                      <a:pt x="1151" y="1454"/>
                    </a:lnTo>
                    <a:lnTo>
                      <a:pt x="969" y="1727"/>
                    </a:lnTo>
                    <a:lnTo>
                      <a:pt x="818" y="2000"/>
                    </a:lnTo>
                    <a:lnTo>
                      <a:pt x="682" y="2302"/>
                    </a:lnTo>
                    <a:lnTo>
                      <a:pt x="545" y="2605"/>
                    </a:lnTo>
                    <a:lnTo>
                      <a:pt x="424" y="2923"/>
                    </a:lnTo>
                    <a:lnTo>
                      <a:pt x="333" y="3241"/>
                    </a:lnTo>
                    <a:lnTo>
                      <a:pt x="242" y="3559"/>
                    </a:lnTo>
                    <a:lnTo>
                      <a:pt x="167" y="3892"/>
                    </a:lnTo>
                    <a:lnTo>
                      <a:pt x="121" y="4225"/>
                    </a:lnTo>
                    <a:lnTo>
                      <a:pt x="76" y="4558"/>
                    </a:lnTo>
                    <a:lnTo>
                      <a:pt x="30" y="4891"/>
                    </a:lnTo>
                    <a:lnTo>
                      <a:pt x="15" y="5225"/>
                    </a:lnTo>
                    <a:lnTo>
                      <a:pt x="0" y="5573"/>
                    </a:lnTo>
                    <a:lnTo>
                      <a:pt x="0" y="5906"/>
                    </a:lnTo>
                    <a:lnTo>
                      <a:pt x="15" y="6239"/>
                    </a:lnTo>
                    <a:lnTo>
                      <a:pt x="46" y="6572"/>
                    </a:lnTo>
                    <a:lnTo>
                      <a:pt x="76" y="6905"/>
                    </a:lnTo>
                    <a:lnTo>
                      <a:pt x="106" y="7238"/>
                    </a:lnTo>
                    <a:lnTo>
                      <a:pt x="167" y="7586"/>
                    </a:lnTo>
                    <a:lnTo>
                      <a:pt x="258" y="7965"/>
                    </a:lnTo>
                    <a:lnTo>
                      <a:pt x="348" y="8328"/>
                    </a:lnTo>
                    <a:lnTo>
                      <a:pt x="485" y="8707"/>
                    </a:lnTo>
                    <a:lnTo>
                      <a:pt x="621" y="9085"/>
                    </a:lnTo>
                    <a:lnTo>
                      <a:pt x="803" y="9449"/>
                    </a:lnTo>
                    <a:lnTo>
                      <a:pt x="999" y="9797"/>
                    </a:lnTo>
                    <a:lnTo>
                      <a:pt x="1211" y="10130"/>
                    </a:lnTo>
                    <a:lnTo>
                      <a:pt x="1333" y="10281"/>
                    </a:lnTo>
                    <a:lnTo>
                      <a:pt x="1454" y="10433"/>
                    </a:lnTo>
                    <a:lnTo>
                      <a:pt x="1575" y="10569"/>
                    </a:lnTo>
                    <a:lnTo>
                      <a:pt x="1711" y="10705"/>
                    </a:lnTo>
                    <a:lnTo>
                      <a:pt x="1862" y="10827"/>
                    </a:lnTo>
                    <a:lnTo>
                      <a:pt x="2014" y="10948"/>
                    </a:lnTo>
                    <a:lnTo>
                      <a:pt x="2165" y="11039"/>
                    </a:lnTo>
                    <a:lnTo>
                      <a:pt x="2317" y="11145"/>
                    </a:lnTo>
                    <a:lnTo>
                      <a:pt x="2483" y="11220"/>
                    </a:lnTo>
                    <a:lnTo>
                      <a:pt x="2665" y="11296"/>
                    </a:lnTo>
                    <a:lnTo>
                      <a:pt x="2847" y="11341"/>
                    </a:lnTo>
                    <a:lnTo>
                      <a:pt x="3028" y="11387"/>
                    </a:lnTo>
                    <a:lnTo>
                      <a:pt x="3225" y="11417"/>
                    </a:lnTo>
                    <a:lnTo>
                      <a:pt x="3422" y="11432"/>
                    </a:lnTo>
                    <a:lnTo>
                      <a:pt x="3634" y="11432"/>
                    </a:lnTo>
                    <a:lnTo>
                      <a:pt x="3846" y="11417"/>
                    </a:lnTo>
                    <a:lnTo>
                      <a:pt x="4088" y="11372"/>
                    </a:lnTo>
                    <a:lnTo>
                      <a:pt x="4330" y="11311"/>
                    </a:lnTo>
                    <a:lnTo>
                      <a:pt x="4558" y="11250"/>
                    </a:lnTo>
                    <a:lnTo>
                      <a:pt x="4769" y="11160"/>
                    </a:lnTo>
                    <a:lnTo>
                      <a:pt x="4981" y="11069"/>
                    </a:lnTo>
                    <a:lnTo>
                      <a:pt x="5178" y="10963"/>
                    </a:lnTo>
                    <a:lnTo>
                      <a:pt x="5360" y="10842"/>
                    </a:lnTo>
                    <a:lnTo>
                      <a:pt x="5527" y="10705"/>
                    </a:lnTo>
                    <a:lnTo>
                      <a:pt x="5693" y="10569"/>
                    </a:lnTo>
                    <a:lnTo>
                      <a:pt x="5844" y="10403"/>
                    </a:lnTo>
                    <a:lnTo>
                      <a:pt x="5981" y="10251"/>
                    </a:lnTo>
                    <a:lnTo>
                      <a:pt x="6117" y="10070"/>
                    </a:lnTo>
                    <a:lnTo>
                      <a:pt x="6238" y="9888"/>
                    </a:lnTo>
                    <a:lnTo>
                      <a:pt x="6359" y="9706"/>
                    </a:lnTo>
                    <a:lnTo>
                      <a:pt x="6465" y="9509"/>
                    </a:lnTo>
                    <a:lnTo>
                      <a:pt x="6571" y="9312"/>
                    </a:lnTo>
                    <a:lnTo>
                      <a:pt x="6738" y="8889"/>
                    </a:lnTo>
                    <a:lnTo>
                      <a:pt x="6889" y="8449"/>
                    </a:lnTo>
                    <a:lnTo>
                      <a:pt x="7010" y="7995"/>
                    </a:lnTo>
                    <a:lnTo>
                      <a:pt x="7116" y="7541"/>
                    </a:lnTo>
                    <a:lnTo>
                      <a:pt x="7192" y="7087"/>
                    </a:lnTo>
                    <a:lnTo>
                      <a:pt x="7253" y="6617"/>
                    </a:lnTo>
                    <a:lnTo>
                      <a:pt x="7298" y="6163"/>
                    </a:lnTo>
                    <a:lnTo>
                      <a:pt x="7328" y="5724"/>
                    </a:lnTo>
                    <a:lnTo>
                      <a:pt x="7343" y="5346"/>
                    </a:lnTo>
                    <a:lnTo>
                      <a:pt x="7313" y="4937"/>
                    </a:lnTo>
                    <a:lnTo>
                      <a:pt x="7268" y="4498"/>
                    </a:lnTo>
                    <a:lnTo>
                      <a:pt x="7192" y="4074"/>
                    </a:lnTo>
                    <a:lnTo>
                      <a:pt x="7086" y="3650"/>
                    </a:lnTo>
                    <a:lnTo>
                      <a:pt x="7007" y="3374"/>
                    </a:lnTo>
                    <a:lnTo>
                      <a:pt x="6965" y="3211"/>
                    </a:lnTo>
                    <a:lnTo>
                      <a:pt x="6859" y="2802"/>
                    </a:lnTo>
                    <a:lnTo>
                      <a:pt x="6738" y="2408"/>
                    </a:lnTo>
                    <a:lnTo>
                      <a:pt x="6586" y="2030"/>
                    </a:lnTo>
                    <a:lnTo>
                      <a:pt x="6465" y="1742"/>
                    </a:lnTo>
                    <a:lnTo>
                      <a:pt x="6299" y="1454"/>
                    </a:lnTo>
                    <a:lnTo>
                      <a:pt x="6117" y="1182"/>
                    </a:lnTo>
                    <a:lnTo>
                      <a:pt x="5890" y="925"/>
                    </a:lnTo>
                    <a:lnTo>
                      <a:pt x="5663" y="682"/>
                    </a:lnTo>
                    <a:lnTo>
                      <a:pt x="5527" y="576"/>
                    </a:lnTo>
                    <a:lnTo>
                      <a:pt x="5405" y="470"/>
                    </a:lnTo>
                    <a:lnTo>
                      <a:pt x="5269" y="380"/>
                    </a:lnTo>
                    <a:lnTo>
                      <a:pt x="5118" y="304"/>
                    </a:lnTo>
                    <a:lnTo>
                      <a:pt x="4981" y="228"/>
                    </a:lnTo>
                    <a:lnTo>
                      <a:pt x="4830" y="183"/>
                    </a:lnTo>
                    <a:lnTo>
                      <a:pt x="4542" y="92"/>
                    </a:lnTo>
                    <a:lnTo>
                      <a:pt x="4270" y="31"/>
                    </a:lnTo>
                    <a:lnTo>
                      <a:pt x="39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20"/>
              <p:cNvGrpSpPr/>
              <p:nvPr/>
            </p:nvGrpSpPr>
            <p:grpSpPr>
              <a:xfrm>
                <a:off x="8528186" y="1291548"/>
                <a:ext cx="489123" cy="409502"/>
                <a:chOff x="5047175" y="-1076500"/>
                <a:chExt cx="862650" cy="722225"/>
              </a:xfrm>
            </p:grpSpPr>
            <p:sp>
              <p:nvSpPr>
                <p:cNvPr id="306" name="Google Shape;306;p20"/>
                <p:cNvSpPr/>
                <p:nvPr/>
              </p:nvSpPr>
              <p:spPr>
                <a:xfrm>
                  <a:off x="5568775" y="-1076500"/>
                  <a:ext cx="200625" cy="200650"/>
                </a:xfrm>
                <a:custGeom>
                  <a:avLst/>
                  <a:gdLst/>
                  <a:ahLst/>
                  <a:cxnLst/>
                  <a:rect l="l" t="t" r="r" b="b"/>
                  <a:pathLst>
                    <a:path w="8025" h="8026" extrusionOk="0">
                      <a:moveTo>
                        <a:pt x="4013" y="1"/>
                      </a:moveTo>
                      <a:lnTo>
                        <a:pt x="4013" y="1"/>
                      </a:lnTo>
                      <a:lnTo>
                        <a:pt x="4225" y="16"/>
                      </a:lnTo>
                      <a:lnTo>
                        <a:pt x="4421" y="31"/>
                      </a:lnTo>
                      <a:lnTo>
                        <a:pt x="4633" y="46"/>
                      </a:lnTo>
                      <a:lnTo>
                        <a:pt x="4830" y="91"/>
                      </a:lnTo>
                      <a:lnTo>
                        <a:pt x="5012" y="137"/>
                      </a:lnTo>
                      <a:lnTo>
                        <a:pt x="5209" y="182"/>
                      </a:lnTo>
                      <a:lnTo>
                        <a:pt x="5390" y="243"/>
                      </a:lnTo>
                      <a:lnTo>
                        <a:pt x="5572" y="319"/>
                      </a:lnTo>
                      <a:lnTo>
                        <a:pt x="5754" y="394"/>
                      </a:lnTo>
                      <a:lnTo>
                        <a:pt x="5920" y="485"/>
                      </a:lnTo>
                      <a:lnTo>
                        <a:pt x="6102" y="591"/>
                      </a:lnTo>
                      <a:lnTo>
                        <a:pt x="6253" y="697"/>
                      </a:lnTo>
                      <a:lnTo>
                        <a:pt x="6420" y="803"/>
                      </a:lnTo>
                      <a:lnTo>
                        <a:pt x="6571" y="924"/>
                      </a:lnTo>
                      <a:lnTo>
                        <a:pt x="6708" y="1045"/>
                      </a:lnTo>
                      <a:lnTo>
                        <a:pt x="6844" y="1182"/>
                      </a:lnTo>
                      <a:lnTo>
                        <a:pt x="6980" y="1318"/>
                      </a:lnTo>
                      <a:lnTo>
                        <a:pt x="7116" y="1469"/>
                      </a:lnTo>
                      <a:lnTo>
                        <a:pt x="7222" y="1621"/>
                      </a:lnTo>
                      <a:lnTo>
                        <a:pt x="7343" y="1772"/>
                      </a:lnTo>
                      <a:lnTo>
                        <a:pt x="7449" y="1939"/>
                      </a:lnTo>
                      <a:lnTo>
                        <a:pt x="7540" y="2105"/>
                      </a:lnTo>
                      <a:lnTo>
                        <a:pt x="7631" y="2272"/>
                      </a:lnTo>
                      <a:lnTo>
                        <a:pt x="7707" y="2453"/>
                      </a:lnTo>
                      <a:lnTo>
                        <a:pt x="7783" y="2635"/>
                      </a:lnTo>
                      <a:lnTo>
                        <a:pt x="7843" y="2817"/>
                      </a:lnTo>
                      <a:lnTo>
                        <a:pt x="7904" y="3014"/>
                      </a:lnTo>
                      <a:lnTo>
                        <a:pt x="7949" y="3210"/>
                      </a:lnTo>
                      <a:lnTo>
                        <a:pt x="7979" y="3407"/>
                      </a:lnTo>
                      <a:lnTo>
                        <a:pt x="8010" y="3604"/>
                      </a:lnTo>
                      <a:lnTo>
                        <a:pt x="8025" y="3801"/>
                      </a:lnTo>
                      <a:lnTo>
                        <a:pt x="8025" y="4013"/>
                      </a:lnTo>
                      <a:lnTo>
                        <a:pt x="8025" y="4013"/>
                      </a:lnTo>
                      <a:lnTo>
                        <a:pt x="8025" y="4225"/>
                      </a:lnTo>
                      <a:lnTo>
                        <a:pt x="8010" y="4422"/>
                      </a:lnTo>
                      <a:lnTo>
                        <a:pt x="7979" y="4619"/>
                      </a:lnTo>
                      <a:lnTo>
                        <a:pt x="7949" y="4815"/>
                      </a:lnTo>
                      <a:lnTo>
                        <a:pt x="7904" y="5012"/>
                      </a:lnTo>
                      <a:lnTo>
                        <a:pt x="7843" y="5209"/>
                      </a:lnTo>
                      <a:lnTo>
                        <a:pt x="7783" y="5391"/>
                      </a:lnTo>
                      <a:lnTo>
                        <a:pt x="7707" y="5572"/>
                      </a:lnTo>
                      <a:lnTo>
                        <a:pt x="7631" y="5754"/>
                      </a:lnTo>
                      <a:lnTo>
                        <a:pt x="7540" y="5921"/>
                      </a:lnTo>
                      <a:lnTo>
                        <a:pt x="7449" y="6087"/>
                      </a:lnTo>
                      <a:lnTo>
                        <a:pt x="7343" y="6254"/>
                      </a:lnTo>
                      <a:lnTo>
                        <a:pt x="7222" y="6420"/>
                      </a:lnTo>
                      <a:lnTo>
                        <a:pt x="7116" y="6572"/>
                      </a:lnTo>
                      <a:lnTo>
                        <a:pt x="6980" y="6708"/>
                      </a:lnTo>
                      <a:lnTo>
                        <a:pt x="6844" y="6844"/>
                      </a:lnTo>
                      <a:lnTo>
                        <a:pt x="6708" y="6980"/>
                      </a:lnTo>
                      <a:lnTo>
                        <a:pt x="6571" y="7102"/>
                      </a:lnTo>
                      <a:lnTo>
                        <a:pt x="6420" y="7223"/>
                      </a:lnTo>
                      <a:lnTo>
                        <a:pt x="6253" y="7344"/>
                      </a:lnTo>
                      <a:lnTo>
                        <a:pt x="6102" y="7450"/>
                      </a:lnTo>
                      <a:lnTo>
                        <a:pt x="5920" y="7541"/>
                      </a:lnTo>
                      <a:lnTo>
                        <a:pt x="5754" y="7631"/>
                      </a:lnTo>
                      <a:lnTo>
                        <a:pt x="5572" y="7707"/>
                      </a:lnTo>
                      <a:lnTo>
                        <a:pt x="5390" y="7783"/>
                      </a:lnTo>
                      <a:lnTo>
                        <a:pt x="5209" y="7843"/>
                      </a:lnTo>
                      <a:lnTo>
                        <a:pt x="5012" y="7904"/>
                      </a:lnTo>
                      <a:lnTo>
                        <a:pt x="4830" y="7949"/>
                      </a:lnTo>
                      <a:lnTo>
                        <a:pt x="4633" y="7980"/>
                      </a:lnTo>
                      <a:lnTo>
                        <a:pt x="4421" y="8010"/>
                      </a:lnTo>
                      <a:lnTo>
                        <a:pt x="4225" y="8025"/>
                      </a:lnTo>
                      <a:lnTo>
                        <a:pt x="4013" y="8025"/>
                      </a:lnTo>
                      <a:lnTo>
                        <a:pt x="4013" y="8025"/>
                      </a:lnTo>
                      <a:lnTo>
                        <a:pt x="3816" y="8025"/>
                      </a:lnTo>
                      <a:lnTo>
                        <a:pt x="3604" y="8010"/>
                      </a:lnTo>
                      <a:lnTo>
                        <a:pt x="3407" y="7980"/>
                      </a:lnTo>
                      <a:lnTo>
                        <a:pt x="3210" y="7949"/>
                      </a:lnTo>
                      <a:lnTo>
                        <a:pt x="3013" y="7904"/>
                      </a:lnTo>
                      <a:lnTo>
                        <a:pt x="2816" y="7843"/>
                      </a:lnTo>
                      <a:lnTo>
                        <a:pt x="2635" y="7783"/>
                      </a:lnTo>
                      <a:lnTo>
                        <a:pt x="2453" y="7707"/>
                      </a:lnTo>
                      <a:lnTo>
                        <a:pt x="2271" y="7631"/>
                      </a:lnTo>
                      <a:lnTo>
                        <a:pt x="2105" y="7541"/>
                      </a:lnTo>
                      <a:lnTo>
                        <a:pt x="1938" y="7450"/>
                      </a:lnTo>
                      <a:lnTo>
                        <a:pt x="1772" y="7344"/>
                      </a:lnTo>
                      <a:lnTo>
                        <a:pt x="1620" y="7223"/>
                      </a:lnTo>
                      <a:lnTo>
                        <a:pt x="1469" y="7102"/>
                      </a:lnTo>
                      <a:lnTo>
                        <a:pt x="1318" y="6980"/>
                      </a:lnTo>
                      <a:lnTo>
                        <a:pt x="1181" y="6844"/>
                      </a:lnTo>
                      <a:lnTo>
                        <a:pt x="1045" y="6708"/>
                      </a:lnTo>
                      <a:lnTo>
                        <a:pt x="924" y="6572"/>
                      </a:lnTo>
                      <a:lnTo>
                        <a:pt x="803" y="6420"/>
                      </a:lnTo>
                      <a:lnTo>
                        <a:pt x="697" y="6254"/>
                      </a:lnTo>
                      <a:lnTo>
                        <a:pt x="591" y="6087"/>
                      </a:lnTo>
                      <a:lnTo>
                        <a:pt x="485" y="5921"/>
                      </a:lnTo>
                      <a:lnTo>
                        <a:pt x="394" y="5754"/>
                      </a:lnTo>
                      <a:lnTo>
                        <a:pt x="318" y="5572"/>
                      </a:lnTo>
                      <a:lnTo>
                        <a:pt x="243" y="5391"/>
                      </a:lnTo>
                      <a:lnTo>
                        <a:pt x="182" y="5209"/>
                      </a:lnTo>
                      <a:lnTo>
                        <a:pt x="137" y="5012"/>
                      </a:lnTo>
                      <a:lnTo>
                        <a:pt x="91" y="4815"/>
                      </a:lnTo>
                      <a:lnTo>
                        <a:pt x="46" y="4619"/>
                      </a:lnTo>
                      <a:lnTo>
                        <a:pt x="31" y="4422"/>
                      </a:lnTo>
                      <a:lnTo>
                        <a:pt x="15" y="4225"/>
                      </a:lnTo>
                      <a:lnTo>
                        <a:pt x="0" y="4013"/>
                      </a:lnTo>
                      <a:lnTo>
                        <a:pt x="0" y="4013"/>
                      </a:lnTo>
                      <a:lnTo>
                        <a:pt x="15" y="3801"/>
                      </a:lnTo>
                      <a:lnTo>
                        <a:pt x="31" y="3604"/>
                      </a:lnTo>
                      <a:lnTo>
                        <a:pt x="46" y="3407"/>
                      </a:lnTo>
                      <a:lnTo>
                        <a:pt x="91" y="3210"/>
                      </a:lnTo>
                      <a:lnTo>
                        <a:pt x="137" y="3014"/>
                      </a:lnTo>
                      <a:lnTo>
                        <a:pt x="182" y="2817"/>
                      </a:lnTo>
                      <a:lnTo>
                        <a:pt x="243" y="2635"/>
                      </a:lnTo>
                      <a:lnTo>
                        <a:pt x="318" y="2453"/>
                      </a:lnTo>
                      <a:lnTo>
                        <a:pt x="394" y="2272"/>
                      </a:lnTo>
                      <a:lnTo>
                        <a:pt x="485" y="2105"/>
                      </a:lnTo>
                      <a:lnTo>
                        <a:pt x="591" y="1939"/>
                      </a:lnTo>
                      <a:lnTo>
                        <a:pt x="697" y="1772"/>
                      </a:lnTo>
                      <a:lnTo>
                        <a:pt x="803" y="1621"/>
                      </a:lnTo>
                      <a:lnTo>
                        <a:pt x="924" y="1469"/>
                      </a:lnTo>
                      <a:lnTo>
                        <a:pt x="1045" y="1318"/>
                      </a:lnTo>
                      <a:lnTo>
                        <a:pt x="1181" y="1182"/>
                      </a:lnTo>
                      <a:lnTo>
                        <a:pt x="1318" y="1045"/>
                      </a:lnTo>
                      <a:lnTo>
                        <a:pt x="1469" y="924"/>
                      </a:lnTo>
                      <a:lnTo>
                        <a:pt x="1620" y="803"/>
                      </a:lnTo>
                      <a:lnTo>
                        <a:pt x="1772" y="697"/>
                      </a:lnTo>
                      <a:lnTo>
                        <a:pt x="1938" y="591"/>
                      </a:lnTo>
                      <a:lnTo>
                        <a:pt x="2105" y="485"/>
                      </a:lnTo>
                      <a:lnTo>
                        <a:pt x="2271" y="394"/>
                      </a:lnTo>
                      <a:lnTo>
                        <a:pt x="2453" y="319"/>
                      </a:lnTo>
                      <a:lnTo>
                        <a:pt x="2635" y="243"/>
                      </a:lnTo>
                      <a:lnTo>
                        <a:pt x="2816" y="182"/>
                      </a:lnTo>
                      <a:lnTo>
                        <a:pt x="3013" y="137"/>
                      </a:lnTo>
                      <a:lnTo>
                        <a:pt x="3210" y="91"/>
                      </a:lnTo>
                      <a:lnTo>
                        <a:pt x="3407" y="46"/>
                      </a:lnTo>
                      <a:lnTo>
                        <a:pt x="3604" y="31"/>
                      </a:lnTo>
                      <a:lnTo>
                        <a:pt x="3816" y="16"/>
                      </a:lnTo>
                      <a:lnTo>
                        <a:pt x="4013" y="1"/>
                      </a:lnTo>
                      <a:lnTo>
                        <a:pt x="40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5047175" y="-775200"/>
                  <a:ext cx="201025" cy="200250"/>
                </a:xfrm>
                <a:custGeom>
                  <a:avLst/>
                  <a:gdLst/>
                  <a:ahLst/>
                  <a:cxnLst/>
                  <a:rect l="l" t="t" r="r" b="b"/>
                  <a:pathLst>
                    <a:path w="8041" h="8010" extrusionOk="0">
                      <a:moveTo>
                        <a:pt x="4013" y="1"/>
                      </a:moveTo>
                      <a:lnTo>
                        <a:pt x="4013" y="1"/>
                      </a:lnTo>
                      <a:lnTo>
                        <a:pt x="4225" y="1"/>
                      </a:lnTo>
                      <a:lnTo>
                        <a:pt x="4437" y="16"/>
                      </a:lnTo>
                      <a:lnTo>
                        <a:pt x="4633" y="46"/>
                      </a:lnTo>
                      <a:lnTo>
                        <a:pt x="4830" y="76"/>
                      </a:lnTo>
                      <a:lnTo>
                        <a:pt x="5027" y="122"/>
                      </a:lnTo>
                      <a:lnTo>
                        <a:pt x="5209" y="182"/>
                      </a:lnTo>
                      <a:lnTo>
                        <a:pt x="5406" y="243"/>
                      </a:lnTo>
                      <a:lnTo>
                        <a:pt x="5587" y="303"/>
                      </a:lnTo>
                      <a:lnTo>
                        <a:pt x="5769" y="394"/>
                      </a:lnTo>
                      <a:lnTo>
                        <a:pt x="5936" y="485"/>
                      </a:lnTo>
                      <a:lnTo>
                        <a:pt x="6102" y="576"/>
                      </a:lnTo>
                      <a:lnTo>
                        <a:pt x="6269" y="682"/>
                      </a:lnTo>
                      <a:lnTo>
                        <a:pt x="6420" y="788"/>
                      </a:lnTo>
                      <a:lnTo>
                        <a:pt x="6571" y="909"/>
                      </a:lnTo>
                      <a:lnTo>
                        <a:pt x="6723" y="1030"/>
                      </a:lnTo>
                      <a:lnTo>
                        <a:pt x="6859" y="1166"/>
                      </a:lnTo>
                      <a:lnTo>
                        <a:pt x="6995" y="1303"/>
                      </a:lnTo>
                      <a:lnTo>
                        <a:pt x="7117" y="1454"/>
                      </a:lnTo>
                      <a:lnTo>
                        <a:pt x="7238" y="1605"/>
                      </a:lnTo>
                      <a:lnTo>
                        <a:pt x="7359" y="1757"/>
                      </a:lnTo>
                      <a:lnTo>
                        <a:pt x="7465" y="1923"/>
                      </a:lnTo>
                      <a:lnTo>
                        <a:pt x="7556" y="2090"/>
                      </a:lnTo>
                      <a:lnTo>
                        <a:pt x="7646" y="2272"/>
                      </a:lnTo>
                      <a:lnTo>
                        <a:pt x="7722" y="2438"/>
                      </a:lnTo>
                      <a:lnTo>
                        <a:pt x="7798" y="2620"/>
                      </a:lnTo>
                      <a:lnTo>
                        <a:pt x="7858" y="2817"/>
                      </a:lnTo>
                      <a:lnTo>
                        <a:pt x="7919" y="2998"/>
                      </a:lnTo>
                      <a:lnTo>
                        <a:pt x="7964" y="3195"/>
                      </a:lnTo>
                      <a:lnTo>
                        <a:pt x="7995" y="3392"/>
                      </a:lnTo>
                      <a:lnTo>
                        <a:pt x="8025" y="3589"/>
                      </a:lnTo>
                      <a:lnTo>
                        <a:pt x="8040" y="3801"/>
                      </a:lnTo>
                      <a:lnTo>
                        <a:pt x="8040" y="3998"/>
                      </a:lnTo>
                      <a:lnTo>
                        <a:pt x="8040" y="3998"/>
                      </a:lnTo>
                      <a:lnTo>
                        <a:pt x="8040" y="4210"/>
                      </a:lnTo>
                      <a:lnTo>
                        <a:pt x="8025" y="4422"/>
                      </a:lnTo>
                      <a:lnTo>
                        <a:pt x="7995" y="4618"/>
                      </a:lnTo>
                      <a:lnTo>
                        <a:pt x="7964" y="4815"/>
                      </a:lnTo>
                      <a:lnTo>
                        <a:pt x="7919" y="5012"/>
                      </a:lnTo>
                      <a:lnTo>
                        <a:pt x="7858" y="5194"/>
                      </a:lnTo>
                      <a:lnTo>
                        <a:pt x="7798" y="5391"/>
                      </a:lnTo>
                      <a:lnTo>
                        <a:pt x="7722" y="5572"/>
                      </a:lnTo>
                      <a:lnTo>
                        <a:pt x="7646" y="5739"/>
                      </a:lnTo>
                      <a:lnTo>
                        <a:pt x="7556" y="5921"/>
                      </a:lnTo>
                      <a:lnTo>
                        <a:pt x="7465" y="6087"/>
                      </a:lnTo>
                      <a:lnTo>
                        <a:pt x="7359" y="6254"/>
                      </a:lnTo>
                      <a:lnTo>
                        <a:pt x="7238" y="6405"/>
                      </a:lnTo>
                      <a:lnTo>
                        <a:pt x="7117" y="6556"/>
                      </a:lnTo>
                      <a:lnTo>
                        <a:pt x="6995" y="6708"/>
                      </a:lnTo>
                      <a:lnTo>
                        <a:pt x="6859" y="6844"/>
                      </a:lnTo>
                      <a:lnTo>
                        <a:pt x="6723" y="6965"/>
                      </a:lnTo>
                      <a:lnTo>
                        <a:pt x="6571" y="7102"/>
                      </a:lnTo>
                      <a:lnTo>
                        <a:pt x="6420" y="7223"/>
                      </a:lnTo>
                      <a:lnTo>
                        <a:pt x="6269" y="7329"/>
                      </a:lnTo>
                      <a:lnTo>
                        <a:pt x="6102" y="7435"/>
                      </a:lnTo>
                      <a:lnTo>
                        <a:pt x="5936" y="7525"/>
                      </a:lnTo>
                      <a:lnTo>
                        <a:pt x="5769" y="7616"/>
                      </a:lnTo>
                      <a:lnTo>
                        <a:pt x="5587" y="7692"/>
                      </a:lnTo>
                      <a:lnTo>
                        <a:pt x="5406" y="7768"/>
                      </a:lnTo>
                      <a:lnTo>
                        <a:pt x="5209" y="7828"/>
                      </a:lnTo>
                      <a:lnTo>
                        <a:pt x="5027" y="7889"/>
                      </a:lnTo>
                      <a:lnTo>
                        <a:pt x="4830" y="7934"/>
                      </a:lnTo>
                      <a:lnTo>
                        <a:pt x="4633" y="7965"/>
                      </a:lnTo>
                      <a:lnTo>
                        <a:pt x="4437" y="7995"/>
                      </a:lnTo>
                      <a:lnTo>
                        <a:pt x="4225" y="8010"/>
                      </a:lnTo>
                      <a:lnTo>
                        <a:pt x="4013" y="8010"/>
                      </a:lnTo>
                      <a:lnTo>
                        <a:pt x="4013" y="8010"/>
                      </a:lnTo>
                      <a:lnTo>
                        <a:pt x="3816" y="8010"/>
                      </a:lnTo>
                      <a:lnTo>
                        <a:pt x="3604" y="7995"/>
                      </a:lnTo>
                      <a:lnTo>
                        <a:pt x="3407" y="7965"/>
                      </a:lnTo>
                      <a:lnTo>
                        <a:pt x="3210" y="7934"/>
                      </a:lnTo>
                      <a:lnTo>
                        <a:pt x="3013" y="7889"/>
                      </a:lnTo>
                      <a:lnTo>
                        <a:pt x="2817" y="7828"/>
                      </a:lnTo>
                      <a:lnTo>
                        <a:pt x="2635" y="7768"/>
                      </a:lnTo>
                      <a:lnTo>
                        <a:pt x="2453" y="7692"/>
                      </a:lnTo>
                      <a:lnTo>
                        <a:pt x="2272" y="7616"/>
                      </a:lnTo>
                      <a:lnTo>
                        <a:pt x="2105" y="7525"/>
                      </a:lnTo>
                      <a:lnTo>
                        <a:pt x="1938" y="7435"/>
                      </a:lnTo>
                      <a:lnTo>
                        <a:pt x="1772" y="7329"/>
                      </a:lnTo>
                      <a:lnTo>
                        <a:pt x="1605" y="7223"/>
                      </a:lnTo>
                      <a:lnTo>
                        <a:pt x="1454" y="7102"/>
                      </a:lnTo>
                      <a:lnTo>
                        <a:pt x="1318" y="6965"/>
                      </a:lnTo>
                      <a:lnTo>
                        <a:pt x="1166" y="6844"/>
                      </a:lnTo>
                      <a:lnTo>
                        <a:pt x="1045" y="6708"/>
                      </a:lnTo>
                      <a:lnTo>
                        <a:pt x="909" y="6556"/>
                      </a:lnTo>
                      <a:lnTo>
                        <a:pt x="788" y="6405"/>
                      </a:lnTo>
                      <a:lnTo>
                        <a:pt x="682" y="6254"/>
                      </a:lnTo>
                      <a:lnTo>
                        <a:pt x="576" y="6087"/>
                      </a:lnTo>
                      <a:lnTo>
                        <a:pt x="485" y="5921"/>
                      </a:lnTo>
                      <a:lnTo>
                        <a:pt x="394" y="5739"/>
                      </a:lnTo>
                      <a:lnTo>
                        <a:pt x="303" y="5572"/>
                      </a:lnTo>
                      <a:lnTo>
                        <a:pt x="243" y="5391"/>
                      </a:lnTo>
                      <a:lnTo>
                        <a:pt x="182" y="5194"/>
                      </a:lnTo>
                      <a:lnTo>
                        <a:pt x="122" y="5012"/>
                      </a:lnTo>
                      <a:lnTo>
                        <a:pt x="76" y="4815"/>
                      </a:lnTo>
                      <a:lnTo>
                        <a:pt x="46" y="4618"/>
                      </a:lnTo>
                      <a:lnTo>
                        <a:pt x="16" y="4422"/>
                      </a:lnTo>
                      <a:lnTo>
                        <a:pt x="0" y="4210"/>
                      </a:lnTo>
                      <a:lnTo>
                        <a:pt x="0" y="3998"/>
                      </a:lnTo>
                      <a:lnTo>
                        <a:pt x="0" y="3998"/>
                      </a:lnTo>
                      <a:lnTo>
                        <a:pt x="0" y="3801"/>
                      </a:lnTo>
                      <a:lnTo>
                        <a:pt x="16" y="3589"/>
                      </a:lnTo>
                      <a:lnTo>
                        <a:pt x="46" y="3392"/>
                      </a:lnTo>
                      <a:lnTo>
                        <a:pt x="76" y="3195"/>
                      </a:lnTo>
                      <a:lnTo>
                        <a:pt x="122" y="2998"/>
                      </a:lnTo>
                      <a:lnTo>
                        <a:pt x="182" y="2817"/>
                      </a:lnTo>
                      <a:lnTo>
                        <a:pt x="243" y="2620"/>
                      </a:lnTo>
                      <a:lnTo>
                        <a:pt x="303" y="2438"/>
                      </a:lnTo>
                      <a:lnTo>
                        <a:pt x="394" y="2272"/>
                      </a:lnTo>
                      <a:lnTo>
                        <a:pt x="485" y="2090"/>
                      </a:lnTo>
                      <a:lnTo>
                        <a:pt x="576" y="1923"/>
                      </a:lnTo>
                      <a:lnTo>
                        <a:pt x="682" y="1757"/>
                      </a:lnTo>
                      <a:lnTo>
                        <a:pt x="788" y="1605"/>
                      </a:lnTo>
                      <a:lnTo>
                        <a:pt x="909" y="1454"/>
                      </a:lnTo>
                      <a:lnTo>
                        <a:pt x="1045" y="1303"/>
                      </a:lnTo>
                      <a:lnTo>
                        <a:pt x="1166" y="1166"/>
                      </a:lnTo>
                      <a:lnTo>
                        <a:pt x="1318" y="1030"/>
                      </a:lnTo>
                      <a:lnTo>
                        <a:pt x="1454" y="909"/>
                      </a:lnTo>
                      <a:lnTo>
                        <a:pt x="1605" y="788"/>
                      </a:lnTo>
                      <a:lnTo>
                        <a:pt x="1772" y="682"/>
                      </a:lnTo>
                      <a:lnTo>
                        <a:pt x="1938" y="576"/>
                      </a:lnTo>
                      <a:lnTo>
                        <a:pt x="2105" y="485"/>
                      </a:lnTo>
                      <a:lnTo>
                        <a:pt x="2272" y="394"/>
                      </a:lnTo>
                      <a:lnTo>
                        <a:pt x="2453" y="303"/>
                      </a:lnTo>
                      <a:lnTo>
                        <a:pt x="2635" y="243"/>
                      </a:lnTo>
                      <a:lnTo>
                        <a:pt x="2817" y="182"/>
                      </a:lnTo>
                      <a:lnTo>
                        <a:pt x="3013" y="122"/>
                      </a:lnTo>
                      <a:lnTo>
                        <a:pt x="3210" y="76"/>
                      </a:lnTo>
                      <a:lnTo>
                        <a:pt x="3407" y="46"/>
                      </a:lnTo>
                      <a:lnTo>
                        <a:pt x="3604" y="16"/>
                      </a:lnTo>
                      <a:lnTo>
                        <a:pt x="3816" y="1"/>
                      </a:lnTo>
                      <a:lnTo>
                        <a:pt x="4013" y="1"/>
                      </a:lnTo>
                      <a:lnTo>
                        <a:pt x="40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5709200" y="-554525"/>
                  <a:ext cx="200625" cy="200250"/>
                </a:xfrm>
                <a:custGeom>
                  <a:avLst/>
                  <a:gdLst/>
                  <a:ahLst/>
                  <a:cxnLst/>
                  <a:rect l="l" t="t" r="r" b="b"/>
                  <a:pathLst>
                    <a:path w="8025" h="8010" extrusionOk="0">
                      <a:moveTo>
                        <a:pt x="4013" y="1"/>
                      </a:moveTo>
                      <a:lnTo>
                        <a:pt x="4013" y="1"/>
                      </a:lnTo>
                      <a:lnTo>
                        <a:pt x="4225" y="1"/>
                      </a:lnTo>
                      <a:lnTo>
                        <a:pt x="4422" y="16"/>
                      </a:lnTo>
                      <a:lnTo>
                        <a:pt x="4618" y="46"/>
                      </a:lnTo>
                      <a:lnTo>
                        <a:pt x="4830" y="76"/>
                      </a:lnTo>
                      <a:lnTo>
                        <a:pt x="5012" y="122"/>
                      </a:lnTo>
                      <a:lnTo>
                        <a:pt x="5209" y="182"/>
                      </a:lnTo>
                      <a:lnTo>
                        <a:pt x="5391" y="243"/>
                      </a:lnTo>
                      <a:lnTo>
                        <a:pt x="5572" y="319"/>
                      </a:lnTo>
                      <a:lnTo>
                        <a:pt x="5754" y="394"/>
                      </a:lnTo>
                      <a:lnTo>
                        <a:pt x="5920" y="485"/>
                      </a:lnTo>
                      <a:lnTo>
                        <a:pt x="6087" y="576"/>
                      </a:lnTo>
                      <a:lnTo>
                        <a:pt x="6254" y="682"/>
                      </a:lnTo>
                      <a:lnTo>
                        <a:pt x="6420" y="788"/>
                      </a:lnTo>
                      <a:lnTo>
                        <a:pt x="6572" y="909"/>
                      </a:lnTo>
                      <a:lnTo>
                        <a:pt x="6708" y="1045"/>
                      </a:lnTo>
                      <a:lnTo>
                        <a:pt x="6844" y="1166"/>
                      </a:lnTo>
                      <a:lnTo>
                        <a:pt x="6980" y="1318"/>
                      </a:lnTo>
                      <a:lnTo>
                        <a:pt x="7117" y="1454"/>
                      </a:lnTo>
                      <a:lnTo>
                        <a:pt x="7223" y="1605"/>
                      </a:lnTo>
                      <a:lnTo>
                        <a:pt x="7344" y="1772"/>
                      </a:lnTo>
                      <a:lnTo>
                        <a:pt x="7450" y="1923"/>
                      </a:lnTo>
                      <a:lnTo>
                        <a:pt x="7541" y="2090"/>
                      </a:lnTo>
                      <a:lnTo>
                        <a:pt x="7631" y="2272"/>
                      </a:lnTo>
                      <a:lnTo>
                        <a:pt x="7707" y="2453"/>
                      </a:lnTo>
                      <a:lnTo>
                        <a:pt x="7783" y="2635"/>
                      </a:lnTo>
                      <a:lnTo>
                        <a:pt x="7843" y="2817"/>
                      </a:lnTo>
                      <a:lnTo>
                        <a:pt x="7904" y="2998"/>
                      </a:lnTo>
                      <a:lnTo>
                        <a:pt x="7949" y="3195"/>
                      </a:lnTo>
                      <a:lnTo>
                        <a:pt x="7980" y="3392"/>
                      </a:lnTo>
                      <a:lnTo>
                        <a:pt x="8010" y="3604"/>
                      </a:lnTo>
                      <a:lnTo>
                        <a:pt x="8025" y="3801"/>
                      </a:lnTo>
                      <a:lnTo>
                        <a:pt x="8025" y="4013"/>
                      </a:lnTo>
                      <a:lnTo>
                        <a:pt x="8025" y="4013"/>
                      </a:lnTo>
                      <a:lnTo>
                        <a:pt x="8025" y="4210"/>
                      </a:lnTo>
                      <a:lnTo>
                        <a:pt x="8010" y="4422"/>
                      </a:lnTo>
                      <a:lnTo>
                        <a:pt x="7980" y="4618"/>
                      </a:lnTo>
                      <a:lnTo>
                        <a:pt x="7949" y="4815"/>
                      </a:lnTo>
                      <a:lnTo>
                        <a:pt x="7904" y="5012"/>
                      </a:lnTo>
                      <a:lnTo>
                        <a:pt x="7843" y="5194"/>
                      </a:lnTo>
                      <a:lnTo>
                        <a:pt x="7783" y="5391"/>
                      </a:lnTo>
                      <a:lnTo>
                        <a:pt x="7707" y="5572"/>
                      </a:lnTo>
                      <a:lnTo>
                        <a:pt x="7631" y="5739"/>
                      </a:lnTo>
                      <a:lnTo>
                        <a:pt x="7541" y="5921"/>
                      </a:lnTo>
                      <a:lnTo>
                        <a:pt x="7450" y="6087"/>
                      </a:lnTo>
                      <a:lnTo>
                        <a:pt x="7344" y="6254"/>
                      </a:lnTo>
                      <a:lnTo>
                        <a:pt x="7223" y="6405"/>
                      </a:lnTo>
                      <a:lnTo>
                        <a:pt x="7117" y="6556"/>
                      </a:lnTo>
                      <a:lnTo>
                        <a:pt x="6980" y="6708"/>
                      </a:lnTo>
                      <a:lnTo>
                        <a:pt x="6844" y="6844"/>
                      </a:lnTo>
                      <a:lnTo>
                        <a:pt x="6708" y="6980"/>
                      </a:lnTo>
                      <a:lnTo>
                        <a:pt x="6572" y="7102"/>
                      </a:lnTo>
                      <a:lnTo>
                        <a:pt x="6420" y="7223"/>
                      </a:lnTo>
                      <a:lnTo>
                        <a:pt x="6254" y="7329"/>
                      </a:lnTo>
                      <a:lnTo>
                        <a:pt x="6087" y="7435"/>
                      </a:lnTo>
                      <a:lnTo>
                        <a:pt x="5920" y="7525"/>
                      </a:lnTo>
                      <a:lnTo>
                        <a:pt x="5754" y="7616"/>
                      </a:lnTo>
                      <a:lnTo>
                        <a:pt x="5572" y="7707"/>
                      </a:lnTo>
                      <a:lnTo>
                        <a:pt x="5391" y="7768"/>
                      </a:lnTo>
                      <a:lnTo>
                        <a:pt x="5209" y="7843"/>
                      </a:lnTo>
                      <a:lnTo>
                        <a:pt x="5012" y="7889"/>
                      </a:lnTo>
                      <a:lnTo>
                        <a:pt x="4830" y="7934"/>
                      </a:lnTo>
                      <a:lnTo>
                        <a:pt x="4618" y="7965"/>
                      </a:lnTo>
                      <a:lnTo>
                        <a:pt x="4422" y="7995"/>
                      </a:lnTo>
                      <a:lnTo>
                        <a:pt x="4225" y="8010"/>
                      </a:lnTo>
                      <a:lnTo>
                        <a:pt x="4013" y="8010"/>
                      </a:lnTo>
                      <a:lnTo>
                        <a:pt x="4013" y="8010"/>
                      </a:lnTo>
                      <a:lnTo>
                        <a:pt x="3816" y="8010"/>
                      </a:lnTo>
                      <a:lnTo>
                        <a:pt x="3604" y="7995"/>
                      </a:lnTo>
                      <a:lnTo>
                        <a:pt x="3407" y="7965"/>
                      </a:lnTo>
                      <a:lnTo>
                        <a:pt x="3210" y="7934"/>
                      </a:lnTo>
                      <a:lnTo>
                        <a:pt x="3013" y="7889"/>
                      </a:lnTo>
                      <a:lnTo>
                        <a:pt x="2817" y="7843"/>
                      </a:lnTo>
                      <a:lnTo>
                        <a:pt x="2635" y="7768"/>
                      </a:lnTo>
                      <a:lnTo>
                        <a:pt x="2453" y="7707"/>
                      </a:lnTo>
                      <a:lnTo>
                        <a:pt x="2272" y="7616"/>
                      </a:lnTo>
                      <a:lnTo>
                        <a:pt x="2105" y="7525"/>
                      </a:lnTo>
                      <a:lnTo>
                        <a:pt x="1938" y="7435"/>
                      </a:lnTo>
                      <a:lnTo>
                        <a:pt x="1772" y="7329"/>
                      </a:lnTo>
                      <a:lnTo>
                        <a:pt x="1621" y="7223"/>
                      </a:lnTo>
                      <a:lnTo>
                        <a:pt x="1469" y="7102"/>
                      </a:lnTo>
                      <a:lnTo>
                        <a:pt x="1318" y="6980"/>
                      </a:lnTo>
                      <a:lnTo>
                        <a:pt x="1181" y="6844"/>
                      </a:lnTo>
                      <a:lnTo>
                        <a:pt x="1045" y="6708"/>
                      </a:lnTo>
                      <a:lnTo>
                        <a:pt x="924" y="6556"/>
                      </a:lnTo>
                      <a:lnTo>
                        <a:pt x="803" y="6405"/>
                      </a:lnTo>
                      <a:lnTo>
                        <a:pt x="697" y="6254"/>
                      </a:lnTo>
                      <a:lnTo>
                        <a:pt x="591" y="6087"/>
                      </a:lnTo>
                      <a:lnTo>
                        <a:pt x="485" y="5921"/>
                      </a:lnTo>
                      <a:lnTo>
                        <a:pt x="394" y="5739"/>
                      </a:lnTo>
                      <a:lnTo>
                        <a:pt x="318" y="5572"/>
                      </a:lnTo>
                      <a:lnTo>
                        <a:pt x="243" y="5391"/>
                      </a:lnTo>
                      <a:lnTo>
                        <a:pt x="182" y="5194"/>
                      </a:lnTo>
                      <a:lnTo>
                        <a:pt x="137" y="5012"/>
                      </a:lnTo>
                      <a:lnTo>
                        <a:pt x="91" y="4815"/>
                      </a:lnTo>
                      <a:lnTo>
                        <a:pt x="46" y="4618"/>
                      </a:lnTo>
                      <a:lnTo>
                        <a:pt x="31" y="4422"/>
                      </a:lnTo>
                      <a:lnTo>
                        <a:pt x="16" y="4210"/>
                      </a:lnTo>
                      <a:lnTo>
                        <a:pt x="0" y="4013"/>
                      </a:lnTo>
                      <a:lnTo>
                        <a:pt x="0" y="4013"/>
                      </a:lnTo>
                      <a:lnTo>
                        <a:pt x="16" y="3801"/>
                      </a:lnTo>
                      <a:lnTo>
                        <a:pt x="31" y="3604"/>
                      </a:lnTo>
                      <a:lnTo>
                        <a:pt x="46" y="3392"/>
                      </a:lnTo>
                      <a:lnTo>
                        <a:pt x="91" y="3195"/>
                      </a:lnTo>
                      <a:lnTo>
                        <a:pt x="137" y="2998"/>
                      </a:lnTo>
                      <a:lnTo>
                        <a:pt x="182" y="2817"/>
                      </a:lnTo>
                      <a:lnTo>
                        <a:pt x="243" y="2635"/>
                      </a:lnTo>
                      <a:lnTo>
                        <a:pt x="318" y="2453"/>
                      </a:lnTo>
                      <a:lnTo>
                        <a:pt x="394" y="2272"/>
                      </a:lnTo>
                      <a:lnTo>
                        <a:pt x="485" y="2090"/>
                      </a:lnTo>
                      <a:lnTo>
                        <a:pt x="591" y="1923"/>
                      </a:lnTo>
                      <a:lnTo>
                        <a:pt x="697" y="1772"/>
                      </a:lnTo>
                      <a:lnTo>
                        <a:pt x="803" y="1605"/>
                      </a:lnTo>
                      <a:lnTo>
                        <a:pt x="924" y="1454"/>
                      </a:lnTo>
                      <a:lnTo>
                        <a:pt x="1045" y="1318"/>
                      </a:lnTo>
                      <a:lnTo>
                        <a:pt x="1181" y="1166"/>
                      </a:lnTo>
                      <a:lnTo>
                        <a:pt x="1318" y="1045"/>
                      </a:lnTo>
                      <a:lnTo>
                        <a:pt x="1469" y="909"/>
                      </a:lnTo>
                      <a:lnTo>
                        <a:pt x="1621" y="788"/>
                      </a:lnTo>
                      <a:lnTo>
                        <a:pt x="1772" y="682"/>
                      </a:lnTo>
                      <a:lnTo>
                        <a:pt x="1938" y="576"/>
                      </a:lnTo>
                      <a:lnTo>
                        <a:pt x="2105" y="485"/>
                      </a:lnTo>
                      <a:lnTo>
                        <a:pt x="2272" y="394"/>
                      </a:lnTo>
                      <a:lnTo>
                        <a:pt x="2453" y="319"/>
                      </a:lnTo>
                      <a:lnTo>
                        <a:pt x="2635" y="243"/>
                      </a:lnTo>
                      <a:lnTo>
                        <a:pt x="2817" y="182"/>
                      </a:lnTo>
                      <a:lnTo>
                        <a:pt x="3013" y="122"/>
                      </a:lnTo>
                      <a:lnTo>
                        <a:pt x="3210" y="76"/>
                      </a:lnTo>
                      <a:lnTo>
                        <a:pt x="3407" y="46"/>
                      </a:lnTo>
                      <a:lnTo>
                        <a:pt x="3604" y="16"/>
                      </a:lnTo>
                      <a:lnTo>
                        <a:pt x="3816" y="1"/>
                      </a:lnTo>
                      <a:lnTo>
                        <a:pt x="4013" y="1"/>
                      </a:lnTo>
                      <a:lnTo>
                        <a:pt x="40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9" name="Google Shape;309;p20"/>
            <p:cNvSpPr/>
            <p:nvPr/>
          </p:nvSpPr>
          <p:spPr>
            <a:xfrm>
              <a:off x="8528167" y="460224"/>
              <a:ext cx="474163" cy="647960"/>
            </a:xfrm>
            <a:custGeom>
              <a:avLst/>
              <a:gdLst/>
              <a:ahLst/>
              <a:cxnLst/>
              <a:rect l="l" t="t" r="r" b="b"/>
              <a:pathLst>
                <a:path w="23212" h="31720" extrusionOk="0">
                  <a:moveTo>
                    <a:pt x="17897" y="0"/>
                  </a:moveTo>
                  <a:lnTo>
                    <a:pt x="17322" y="15"/>
                  </a:lnTo>
                  <a:lnTo>
                    <a:pt x="16746" y="31"/>
                  </a:lnTo>
                  <a:lnTo>
                    <a:pt x="16171" y="61"/>
                  </a:lnTo>
                  <a:lnTo>
                    <a:pt x="15611" y="106"/>
                  </a:lnTo>
                  <a:lnTo>
                    <a:pt x="15051" y="152"/>
                  </a:lnTo>
                  <a:lnTo>
                    <a:pt x="14490" y="212"/>
                  </a:lnTo>
                  <a:lnTo>
                    <a:pt x="13945" y="273"/>
                  </a:lnTo>
                  <a:lnTo>
                    <a:pt x="13415" y="348"/>
                  </a:lnTo>
                  <a:lnTo>
                    <a:pt x="12885" y="439"/>
                  </a:lnTo>
                  <a:lnTo>
                    <a:pt x="12371" y="530"/>
                  </a:lnTo>
                  <a:lnTo>
                    <a:pt x="11856" y="636"/>
                  </a:lnTo>
                  <a:lnTo>
                    <a:pt x="11356" y="742"/>
                  </a:lnTo>
                  <a:lnTo>
                    <a:pt x="10857" y="863"/>
                  </a:lnTo>
                  <a:lnTo>
                    <a:pt x="10372" y="984"/>
                  </a:lnTo>
                  <a:lnTo>
                    <a:pt x="9888" y="1105"/>
                  </a:lnTo>
                  <a:lnTo>
                    <a:pt x="9418" y="1257"/>
                  </a:lnTo>
                  <a:lnTo>
                    <a:pt x="8964" y="1393"/>
                  </a:lnTo>
                  <a:lnTo>
                    <a:pt x="8510" y="1545"/>
                  </a:lnTo>
                  <a:lnTo>
                    <a:pt x="8071" y="1711"/>
                  </a:lnTo>
                  <a:lnTo>
                    <a:pt x="7632" y="1863"/>
                  </a:lnTo>
                  <a:lnTo>
                    <a:pt x="7208" y="2044"/>
                  </a:lnTo>
                  <a:lnTo>
                    <a:pt x="6799" y="2211"/>
                  </a:lnTo>
                  <a:lnTo>
                    <a:pt x="6405" y="2392"/>
                  </a:lnTo>
                  <a:lnTo>
                    <a:pt x="6012" y="2589"/>
                  </a:lnTo>
                  <a:lnTo>
                    <a:pt x="5633" y="2771"/>
                  </a:lnTo>
                  <a:lnTo>
                    <a:pt x="5255" y="2968"/>
                  </a:lnTo>
                  <a:lnTo>
                    <a:pt x="4891" y="3180"/>
                  </a:lnTo>
                  <a:lnTo>
                    <a:pt x="4543" y="3377"/>
                  </a:lnTo>
                  <a:lnTo>
                    <a:pt x="4210" y="3589"/>
                  </a:lnTo>
                  <a:lnTo>
                    <a:pt x="3892" y="3801"/>
                  </a:lnTo>
                  <a:lnTo>
                    <a:pt x="3574" y="4028"/>
                  </a:lnTo>
                  <a:lnTo>
                    <a:pt x="3271" y="4240"/>
                  </a:lnTo>
                  <a:lnTo>
                    <a:pt x="2983" y="4467"/>
                  </a:lnTo>
                  <a:lnTo>
                    <a:pt x="2711" y="4694"/>
                  </a:lnTo>
                  <a:lnTo>
                    <a:pt x="2438" y="4936"/>
                  </a:lnTo>
                  <a:lnTo>
                    <a:pt x="2181" y="5163"/>
                  </a:lnTo>
                  <a:lnTo>
                    <a:pt x="1954" y="5405"/>
                  </a:lnTo>
                  <a:lnTo>
                    <a:pt x="1727" y="5648"/>
                  </a:lnTo>
                  <a:lnTo>
                    <a:pt x="1515" y="5890"/>
                  </a:lnTo>
                  <a:lnTo>
                    <a:pt x="1303" y="6132"/>
                  </a:lnTo>
                  <a:lnTo>
                    <a:pt x="1121" y="6374"/>
                  </a:lnTo>
                  <a:lnTo>
                    <a:pt x="955" y="6617"/>
                  </a:lnTo>
                  <a:lnTo>
                    <a:pt x="788" y="6874"/>
                  </a:lnTo>
                  <a:lnTo>
                    <a:pt x="652" y="7116"/>
                  </a:lnTo>
                  <a:lnTo>
                    <a:pt x="516" y="7374"/>
                  </a:lnTo>
                  <a:lnTo>
                    <a:pt x="394" y="7616"/>
                  </a:lnTo>
                  <a:lnTo>
                    <a:pt x="304" y="7873"/>
                  </a:lnTo>
                  <a:lnTo>
                    <a:pt x="213" y="8131"/>
                  </a:lnTo>
                  <a:lnTo>
                    <a:pt x="137" y="8373"/>
                  </a:lnTo>
                  <a:lnTo>
                    <a:pt x="76" y="8630"/>
                  </a:lnTo>
                  <a:lnTo>
                    <a:pt x="46" y="8888"/>
                  </a:lnTo>
                  <a:lnTo>
                    <a:pt x="16" y="9130"/>
                  </a:lnTo>
                  <a:lnTo>
                    <a:pt x="1" y="9387"/>
                  </a:lnTo>
                  <a:lnTo>
                    <a:pt x="16" y="9630"/>
                  </a:lnTo>
                  <a:lnTo>
                    <a:pt x="31" y="9887"/>
                  </a:lnTo>
                  <a:lnTo>
                    <a:pt x="76" y="10129"/>
                  </a:lnTo>
                  <a:lnTo>
                    <a:pt x="122" y="10372"/>
                  </a:lnTo>
                  <a:lnTo>
                    <a:pt x="198" y="10614"/>
                  </a:lnTo>
                  <a:lnTo>
                    <a:pt x="288" y="10856"/>
                  </a:lnTo>
                  <a:lnTo>
                    <a:pt x="394" y="11098"/>
                  </a:lnTo>
                  <a:lnTo>
                    <a:pt x="516" y="11341"/>
                  </a:lnTo>
                  <a:lnTo>
                    <a:pt x="652" y="11568"/>
                  </a:lnTo>
                  <a:lnTo>
                    <a:pt x="803" y="11810"/>
                  </a:lnTo>
                  <a:lnTo>
                    <a:pt x="1151" y="12294"/>
                  </a:lnTo>
                  <a:lnTo>
                    <a:pt x="1500" y="12839"/>
                  </a:lnTo>
                  <a:lnTo>
                    <a:pt x="1848" y="13430"/>
                  </a:lnTo>
                  <a:lnTo>
                    <a:pt x="2226" y="14066"/>
                  </a:lnTo>
                  <a:lnTo>
                    <a:pt x="2999" y="15459"/>
                  </a:lnTo>
                  <a:lnTo>
                    <a:pt x="3816" y="16958"/>
                  </a:lnTo>
                  <a:lnTo>
                    <a:pt x="4679" y="18563"/>
                  </a:lnTo>
                  <a:lnTo>
                    <a:pt x="5588" y="20213"/>
                  </a:lnTo>
                  <a:lnTo>
                    <a:pt x="6072" y="21046"/>
                  </a:lnTo>
                  <a:lnTo>
                    <a:pt x="6557" y="21878"/>
                  </a:lnTo>
                  <a:lnTo>
                    <a:pt x="7041" y="22711"/>
                  </a:lnTo>
                  <a:lnTo>
                    <a:pt x="7556" y="23529"/>
                  </a:lnTo>
                  <a:lnTo>
                    <a:pt x="8071" y="24331"/>
                  </a:lnTo>
                  <a:lnTo>
                    <a:pt x="8601" y="25119"/>
                  </a:lnTo>
                  <a:lnTo>
                    <a:pt x="9146" y="25891"/>
                  </a:lnTo>
                  <a:lnTo>
                    <a:pt x="9706" y="26617"/>
                  </a:lnTo>
                  <a:lnTo>
                    <a:pt x="10281" y="27329"/>
                  </a:lnTo>
                  <a:lnTo>
                    <a:pt x="10857" y="27995"/>
                  </a:lnTo>
                  <a:lnTo>
                    <a:pt x="11159" y="28313"/>
                  </a:lnTo>
                  <a:lnTo>
                    <a:pt x="11462" y="28631"/>
                  </a:lnTo>
                  <a:lnTo>
                    <a:pt x="11765" y="28919"/>
                  </a:lnTo>
                  <a:lnTo>
                    <a:pt x="12068" y="29207"/>
                  </a:lnTo>
                  <a:lnTo>
                    <a:pt x="12371" y="29479"/>
                  </a:lnTo>
                  <a:lnTo>
                    <a:pt x="12689" y="29752"/>
                  </a:lnTo>
                  <a:lnTo>
                    <a:pt x="13007" y="29994"/>
                  </a:lnTo>
                  <a:lnTo>
                    <a:pt x="13325" y="30221"/>
                  </a:lnTo>
                  <a:lnTo>
                    <a:pt x="13642" y="30448"/>
                  </a:lnTo>
                  <a:lnTo>
                    <a:pt x="13960" y="30645"/>
                  </a:lnTo>
                  <a:lnTo>
                    <a:pt x="14294" y="30842"/>
                  </a:lnTo>
                  <a:lnTo>
                    <a:pt x="14627" y="31008"/>
                  </a:lnTo>
                  <a:lnTo>
                    <a:pt x="14960" y="31160"/>
                  </a:lnTo>
                  <a:lnTo>
                    <a:pt x="15293" y="31296"/>
                  </a:lnTo>
                  <a:lnTo>
                    <a:pt x="15641" y="31417"/>
                  </a:lnTo>
                  <a:lnTo>
                    <a:pt x="15974" y="31523"/>
                  </a:lnTo>
                  <a:lnTo>
                    <a:pt x="16322" y="31599"/>
                  </a:lnTo>
                  <a:lnTo>
                    <a:pt x="16686" y="31659"/>
                  </a:lnTo>
                  <a:lnTo>
                    <a:pt x="17034" y="31705"/>
                  </a:lnTo>
                  <a:lnTo>
                    <a:pt x="17397" y="31720"/>
                  </a:lnTo>
                  <a:lnTo>
                    <a:pt x="17746" y="31720"/>
                  </a:lnTo>
                  <a:lnTo>
                    <a:pt x="17912" y="31690"/>
                  </a:lnTo>
                  <a:lnTo>
                    <a:pt x="18094" y="31659"/>
                  </a:lnTo>
                  <a:lnTo>
                    <a:pt x="18260" y="31614"/>
                  </a:lnTo>
                  <a:lnTo>
                    <a:pt x="18412" y="31553"/>
                  </a:lnTo>
                  <a:lnTo>
                    <a:pt x="18578" y="31493"/>
                  </a:lnTo>
                  <a:lnTo>
                    <a:pt x="18745" y="31402"/>
                  </a:lnTo>
                  <a:lnTo>
                    <a:pt x="18896" y="31326"/>
                  </a:lnTo>
                  <a:lnTo>
                    <a:pt x="19048" y="31220"/>
                  </a:lnTo>
                  <a:lnTo>
                    <a:pt x="19199" y="31114"/>
                  </a:lnTo>
                  <a:lnTo>
                    <a:pt x="19335" y="30993"/>
                  </a:lnTo>
                  <a:lnTo>
                    <a:pt x="19623" y="30736"/>
                  </a:lnTo>
                  <a:lnTo>
                    <a:pt x="19896" y="30433"/>
                  </a:lnTo>
                  <a:lnTo>
                    <a:pt x="20168" y="30100"/>
                  </a:lnTo>
                  <a:lnTo>
                    <a:pt x="20410" y="29721"/>
                  </a:lnTo>
                  <a:lnTo>
                    <a:pt x="20653" y="29313"/>
                  </a:lnTo>
                  <a:lnTo>
                    <a:pt x="20880" y="28889"/>
                  </a:lnTo>
                  <a:lnTo>
                    <a:pt x="21107" y="28419"/>
                  </a:lnTo>
                  <a:lnTo>
                    <a:pt x="21319" y="27935"/>
                  </a:lnTo>
                  <a:lnTo>
                    <a:pt x="21516" y="27420"/>
                  </a:lnTo>
                  <a:lnTo>
                    <a:pt x="21697" y="26875"/>
                  </a:lnTo>
                  <a:lnTo>
                    <a:pt x="21864" y="26300"/>
                  </a:lnTo>
                  <a:lnTo>
                    <a:pt x="22030" y="25709"/>
                  </a:lnTo>
                  <a:lnTo>
                    <a:pt x="22182" y="25103"/>
                  </a:lnTo>
                  <a:lnTo>
                    <a:pt x="22333" y="24483"/>
                  </a:lnTo>
                  <a:lnTo>
                    <a:pt x="22454" y="23832"/>
                  </a:lnTo>
                  <a:lnTo>
                    <a:pt x="22575" y="23165"/>
                  </a:lnTo>
                  <a:lnTo>
                    <a:pt x="22681" y="22484"/>
                  </a:lnTo>
                  <a:lnTo>
                    <a:pt x="22787" y="21803"/>
                  </a:lnTo>
                  <a:lnTo>
                    <a:pt x="22878" y="21091"/>
                  </a:lnTo>
                  <a:lnTo>
                    <a:pt x="22954" y="20380"/>
                  </a:lnTo>
                  <a:lnTo>
                    <a:pt x="23030" y="19653"/>
                  </a:lnTo>
                  <a:lnTo>
                    <a:pt x="23075" y="18926"/>
                  </a:lnTo>
                  <a:lnTo>
                    <a:pt x="23121" y="18199"/>
                  </a:lnTo>
                  <a:lnTo>
                    <a:pt x="23166" y="17457"/>
                  </a:lnTo>
                  <a:lnTo>
                    <a:pt x="23196" y="16715"/>
                  </a:lnTo>
                  <a:lnTo>
                    <a:pt x="23211" y="15958"/>
                  </a:lnTo>
                  <a:lnTo>
                    <a:pt x="23211" y="15217"/>
                  </a:lnTo>
                  <a:lnTo>
                    <a:pt x="23211" y="14475"/>
                  </a:lnTo>
                  <a:lnTo>
                    <a:pt x="23196" y="13733"/>
                  </a:lnTo>
                  <a:lnTo>
                    <a:pt x="23166" y="12991"/>
                  </a:lnTo>
                  <a:lnTo>
                    <a:pt x="23136" y="12264"/>
                  </a:lnTo>
                  <a:lnTo>
                    <a:pt x="23090" y="11537"/>
                  </a:lnTo>
                  <a:lnTo>
                    <a:pt x="23030" y="10826"/>
                  </a:lnTo>
                  <a:lnTo>
                    <a:pt x="22969" y="10114"/>
                  </a:lnTo>
                  <a:lnTo>
                    <a:pt x="22893" y="9418"/>
                  </a:lnTo>
                  <a:lnTo>
                    <a:pt x="22803" y="8736"/>
                  </a:lnTo>
                  <a:lnTo>
                    <a:pt x="22712" y="8070"/>
                  </a:lnTo>
                  <a:lnTo>
                    <a:pt x="22606" y="7419"/>
                  </a:lnTo>
                  <a:lnTo>
                    <a:pt x="22485" y="6783"/>
                  </a:lnTo>
                  <a:lnTo>
                    <a:pt x="22364" y="6178"/>
                  </a:lnTo>
                  <a:lnTo>
                    <a:pt x="22227" y="5572"/>
                  </a:lnTo>
                  <a:lnTo>
                    <a:pt x="22091" y="5012"/>
                  </a:lnTo>
                  <a:lnTo>
                    <a:pt x="21924" y="4452"/>
                  </a:lnTo>
                  <a:lnTo>
                    <a:pt x="21773" y="3937"/>
                  </a:lnTo>
                  <a:lnTo>
                    <a:pt x="21591" y="3437"/>
                  </a:lnTo>
                  <a:lnTo>
                    <a:pt x="21410" y="2968"/>
                  </a:lnTo>
                  <a:lnTo>
                    <a:pt x="21213" y="2514"/>
                  </a:lnTo>
                  <a:lnTo>
                    <a:pt x="21016" y="2105"/>
                  </a:lnTo>
                  <a:lnTo>
                    <a:pt x="20804" y="1726"/>
                  </a:lnTo>
                  <a:lnTo>
                    <a:pt x="20592" y="1378"/>
                  </a:lnTo>
                  <a:lnTo>
                    <a:pt x="20365" y="1075"/>
                  </a:lnTo>
                  <a:lnTo>
                    <a:pt x="20123" y="803"/>
                  </a:lnTo>
                  <a:lnTo>
                    <a:pt x="19865" y="560"/>
                  </a:lnTo>
                  <a:lnTo>
                    <a:pt x="19744" y="454"/>
                  </a:lnTo>
                  <a:lnTo>
                    <a:pt x="19608" y="364"/>
                  </a:lnTo>
                  <a:lnTo>
                    <a:pt x="19487" y="288"/>
                  </a:lnTo>
                  <a:lnTo>
                    <a:pt x="19351" y="212"/>
                  </a:lnTo>
                  <a:lnTo>
                    <a:pt x="19214" y="152"/>
                  </a:lnTo>
                  <a:lnTo>
                    <a:pt x="19078" y="91"/>
                  </a:lnTo>
                  <a:lnTo>
                    <a:pt x="18927" y="46"/>
                  </a:lnTo>
                  <a:lnTo>
                    <a:pt x="18790" y="15"/>
                  </a:lnTo>
                  <a:lnTo>
                    <a:pt x="18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0"/>
            <p:cNvSpPr/>
            <p:nvPr/>
          </p:nvSpPr>
          <p:spPr>
            <a:xfrm>
              <a:off x="8904891" y="671158"/>
              <a:ext cx="164237" cy="81036"/>
            </a:xfrm>
            <a:custGeom>
              <a:avLst/>
              <a:gdLst/>
              <a:ahLst/>
              <a:cxnLst/>
              <a:rect l="l" t="t" r="r" b="b"/>
              <a:pathLst>
                <a:path w="8040" h="3967" extrusionOk="0">
                  <a:moveTo>
                    <a:pt x="5844" y="0"/>
                  </a:moveTo>
                  <a:lnTo>
                    <a:pt x="5708" y="30"/>
                  </a:lnTo>
                  <a:lnTo>
                    <a:pt x="5557" y="46"/>
                  </a:lnTo>
                  <a:lnTo>
                    <a:pt x="5193" y="76"/>
                  </a:lnTo>
                  <a:lnTo>
                    <a:pt x="2756" y="76"/>
                  </a:lnTo>
                  <a:lnTo>
                    <a:pt x="2241" y="91"/>
                  </a:lnTo>
                  <a:lnTo>
                    <a:pt x="1741" y="106"/>
                  </a:lnTo>
                  <a:lnTo>
                    <a:pt x="1272" y="167"/>
                  </a:lnTo>
                  <a:lnTo>
                    <a:pt x="1060" y="197"/>
                  </a:lnTo>
                  <a:lnTo>
                    <a:pt x="863" y="242"/>
                  </a:lnTo>
                  <a:lnTo>
                    <a:pt x="681" y="303"/>
                  </a:lnTo>
                  <a:lnTo>
                    <a:pt x="515" y="364"/>
                  </a:lnTo>
                  <a:lnTo>
                    <a:pt x="363" y="424"/>
                  </a:lnTo>
                  <a:lnTo>
                    <a:pt x="242" y="500"/>
                  </a:lnTo>
                  <a:lnTo>
                    <a:pt x="151" y="591"/>
                  </a:lnTo>
                  <a:lnTo>
                    <a:pt x="76" y="697"/>
                  </a:lnTo>
                  <a:lnTo>
                    <a:pt x="15" y="818"/>
                  </a:lnTo>
                  <a:lnTo>
                    <a:pt x="0" y="939"/>
                  </a:lnTo>
                  <a:lnTo>
                    <a:pt x="15" y="1075"/>
                  </a:lnTo>
                  <a:lnTo>
                    <a:pt x="45" y="1227"/>
                  </a:lnTo>
                  <a:lnTo>
                    <a:pt x="136" y="1393"/>
                  </a:lnTo>
                  <a:lnTo>
                    <a:pt x="242" y="1560"/>
                  </a:lnTo>
                  <a:lnTo>
                    <a:pt x="394" y="1726"/>
                  </a:lnTo>
                  <a:lnTo>
                    <a:pt x="575" y="1878"/>
                  </a:lnTo>
                  <a:lnTo>
                    <a:pt x="803" y="2044"/>
                  </a:lnTo>
                  <a:lnTo>
                    <a:pt x="1045" y="2211"/>
                  </a:lnTo>
                  <a:lnTo>
                    <a:pt x="1302" y="2362"/>
                  </a:lnTo>
                  <a:lnTo>
                    <a:pt x="1590" y="2513"/>
                  </a:lnTo>
                  <a:lnTo>
                    <a:pt x="1908" y="2665"/>
                  </a:lnTo>
                  <a:lnTo>
                    <a:pt x="2226" y="2801"/>
                  </a:lnTo>
                  <a:lnTo>
                    <a:pt x="2559" y="2953"/>
                  </a:lnTo>
                  <a:lnTo>
                    <a:pt x="2907" y="3074"/>
                  </a:lnTo>
                  <a:lnTo>
                    <a:pt x="3634" y="3331"/>
                  </a:lnTo>
                  <a:lnTo>
                    <a:pt x="4361" y="3543"/>
                  </a:lnTo>
                  <a:lnTo>
                    <a:pt x="5087" y="3710"/>
                  </a:lnTo>
                  <a:lnTo>
                    <a:pt x="5436" y="3785"/>
                  </a:lnTo>
                  <a:lnTo>
                    <a:pt x="5769" y="3846"/>
                  </a:lnTo>
                  <a:lnTo>
                    <a:pt x="6102" y="3891"/>
                  </a:lnTo>
                  <a:lnTo>
                    <a:pt x="6405" y="3937"/>
                  </a:lnTo>
                  <a:lnTo>
                    <a:pt x="6707" y="3952"/>
                  </a:lnTo>
                  <a:lnTo>
                    <a:pt x="6980" y="3967"/>
                  </a:lnTo>
                  <a:lnTo>
                    <a:pt x="7222" y="3967"/>
                  </a:lnTo>
                  <a:lnTo>
                    <a:pt x="7434" y="3937"/>
                  </a:lnTo>
                  <a:lnTo>
                    <a:pt x="7631" y="3906"/>
                  </a:lnTo>
                  <a:lnTo>
                    <a:pt x="7782" y="3846"/>
                  </a:lnTo>
                  <a:lnTo>
                    <a:pt x="7904" y="3770"/>
                  </a:lnTo>
                  <a:lnTo>
                    <a:pt x="7949" y="3725"/>
                  </a:lnTo>
                  <a:lnTo>
                    <a:pt x="7994" y="3679"/>
                  </a:lnTo>
                  <a:lnTo>
                    <a:pt x="8025" y="3634"/>
                  </a:lnTo>
                  <a:lnTo>
                    <a:pt x="8040" y="3573"/>
                  </a:lnTo>
                  <a:lnTo>
                    <a:pt x="8040" y="3513"/>
                  </a:lnTo>
                  <a:lnTo>
                    <a:pt x="8040" y="3452"/>
                  </a:lnTo>
                  <a:lnTo>
                    <a:pt x="7979" y="3165"/>
                  </a:lnTo>
                  <a:lnTo>
                    <a:pt x="7873" y="2877"/>
                  </a:lnTo>
                  <a:lnTo>
                    <a:pt x="7752" y="2589"/>
                  </a:lnTo>
                  <a:lnTo>
                    <a:pt x="7601" y="2286"/>
                  </a:lnTo>
                  <a:lnTo>
                    <a:pt x="7419" y="1999"/>
                  </a:lnTo>
                  <a:lnTo>
                    <a:pt x="7237" y="1711"/>
                  </a:lnTo>
                  <a:lnTo>
                    <a:pt x="7040" y="1439"/>
                  </a:lnTo>
                  <a:lnTo>
                    <a:pt x="6844" y="1166"/>
                  </a:lnTo>
                  <a:lnTo>
                    <a:pt x="6480" y="697"/>
                  </a:lnTo>
                  <a:lnTo>
                    <a:pt x="6147" y="333"/>
                  </a:lnTo>
                  <a:lnTo>
                    <a:pt x="58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20"/>
          <p:cNvGrpSpPr/>
          <p:nvPr/>
        </p:nvGrpSpPr>
        <p:grpSpPr>
          <a:xfrm>
            <a:off x="-265987" y="4208550"/>
            <a:ext cx="1759210" cy="934950"/>
            <a:chOff x="-265987" y="4208550"/>
            <a:chExt cx="1759210" cy="934950"/>
          </a:xfrm>
        </p:grpSpPr>
        <p:grpSp>
          <p:nvGrpSpPr>
            <p:cNvPr id="312" name="Google Shape;312;p20"/>
            <p:cNvGrpSpPr/>
            <p:nvPr/>
          </p:nvGrpSpPr>
          <p:grpSpPr>
            <a:xfrm>
              <a:off x="-265987" y="4208550"/>
              <a:ext cx="1759210" cy="934950"/>
              <a:chOff x="-265987" y="4208550"/>
              <a:chExt cx="1759210" cy="934950"/>
            </a:xfrm>
          </p:grpSpPr>
          <p:sp>
            <p:nvSpPr>
              <p:cNvPr id="313" name="Google Shape;313;p20"/>
              <p:cNvSpPr/>
              <p:nvPr/>
            </p:nvSpPr>
            <p:spPr>
              <a:xfrm>
                <a:off x="-265987" y="4208550"/>
                <a:ext cx="692725" cy="934950"/>
              </a:xfrm>
              <a:custGeom>
                <a:avLst/>
                <a:gdLst/>
                <a:ahLst/>
                <a:cxnLst/>
                <a:rect l="l" t="t" r="r" b="b"/>
                <a:pathLst>
                  <a:path w="27709" h="37398" extrusionOk="0">
                    <a:moveTo>
                      <a:pt x="15187" y="0"/>
                    </a:moveTo>
                    <a:lnTo>
                      <a:pt x="15035" y="15"/>
                    </a:lnTo>
                    <a:lnTo>
                      <a:pt x="14884" y="46"/>
                    </a:lnTo>
                    <a:lnTo>
                      <a:pt x="14733" y="76"/>
                    </a:lnTo>
                    <a:lnTo>
                      <a:pt x="14566" y="136"/>
                    </a:lnTo>
                    <a:lnTo>
                      <a:pt x="14415" y="182"/>
                    </a:lnTo>
                    <a:lnTo>
                      <a:pt x="14112" y="333"/>
                    </a:lnTo>
                    <a:lnTo>
                      <a:pt x="13779" y="515"/>
                    </a:lnTo>
                    <a:lnTo>
                      <a:pt x="13461" y="742"/>
                    </a:lnTo>
                    <a:lnTo>
                      <a:pt x="13113" y="1015"/>
                    </a:lnTo>
                    <a:lnTo>
                      <a:pt x="12764" y="1302"/>
                    </a:lnTo>
                    <a:lnTo>
                      <a:pt x="12416" y="1650"/>
                    </a:lnTo>
                    <a:lnTo>
                      <a:pt x="12053" y="2014"/>
                    </a:lnTo>
                    <a:lnTo>
                      <a:pt x="11704" y="2423"/>
                    </a:lnTo>
                    <a:lnTo>
                      <a:pt x="11326" y="2847"/>
                    </a:lnTo>
                    <a:lnTo>
                      <a:pt x="10963" y="3316"/>
                    </a:lnTo>
                    <a:lnTo>
                      <a:pt x="10584" y="3800"/>
                    </a:lnTo>
                    <a:lnTo>
                      <a:pt x="10206" y="4330"/>
                    </a:lnTo>
                    <a:lnTo>
                      <a:pt x="9827" y="4875"/>
                    </a:lnTo>
                    <a:lnTo>
                      <a:pt x="9449" y="5451"/>
                    </a:lnTo>
                    <a:lnTo>
                      <a:pt x="9055" y="6041"/>
                    </a:lnTo>
                    <a:lnTo>
                      <a:pt x="8676" y="6662"/>
                    </a:lnTo>
                    <a:lnTo>
                      <a:pt x="8298" y="7298"/>
                    </a:lnTo>
                    <a:lnTo>
                      <a:pt x="7904" y="7949"/>
                    </a:lnTo>
                    <a:lnTo>
                      <a:pt x="7526" y="8630"/>
                    </a:lnTo>
                    <a:lnTo>
                      <a:pt x="7147" y="9327"/>
                    </a:lnTo>
                    <a:lnTo>
                      <a:pt x="6784" y="10038"/>
                    </a:lnTo>
                    <a:lnTo>
                      <a:pt x="6405" y="10750"/>
                    </a:lnTo>
                    <a:lnTo>
                      <a:pt x="6042" y="11492"/>
                    </a:lnTo>
                    <a:lnTo>
                      <a:pt x="5678" y="12234"/>
                    </a:lnTo>
                    <a:lnTo>
                      <a:pt x="5315" y="13006"/>
                    </a:lnTo>
                    <a:lnTo>
                      <a:pt x="4967" y="13763"/>
                    </a:lnTo>
                    <a:lnTo>
                      <a:pt x="4619" y="14550"/>
                    </a:lnTo>
                    <a:lnTo>
                      <a:pt x="4286" y="15322"/>
                    </a:lnTo>
                    <a:lnTo>
                      <a:pt x="3952" y="16110"/>
                    </a:lnTo>
                    <a:lnTo>
                      <a:pt x="3635" y="16912"/>
                    </a:lnTo>
                    <a:lnTo>
                      <a:pt x="3332" y="17700"/>
                    </a:lnTo>
                    <a:lnTo>
                      <a:pt x="3029" y="18502"/>
                    </a:lnTo>
                    <a:lnTo>
                      <a:pt x="2741" y="19289"/>
                    </a:lnTo>
                    <a:lnTo>
                      <a:pt x="2454" y="20092"/>
                    </a:lnTo>
                    <a:lnTo>
                      <a:pt x="2181" y="20879"/>
                    </a:lnTo>
                    <a:lnTo>
                      <a:pt x="1939" y="21666"/>
                    </a:lnTo>
                    <a:lnTo>
                      <a:pt x="1681" y="22454"/>
                    </a:lnTo>
                    <a:lnTo>
                      <a:pt x="1454" y="23226"/>
                    </a:lnTo>
                    <a:lnTo>
                      <a:pt x="1242" y="23998"/>
                    </a:lnTo>
                    <a:lnTo>
                      <a:pt x="1045" y="24755"/>
                    </a:lnTo>
                    <a:lnTo>
                      <a:pt x="864" y="25512"/>
                    </a:lnTo>
                    <a:lnTo>
                      <a:pt x="697" y="26239"/>
                    </a:lnTo>
                    <a:lnTo>
                      <a:pt x="546" y="26966"/>
                    </a:lnTo>
                    <a:lnTo>
                      <a:pt x="410" y="27677"/>
                    </a:lnTo>
                    <a:lnTo>
                      <a:pt x="288" y="28374"/>
                    </a:lnTo>
                    <a:lnTo>
                      <a:pt x="198" y="29055"/>
                    </a:lnTo>
                    <a:lnTo>
                      <a:pt x="107" y="29706"/>
                    </a:lnTo>
                    <a:lnTo>
                      <a:pt x="46" y="30357"/>
                    </a:lnTo>
                    <a:lnTo>
                      <a:pt x="16" y="30978"/>
                    </a:lnTo>
                    <a:lnTo>
                      <a:pt x="1" y="31568"/>
                    </a:lnTo>
                    <a:lnTo>
                      <a:pt x="1" y="32144"/>
                    </a:lnTo>
                    <a:lnTo>
                      <a:pt x="31" y="32689"/>
                    </a:lnTo>
                    <a:lnTo>
                      <a:pt x="76" y="33219"/>
                    </a:lnTo>
                    <a:lnTo>
                      <a:pt x="152" y="33703"/>
                    </a:lnTo>
                    <a:lnTo>
                      <a:pt x="258" y="34173"/>
                    </a:lnTo>
                    <a:lnTo>
                      <a:pt x="379" y="34612"/>
                    </a:lnTo>
                    <a:lnTo>
                      <a:pt x="531" y="35020"/>
                    </a:lnTo>
                    <a:lnTo>
                      <a:pt x="606" y="35202"/>
                    </a:lnTo>
                    <a:lnTo>
                      <a:pt x="697" y="35384"/>
                    </a:lnTo>
                    <a:lnTo>
                      <a:pt x="803" y="35566"/>
                    </a:lnTo>
                    <a:lnTo>
                      <a:pt x="909" y="35732"/>
                    </a:lnTo>
                    <a:lnTo>
                      <a:pt x="1015" y="35883"/>
                    </a:lnTo>
                    <a:lnTo>
                      <a:pt x="1136" y="36035"/>
                    </a:lnTo>
                    <a:lnTo>
                      <a:pt x="1257" y="36171"/>
                    </a:lnTo>
                    <a:lnTo>
                      <a:pt x="1394" y="36292"/>
                    </a:lnTo>
                    <a:lnTo>
                      <a:pt x="1530" y="36413"/>
                    </a:lnTo>
                    <a:lnTo>
                      <a:pt x="1681" y="36519"/>
                    </a:lnTo>
                    <a:lnTo>
                      <a:pt x="1833" y="36625"/>
                    </a:lnTo>
                    <a:lnTo>
                      <a:pt x="1999" y="36716"/>
                    </a:lnTo>
                    <a:lnTo>
                      <a:pt x="2166" y="36792"/>
                    </a:lnTo>
                    <a:lnTo>
                      <a:pt x="2332" y="36868"/>
                    </a:lnTo>
                    <a:lnTo>
                      <a:pt x="2711" y="36989"/>
                    </a:lnTo>
                    <a:lnTo>
                      <a:pt x="3089" y="37095"/>
                    </a:lnTo>
                    <a:lnTo>
                      <a:pt x="3498" y="37170"/>
                    </a:lnTo>
                    <a:lnTo>
                      <a:pt x="3907" y="37246"/>
                    </a:lnTo>
                    <a:lnTo>
                      <a:pt x="4346" y="37307"/>
                    </a:lnTo>
                    <a:lnTo>
                      <a:pt x="4785" y="37352"/>
                    </a:lnTo>
                    <a:lnTo>
                      <a:pt x="5255" y="37382"/>
                    </a:lnTo>
                    <a:lnTo>
                      <a:pt x="5724" y="37398"/>
                    </a:lnTo>
                    <a:lnTo>
                      <a:pt x="6193" y="37398"/>
                    </a:lnTo>
                    <a:lnTo>
                      <a:pt x="6693" y="37382"/>
                    </a:lnTo>
                    <a:lnTo>
                      <a:pt x="7193" y="37367"/>
                    </a:lnTo>
                    <a:lnTo>
                      <a:pt x="7707" y="37322"/>
                    </a:lnTo>
                    <a:lnTo>
                      <a:pt x="8222" y="37276"/>
                    </a:lnTo>
                    <a:lnTo>
                      <a:pt x="8737" y="37201"/>
                    </a:lnTo>
                    <a:lnTo>
                      <a:pt x="9282" y="37125"/>
                    </a:lnTo>
                    <a:lnTo>
                      <a:pt x="9812" y="37034"/>
                    </a:lnTo>
                    <a:lnTo>
                      <a:pt x="10357" y="36943"/>
                    </a:lnTo>
                    <a:lnTo>
                      <a:pt x="10902" y="36837"/>
                    </a:lnTo>
                    <a:lnTo>
                      <a:pt x="11462" y="36701"/>
                    </a:lnTo>
                    <a:lnTo>
                      <a:pt x="12007" y="36580"/>
                    </a:lnTo>
                    <a:lnTo>
                      <a:pt x="12568" y="36429"/>
                    </a:lnTo>
                    <a:lnTo>
                      <a:pt x="13128" y="36277"/>
                    </a:lnTo>
                    <a:lnTo>
                      <a:pt x="13673" y="36111"/>
                    </a:lnTo>
                    <a:lnTo>
                      <a:pt x="14233" y="35944"/>
                    </a:lnTo>
                    <a:lnTo>
                      <a:pt x="14793" y="35762"/>
                    </a:lnTo>
                    <a:lnTo>
                      <a:pt x="15353" y="35566"/>
                    </a:lnTo>
                    <a:lnTo>
                      <a:pt x="15898" y="35369"/>
                    </a:lnTo>
                    <a:lnTo>
                      <a:pt x="16444" y="35157"/>
                    </a:lnTo>
                    <a:lnTo>
                      <a:pt x="16989" y="34930"/>
                    </a:lnTo>
                    <a:lnTo>
                      <a:pt x="17534" y="34718"/>
                    </a:lnTo>
                    <a:lnTo>
                      <a:pt x="18064" y="34475"/>
                    </a:lnTo>
                    <a:lnTo>
                      <a:pt x="18593" y="34233"/>
                    </a:lnTo>
                    <a:lnTo>
                      <a:pt x="19123" y="33991"/>
                    </a:lnTo>
                    <a:lnTo>
                      <a:pt x="19638" y="33734"/>
                    </a:lnTo>
                    <a:lnTo>
                      <a:pt x="20138" y="33476"/>
                    </a:lnTo>
                    <a:lnTo>
                      <a:pt x="20637" y="33204"/>
                    </a:lnTo>
                    <a:lnTo>
                      <a:pt x="21122" y="32931"/>
                    </a:lnTo>
                    <a:lnTo>
                      <a:pt x="21591" y="32643"/>
                    </a:lnTo>
                    <a:lnTo>
                      <a:pt x="22046" y="32371"/>
                    </a:lnTo>
                    <a:lnTo>
                      <a:pt x="22500" y="32068"/>
                    </a:lnTo>
                    <a:lnTo>
                      <a:pt x="22939" y="31780"/>
                    </a:lnTo>
                    <a:lnTo>
                      <a:pt x="23363" y="31478"/>
                    </a:lnTo>
                    <a:lnTo>
                      <a:pt x="23772" y="31175"/>
                    </a:lnTo>
                    <a:lnTo>
                      <a:pt x="24165" y="30872"/>
                    </a:lnTo>
                    <a:lnTo>
                      <a:pt x="24544" y="30554"/>
                    </a:lnTo>
                    <a:lnTo>
                      <a:pt x="24892" y="30236"/>
                    </a:lnTo>
                    <a:lnTo>
                      <a:pt x="25240" y="29918"/>
                    </a:lnTo>
                    <a:lnTo>
                      <a:pt x="25558" y="29600"/>
                    </a:lnTo>
                    <a:lnTo>
                      <a:pt x="25861" y="29267"/>
                    </a:lnTo>
                    <a:lnTo>
                      <a:pt x="26149" y="28949"/>
                    </a:lnTo>
                    <a:lnTo>
                      <a:pt x="26406" y="28616"/>
                    </a:lnTo>
                    <a:lnTo>
                      <a:pt x="26648" y="28283"/>
                    </a:lnTo>
                    <a:lnTo>
                      <a:pt x="26860" y="27950"/>
                    </a:lnTo>
                    <a:lnTo>
                      <a:pt x="27057" y="27617"/>
                    </a:lnTo>
                    <a:lnTo>
                      <a:pt x="27239" y="27284"/>
                    </a:lnTo>
                    <a:lnTo>
                      <a:pt x="27375" y="26951"/>
                    </a:lnTo>
                    <a:lnTo>
                      <a:pt x="27496" y="26617"/>
                    </a:lnTo>
                    <a:lnTo>
                      <a:pt x="27602" y="26284"/>
                    </a:lnTo>
                    <a:lnTo>
                      <a:pt x="27663" y="25951"/>
                    </a:lnTo>
                    <a:lnTo>
                      <a:pt x="27708" y="25603"/>
                    </a:lnTo>
                    <a:lnTo>
                      <a:pt x="27708" y="25270"/>
                    </a:lnTo>
                    <a:lnTo>
                      <a:pt x="27693" y="24937"/>
                    </a:lnTo>
                    <a:lnTo>
                      <a:pt x="27648" y="24604"/>
                    </a:lnTo>
                    <a:lnTo>
                      <a:pt x="27572" y="24286"/>
                    </a:lnTo>
                    <a:lnTo>
                      <a:pt x="27269" y="23135"/>
                    </a:lnTo>
                    <a:lnTo>
                      <a:pt x="26921" y="21833"/>
                    </a:lnTo>
                    <a:lnTo>
                      <a:pt x="26436" y="20137"/>
                    </a:lnTo>
                    <a:lnTo>
                      <a:pt x="25846" y="18154"/>
                    </a:lnTo>
                    <a:lnTo>
                      <a:pt x="25513" y="17079"/>
                    </a:lnTo>
                    <a:lnTo>
                      <a:pt x="25149" y="15958"/>
                    </a:lnTo>
                    <a:lnTo>
                      <a:pt x="24756" y="14793"/>
                    </a:lnTo>
                    <a:lnTo>
                      <a:pt x="24347" y="13612"/>
                    </a:lnTo>
                    <a:lnTo>
                      <a:pt x="23908" y="12431"/>
                    </a:lnTo>
                    <a:lnTo>
                      <a:pt x="23454" y="11235"/>
                    </a:lnTo>
                    <a:lnTo>
                      <a:pt x="22984" y="10054"/>
                    </a:lnTo>
                    <a:lnTo>
                      <a:pt x="22500" y="8873"/>
                    </a:lnTo>
                    <a:lnTo>
                      <a:pt x="21985" y="7737"/>
                    </a:lnTo>
                    <a:lnTo>
                      <a:pt x="21470" y="6632"/>
                    </a:lnTo>
                    <a:lnTo>
                      <a:pt x="21198" y="6102"/>
                    </a:lnTo>
                    <a:lnTo>
                      <a:pt x="20925" y="5587"/>
                    </a:lnTo>
                    <a:lnTo>
                      <a:pt x="20653" y="5087"/>
                    </a:lnTo>
                    <a:lnTo>
                      <a:pt x="20380" y="4588"/>
                    </a:lnTo>
                    <a:lnTo>
                      <a:pt x="20108" y="4118"/>
                    </a:lnTo>
                    <a:lnTo>
                      <a:pt x="19820" y="3664"/>
                    </a:lnTo>
                    <a:lnTo>
                      <a:pt x="19532" y="3240"/>
                    </a:lnTo>
                    <a:lnTo>
                      <a:pt x="19245" y="2831"/>
                    </a:lnTo>
                    <a:lnTo>
                      <a:pt x="18957" y="2438"/>
                    </a:lnTo>
                    <a:lnTo>
                      <a:pt x="18669" y="2074"/>
                    </a:lnTo>
                    <a:lnTo>
                      <a:pt x="18366" y="1741"/>
                    </a:lnTo>
                    <a:lnTo>
                      <a:pt x="18079" y="1423"/>
                    </a:lnTo>
                    <a:lnTo>
                      <a:pt x="17776" y="1136"/>
                    </a:lnTo>
                    <a:lnTo>
                      <a:pt x="17473" y="878"/>
                    </a:lnTo>
                    <a:lnTo>
                      <a:pt x="17170" y="651"/>
                    </a:lnTo>
                    <a:lnTo>
                      <a:pt x="16867" y="454"/>
                    </a:lnTo>
                    <a:lnTo>
                      <a:pt x="16565" y="288"/>
                    </a:lnTo>
                    <a:lnTo>
                      <a:pt x="16262" y="167"/>
                    </a:lnTo>
                    <a:lnTo>
                      <a:pt x="15959" y="76"/>
                    </a:lnTo>
                    <a:lnTo>
                      <a:pt x="15808" y="46"/>
                    </a:lnTo>
                    <a:lnTo>
                      <a:pt x="15656" y="15"/>
                    </a:lnTo>
                    <a:lnTo>
                      <a:pt x="15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0"/>
              <p:cNvSpPr/>
              <p:nvPr/>
            </p:nvSpPr>
            <p:spPr>
              <a:xfrm>
                <a:off x="840479" y="4696517"/>
                <a:ext cx="652744" cy="249389"/>
              </a:xfrm>
              <a:custGeom>
                <a:avLst/>
                <a:gdLst/>
                <a:ahLst/>
                <a:cxnLst/>
                <a:rect l="l" t="t" r="r" b="b"/>
                <a:pathLst>
                  <a:path w="52630" h="20108" extrusionOk="0">
                    <a:moveTo>
                      <a:pt x="1636" y="1"/>
                    </a:moveTo>
                    <a:lnTo>
                      <a:pt x="1530" y="16"/>
                    </a:lnTo>
                    <a:lnTo>
                      <a:pt x="1439" y="46"/>
                    </a:lnTo>
                    <a:lnTo>
                      <a:pt x="1333" y="91"/>
                    </a:lnTo>
                    <a:lnTo>
                      <a:pt x="1242" y="137"/>
                    </a:lnTo>
                    <a:lnTo>
                      <a:pt x="1151" y="197"/>
                    </a:lnTo>
                    <a:lnTo>
                      <a:pt x="985" y="334"/>
                    </a:lnTo>
                    <a:lnTo>
                      <a:pt x="833" y="515"/>
                    </a:lnTo>
                    <a:lnTo>
                      <a:pt x="682" y="727"/>
                    </a:lnTo>
                    <a:lnTo>
                      <a:pt x="561" y="954"/>
                    </a:lnTo>
                    <a:lnTo>
                      <a:pt x="440" y="1227"/>
                    </a:lnTo>
                    <a:lnTo>
                      <a:pt x="334" y="1499"/>
                    </a:lnTo>
                    <a:lnTo>
                      <a:pt x="243" y="1802"/>
                    </a:lnTo>
                    <a:lnTo>
                      <a:pt x="167" y="2135"/>
                    </a:lnTo>
                    <a:lnTo>
                      <a:pt x="107" y="2468"/>
                    </a:lnTo>
                    <a:lnTo>
                      <a:pt x="61" y="2817"/>
                    </a:lnTo>
                    <a:lnTo>
                      <a:pt x="16" y="3165"/>
                    </a:lnTo>
                    <a:lnTo>
                      <a:pt x="1" y="3528"/>
                    </a:lnTo>
                    <a:lnTo>
                      <a:pt x="1" y="3892"/>
                    </a:lnTo>
                    <a:lnTo>
                      <a:pt x="16" y="4255"/>
                    </a:lnTo>
                    <a:lnTo>
                      <a:pt x="46" y="4603"/>
                    </a:lnTo>
                    <a:lnTo>
                      <a:pt x="92" y="4967"/>
                    </a:lnTo>
                    <a:lnTo>
                      <a:pt x="152" y="5315"/>
                    </a:lnTo>
                    <a:lnTo>
                      <a:pt x="228" y="5648"/>
                    </a:lnTo>
                    <a:lnTo>
                      <a:pt x="319" y="5966"/>
                    </a:lnTo>
                    <a:lnTo>
                      <a:pt x="425" y="6269"/>
                    </a:lnTo>
                    <a:lnTo>
                      <a:pt x="561" y="6556"/>
                    </a:lnTo>
                    <a:lnTo>
                      <a:pt x="697" y="6829"/>
                    </a:lnTo>
                    <a:lnTo>
                      <a:pt x="864" y="7056"/>
                    </a:lnTo>
                    <a:lnTo>
                      <a:pt x="1045" y="7268"/>
                    </a:lnTo>
                    <a:lnTo>
                      <a:pt x="1151" y="7359"/>
                    </a:lnTo>
                    <a:lnTo>
                      <a:pt x="1242" y="7450"/>
                    </a:lnTo>
                    <a:lnTo>
                      <a:pt x="1348" y="7525"/>
                    </a:lnTo>
                    <a:lnTo>
                      <a:pt x="1469" y="7601"/>
                    </a:lnTo>
                    <a:lnTo>
                      <a:pt x="1575" y="7662"/>
                    </a:lnTo>
                    <a:lnTo>
                      <a:pt x="1696" y="7707"/>
                    </a:lnTo>
                    <a:lnTo>
                      <a:pt x="1833" y="7753"/>
                    </a:lnTo>
                    <a:lnTo>
                      <a:pt x="1954" y="7783"/>
                    </a:lnTo>
                    <a:lnTo>
                      <a:pt x="5012" y="8373"/>
                    </a:lnTo>
                    <a:lnTo>
                      <a:pt x="8056" y="8994"/>
                    </a:lnTo>
                    <a:lnTo>
                      <a:pt x="11099" y="9630"/>
                    </a:lnTo>
                    <a:lnTo>
                      <a:pt x="14127" y="10296"/>
                    </a:lnTo>
                    <a:lnTo>
                      <a:pt x="17155" y="10978"/>
                    </a:lnTo>
                    <a:lnTo>
                      <a:pt x="20183" y="11689"/>
                    </a:lnTo>
                    <a:lnTo>
                      <a:pt x="23196" y="12416"/>
                    </a:lnTo>
                    <a:lnTo>
                      <a:pt x="26209" y="13173"/>
                    </a:lnTo>
                    <a:lnTo>
                      <a:pt x="29207" y="13945"/>
                    </a:lnTo>
                    <a:lnTo>
                      <a:pt x="32220" y="14748"/>
                    </a:lnTo>
                    <a:lnTo>
                      <a:pt x="35203" y="15565"/>
                    </a:lnTo>
                    <a:lnTo>
                      <a:pt x="38201" y="16413"/>
                    </a:lnTo>
                    <a:lnTo>
                      <a:pt x="41183" y="17291"/>
                    </a:lnTo>
                    <a:lnTo>
                      <a:pt x="44151" y="18169"/>
                    </a:lnTo>
                    <a:lnTo>
                      <a:pt x="47119" y="19093"/>
                    </a:lnTo>
                    <a:lnTo>
                      <a:pt x="50086" y="20032"/>
                    </a:lnTo>
                    <a:lnTo>
                      <a:pt x="50222" y="20062"/>
                    </a:lnTo>
                    <a:lnTo>
                      <a:pt x="50343" y="20092"/>
                    </a:lnTo>
                    <a:lnTo>
                      <a:pt x="50480" y="20107"/>
                    </a:lnTo>
                    <a:lnTo>
                      <a:pt x="50601" y="20107"/>
                    </a:lnTo>
                    <a:lnTo>
                      <a:pt x="50722" y="20092"/>
                    </a:lnTo>
                    <a:lnTo>
                      <a:pt x="50843" y="20077"/>
                    </a:lnTo>
                    <a:lnTo>
                      <a:pt x="50949" y="20047"/>
                    </a:lnTo>
                    <a:lnTo>
                      <a:pt x="51070" y="20001"/>
                    </a:lnTo>
                    <a:lnTo>
                      <a:pt x="51176" y="19956"/>
                    </a:lnTo>
                    <a:lnTo>
                      <a:pt x="51267" y="19895"/>
                    </a:lnTo>
                    <a:lnTo>
                      <a:pt x="51373" y="19820"/>
                    </a:lnTo>
                    <a:lnTo>
                      <a:pt x="51464" y="19744"/>
                    </a:lnTo>
                    <a:lnTo>
                      <a:pt x="51646" y="19562"/>
                    </a:lnTo>
                    <a:lnTo>
                      <a:pt x="51812" y="19350"/>
                    </a:lnTo>
                    <a:lnTo>
                      <a:pt x="51964" y="19123"/>
                    </a:lnTo>
                    <a:lnTo>
                      <a:pt x="52100" y="18851"/>
                    </a:lnTo>
                    <a:lnTo>
                      <a:pt x="52221" y="18578"/>
                    </a:lnTo>
                    <a:lnTo>
                      <a:pt x="52327" y="18260"/>
                    </a:lnTo>
                    <a:lnTo>
                      <a:pt x="52418" y="17942"/>
                    </a:lnTo>
                    <a:lnTo>
                      <a:pt x="52478" y="17609"/>
                    </a:lnTo>
                    <a:lnTo>
                      <a:pt x="52539" y="17276"/>
                    </a:lnTo>
                    <a:lnTo>
                      <a:pt x="52584" y="16913"/>
                    </a:lnTo>
                    <a:lnTo>
                      <a:pt x="52615" y="16564"/>
                    </a:lnTo>
                    <a:lnTo>
                      <a:pt x="52630" y="16201"/>
                    </a:lnTo>
                    <a:lnTo>
                      <a:pt x="52630" y="15838"/>
                    </a:lnTo>
                    <a:lnTo>
                      <a:pt x="52615" y="15489"/>
                    </a:lnTo>
                    <a:lnTo>
                      <a:pt x="52569" y="15141"/>
                    </a:lnTo>
                    <a:lnTo>
                      <a:pt x="52524" y="14808"/>
                    </a:lnTo>
                    <a:lnTo>
                      <a:pt x="52448" y="14475"/>
                    </a:lnTo>
                    <a:lnTo>
                      <a:pt x="52372" y="14157"/>
                    </a:lnTo>
                    <a:lnTo>
                      <a:pt x="52266" y="13869"/>
                    </a:lnTo>
                    <a:lnTo>
                      <a:pt x="52160" y="13597"/>
                    </a:lnTo>
                    <a:lnTo>
                      <a:pt x="52024" y="13339"/>
                    </a:lnTo>
                    <a:lnTo>
                      <a:pt x="51873" y="13112"/>
                    </a:lnTo>
                    <a:lnTo>
                      <a:pt x="51706" y="12916"/>
                    </a:lnTo>
                    <a:lnTo>
                      <a:pt x="51524" y="12764"/>
                    </a:lnTo>
                    <a:lnTo>
                      <a:pt x="51434" y="12688"/>
                    </a:lnTo>
                    <a:lnTo>
                      <a:pt x="51328" y="12628"/>
                    </a:lnTo>
                    <a:lnTo>
                      <a:pt x="51222" y="12582"/>
                    </a:lnTo>
                    <a:lnTo>
                      <a:pt x="51116" y="12537"/>
                    </a:lnTo>
                    <a:lnTo>
                      <a:pt x="48088" y="11583"/>
                    </a:lnTo>
                    <a:lnTo>
                      <a:pt x="45059" y="10644"/>
                    </a:lnTo>
                    <a:lnTo>
                      <a:pt x="42016" y="9736"/>
                    </a:lnTo>
                    <a:lnTo>
                      <a:pt x="38973" y="8843"/>
                    </a:lnTo>
                    <a:lnTo>
                      <a:pt x="35914" y="7980"/>
                    </a:lnTo>
                    <a:lnTo>
                      <a:pt x="32856" y="7147"/>
                    </a:lnTo>
                    <a:lnTo>
                      <a:pt x="29798" y="6329"/>
                    </a:lnTo>
                    <a:lnTo>
                      <a:pt x="26724" y="5527"/>
                    </a:lnTo>
                    <a:lnTo>
                      <a:pt x="23650" y="4755"/>
                    </a:lnTo>
                    <a:lnTo>
                      <a:pt x="20562" y="4013"/>
                    </a:lnTo>
                    <a:lnTo>
                      <a:pt x="17473" y="3286"/>
                    </a:lnTo>
                    <a:lnTo>
                      <a:pt x="14384" y="2590"/>
                    </a:lnTo>
                    <a:lnTo>
                      <a:pt x="11281" y="1908"/>
                    </a:lnTo>
                    <a:lnTo>
                      <a:pt x="8177" y="1257"/>
                    </a:lnTo>
                    <a:lnTo>
                      <a:pt x="5073" y="621"/>
                    </a:lnTo>
                    <a:lnTo>
                      <a:pt x="1954" y="16"/>
                    </a:lnTo>
                    <a:lnTo>
                      <a:pt x="1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20"/>
            <p:cNvGrpSpPr/>
            <p:nvPr/>
          </p:nvGrpSpPr>
          <p:grpSpPr>
            <a:xfrm>
              <a:off x="646689" y="4587599"/>
              <a:ext cx="446750" cy="481676"/>
              <a:chOff x="646689" y="4587599"/>
              <a:chExt cx="446750" cy="481676"/>
            </a:xfrm>
          </p:grpSpPr>
          <p:sp>
            <p:nvSpPr>
              <p:cNvPr id="316" name="Google Shape;316;p20"/>
              <p:cNvSpPr/>
              <p:nvPr/>
            </p:nvSpPr>
            <p:spPr>
              <a:xfrm>
                <a:off x="981693" y="4587599"/>
                <a:ext cx="111747" cy="180283"/>
              </a:xfrm>
              <a:custGeom>
                <a:avLst/>
                <a:gdLst/>
                <a:ahLst/>
                <a:cxnLst/>
                <a:rect l="l" t="t" r="r" b="b"/>
                <a:pathLst>
                  <a:path w="9010" h="14536" extrusionOk="0">
                    <a:moveTo>
                      <a:pt x="4512" y="1"/>
                    </a:moveTo>
                    <a:lnTo>
                      <a:pt x="4391" y="16"/>
                    </a:lnTo>
                    <a:lnTo>
                      <a:pt x="4285" y="46"/>
                    </a:lnTo>
                    <a:lnTo>
                      <a:pt x="4164" y="92"/>
                    </a:lnTo>
                    <a:lnTo>
                      <a:pt x="4058" y="152"/>
                    </a:lnTo>
                    <a:lnTo>
                      <a:pt x="3937" y="243"/>
                    </a:lnTo>
                    <a:lnTo>
                      <a:pt x="3831" y="349"/>
                    </a:lnTo>
                    <a:lnTo>
                      <a:pt x="3725" y="470"/>
                    </a:lnTo>
                    <a:lnTo>
                      <a:pt x="3271" y="1015"/>
                    </a:lnTo>
                    <a:lnTo>
                      <a:pt x="2817" y="1636"/>
                    </a:lnTo>
                    <a:lnTo>
                      <a:pt x="2605" y="1954"/>
                    </a:lnTo>
                    <a:lnTo>
                      <a:pt x="2378" y="2302"/>
                    </a:lnTo>
                    <a:lnTo>
                      <a:pt x="2166" y="2651"/>
                    </a:lnTo>
                    <a:lnTo>
                      <a:pt x="1954" y="3014"/>
                    </a:lnTo>
                    <a:lnTo>
                      <a:pt x="1742" y="3377"/>
                    </a:lnTo>
                    <a:lnTo>
                      <a:pt x="1545" y="3771"/>
                    </a:lnTo>
                    <a:lnTo>
                      <a:pt x="1348" y="4165"/>
                    </a:lnTo>
                    <a:lnTo>
                      <a:pt x="1166" y="4558"/>
                    </a:lnTo>
                    <a:lnTo>
                      <a:pt x="1000" y="4967"/>
                    </a:lnTo>
                    <a:lnTo>
                      <a:pt x="833" y="5391"/>
                    </a:lnTo>
                    <a:lnTo>
                      <a:pt x="682" y="5815"/>
                    </a:lnTo>
                    <a:lnTo>
                      <a:pt x="530" y="6239"/>
                    </a:lnTo>
                    <a:lnTo>
                      <a:pt x="409" y="6663"/>
                    </a:lnTo>
                    <a:lnTo>
                      <a:pt x="303" y="7102"/>
                    </a:lnTo>
                    <a:lnTo>
                      <a:pt x="197" y="7541"/>
                    </a:lnTo>
                    <a:lnTo>
                      <a:pt x="122" y="7995"/>
                    </a:lnTo>
                    <a:lnTo>
                      <a:pt x="61" y="8434"/>
                    </a:lnTo>
                    <a:lnTo>
                      <a:pt x="16" y="8889"/>
                    </a:lnTo>
                    <a:lnTo>
                      <a:pt x="1" y="9343"/>
                    </a:lnTo>
                    <a:lnTo>
                      <a:pt x="1" y="9782"/>
                    </a:lnTo>
                    <a:lnTo>
                      <a:pt x="16" y="10236"/>
                    </a:lnTo>
                    <a:lnTo>
                      <a:pt x="61" y="10675"/>
                    </a:lnTo>
                    <a:lnTo>
                      <a:pt x="122" y="11129"/>
                    </a:lnTo>
                    <a:lnTo>
                      <a:pt x="212" y="11568"/>
                    </a:lnTo>
                    <a:lnTo>
                      <a:pt x="334" y="12008"/>
                    </a:lnTo>
                    <a:lnTo>
                      <a:pt x="470" y="12447"/>
                    </a:lnTo>
                    <a:lnTo>
                      <a:pt x="652" y="12886"/>
                    </a:lnTo>
                    <a:lnTo>
                      <a:pt x="848" y="13310"/>
                    </a:lnTo>
                    <a:lnTo>
                      <a:pt x="954" y="13506"/>
                    </a:lnTo>
                    <a:lnTo>
                      <a:pt x="1075" y="13688"/>
                    </a:lnTo>
                    <a:lnTo>
                      <a:pt x="1197" y="13855"/>
                    </a:lnTo>
                    <a:lnTo>
                      <a:pt x="1318" y="13991"/>
                    </a:lnTo>
                    <a:lnTo>
                      <a:pt x="1439" y="14127"/>
                    </a:lnTo>
                    <a:lnTo>
                      <a:pt x="1575" y="14233"/>
                    </a:lnTo>
                    <a:lnTo>
                      <a:pt x="1711" y="14324"/>
                    </a:lnTo>
                    <a:lnTo>
                      <a:pt x="1863" y="14400"/>
                    </a:lnTo>
                    <a:lnTo>
                      <a:pt x="1999" y="14445"/>
                    </a:lnTo>
                    <a:lnTo>
                      <a:pt x="2150" y="14491"/>
                    </a:lnTo>
                    <a:lnTo>
                      <a:pt x="2302" y="14521"/>
                    </a:lnTo>
                    <a:lnTo>
                      <a:pt x="2453" y="14536"/>
                    </a:lnTo>
                    <a:lnTo>
                      <a:pt x="2605" y="14536"/>
                    </a:lnTo>
                    <a:lnTo>
                      <a:pt x="2771" y="14521"/>
                    </a:lnTo>
                    <a:lnTo>
                      <a:pt x="2923" y="14491"/>
                    </a:lnTo>
                    <a:lnTo>
                      <a:pt x="3089" y="14445"/>
                    </a:lnTo>
                    <a:lnTo>
                      <a:pt x="3256" y="14400"/>
                    </a:lnTo>
                    <a:lnTo>
                      <a:pt x="3422" y="14324"/>
                    </a:lnTo>
                    <a:lnTo>
                      <a:pt x="3755" y="14173"/>
                    </a:lnTo>
                    <a:lnTo>
                      <a:pt x="4104" y="13976"/>
                    </a:lnTo>
                    <a:lnTo>
                      <a:pt x="4437" y="13734"/>
                    </a:lnTo>
                    <a:lnTo>
                      <a:pt x="4785" y="13476"/>
                    </a:lnTo>
                    <a:lnTo>
                      <a:pt x="5118" y="13188"/>
                    </a:lnTo>
                    <a:lnTo>
                      <a:pt x="5466" y="12871"/>
                    </a:lnTo>
                    <a:lnTo>
                      <a:pt x="5799" y="12553"/>
                    </a:lnTo>
                    <a:lnTo>
                      <a:pt x="6117" y="12204"/>
                    </a:lnTo>
                    <a:lnTo>
                      <a:pt x="6435" y="11856"/>
                    </a:lnTo>
                    <a:lnTo>
                      <a:pt x="6738" y="11493"/>
                    </a:lnTo>
                    <a:lnTo>
                      <a:pt x="7041" y="11144"/>
                    </a:lnTo>
                    <a:lnTo>
                      <a:pt x="7586" y="10448"/>
                    </a:lnTo>
                    <a:lnTo>
                      <a:pt x="8055" y="9797"/>
                    </a:lnTo>
                    <a:lnTo>
                      <a:pt x="8464" y="9237"/>
                    </a:lnTo>
                    <a:lnTo>
                      <a:pt x="8752" y="8798"/>
                    </a:lnTo>
                    <a:lnTo>
                      <a:pt x="9009" y="8404"/>
                    </a:lnTo>
                    <a:lnTo>
                      <a:pt x="8888" y="7950"/>
                    </a:lnTo>
                    <a:lnTo>
                      <a:pt x="8722" y="7435"/>
                    </a:lnTo>
                    <a:lnTo>
                      <a:pt x="8525" y="6769"/>
                    </a:lnTo>
                    <a:lnTo>
                      <a:pt x="8267" y="5997"/>
                    </a:lnTo>
                    <a:lnTo>
                      <a:pt x="7965" y="5149"/>
                    </a:lnTo>
                    <a:lnTo>
                      <a:pt x="7616" y="4271"/>
                    </a:lnTo>
                    <a:lnTo>
                      <a:pt x="7253" y="3392"/>
                    </a:lnTo>
                    <a:lnTo>
                      <a:pt x="7056" y="2953"/>
                    </a:lnTo>
                    <a:lnTo>
                      <a:pt x="6844" y="2529"/>
                    </a:lnTo>
                    <a:lnTo>
                      <a:pt x="6647" y="2136"/>
                    </a:lnTo>
                    <a:lnTo>
                      <a:pt x="6435" y="1757"/>
                    </a:lnTo>
                    <a:lnTo>
                      <a:pt x="6208" y="1394"/>
                    </a:lnTo>
                    <a:lnTo>
                      <a:pt x="5996" y="1076"/>
                    </a:lnTo>
                    <a:lnTo>
                      <a:pt x="5769" y="788"/>
                    </a:lnTo>
                    <a:lnTo>
                      <a:pt x="5542" y="531"/>
                    </a:lnTo>
                    <a:lnTo>
                      <a:pt x="5315" y="319"/>
                    </a:lnTo>
                    <a:lnTo>
                      <a:pt x="5194" y="243"/>
                    </a:lnTo>
                    <a:lnTo>
                      <a:pt x="5088" y="168"/>
                    </a:lnTo>
                    <a:lnTo>
                      <a:pt x="4967" y="107"/>
                    </a:lnTo>
                    <a:lnTo>
                      <a:pt x="4846" y="62"/>
                    </a:lnTo>
                    <a:lnTo>
                      <a:pt x="4740" y="16"/>
                    </a:lnTo>
                    <a:lnTo>
                      <a:pt x="46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0"/>
              <p:cNvSpPr/>
              <p:nvPr/>
            </p:nvSpPr>
            <p:spPr>
              <a:xfrm>
                <a:off x="646689" y="4720553"/>
                <a:ext cx="80381" cy="121879"/>
              </a:xfrm>
              <a:custGeom>
                <a:avLst/>
                <a:gdLst/>
                <a:ahLst/>
                <a:cxnLst/>
                <a:rect l="l" t="t" r="r" b="b"/>
                <a:pathLst>
                  <a:path w="6481" h="9827" extrusionOk="0">
                    <a:moveTo>
                      <a:pt x="1727" y="1"/>
                    </a:moveTo>
                    <a:lnTo>
                      <a:pt x="1560" y="31"/>
                    </a:lnTo>
                    <a:lnTo>
                      <a:pt x="1409" y="76"/>
                    </a:lnTo>
                    <a:lnTo>
                      <a:pt x="1257" y="137"/>
                    </a:lnTo>
                    <a:lnTo>
                      <a:pt x="1106" y="197"/>
                    </a:lnTo>
                    <a:lnTo>
                      <a:pt x="954" y="288"/>
                    </a:lnTo>
                    <a:lnTo>
                      <a:pt x="833" y="379"/>
                    </a:lnTo>
                    <a:lnTo>
                      <a:pt x="712" y="485"/>
                    </a:lnTo>
                    <a:lnTo>
                      <a:pt x="606" y="591"/>
                    </a:lnTo>
                    <a:lnTo>
                      <a:pt x="500" y="727"/>
                    </a:lnTo>
                    <a:lnTo>
                      <a:pt x="409" y="848"/>
                    </a:lnTo>
                    <a:lnTo>
                      <a:pt x="334" y="1000"/>
                    </a:lnTo>
                    <a:lnTo>
                      <a:pt x="258" y="1151"/>
                    </a:lnTo>
                    <a:lnTo>
                      <a:pt x="197" y="1303"/>
                    </a:lnTo>
                    <a:lnTo>
                      <a:pt x="152" y="1469"/>
                    </a:lnTo>
                    <a:lnTo>
                      <a:pt x="107" y="1651"/>
                    </a:lnTo>
                    <a:lnTo>
                      <a:pt x="61" y="1833"/>
                    </a:lnTo>
                    <a:lnTo>
                      <a:pt x="46" y="2014"/>
                    </a:lnTo>
                    <a:lnTo>
                      <a:pt x="16" y="2408"/>
                    </a:lnTo>
                    <a:lnTo>
                      <a:pt x="1" y="2817"/>
                    </a:lnTo>
                    <a:lnTo>
                      <a:pt x="31" y="3241"/>
                    </a:lnTo>
                    <a:lnTo>
                      <a:pt x="91" y="3680"/>
                    </a:lnTo>
                    <a:lnTo>
                      <a:pt x="182" y="4134"/>
                    </a:lnTo>
                    <a:lnTo>
                      <a:pt x="288" y="4588"/>
                    </a:lnTo>
                    <a:lnTo>
                      <a:pt x="424" y="5042"/>
                    </a:lnTo>
                    <a:lnTo>
                      <a:pt x="576" y="5497"/>
                    </a:lnTo>
                    <a:lnTo>
                      <a:pt x="758" y="5951"/>
                    </a:lnTo>
                    <a:lnTo>
                      <a:pt x="954" y="6390"/>
                    </a:lnTo>
                    <a:lnTo>
                      <a:pt x="1166" y="6829"/>
                    </a:lnTo>
                    <a:lnTo>
                      <a:pt x="1393" y="7238"/>
                    </a:lnTo>
                    <a:lnTo>
                      <a:pt x="1636" y="7647"/>
                    </a:lnTo>
                    <a:lnTo>
                      <a:pt x="1893" y="8010"/>
                    </a:lnTo>
                    <a:lnTo>
                      <a:pt x="2166" y="8373"/>
                    </a:lnTo>
                    <a:lnTo>
                      <a:pt x="2453" y="8691"/>
                    </a:lnTo>
                    <a:lnTo>
                      <a:pt x="2741" y="8979"/>
                    </a:lnTo>
                    <a:lnTo>
                      <a:pt x="3044" y="9221"/>
                    </a:lnTo>
                    <a:lnTo>
                      <a:pt x="3195" y="9342"/>
                    </a:lnTo>
                    <a:lnTo>
                      <a:pt x="3347" y="9433"/>
                    </a:lnTo>
                    <a:lnTo>
                      <a:pt x="3513" y="9524"/>
                    </a:lnTo>
                    <a:lnTo>
                      <a:pt x="3665" y="9615"/>
                    </a:lnTo>
                    <a:lnTo>
                      <a:pt x="3816" y="9675"/>
                    </a:lnTo>
                    <a:lnTo>
                      <a:pt x="3983" y="9736"/>
                    </a:lnTo>
                    <a:lnTo>
                      <a:pt x="4134" y="9781"/>
                    </a:lnTo>
                    <a:lnTo>
                      <a:pt x="4300" y="9812"/>
                    </a:lnTo>
                    <a:lnTo>
                      <a:pt x="4452" y="9827"/>
                    </a:lnTo>
                    <a:lnTo>
                      <a:pt x="4618" y="9827"/>
                    </a:lnTo>
                    <a:lnTo>
                      <a:pt x="4770" y="9812"/>
                    </a:lnTo>
                    <a:lnTo>
                      <a:pt x="4936" y="9781"/>
                    </a:lnTo>
                    <a:lnTo>
                      <a:pt x="5088" y="9736"/>
                    </a:lnTo>
                    <a:lnTo>
                      <a:pt x="5239" y="9691"/>
                    </a:lnTo>
                    <a:lnTo>
                      <a:pt x="5391" y="9615"/>
                    </a:lnTo>
                    <a:lnTo>
                      <a:pt x="5527" y="9539"/>
                    </a:lnTo>
                    <a:lnTo>
                      <a:pt x="5663" y="9433"/>
                    </a:lnTo>
                    <a:lnTo>
                      <a:pt x="5784" y="9327"/>
                    </a:lnTo>
                    <a:lnTo>
                      <a:pt x="5890" y="9221"/>
                    </a:lnTo>
                    <a:lnTo>
                      <a:pt x="5996" y="9100"/>
                    </a:lnTo>
                    <a:lnTo>
                      <a:pt x="6072" y="8964"/>
                    </a:lnTo>
                    <a:lnTo>
                      <a:pt x="6163" y="8828"/>
                    </a:lnTo>
                    <a:lnTo>
                      <a:pt x="6238" y="8676"/>
                    </a:lnTo>
                    <a:lnTo>
                      <a:pt x="6299" y="8510"/>
                    </a:lnTo>
                    <a:lnTo>
                      <a:pt x="6344" y="8343"/>
                    </a:lnTo>
                    <a:lnTo>
                      <a:pt x="6390" y="8177"/>
                    </a:lnTo>
                    <a:lnTo>
                      <a:pt x="6420" y="7995"/>
                    </a:lnTo>
                    <a:lnTo>
                      <a:pt x="6450" y="7798"/>
                    </a:lnTo>
                    <a:lnTo>
                      <a:pt x="6481" y="7419"/>
                    </a:lnTo>
                    <a:lnTo>
                      <a:pt x="6481" y="6996"/>
                    </a:lnTo>
                    <a:lnTo>
                      <a:pt x="6450" y="6572"/>
                    </a:lnTo>
                    <a:lnTo>
                      <a:pt x="6405" y="6133"/>
                    </a:lnTo>
                    <a:lnTo>
                      <a:pt x="6314" y="5693"/>
                    </a:lnTo>
                    <a:lnTo>
                      <a:pt x="6208" y="5239"/>
                    </a:lnTo>
                    <a:lnTo>
                      <a:pt x="6072" y="4770"/>
                    </a:lnTo>
                    <a:lnTo>
                      <a:pt x="5921" y="4316"/>
                    </a:lnTo>
                    <a:lnTo>
                      <a:pt x="5739" y="3861"/>
                    </a:lnTo>
                    <a:lnTo>
                      <a:pt x="5542" y="3422"/>
                    </a:lnTo>
                    <a:lnTo>
                      <a:pt x="5330" y="2998"/>
                    </a:lnTo>
                    <a:lnTo>
                      <a:pt x="5103" y="2574"/>
                    </a:lnTo>
                    <a:lnTo>
                      <a:pt x="4861" y="2181"/>
                    </a:lnTo>
                    <a:lnTo>
                      <a:pt x="4588" y="1802"/>
                    </a:lnTo>
                    <a:lnTo>
                      <a:pt x="4331" y="1454"/>
                    </a:lnTo>
                    <a:lnTo>
                      <a:pt x="4043" y="1136"/>
                    </a:lnTo>
                    <a:lnTo>
                      <a:pt x="3755" y="848"/>
                    </a:lnTo>
                    <a:lnTo>
                      <a:pt x="3453" y="591"/>
                    </a:lnTo>
                    <a:lnTo>
                      <a:pt x="3301" y="485"/>
                    </a:lnTo>
                    <a:lnTo>
                      <a:pt x="3150" y="379"/>
                    </a:lnTo>
                    <a:lnTo>
                      <a:pt x="2983" y="288"/>
                    </a:lnTo>
                    <a:lnTo>
                      <a:pt x="2832" y="213"/>
                    </a:lnTo>
                    <a:lnTo>
                      <a:pt x="2680" y="137"/>
                    </a:lnTo>
                    <a:lnTo>
                      <a:pt x="2514" y="91"/>
                    </a:lnTo>
                    <a:lnTo>
                      <a:pt x="2362" y="46"/>
                    </a:lnTo>
                    <a:lnTo>
                      <a:pt x="2196" y="16"/>
                    </a:lnTo>
                    <a:lnTo>
                      <a:pt x="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0"/>
              <p:cNvSpPr/>
              <p:nvPr/>
            </p:nvSpPr>
            <p:spPr>
              <a:xfrm>
                <a:off x="740204" y="4904954"/>
                <a:ext cx="239430" cy="164321"/>
              </a:xfrm>
              <a:custGeom>
                <a:avLst/>
                <a:gdLst/>
                <a:ahLst/>
                <a:cxnLst/>
                <a:rect l="l" t="t" r="r" b="b"/>
                <a:pathLst>
                  <a:path w="19305" h="13249" extrusionOk="0">
                    <a:moveTo>
                      <a:pt x="14339" y="1"/>
                    </a:moveTo>
                    <a:lnTo>
                      <a:pt x="13915" y="31"/>
                    </a:lnTo>
                    <a:lnTo>
                      <a:pt x="13476" y="76"/>
                    </a:lnTo>
                    <a:lnTo>
                      <a:pt x="13037" y="137"/>
                    </a:lnTo>
                    <a:lnTo>
                      <a:pt x="12598" y="213"/>
                    </a:lnTo>
                    <a:lnTo>
                      <a:pt x="12159" y="288"/>
                    </a:lnTo>
                    <a:lnTo>
                      <a:pt x="11735" y="394"/>
                    </a:lnTo>
                    <a:lnTo>
                      <a:pt x="11296" y="500"/>
                    </a:lnTo>
                    <a:lnTo>
                      <a:pt x="10872" y="621"/>
                    </a:lnTo>
                    <a:lnTo>
                      <a:pt x="10054" y="864"/>
                    </a:lnTo>
                    <a:lnTo>
                      <a:pt x="9282" y="1136"/>
                    </a:lnTo>
                    <a:lnTo>
                      <a:pt x="8570" y="1424"/>
                    </a:lnTo>
                    <a:lnTo>
                      <a:pt x="7934" y="1696"/>
                    </a:lnTo>
                    <a:lnTo>
                      <a:pt x="7374" y="1969"/>
                    </a:lnTo>
                    <a:lnTo>
                      <a:pt x="6859" y="2257"/>
                    </a:lnTo>
                    <a:lnTo>
                      <a:pt x="6254" y="2590"/>
                    </a:lnTo>
                    <a:lnTo>
                      <a:pt x="5603" y="2983"/>
                    </a:lnTo>
                    <a:lnTo>
                      <a:pt x="4921" y="3422"/>
                    </a:lnTo>
                    <a:lnTo>
                      <a:pt x="4210" y="3907"/>
                    </a:lnTo>
                    <a:lnTo>
                      <a:pt x="3861" y="4164"/>
                    </a:lnTo>
                    <a:lnTo>
                      <a:pt x="3513" y="4437"/>
                    </a:lnTo>
                    <a:lnTo>
                      <a:pt x="3165" y="4725"/>
                    </a:lnTo>
                    <a:lnTo>
                      <a:pt x="2832" y="5012"/>
                    </a:lnTo>
                    <a:lnTo>
                      <a:pt x="2499" y="5300"/>
                    </a:lnTo>
                    <a:lnTo>
                      <a:pt x="2181" y="5603"/>
                    </a:lnTo>
                    <a:lnTo>
                      <a:pt x="1863" y="5921"/>
                    </a:lnTo>
                    <a:lnTo>
                      <a:pt x="1575" y="6239"/>
                    </a:lnTo>
                    <a:lnTo>
                      <a:pt x="1303" y="6557"/>
                    </a:lnTo>
                    <a:lnTo>
                      <a:pt x="1045" y="6890"/>
                    </a:lnTo>
                    <a:lnTo>
                      <a:pt x="818" y="7238"/>
                    </a:lnTo>
                    <a:lnTo>
                      <a:pt x="606" y="7571"/>
                    </a:lnTo>
                    <a:lnTo>
                      <a:pt x="425" y="7919"/>
                    </a:lnTo>
                    <a:lnTo>
                      <a:pt x="273" y="8267"/>
                    </a:lnTo>
                    <a:lnTo>
                      <a:pt x="152" y="8631"/>
                    </a:lnTo>
                    <a:lnTo>
                      <a:pt x="61" y="8979"/>
                    </a:lnTo>
                    <a:lnTo>
                      <a:pt x="31" y="9161"/>
                    </a:lnTo>
                    <a:lnTo>
                      <a:pt x="16" y="9342"/>
                    </a:lnTo>
                    <a:lnTo>
                      <a:pt x="1" y="9524"/>
                    </a:lnTo>
                    <a:lnTo>
                      <a:pt x="1" y="9706"/>
                    </a:lnTo>
                    <a:lnTo>
                      <a:pt x="1" y="9888"/>
                    </a:lnTo>
                    <a:lnTo>
                      <a:pt x="16" y="10069"/>
                    </a:lnTo>
                    <a:lnTo>
                      <a:pt x="46" y="10251"/>
                    </a:lnTo>
                    <a:lnTo>
                      <a:pt x="91" y="10433"/>
                    </a:lnTo>
                    <a:lnTo>
                      <a:pt x="137" y="10614"/>
                    </a:lnTo>
                    <a:lnTo>
                      <a:pt x="197" y="10796"/>
                    </a:lnTo>
                    <a:lnTo>
                      <a:pt x="258" y="10978"/>
                    </a:lnTo>
                    <a:lnTo>
                      <a:pt x="349" y="11159"/>
                    </a:lnTo>
                    <a:lnTo>
                      <a:pt x="440" y="11341"/>
                    </a:lnTo>
                    <a:lnTo>
                      <a:pt x="531" y="11508"/>
                    </a:lnTo>
                    <a:lnTo>
                      <a:pt x="637" y="11659"/>
                    </a:lnTo>
                    <a:lnTo>
                      <a:pt x="758" y="11810"/>
                    </a:lnTo>
                    <a:lnTo>
                      <a:pt x="879" y="11947"/>
                    </a:lnTo>
                    <a:lnTo>
                      <a:pt x="1000" y="12083"/>
                    </a:lnTo>
                    <a:lnTo>
                      <a:pt x="1136" y="12204"/>
                    </a:lnTo>
                    <a:lnTo>
                      <a:pt x="1272" y="12310"/>
                    </a:lnTo>
                    <a:lnTo>
                      <a:pt x="1409" y="12431"/>
                    </a:lnTo>
                    <a:lnTo>
                      <a:pt x="1560" y="12522"/>
                    </a:lnTo>
                    <a:lnTo>
                      <a:pt x="1878" y="12704"/>
                    </a:lnTo>
                    <a:lnTo>
                      <a:pt x="2211" y="12855"/>
                    </a:lnTo>
                    <a:lnTo>
                      <a:pt x="2559" y="12976"/>
                    </a:lnTo>
                    <a:lnTo>
                      <a:pt x="2938" y="13082"/>
                    </a:lnTo>
                    <a:lnTo>
                      <a:pt x="3316" y="13158"/>
                    </a:lnTo>
                    <a:lnTo>
                      <a:pt x="3710" y="13203"/>
                    </a:lnTo>
                    <a:lnTo>
                      <a:pt x="4119" y="13234"/>
                    </a:lnTo>
                    <a:lnTo>
                      <a:pt x="4543" y="13249"/>
                    </a:lnTo>
                    <a:lnTo>
                      <a:pt x="4967" y="13234"/>
                    </a:lnTo>
                    <a:lnTo>
                      <a:pt x="5391" y="13203"/>
                    </a:lnTo>
                    <a:lnTo>
                      <a:pt x="5830" y="13158"/>
                    </a:lnTo>
                    <a:lnTo>
                      <a:pt x="6269" y="13112"/>
                    </a:lnTo>
                    <a:lnTo>
                      <a:pt x="6708" y="13037"/>
                    </a:lnTo>
                    <a:lnTo>
                      <a:pt x="7147" y="12946"/>
                    </a:lnTo>
                    <a:lnTo>
                      <a:pt x="7571" y="12855"/>
                    </a:lnTo>
                    <a:lnTo>
                      <a:pt x="8010" y="12749"/>
                    </a:lnTo>
                    <a:lnTo>
                      <a:pt x="8434" y="12628"/>
                    </a:lnTo>
                    <a:lnTo>
                      <a:pt x="9252" y="12371"/>
                    </a:lnTo>
                    <a:lnTo>
                      <a:pt x="10024" y="12098"/>
                    </a:lnTo>
                    <a:lnTo>
                      <a:pt x="10735" y="11826"/>
                    </a:lnTo>
                    <a:lnTo>
                      <a:pt x="11371" y="11538"/>
                    </a:lnTo>
                    <a:lnTo>
                      <a:pt x="11916" y="11265"/>
                    </a:lnTo>
                    <a:lnTo>
                      <a:pt x="12446" y="10993"/>
                    </a:lnTo>
                    <a:lnTo>
                      <a:pt x="13052" y="10645"/>
                    </a:lnTo>
                    <a:lnTo>
                      <a:pt x="13703" y="10266"/>
                    </a:lnTo>
                    <a:lnTo>
                      <a:pt x="14384" y="9812"/>
                    </a:lnTo>
                    <a:lnTo>
                      <a:pt x="15096" y="9327"/>
                    </a:lnTo>
                    <a:lnTo>
                      <a:pt x="15444" y="9070"/>
                    </a:lnTo>
                    <a:lnTo>
                      <a:pt x="15792" y="8797"/>
                    </a:lnTo>
                    <a:lnTo>
                      <a:pt x="16141" y="8525"/>
                    </a:lnTo>
                    <a:lnTo>
                      <a:pt x="16474" y="8237"/>
                    </a:lnTo>
                    <a:lnTo>
                      <a:pt x="16807" y="7934"/>
                    </a:lnTo>
                    <a:lnTo>
                      <a:pt x="17125" y="7632"/>
                    </a:lnTo>
                    <a:lnTo>
                      <a:pt x="17443" y="7314"/>
                    </a:lnTo>
                    <a:lnTo>
                      <a:pt x="17730" y="6996"/>
                    </a:lnTo>
                    <a:lnTo>
                      <a:pt x="18003" y="6678"/>
                    </a:lnTo>
                    <a:lnTo>
                      <a:pt x="18260" y="6345"/>
                    </a:lnTo>
                    <a:lnTo>
                      <a:pt x="18487" y="6012"/>
                    </a:lnTo>
                    <a:lnTo>
                      <a:pt x="18699" y="5663"/>
                    </a:lnTo>
                    <a:lnTo>
                      <a:pt x="18866" y="5315"/>
                    </a:lnTo>
                    <a:lnTo>
                      <a:pt x="19032" y="4967"/>
                    </a:lnTo>
                    <a:lnTo>
                      <a:pt x="19154" y="4619"/>
                    </a:lnTo>
                    <a:lnTo>
                      <a:pt x="19229" y="4255"/>
                    </a:lnTo>
                    <a:lnTo>
                      <a:pt x="19275" y="4074"/>
                    </a:lnTo>
                    <a:lnTo>
                      <a:pt x="19290" y="3907"/>
                    </a:lnTo>
                    <a:lnTo>
                      <a:pt x="19305" y="3725"/>
                    </a:lnTo>
                    <a:lnTo>
                      <a:pt x="19305" y="3544"/>
                    </a:lnTo>
                    <a:lnTo>
                      <a:pt x="19305" y="3362"/>
                    </a:lnTo>
                    <a:lnTo>
                      <a:pt x="19290" y="3180"/>
                    </a:lnTo>
                    <a:lnTo>
                      <a:pt x="19260" y="2999"/>
                    </a:lnTo>
                    <a:lnTo>
                      <a:pt x="19214" y="2817"/>
                    </a:lnTo>
                    <a:lnTo>
                      <a:pt x="19169" y="2635"/>
                    </a:lnTo>
                    <a:lnTo>
                      <a:pt x="19108" y="2438"/>
                    </a:lnTo>
                    <a:lnTo>
                      <a:pt x="19032" y="2257"/>
                    </a:lnTo>
                    <a:lnTo>
                      <a:pt x="18957" y="2075"/>
                    </a:lnTo>
                    <a:lnTo>
                      <a:pt x="18866" y="1908"/>
                    </a:lnTo>
                    <a:lnTo>
                      <a:pt x="18760" y="1742"/>
                    </a:lnTo>
                    <a:lnTo>
                      <a:pt x="18654" y="1590"/>
                    </a:lnTo>
                    <a:lnTo>
                      <a:pt x="18548" y="1439"/>
                    </a:lnTo>
                    <a:lnTo>
                      <a:pt x="18427" y="1288"/>
                    </a:lnTo>
                    <a:lnTo>
                      <a:pt x="18306" y="1166"/>
                    </a:lnTo>
                    <a:lnTo>
                      <a:pt x="18169" y="1045"/>
                    </a:lnTo>
                    <a:lnTo>
                      <a:pt x="18033" y="924"/>
                    </a:lnTo>
                    <a:lnTo>
                      <a:pt x="17897" y="818"/>
                    </a:lnTo>
                    <a:lnTo>
                      <a:pt x="17745" y="712"/>
                    </a:lnTo>
                    <a:lnTo>
                      <a:pt x="17428" y="531"/>
                    </a:lnTo>
                    <a:lnTo>
                      <a:pt x="17094" y="379"/>
                    </a:lnTo>
                    <a:lnTo>
                      <a:pt x="16746" y="258"/>
                    </a:lnTo>
                    <a:lnTo>
                      <a:pt x="16368" y="167"/>
                    </a:lnTo>
                    <a:lnTo>
                      <a:pt x="15989" y="92"/>
                    </a:lnTo>
                    <a:lnTo>
                      <a:pt x="15595" y="31"/>
                    </a:lnTo>
                    <a:lnTo>
                      <a:pt x="151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346"/>
        <p:cNvGrpSpPr/>
        <p:nvPr/>
      </p:nvGrpSpPr>
      <p:grpSpPr>
        <a:xfrm>
          <a:off x="0" y="0"/>
          <a:ext cx="0" cy="0"/>
          <a:chOff x="0" y="0"/>
          <a:chExt cx="0" cy="0"/>
        </a:xfrm>
      </p:grpSpPr>
      <p:sp>
        <p:nvSpPr>
          <p:cNvPr id="347" name="Google Shape;347;p22"/>
          <p:cNvSpPr txBox="1">
            <a:spLocks noGrp="1"/>
          </p:cNvSpPr>
          <p:nvPr>
            <p:ph type="ctrTitle"/>
          </p:nvPr>
        </p:nvSpPr>
        <p:spPr>
          <a:xfrm>
            <a:off x="720246" y="818571"/>
            <a:ext cx="4284000" cy="997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48" name="Google Shape;348;p22"/>
          <p:cNvSpPr txBox="1">
            <a:spLocks noGrp="1"/>
          </p:cNvSpPr>
          <p:nvPr>
            <p:ph type="subTitle" idx="1"/>
          </p:nvPr>
        </p:nvSpPr>
        <p:spPr>
          <a:xfrm>
            <a:off x="720250" y="1717145"/>
            <a:ext cx="4288500" cy="84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49" name="Google Shape;349;p22"/>
          <p:cNvSpPr txBox="1"/>
          <p:nvPr/>
        </p:nvSpPr>
        <p:spPr>
          <a:xfrm>
            <a:off x="720246" y="3513253"/>
            <a:ext cx="4288500" cy="365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b="1">
                <a:solidFill>
                  <a:schemeClr val="lt1"/>
                </a:solidFill>
                <a:latin typeface="Kumbh Sans"/>
                <a:ea typeface="Kumbh Sans"/>
                <a:cs typeface="Kumbh Sans"/>
                <a:sym typeface="Kumbh Sans"/>
              </a:rPr>
              <a:t>CREDITS:</a:t>
            </a:r>
            <a:r>
              <a:rPr lang="en" sz="1000">
                <a:solidFill>
                  <a:schemeClr val="lt1"/>
                </a:solidFill>
                <a:latin typeface="Kumbh Sans"/>
                <a:ea typeface="Kumbh Sans"/>
                <a:cs typeface="Kumbh Sans"/>
                <a:sym typeface="Kumbh Sans"/>
              </a:rPr>
              <a:t> This presentation template was created by </a:t>
            </a:r>
            <a:r>
              <a:rPr lang="en" sz="1000" b="1" u="sng">
                <a:solidFill>
                  <a:schemeClr val="lt1"/>
                </a:solidFill>
                <a:latin typeface="Kumbh Sans"/>
                <a:ea typeface="Kumbh Sans"/>
                <a:cs typeface="Kumbh Sans"/>
                <a:sym typeface="Kumbh Sans"/>
                <a:hlinkClick r:id="rId2">
                  <a:extLst>
                    <a:ext uri="{A12FA001-AC4F-418D-AE19-62706E023703}">
                      <ahyp:hlinkClr xmlns:ahyp="http://schemas.microsoft.com/office/drawing/2018/hyperlinkcolor" val="tx"/>
                    </a:ext>
                  </a:extLst>
                </a:hlinkClick>
              </a:rPr>
              <a:t>Slidesgo</a:t>
            </a:r>
            <a:r>
              <a:rPr lang="en" sz="1000" b="1" u="sng">
                <a:solidFill>
                  <a:schemeClr val="lt1"/>
                </a:solidFill>
                <a:latin typeface="Kumbh Sans"/>
                <a:ea typeface="Kumbh Sans"/>
                <a:cs typeface="Kumbh Sans"/>
                <a:sym typeface="Kumbh Sans"/>
              </a:rPr>
              <a:t>,</a:t>
            </a:r>
            <a:r>
              <a:rPr lang="en" sz="1000" b="1">
                <a:solidFill>
                  <a:schemeClr val="lt1"/>
                </a:solidFill>
                <a:latin typeface="Kumbh Sans"/>
                <a:ea typeface="Kumbh Sans"/>
                <a:cs typeface="Kumbh Sans"/>
                <a:sym typeface="Kumbh Sans"/>
              </a:rPr>
              <a:t> </a:t>
            </a:r>
            <a:r>
              <a:rPr lang="en" sz="1000">
                <a:solidFill>
                  <a:schemeClr val="lt1"/>
                </a:solidFill>
                <a:latin typeface="Kumbh Sans"/>
                <a:ea typeface="Kumbh Sans"/>
                <a:cs typeface="Kumbh Sans"/>
                <a:sym typeface="Kumbh Sans"/>
              </a:rPr>
              <a:t>and includes icons by </a:t>
            </a:r>
            <a:r>
              <a:rPr lang="en" sz="1000" b="1" u="sng">
                <a:solidFill>
                  <a:schemeClr val="lt1"/>
                </a:solidFill>
                <a:latin typeface="Kumbh Sans"/>
                <a:ea typeface="Kumbh Sans"/>
                <a:cs typeface="Kumbh Sans"/>
                <a:sym typeface="Kumbh Sans"/>
                <a:hlinkClick r:id="rId3">
                  <a:extLst>
                    <a:ext uri="{A12FA001-AC4F-418D-AE19-62706E023703}">
                      <ahyp:hlinkClr xmlns:ahyp="http://schemas.microsoft.com/office/drawing/2018/hyperlinkcolor" val="tx"/>
                    </a:ext>
                  </a:extLst>
                </a:hlinkClick>
              </a:rPr>
              <a:t>Flaticon</a:t>
            </a:r>
            <a:r>
              <a:rPr lang="en" sz="1000" b="1">
                <a:solidFill>
                  <a:schemeClr val="lt1"/>
                </a:solidFill>
                <a:latin typeface="Kumbh Sans"/>
                <a:ea typeface="Kumbh Sans"/>
                <a:cs typeface="Kumbh Sans"/>
                <a:sym typeface="Kumbh Sans"/>
              </a:rPr>
              <a:t> </a:t>
            </a:r>
            <a:r>
              <a:rPr lang="en" sz="1000">
                <a:solidFill>
                  <a:schemeClr val="lt1"/>
                </a:solidFill>
                <a:latin typeface="Kumbh Sans"/>
                <a:ea typeface="Kumbh Sans"/>
                <a:cs typeface="Kumbh Sans"/>
                <a:sym typeface="Kumbh Sans"/>
              </a:rPr>
              <a:t>and infographics &amp; images by </a:t>
            </a:r>
            <a:r>
              <a:rPr lang="en" sz="1000" b="1" u="sng">
                <a:solidFill>
                  <a:schemeClr val="lt1"/>
                </a:solidFill>
                <a:latin typeface="Kumbh Sans"/>
                <a:ea typeface="Kumbh Sans"/>
                <a:cs typeface="Kumbh Sans"/>
                <a:sym typeface="Kumbh Sans"/>
                <a:hlinkClick r:id="rId4">
                  <a:extLst>
                    <a:ext uri="{A12FA001-AC4F-418D-AE19-62706E023703}">
                      <ahyp:hlinkClr xmlns:ahyp="http://schemas.microsoft.com/office/drawing/2018/hyperlinkcolor" val="tx"/>
                    </a:ext>
                  </a:extLst>
                </a:hlinkClick>
              </a:rPr>
              <a:t>Freepik</a:t>
            </a:r>
            <a:endParaRPr sz="1000" b="1" u="sng">
              <a:solidFill>
                <a:schemeClr val="lt1"/>
              </a:solidFill>
              <a:highlight>
                <a:srgbClr val="DFDEFC"/>
              </a:highlight>
              <a:latin typeface="Kumbh Sans"/>
              <a:ea typeface="Kumbh Sans"/>
              <a:cs typeface="Kumbh Sans"/>
              <a:sym typeface="Kumbh Sans"/>
            </a:endParaRPr>
          </a:p>
        </p:txBody>
      </p:sp>
      <p:sp>
        <p:nvSpPr>
          <p:cNvPr id="350" name="Google Shape;350;p22"/>
          <p:cNvSpPr>
            <a:spLocks noGrp="1"/>
          </p:cNvSpPr>
          <p:nvPr>
            <p:ph type="pic" idx="2"/>
          </p:nvPr>
        </p:nvSpPr>
        <p:spPr>
          <a:xfrm>
            <a:off x="5470800" y="535050"/>
            <a:ext cx="2958000" cy="4073400"/>
          </a:xfrm>
          <a:prstGeom prst="round2SameRect">
            <a:avLst>
              <a:gd name="adj1" fmla="val 33316"/>
              <a:gd name="adj2" fmla="val 0"/>
            </a:avLst>
          </a:prstGeom>
          <a:noFill/>
          <a:ln>
            <a:noFill/>
          </a:ln>
          <a:effectLst>
            <a:outerShdw blurRad="71438" dist="47625" dir="8400000" algn="bl" rotWithShape="0">
              <a:schemeClr val="lt1">
                <a:alpha val="30000"/>
              </a:schemeClr>
            </a:outerShdw>
          </a:effectLst>
        </p:spPr>
      </p:sp>
      <p:grpSp>
        <p:nvGrpSpPr>
          <p:cNvPr id="351" name="Google Shape;351;p22"/>
          <p:cNvGrpSpPr/>
          <p:nvPr/>
        </p:nvGrpSpPr>
        <p:grpSpPr>
          <a:xfrm>
            <a:off x="7767118" y="4132350"/>
            <a:ext cx="1683010" cy="965957"/>
            <a:chOff x="7767118" y="4132350"/>
            <a:chExt cx="1683010" cy="965957"/>
          </a:xfrm>
        </p:grpSpPr>
        <p:grpSp>
          <p:nvGrpSpPr>
            <p:cNvPr id="352" name="Google Shape;352;p22"/>
            <p:cNvGrpSpPr/>
            <p:nvPr/>
          </p:nvGrpSpPr>
          <p:grpSpPr>
            <a:xfrm flipH="1">
              <a:off x="7767118" y="4132350"/>
              <a:ext cx="1683010" cy="965957"/>
              <a:chOff x="-265987" y="4208550"/>
              <a:chExt cx="1683010" cy="965957"/>
            </a:xfrm>
          </p:grpSpPr>
          <p:sp>
            <p:nvSpPr>
              <p:cNvPr id="353" name="Google Shape;353;p22"/>
              <p:cNvSpPr/>
              <p:nvPr/>
            </p:nvSpPr>
            <p:spPr>
              <a:xfrm>
                <a:off x="-265987" y="4208550"/>
                <a:ext cx="692725" cy="934950"/>
              </a:xfrm>
              <a:custGeom>
                <a:avLst/>
                <a:gdLst/>
                <a:ahLst/>
                <a:cxnLst/>
                <a:rect l="l" t="t" r="r" b="b"/>
                <a:pathLst>
                  <a:path w="27709" h="37398" extrusionOk="0">
                    <a:moveTo>
                      <a:pt x="15187" y="0"/>
                    </a:moveTo>
                    <a:lnTo>
                      <a:pt x="15035" y="15"/>
                    </a:lnTo>
                    <a:lnTo>
                      <a:pt x="14884" y="46"/>
                    </a:lnTo>
                    <a:lnTo>
                      <a:pt x="14733" y="76"/>
                    </a:lnTo>
                    <a:lnTo>
                      <a:pt x="14566" y="136"/>
                    </a:lnTo>
                    <a:lnTo>
                      <a:pt x="14415" y="182"/>
                    </a:lnTo>
                    <a:lnTo>
                      <a:pt x="14112" y="333"/>
                    </a:lnTo>
                    <a:lnTo>
                      <a:pt x="13779" y="515"/>
                    </a:lnTo>
                    <a:lnTo>
                      <a:pt x="13461" y="742"/>
                    </a:lnTo>
                    <a:lnTo>
                      <a:pt x="13113" y="1015"/>
                    </a:lnTo>
                    <a:lnTo>
                      <a:pt x="12764" y="1302"/>
                    </a:lnTo>
                    <a:lnTo>
                      <a:pt x="12416" y="1650"/>
                    </a:lnTo>
                    <a:lnTo>
                      <a:pt x="12053" y="2014"/>
                    </a:lnTo>
                    <a:lnTo>
                      <a:pt x="11704" y="2423"/>
                    </a:lnTo>
                    <a:lnTo>
                      <a:pt x="11326" y="2847"/>
                    </a:lnTo>
                    <a:lnTo>
                      <a:pt x="10963" y="3316"/>
                    </a:lnTo>
                    <a:lnTo>
                      <a:pt x="10584" y="3800"/>
                    </a:lnTo>
                    <a:lnTo>
                      <a:pt x="10206" y="4330"/>
                    </a:lnTo>
                    <a:lnTo>
                      <a:pt x="9827" y="4875"/>
                    </a:lnTo>
                    <a:lnTo>
                      <a:pt x="9449" y="5451"/>
                    </a:lnTo>
                    <a:lnTo>
                      <a:pt x="9055" y="6041"/>
                    </a:lnTo>
                    <a:lnTo>
                      <a:pt x="8676" y="6662"/>
                    </a:lnTo>
                    <a:lnTo>
                      <a:pt x="8298" y="7298"/>
                    </a:lnTo>
                    <a:lnTo>
                      <a:pt x="7904" y="7949"/>
                    </a:lnTo>
                    <a:lnTo>
                      <a:pt x="7526" y="8630"/>
                    </a:lnTo>
                    <a:lnTo>
                      <a:pt x="7147" y="9327"/>
                    </a:lnTo>
                    <a:lnTo>
                      <a:pt x="6784" y="10038"/>
                    </a:lnTo>
                    <a:lnTo>
                      <a:pt x="6405" y="10750"/>
                    </a:lnTo>
                    <a:lnTo>
                      <a:pt x="6042" y="11492"/>
                    </a:lnTo>
                    <a:lnTo>
                      <a:pt x="5678" y="12234"/>
                    </a:lnTo>
                    <a:lnTo>
                      <a:pt x="5315" y="13006"/>
                    </a:lnTo>
                    <a:lnTo>
                      <a:pt x="4967" y="13763"/>
                    </a:lnTo>
                    <a:lnTo>
                      <a:pt x="4619" y="14550"/>
                    </a:lnTo>
                    <a:lnTo>
                      <a:pt x="4286" y="15322"/>
                    </a:lnTo>
                    <a:lnTo>
                      <a:pt x="3952" y="16110"/>
                    </a:lnTo>
                    <a:lnTo>
                      <a:pt x="3635" y="16912"/>
                    </a:lnTo>
                    <a:lnTo>
                      <a:pt x="3332" y="17700"/>
                    </a:lnTo>
                    <a:lnTo>
                      <a:pt x="3029" y="18502"/>
                    </a:lnTo>
                    <a:lnTo>
                      <a:pt x="2741" y="19289"/>
                    </a:lnTo>
                    <a:lnTo>
                      <a:pt x="2454" y="20092"/>
                    </a:lnTo>
                    <a:lnTo>
                      <a:pt x="2181" y="20879"/>
                    </a:lnTo>
                    <a:lnTo>
                      <a:pt x="1939" y="21666"/>
                    </a:lnTo>
                    <a:lnTo>
                      <a:pt x="1681" y="22454"/>
                    </a:lnTo>
                    <a:lnTo>
                      <a:pt x="1454" y="23226"/>
                    </a:lnTo>
                    <a:lnTo>
                      <a:pt x="1242" y="23998"/>
                    </a:lnTo>
                    <a:lnTo>
                      <a:pt x="1045" y="24755"/>
                    </a:lnTo>
                    <a:lnTo>
                      <a:pt x="864" y="25512"/>
                    </a:lnTo>
                    <a:lnTo>
                      <a:pt x="697" y="26239"/>
                    </a:lnTo>
                    <a:lnTo>
                      <a:pt x="546" y="26966"/>
                    </a:lnTo>
                    <a:lnTo>
                      <a:pt x="410" y="27677"/>
                    </a:lnTo>
                    <a:lnTo>
                      <a:pt x="288" y="28374"/>
                    </a:lnTo>
                    <a:lnTo>
                      <a:pt x="198" y="29055"/>
                    </a:lnTo>
                    <a:lnTo>
                      <a:pt x="107" y="29706"/>
                    </a:lnTo>
                    <a:lnTo>
                      <a:pt x="46" y="30357"/>
                    </a:lnTo>
                    <a:lnTo>
                      <a:pt x="16" y="30978"/>
                    </a:lnTo>
                    <a:lnTo>
                      <a:pt x="1" y="31568"/>
                    </a:lnTo>
                    <a:lnTo>
                      <a:pt x="1" y="32144"/>
                    </a:lnTo>
                    <a:lnTo>
                      <a:pt x="31" y="32689"/>
                    </a:lnTo>
                    <a:lnTo>
                      <a:pt x="76" y="33219"/>
                    </a:lnTo>
                    <a:lnTo>
                      <a:pt x="152" y="33703"/>
                    </a:lnTo>
                    <a:lnTo>
                      <a:pt x="258" y="34173"/>
                    </a:lnTo>
                    <a:lnTo>
                      <a:pt x="379" y="34612"/>
                    </a:lnTo>
                    <a:lnTo>
                      <a:pt x="531" y="35020"/>
                    </a:lnTo>
                    <a:lnTo>
                      <a:pt x="606" y="35202"/>
                    </a:lnTo>
                    <a:lnTo>
                      <a:pt x="697" y="35384"/>
                    </a:lnTo>
                    <a:lnTo>
                      <a:pt x="803" y="35566"/>
                    </a:lnTo>
                    <a:lnTo>
                      <a:pt x="909" y="35732"/>
                    </a:lnTo>
                    <a:lnTo>
                      <a:pt x="1015" y="35883"/>
                    </a:lnTo>
                    <a:lnTo>
                      <a:pt x="1136" y="36035"/>
                    </a:lnTo>
                    <a:lnTo>
                      <a:pt x="1257" y="36171"/>
                    </a:lnTo>
                    <a:lnTo>
                      <a:pt x="1394" y="36292"/>
                    </a:lnTo>
                    <a:lnTo>
                      <a:pt x="1530" y="36413"/>
                    </a:lnTo>
                    <a:lnTo>
                      <a:pt x="1681" y="36519"/>
                    </a:lnTo>
                    <a:lnTo>
                      <a:pt x="1833" y="36625"/>
                    </a:lnTo>
                    <a:lnTo>
                      <a:pt x="1999" y="36716"/>
                    </a:lnTo>
                    <a:lnTo>
                      <a:pt x="2166" y="36792"/>
                    </a:lnTo>
                    <a:lnTo>
                      <a:pt x="2332" y="36868"/>
                    </a:lnTo>
                    <a:lnTo>
                      <a:pt x="2711" y="36989"/>
                    </a:lnTo>
                    <a:lnTo>
                      <a:pt x="3089" y="37095"/>
                    </a:lnTo>
                    <a:lnTo>
                      <a:pt x="3498" y="37170"/>
                    </a:lnTo>
                    <a:lnTo>
                      <a:pt x="3907" y="37246"/>
                    </a:lnTo>
                    <a:lnTo>
                      <a:pt x="4346" y="37307"/>
                    </a:lnTo>
                    <a:lnTo>
                      <a:pt x="4785" y="37352"/>
                    </a:lnTo>
                    <a:lnTo>
                      <a:pt x="5255" y="37382"/>
                    </a:lnTo>
                    <a:lnTo>
                      <a:pt x="5724" y="37398"/>
                    </a:lnTo>
                    <a:lnTo>
                      <a:pt x="6193" y="37398"/>
                    </a:lnTo>
                    <a:lnTo>
                      <a:pt x="6693" y="37382"/>
                    </a:lnTo>
                    <a:lnTo>
                      <a:pt x="7193" y="37367"/>
                    </a:lnTo>
                    <a:lnTo>
                      <a:pt x="7707" y="37322"/>
                    </a:lnTo>
                    <a:lnTo>
                      <a:pt x="8222" y="37276"/>
                    </a:lnTo>
                    <a:lnTo>
                      <a:pt x="8737" y="37201"/>
                    </a:lnTo>
                    <a:lnTo>
                      <a:pt x="9282" y="37125"/>
                    </a:lnTo>
                    <a:lnTo>
                      <a:pt x="9812" y="37034"/>
                    </a:lnTo>
                    <a:lnTo>
                      <a:pt x="10357" y="36943"/>
                    </a:lnTo>
                    <a:lnTo>
                      <a:pt x="10902" y="36837"/>
                    </a:lnTo>
                    <a:lnTo>
                      <a:pt x="11462" y="36701"/>
                    </a:lnTo>
                    <a:lnTo>
                      <a:pt x="12007" y="36580"/>
                    </a:lnTo>
                    <a:lnTo>
                      <a:pt x="12568" y="36429"/>
                    </a:lnTo>
                    <a:lnTo>
                      <a:pt x="13128" y="36277"/>
                    </a:lnTo>
                    <a:lnTo>
                      <a:pt x="13673" y="36111"/>
                    </a:lnTo>
                    <a:lnTo>
                      <a:pt x="14233" y="35944"/>
                    </a:lnTo>
                    <a:lnTo>
                      <a:pt x="14793" y="35762"/>
                    </a:lnTo>
                    <a:lnTo>
                      <a:pt x="15353" y="35566"/>
                    </a:lnTo>
                    <a:lnTo>
                      <a:pt x="15898" y="35369"/>
                    </a:lnTo>
                    <a:lnTo>
                      <a:pt x="16444" y="35157"/>
                    </a:lnTo>
                    <a:lnTo>
                      <a:pt x="16989" y="34930"/>
                    </a:lnTo>
                    <a:lnTo>
                      <a:pt x="17534" y="34718"/>
                    </a:lnTo>
                    <a:lnTo>
                      <a:pt x="18064" y="34475"/>
                    </a:lnTo>
                    <a:lnTo>
                      <a:pt x="18593" y="34233"/>
                    </a:lnTo>
                    <a:lnTo>
                      <a:pt x="19123" y="33991"/>
                    </a:lnTo>
                    <a:lnTo>
                      <a:pt x="19638" y="33734"/>
                    </a:lnTo>
                    <a:lnTo>
                      <a:pt x="20138" y="33476"/>
                    </a:lnTo>
                    <a:lnTo>
                      <a:pt x="20637" y="33204"/>
                    </a:lnTo>
                    <a:lnTo>
                      <a:pt x="21122" y="32931"/>
                    </a:lnTo>
                    <a:lnTo>
                      <a:pt x="21591" y="32643"/>
                    </a:lnTo>
                    <a:lnTo>
                      <a:pt x="22046" y="32371"/>
                    </a:lnTo>
                    <a:lnTo>
                      <a:pt x="22500" y="32068"/>
                    </a:lnTo>
                    <a:lnTo>
                      <a:pt x="22939" y="31780"/>
                    </a:lnTo>
                    <a:lnTo>
                      <a:pt x="23363" y="31478"/>
                    </a:lnTo>
                    <a:lnTo>
                      <a:pt x="23772" y="31175"/>
                    </a:lnTo>
                    <a:lnTo>
                      <a:pt x="24165" y="30872"/>
                    </a:lnTo>
                    <a:lnTo>
                      <a:pt x="24544" y="30554"/>
                    </a:lnTo>
                    <a:lnTo>
                      <a:pt x="24892" y="30236"/>
                    </a:lnTo>
                    <a:lnTo>
                      <a:pt x="25240" y="29918"/>
                    </a:lnTo>
                    <a:lnTo>
                      <a:pt x="25558" y="29600"/>
                    </a:lnTo>
                    <a:lnTo>
                      <a:pt x="25861" y="29267"/>
                    </a:lnTo>
                    <a:lnTo>
                      <a:pt x="26149" y="28949"/>
                    </a:lnTo>
                    <a:lnTo>
                      <a:pt x="26406" y="28616"/>
                    </a:lnTo>
                    <a:lnTo>
                      <a:pt x="26648" y="28283"/>
                    </a:lnTo>
                    <a:lnTo>
                      <a:pt x="26860" y="27950"/>
                    </a:lnTo>
                    <a:lnTo>
                      <a:pt x="27057" y="27617"/>
                    </a:lnTo>
                    <a:lnTo>
                      <a:pt x="27239" y="27284"/>
                    </a:lnTo>
                    <a:lnTo>
                      <a:pt x="27375" y="26951"/>
                    </a:lnTo>
                    <a:lnTo>
                      <a:pt x="27496" y="26617"/>
                    </a:lnTo>
                    <a:lnTo>
                      <a:pt x="27602" y="26284"/>
                    </a:lnTo>
                    <a:lnTo>
                      <a:pt x="27663" y="25951"/>
                    </a:lnTo>
                    <a:lnTo>
                      <a:pt x="27708" y="25603"/>
                    </a:lnTo>
                    <a:lnTo>
                      <a:pt x="27708" y="25270"/>
                    </a:lnTo>
                    <a:lnTo>
                      <a:pt x="27693" y="24937"/>
                    </a:lnTo>
                    <a:lnTo>
                      <a:pt x="27648" y="24604"/>
                    </a:lnTo>
                    <a:lnTo>
                      <a:pt x="27572" y="24286"/>
                    </a:lnTo>
                    <a:lnTo>
                      <a:pt x="27269" y="23135"/>
                    </a:lnTo>
                    <a:lnTo>
                      <a:pt x="26921" y="21833"/>
                    </a:lnTo>
                    <a:lnTo>
                      <a:pt x="26436" y="20137"/>
                    </a:lnTo>
                    <a:lnTo>
                      <a:pt x="25846" y="18154"/>
                    </a:lnTo>
                    <a:lnTo>
                      <a:pt x="25513" y="17079"/>
                    </a:lnTo>
                    <a:lnTo>
                      <a:pt x="25149" y="15958"/>
                    </a:lnTo>
                    <a:lnTo>
                      <a:pt x="24756" y="14793"/>
                    </a:lnTo>
                    <a:lnTo>
                      <a:pt x="24347" y="13612"/>
                    </a:lnTo>
                    <a:lnTo>
                      <a:pt x="23908" y="12431"/>
                    </a:lnTo>
                    <a:lnTo>
                      <a:pt x="23454" y="11235"/>
                    </a:lnTo>
                    <a:lnTo>
                      <a:pt x="22984" y="10054"/>
                    </a:lnTo>
                    <a:lnTo>
                      <a:pt x="22500" y="8873"/>
                    </a:lnTo>
                    <a:lnTo>
                      <a:pt x="21985" y="7737"/>
                    </a:lnTo>
                    <a:lnTo>
                      <a:pt x="21470" y="6632"/>
                    </a:lnTo>
                    <a:lnTo>
                      <a:pt x="21198" y="6102"/>
                    </a:lnTo>
                    <a:lnTo>
                      <a:pt x="20925" y="5587"/>
                    </a:lnTo>
                    <a:lnTo>
                      <a:pt x="20653" y="5087"/>
                    </a:lnTo>
                    <a:lnTo>
                      <a:pt x="20380" y="4588"/>
                    </a:lnTo>
                    <a:lnTo>
                      <a:pt x="20108" y="4118"/>
                    </a:lnTo>
                    <a:lnTo>
                      <a:pt x="19820" y="3664"/>
                    </a:lnTo>
                    <a:lnTo>
                      <a:pt x="19532" y="3240"/>
                    </a:lnTo>
                    <a:lnTo>
                      <a:pt x="19245" y="2831"/>
                    </a:lnTo>
                    <a:lnTo>
                      <a:pt x="18957" y="2438"/>
                    </a:lnTo>
                    <a:lnTo>
                      <a:pt x="18669" y="2074"/>
                    </a:lnTo>
                    <a:lnTo>
                      <a:pt x="18366" y="1741"/>
                    </a:lnTo>
                    <a:lnTo>
                      <a:pt x="18079" y="1423"/>
                    </a:lnTo>
                    <a:lnTo>
                      <a:pt x="17776" y="1136"/>
                    </a:lnTo>
                    <a:lnTo>
                      <a:pt x="17473" y="878"/>
                    </a:lnTo>
                    <a:lnTo>
                      <a:pt x="17170" y="651"/>
                    </a:lnTo>
                    <a:lnTo>
                      <a:pt x="16867" y="454"/>
                    </a:lnTo>
                    <a:lnTo>
                      <a:pt x="16565" y="288"/>
                    </a:lnTo>
                    <a:lnTo>
                      <a:pt x="16262" y="167"/>
                    </a:lnTo>
                    <a:lnTo>
                      <a:pt x="15959" y="76"/>
                    </a:lnTo>
                    <a:lnTo>
                      <a:pt x="15808" y="46"/>
                    </a:lnTo>
                    <a:lnTo>
                      <a:pt x="15656" y="15"/>
                    </a:lnTo>
                    <a:lnTo>
                      <a:pt x="15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764279" y="4925117"/>
                <a:ext cx="652744" cy="249389"/>
              </a:xfrm>
              <a:custGeom>
                <a:avLst/>
                <a:gdLst/>
                <a:ahLst/>
                <a:cxnLst/>
                <a:rect l="l" t="t" r="r" b="b"/>
                <a:pathLst>
                  <a:path w="52630" h="20108" extrusionOk="0">
                    <a:moveTo>
                      <a:pt x="1636" y="1"/>
                    </a:moveTo>
                    <a:lnTo>
                      <a:pt x="1530" y="16"/>
                    </a:lnTo>
                    <a:lnTo>
                      <a:pt x="1439" y="46"/>
                    </a:lnTo>
                    <a:lnTo>
                      <a:pt x="1333" y="91"/>
                    </a:lnTo>
                    <a:lnTo>
                      <a:pt x="1242" y="137"/>
                    </a:lnTo>
                    <a:lnTo>
                      <a:pt x="1151" y="197"/>
                    </a:lnTo>
                    <a:lnTo>
                      <a:pt x="985" y="334"/>
                    </a:lnTo>
                    <a:lnTo>
                      <a:pt x="833" y="515"/>
                    </a:lnTo>
                    <a:lnTo>
                      <a:pt x="682" y="727"/>
                    </a:lnTo>
                    <a:lnTo>
                      <a:pt x="561" y="954"/>
                    </a:lnTo>
                    <a:lnTo>
                      <a:pt x="440" y="1227"/>
                    </a:lnTo>
                    <a:lnTo>
                      <a:pt x="334" y="1499"/>
                    </a:lnTo>
                    <a:lnTo>
                      <a:pt x="243" y="1802"/>
                    </a:lnTo>
                    <a:lnTo>
                      <a:pt x="167" y="2135"/>
                    </a:lnTo>
                    <a:lnTo>
                      <a:pt x="107" y="2468"/>
                    </a:lnTo>
                    <a:lnTo>
                      <a:pt x="61" y="2817"/>
                    </a:lnTo>
                    <a:lnTo>
                      <a:pt x="16" y="3165"/>
                    </a:lnTo>
                    <a:lnTo>
                      <a:pt x="1" y="3528"/>
                    </a:lnTo>
                    <a:lnTo>
                      <a:pt x="1" y="3892"/>
                    </a:lnTo>
                    <a:lnTo>
                      <a:pt x="16" y="4255"/>
                    </a:lnTo>
                    <a:lnTo>
                      <a:pt x="46" y="4603"/>
                    </a:lnTo>
                    <a:lnTo>
                      <a:pt x="92" y="4967"/>
                    </a:lnTo>
                    <a:lnTo>
                      <a:pt x="152" y="5315"/>
                    </a:lnTo>
                    <a:lnTo>
                      <a:pt x="228" y="5648"/>
                    </a:lnTo>
                    <a:lnTo>
                      <a:pt x="319" y="5966"/>
                    </a:lnTo>
                    <a:lnTo>
                      <a:pt x="425" y="6269"/>
                    </a:lnTo>
                    <a:lnTo>
                      <a:pt x="561" y="6556"/>
                    </a:lnTo>
                    <a:lnTo>
                      <a:pt x="697" y="6829"/>
                    </a:lnTo>
                    <a:lnTo>
                      <a:pt x="864" y="7056"/>
                    </a:lnTo>
                    <a:lnTo>
                      <a:pt x="1045" y="7268"/>
                    </a:lnTo>
                    <a:lnTo>
                      <a:pt x="1151" y="7359"/>
                    </a:lnTo>
                    <a:lnTo>
                      <a:pt x="1242" y="7450"/>
                    </a:lnTo>
                    <a:lnTo>
                      <a:pt x="1348" y="7525"/>
                    </a:lnTo>
                    <a:lnTo>
                      <a:pt x="1469" y="7601"/>
                    </a:lnTo>
                    <a:lnTo>
                      <a:pt x="1575" y="7662"/>
                    </a:lnTo>
                    <a:lnTo>
                      <a:pt x="1696" y="7707"/>
                    </a:lnTo>
                    <a:lnTo>
                      <a:pt x="1833" y="7753"/>
                    </a:lnTo>
                    <a:lnTo>
                      <a:pt x="1954" y="7783"/>
                    </a:lnTo>
                    <a:lnTo>
                      <a:pt x="5012" y="8373"/>
                    </a:lnTo>
                    <a:lnTo>
                      <a:pt x="8056" y="8994"/>
                    </a:lnTo>
                    <a:lnTo>
                      <a:pt x="11099" y="9630"/>
                    </a:lnTo>
                    <a:lnTo>
                      <a:pt x="14127" y="10296"/>
                    </a:lnTo>
                    <a:lnTo>
                      <a:pt x="17155" y="10978"/>
                    </a:lnTo>
                    <a:lnTo>
                      <a:pt x="20183" y="11689"/>
                    </a:lnTo>
                    <a:lnTo>
                      <a:pt x="23196" y="12416"/>
                    </a:lnTo>
                    <a:lnTo>
                      <a:pt x="26209" y="13173"/>
                    </a:lnTo>
                    <a:lnTo>
                      <a:pt x="29207" y="13945"/>
                    </a:lnTo>
                    <a:lnTo>
                      <a:pt x="32220" y="14748"/>
                    </a:lnTo>
                    <a:lnTo>
                      <a:pt x="35203" y="15565"/>
                    </a:lnTo>
                    <a:lnTo>
                      <a:pt x="38201" y="16413"/>
                    </a:lnTo>
                    <a:lnTo>
                      <a:pt x="41183" y="17291"/>
                    </a:lnTo>
                    <a:lnTo>
                      <a:pt x="44151" y="18169"/>
                    </a:lnTo>
                    <a:lnTo>
                      <a:pt x="47119" y="19093"/>
                    </a:lnTo>
                    <a:lnTo>
                      <a:pt x="50086" y="20032"/>
                    </a:lnTo>
                    <a:lnTo>
                      <a:pt x="50222" y="20062"/>
                    </a:lnTo>
                    <a:lnTo>
                      <a:pt x="50343" y="20092"/>
                    </a:lnTo>
                    <a:lnTo>
                      <a:pt x="50480" y="20107"/>
                    </a:lnTo>
                    <a:lnTo>
                      <a:pt x="50601" y="20107"/>
                    </a:lnTo>
                    <a:lnTo>
                      <a:pt x="50722" y="20092"/>
                    </a:lnTo>
                    <a:lnTo>
                      <a:pt x="50843" y="20077"/>
                    </a:lnTo>
                    <a:lnTo>
                      <a:pt x="50949" y="20047"/>
                    </a:lnTo>
                    <a:lnTo>
                      <a:pt x="51070" y="20001"/>
                    </a:lnTo>
                    <a:lnTo>
                      <a:pt x="51176" y="19956"/>
                    </a:lnTo>
                    <a:lnTo>
                      <a:pt x="51267" y="19895"/>
                    </a:lnTo>
                    <a:lnTo>
                      <a:pt x="51373" y="19820"/>
                    </a:lnTo>
                    <a:lnTo>
                      <a:pt x="51464" y="19744"/>
                    </a:lnTo>
                    <a:lnTo>
                      <a:pt x="51646" y="19562"/>
                    </a:lnTo>
                    <a:lnTo>
                      <a:pt x="51812" y="19350"/>
                    </a:lnTo>
                    <a:lnTo>
                      <a:pt x="51964" y="19123"/>
                    </a:lnTo>
                    <a:lnTo>
                      <a:pt x="52100" y="18851"/>
                    </a:lnTo>
                    <a:lnTo>
                      <a:pt x="52221" y="18578"/>
                    </a:lnTo>
                    <a:lnTo>
                      <a:pt x="52327" y="18260"/>
                    </a:lnTo>
                    <a:lnTo>
                      <a:pt x="52418" y="17942"/>
                    </a:lnTo>
                    <a:lnTo>
                      <a:pt x="52478" y="17609"/>
                    </a:lnTo>
                    <a:lnTo>
                      <a:pt x="52539" y="17276"/>
                    </a:lnTo>
                    <a:lnTo>
                      <a:pt x="52584" y="16913"/>
                    </a:lnTo>
                    <a:lnTo>
                      <a:pt x="52615" y="16564"/>
                    </a:lnTo>
                    <a:lnTo>
                      <a:pt x="52630" y="16201"/>
                    </a:lnTo>
                    <a:lnTo>
                      <a:pt x="52630" y="15838"/>
                    </a:lnTo>
                    <a:lnTo>
                      <a:pt x="52615" y="15489"/>
                    </a:lnTo>
                    <a:lnTo>
                      <a:pt x="52569" y="15141"/>
                    </a:lnTo>
                    <a:lnTo>
                      <a:pt x="52524" y="14808"/>
                    </a:lnTo>
                    <a:lnTo>
                      <a:pt x="52448" y="14475"/>
                    </a:lnTo>
                    <a:lnTo>
                      <a:pt x="52372" y="14157"/>
                    </a:lnTo>
                    <a:lnTo>
                      <a:pt x="52266" y="13869"/>
                    </a:lnTo>
                    <a:lnTo>
                      <a:pt x="52160" y="13597"/>
                    </a:lnTo>
                    <a:lnTo>
                      <a:pt x="52024" y="13339"/>
                    </a:lnTo>
                    <a:lnTo>
                      <a:pt x="51873" y="13112"/>
                    </a:lnTo>
                    <a:lnTo>
                      <a:pt x="51706" y="12916"/>
                    </a:lnTo>
                    <a:lnTo>
                      <a:pt x="51524" y="12764"/>
                    </a:lnTo>
                    <a:lnTo>
                      <a:pt x="51434" y="12688"/>
                    </a:lnTo>
                    <a:lnTo>
                      <a:pt x="51328" y="12628"/>
                    </a:lnTo>
                    <a:lnTo>
                      <a:pt x="51222" y="12582"/>
                    </a:lnTo>
                    <a:lnTo>
                      <a:pt x="51116" y="12537"/>
                    </a:lnTo>
                    <a:lnTo>
                      <a:pt x="48088" y="11583"/>
                    </a:lnTo>
                    <a:lnTo>
                      <a:pt x="45059" y="10644"/>
                    </a:lnTo>
                    <a:lnTo>
                      <a:pt x="42016" y="9736"/>
                    </a:lnTo>
                    <a:lnTo>
                      <a:pt x="38973" y="8843"/>
                    </a:lnTo>
                    <a:lnTo>
                      <a:pt x="35914" y="7980"/>
                    </a:lnTo>
                    <a:lnTo>
                      <a:pt x="32856" y="7147"/>
                    </a:lnTo>
                    <a:lnTo>
                      <a:pt x="29798" y="6329"/>
                    </a:lnTo>
                    <a:lnTo>
                      <a:pt x="26724" y="5527"/>
                    </a:lnTo>
                    <a:lnTo>
                      <a:pt x="23650" y="4755"/>
                    </a:lnTo>
                    <a:lnTo>
                      <a:pt x="20562" y="4013"/>
                    </a:lnTo>
                    <a:lnTo>
                      <a:pt x="17473" y="3286"/>
                    </a:lnTo>
                    <a:lnTo>
                      <a:pt x="14384" y="2590"/>
                    </a:lnTo>
                    <a:lnTo>
                      <a:pt x="11281" y="1908"/>
                    </a:lnTo>
                    <a:lnTo>
                      <a:pt x="8177" y="1257"/>
                    </a:lnTo>
                    <a:lnTo>
                      <a:pt x="5073" y="621"/>
                    </a:lnTo>
                    <a:lnTo>
                      <a:pt x="1954" y="16"/>
                    </a:lnTo>
                    <a:lnTo>
                      <a:pt x="1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22"/>
            <p:cNvGrpSpPr/>
            <p:nvPr/>
          </p:nvGrpSpPr>
          <p:grpSpPr>
            <a:xfrm flipH="1">
              <a:off x="8547901" y="4587599"/>
              <a:ext cx="446750" cy="481676"/>
              <a:chOff x="646689" y="4587599"/>
              <a:chExt cx="446750" cy="481676"/>
            </a:xfrm>
          </p:grpSpPr>
          <p:sp>
            <p:nvSpPr>
              <p:cNvPr id="356" name="Google Shape;356;p22"/>
              <p:cNvSpPr/>
              <p:nvPr/>
            </p:nvSpPr>
            <p:spPr>
              <a:xfrm>
                <a:off x="981693" y="4587599"/>
                <a:ext cx="111747" cy="180283"/>
              </a:xfrm>
              <a:custGeom>
                <a:avLst/>
                <a:gdLst/>
                <a:ahLst/>
                <a:cxnLst/>
                <a:rect l="l" t="t" r="r" b="b"/>
                <a:pathLst>
                  <a:path w="9010" h="14536" extrusionOk="0">
                    <a:moveTo>
                      <a:pt x="4512" y="1"/>
                    </a:moveTo>
                    <a:lnTo>
                      <a:pt x="4391" y="16"/>
                    </a:lnTo>
                    <a:lnTo>
                      <a:pt x="4285" y="46"/>
                    </a:lnTo>
                    <a:lnTo>
                      <a:pt x="4164" y="92"/>
                    </a:lnTo>
                    <a:lnTo>
                      <a:pt x="4058" y="152"/>
                    </a:lnTo>
                    <a:lnTo>
                      <a:pt x="3937" y="243"/>
                    </a:lnTo>
                    <a:lnTo>
                      <a:pt x="3831" y="349"/>
                    </a:lnTo>
                    <a:lnTo>
                      <a:pt x="3725" y="470"/>
                    </a:lnTo>
                    <a:lnTo>
                      <a:pt x="3271" y="1015"/>
                    </a:lnTo>
                    <a:lnTo>
                      <a:pt x="2817" y="1636"/>
                    </a:lnTo>
                    <a:lnTo>
                      <a:pt x="2605" y="1954"/>
                    </a:lnTo>
                    <a:lnTo>
                      <a:pt x="2378" y="2302"/>
                    </a:lnTo>
                    <a:lnTo>
                      <a:pt x="2166" y="2651"/>
                    </a:lnTo>
                    <a:lnTo>
                      <a:pt x="1954" y="3014"/>
                    </a:lnTo>
                    <a:lnTo>
                      <a:pt x="1742" y="3377"/>
                    </a:lnTo>
                    <a:lnTo>
                      <a:pt x="1545" y="3771"/>
                    </a:lnTo>
                    <a:lnTo>
                      <a:pt x="1348" y="4165"/>
                    </a:lnTo>
                    <a:lnTo>
                      <a:pt x="1166" y="4558"/>
                    </a:lnTo>
                    <a:lnTo>
                      <a:pt x="1000" y="4967"/>
                    </a:lnTo>
                    <a:lnTo>
                      <a:pt x="833" y="5391"/>
                    </a:lnTo>
                    <a:lnTo>
                      <a:pt x="682" y="5815"/>
                    </a:lnTo>
                    <a:lnTo>
                      <a:pt x="530" y="6239"/>
                    </a:lnTo>
                    <a:lnTo>
                      <a:pt x="409" y="6663"/>
                    </a:lnTo>
                    <a:lnTo>
                      <a:pt x="303" y="7102"/>
                    </a:lnTo>
                    <a:lnTo>
                      <a:pt x="197" y="7541"/>
                    </a:lnTo>
                    <a:lnTo>
                      <a:pt x="122" y="7995"/>
                    </a:lnTo>
                    <a:lnTo>
                      <a:pt x="61" y="8434"/>
                    </a:lnTo>
                    <a:lnTo>
                      <a:pt x="16" y="8889"/>
                    </a:lnTo>
                    <a:lnTo>
                      <a:pt x="1" y="9343"/>
                    </a:lnTo>
                    <a:lnTo>
                      <a:pt x="1" y="9782"/>
                    </a:lnTo>
                    <a:lnTo>
                      <a:pt x="16" y="10236"/>
                    </a:lnTo>
                    <a:lnTo>
                      <a:pt x="61" y="10675"/>
                    </a:lnTo>
                    <a:lnTo>
                      <a:pt x="122" y="11129"/>
                    </a:lnTo>
                    <a:lnTo>
                      <a:pt x="212" y="11568"/>
                    </a:lnTo>
                    <a:lnTo>
                      <a:pt x="334" y="12008"/>
                    </a:lnTo>
                    <a:lnTo>
                      <a:pt x="470" y="12447"/>
                    </a:lnTo>
                    <a:lnTo>
                      <a:pt x="652" y="12886"/>
                    </a:lnTo>
                    <a:lnTo>
                      <a:pt x="848" y="13310"/>
                    </a:lnTo>
                    <a:lnTo>
                      <a:pt x="954" y="13506"/>
                    </a:lnTo>
                    <a:lnTo>
                      <a:pt x="1075" y="13688"/>
                    </a:lnTo>
                    <a:lnTo>
                      <a:pt x="1197" y="13855"/>
                    </a:lnTo>
                    <a:lnTo>
                      <a:pt x="1318" y="13991"/>
                    </a:lnTo>
                    <a:lnTo>
                      <a:pt x="1439" y="14127"/>
                    </a:lnTo>
                    <a:lnTo>
                      <a:pt x="1575" y="14233"/>
                    </a:lnTo>
                    <a:lnTo>
                      <a:pt x="1711" y="14324"/>
                    </a:lnTo>
                    <a:lnTo>
                      <a:pt x="1863" y="14400"/>
                    </a:lnTo>
                    <a:lnTo>
                      <a:pt x="1999" y="14445"/>
                    </a:lnTo>
                    <a:lnTo>
                      <a:pt x="2150" y="14491"/>
                    </a:lnTo>
                    <a:lnTo>
                      <a:pt x="2302" y="14521"/>
                    </a:lnTo>
                    <a:lnTo>
                      <a:pt x="2453" y="14536"/>
                    </a:lnTo>
                    <a:lnTo>
                      <a:pt x="2605" y="14536"/>
                    </a:lnTo>
                    <a:lnTo>
                      <a:pt x="2771" y="14521"/>
                    </a:lnTo>
                    <a:lnTo>
                      <a:pt x="2923" y="14491"/>
                    </a:lnTo>
                    <a:lnTo>
                      <a:pt x="3089" y="14445"/>
                    </a:lnTo>
                    <a:lnTo>
                      <a:pt x="3256" y="14400"/>
                    </a:lnTo>
                    <a:lnTo>
                      <a:pt x="3422" y="14324"/>
                    </a:lnTo>
                    <a:lnTo>
                      <a:pt x="3755" y="14173"/>
                    </a:lnTo>
                    <a:lnTo>
                      <a:pt x="4104" y="13976"/>
                    </a:lnTo>
                    <a:lnTo>
                      <a:pt x="4437" y="13734"/>
                    </a:lnTo>
                    <a:lnTo>
                      <a:pt x="4785" y="13476"/>
                    </a:lnTo>
                    <a:lnTo>
                      <a:pt x="5118" y="13188"/>
                    </a:lnTo>
                    <a:lnTo>
                      <a:pt x="5466" y="12871"/>
                    </a:lnTo>
                    <a:lnTo>
                      <a:pt x="5799" y="12553"/>
                    </a:lnTo>
                    <a:lnTo>
                      <a:pt x="6117" y="12204"/>
                    </a:lnTo>
                    <a:lnTo>
                      <a:pt x="6435" y="11856"/>
                    </a:lnTo>
                    <a:lnTo>
                      <a:pt x="6738" y="11493"/>
                    </a:lnTo>
                    <a:lnTo>
                      <a:pt x="7041" y="11144"/>
                    </a:lnTo>
                    <a:lnTo>
                      <a:pt x="7586" y="10448"/>
                    </a:lnTo>
                    <a:lnTo>
                      <a:pt x="8055" y="9797"/>
                    </a:lnTo>
                    <a:lnTo>
                      <a:pt x="8464" y="9237"/>
                    </a:lnTo>
                    <a:lnTo>
                      <a:pt x="8752" y="8798"/>
                    </a:lnTo>
                    <a:lnTo>
                      <a:pt x="9009" y="8404"/>
                    </a:lnTo>
                    <a:lnTo>
                      <a:pt x="8888" y="7950"/>
                    </a:lnTo>
                    <a:lnTo>
                      <a:pt x="8722" y="7435"/>
                    </a:lnTo>
                    <a:lnTo>
                      <a:pt x="8525" y="6769"/>
                    </a:lnTo>
                    <a:lnTo>
                      <a:pt x="8267" y="5997"/>
                    </a:lnTo>
                    <a:lnTo>
                      <a:pt x="7965" y="5149"/>
                    </a:lnTo>
                    <a:lnTo>
                      <a:pt x="7616" y="4271"/>
                    </a:lnTo>
                    <a:lnTo>
                      <a:pt x="7253" y="3392"/>
                    </a:lnTo>
                    <a:lnTo>
                      <a:pt x="7056" y="2953"/>
                    </a:lnTo>
                    <a:lnTo>
                      <a:pt x="6844" y="2529"/>
                    </a:lnTo>
                    <a:lnTo>
                      <a:pt x="6647" y="2136"/>
                    </a:lnTo>
                    <a:lnTo>
                      <a:pt x="6435" y="1757"/>
                    </a:lnTo>
                    <a:lnTo>
                      <a:pt x="6208" y="1394"/>
                    </a:lnTo>
                    <a:lnTo>
                      <a:pt x="5996" y="1076"/>
                    </a:lnTo>
                    <a:lnTo>
                      <a:pt x="5769" y="788"/>
                    </a:lnTo>
                    <a:lnTo>
                      <a:pt x="5542" y="531"/>
                    </a:lnTo>
                    <a:lnTo>
                      <a:pt x="5315" y="319"/>
                    </a:lnTo>
                    <a:lnTo>
                      <a:pt x="5194" y="243"/>
                    </a:lnTo>
                    <a:lnTo>
                      <a:pt x="5088" y="168"/>
                    </a:lnTo>
                    <a:lnTo>
                      <a:pt x="4967" y="107"/>
                    </a:lnTo>
                    <a:lnTo>
                      <a:pt x="4846" y="62"/>
                    </a:lnTo>
                    <a:lnTo>
                      <a:pt x="4740" y="16"/>
                    </a:lnTo>
                    <a:lnTo>
                      <a:pt x="46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646689" y="4720553"/>
                <a:ext cx="80381" cy="121879"/>
              </a:xfrm>
              <a:custGeom>
                <a:avLst/>
                <a:gdLst/>
                <a:ahLst/>
                <a:cxnLst/>
                <a:rect l="l" t="t" r="r" b="b"/>
                <a:pathLst>
                  <a:path w="6481" h="9827" extrusionOk="0">
                    <a:moveTo>
                      <a:pt x="1727" y="1"/>
                    </a:moveTo>
                    <a:lnTo>
                      <a:pt x="1560" y="31"/>
                    </a:lnTo>
                    <a:lnTo>
                      <a:pt x="1409" y="76"/>
                    </a:lnTo>
                    <a:lnTo>
                      <a:pt x="1257" y="137"/>
                    </a:lnTo>
                    <a:lnTo>
                      <a:pt x="1106" y="197"/>
                    </a:lnTo>
                    <a:lnTo>
                      <a:pt x="954" y="288"/>
                    </a:lnTo>
                    <a:lnTo>
                      <a:pt x="833" y="379"/>
                    </a:lnTo>
                    <a:lnTo>
                      <a:pt x="712" y="485"/>
                    </a:lnTo>
                    <a:lnTo>
                      <a:pt x="606" y="591"/>
                    </a:lnTo>
                    <a:lnTo>
                      <a:pt x="500" y="727"/>
                    </a:lnTo>
                    <a:lnTo>
                      <a:pt x="409" y="848"/>
                    </a:lnTo>
                    <a:lnTo>
                      <a:pt x="334" y="1000"/>
                    </a:lnTo>
                    <a:lnTo>
                      <a:pt x="258" y="1151"/>
                    </a:lnTo>
                    <a:lnTo>
                      <a:pt x="197" y="1303"/>
                    </a:lnTo>
                    <a:lnTo>
                      <a:pt x="152" y="1469"/>
                    </a:lnTo>
                    <a:lnTo>
                      <a:pt x="107" y="1651"/>
                    </a:lnTo>
                    <a:lnTo>
                      <a:pt x="61" y="1833"/>
                    </a:lnTo>
                    <a:lnTo>
                      <a:pt x="46" y="2014"/>
                    </a:lnTo>
                    <a:lnTo>
                      <a:pt x="16" y="2408"/>
                    </a:lnTo>
                    <a:lnTo>
                      <a:pt x="1" y="2817"/>
                    </a:lnTo>
                    <a:lnTo>
                      <a:pt x="31" y="3241"/>
                    </a:lnTo>
                    <a:lnTo>
                      <a:pt x="91" y="3680"/>
                    </a:lnTo>
                    <a:lnTo>
                      <a:pt x="182" y="4134"/>
                    </a:lnTo>
                    <a:lnTo>
                      <a:pt x="288" y="4588"/>
                    </a:lnTo>
                    <a:lnTo>
                      <a:pt x="424" y="5042"/>
                    </a:lnTo>
                    <a:lnTo>
                      <a:pt x="576" y="5497"/>
                    </a:lnTo>
                    <a:lnTo>
                      <a:pt x="758" y="5951"/>
                    </a:lnTo>
                    <a:lnTo>
                      <a:pt x="954" y="6390"/>
                    </a:lnTo>
                    <a:lnTo>
                      <a:pt x="1166" y="6829"/>
                    </a:lnTo>
                    <a:lnTo>
                      <a:pt x="1393" y="7238"/>
                    </a:lnTo>
                    <a:lnTo>
                      <a:pt x="1636" y="7647"/>
                    </a:lnTo>
                    <a:lnTo>
                      <a:pt x="1893" y="8010"/>
                    </a:lnTo>
                    <a:lnTo>
                      <a:pt x="2166" y="8373"/>
                    </a:lnTo>
                    <a:lnTo>
                      <a:pt x="2453" y="8691"/>
                    </a:lnTo>
                    <a:lnTo>
                      <a:pt x="2741" y="8979"/>
                    </a:lnTo>
                    <a:lnTo>
                      <a:pt x="3044" y="9221"/>
                    </a:lnTo>
                    <a:lnTo>
                      <a:pt x="3195" y="9342"/>
                    </a:lnTo>
                    <a:lnTo>
                      <a:pt x="3347" y="9433"/>
                    </a:lnTo>
                    <a:lnTo>
                      <a:pt x="3513" y="9524"/>
                    </a:lnTo>
                    <a:lnTo>
                      <a:pt x="3665" y="9615"/>
                    </a:lnTo>
                    <a:lnTo>
                      <a:pt x="3816" y="9675"/>
                    </a:lnTo>
                    <a:lnTo>
                      <a:pt x="3983" y="9736"/>
                    </a:lnTo>
                    <a:lnTo>
                      <a:pt x="4134" y="9781"/>
                    </a:lnTo>
                    <a:lnTo>
                      <a:pt x="4300" y="9812"/>
                    </a:lnTo>
                    <a:lnTo>
                      <a:pt x="4452" y="9827"/>
                    </a:lnTo>
                    <a:lnTo>
                      <a:pt x="4618" y="9827"/>
                    </a:lnTo>
                    <a:lnTo>
                      <a:pt x="4770" y="9812"/>
                    </a:lnTo>
                    <a:lnTo>
                      <a:pt x="4936" y="9781"/>
                    </a:lnTo>
                    <a:lnTo>
                      <a:pt x="5088" y="9736"/>
                    </a:lnTo>
                    <a:lnTo>
                      <a:pt x="5239" y="9691"/>
                    </a:lnTo>
                    <a:lnTo>
                      <a:pt x="5391" y="9615"/>
                    </a:lnTo>
                    <a:lnTo>
                      <a:pt x="5527" y="9539"/>
                    </a:lnTo>
                    <a:lnTo>
                      <a:pt x="5663" y="9433"/>
                    </a:lnTo>
                    <a:lnTo>
                      <a:pt x="5784" y="9327"/>
                    </a:lnTo>
                    <a:lnTo>
                      <a:pt x="5890" y="9221"/>
                    </a:lnTo>
                    <a:lnTo>
                      <a:pt x="5996" y="9100"/>
                    </a:lnTo>
                    <a:lnTo>
                      <a:pt x="6072" y="8964"/>
                    </a:lnTo>
                    <a:lnTo>
                      <a:pt x="6163" y="8828"/>
                    </a:lnTo>
                    <a:lnTo>
                      <a:pt x="6238" y="8676"/>
                    </a:lnTo>
                    <a:lnTo>
                      <a:pt x="6299" y="8510"/>
                    </a:lnTo>
                    <a:lnTo>
                      <a:pt x="6344" y="8343"/>
                    </a:lnTo>
                    <a:lnTo>
                      <a:pt x="6390" y="8177"/>
                    </a:lnTo>
                    <a:lnTo>
                      <a:pt x="6420" y="7995"/>
                    </a:lnTo>
                    <a:lnTo>
                      <a:pt x="6450" y="7798"/>
                    </a:lnTo>
                    <a:lnTo>
                      <a:pt x="6481" y="7419"/>
                    </a:lnTo>
                    <a:lnTo>
                      <a:pt x="6481" y="6996"/>
                    </a:lnTo>
                    <a:lnTo>
                      <a:pt x="6450" y="6572"/>
                    </a:lnTo>
                    <a:lnTo>
                      <a:pt x="6405" y="6133"/>
                    </a:lnTo>
                    <a:lnTo>
                      <a:pt x="6314" y="5693"/>
                    </a:lnTo>
                    <a:lnTo>
                      <a:pt x="6208" y="5239"/>
                    </a:lnTo>
                    <a:lnTo>
                      <a:pt x="6072" y="4770"/>
                    </a:lnTo>
                    <a:lnTo>
                      <a:pt x="5921" y="4316"/>
                    </a:lnTo>
                    <a:lnTo>
                      <a:pt x="5739" y="3861"/>
                    </a:lnTo>
                    <a:lnTo>
                      <a:pt x="5542" y="3422"/>
                    </a:lnTo>
                    <a:lnTo>
                      <a:pt x="5330" y="2998"/>
                    </a:lnTo>
                    <a:lnTo>
                      <a:pt x="5103" y="2574"/>
                    </a:lnTo>
                    <a:lnTo>
                      <a:pt x="4861" y="2181"/>
                    </a:lnTo>
                    <a:lnTo>
                      <a:pt x="4588" y="1802"/>
                    </a:lnTo>
                    <a:lnTo>
                      <a:pt x="4331" y="1454"/>
                    </a:lnTo>
                    <a:lnTo>
                      <a:pt x="4043" y="1136"/>
                    </a:lnTo>
                    <a:lnTo>
                      <a:pt x="3755" y="848"/>
                    </a:lnTo>
                    <a:lnTo>
                      <a:pt x="3453" y="591"/>
                    </a:lnTo>
                    <a:lnTo>
                      <a:pt x="3301" y="485"/>
                    </a:lnTo>
                    <a:lnTo>
                      <a:pt x="3150" y="379"/>
                    </a:lnTo>
                    <a:lnTo>
                      <a:pt x="2983" y="288"/>
                    </a:lnTo>
                    <a:lnTo>
                      <a:pt x="2832" y="213"/>
                    </a:lnTo>
                    <a:lnTo>
                      <a:pt x="2680" y="137"/>
                    </a:lnTo>
                    <a:lnTo>
                      <a:pt x="2514" y="91"/>
                    </a:lnTo>
                    <a:lnTo>
                      <a:pt x="2362" y="46"/>
                    </a:lnTo>
                    <a:lnTo>
                      <a:pt x="2196" y="16"/>
                    </a:lnTo>
                    <a:lnTo>
                      <a:pt x="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740204" y="4904954"/>
                <a:ext cx="239430" cy="164321"/>
              </a:xfrm>
              <a:custGeom>
                <a:avLst/>
                <a:gdLst/>
                <a:ahLst/>
                <a:cxnLst/>
                <a:rect l="l" t="t" r="r" b="b"/>
                <a:pathLst>
                  <a:path w="19305" h="13249" extrusionOk="0">
                    <a:moveTo>
                      <a:pt x="14339" y="1"/>
                    </a:moveTo>
                    <a:lnTo>
                      <a:pt x="13915" y="31"/>
                    </a:lnTo>
                    <a:lnTo>
                      <a:pt x="13476" y="76"/>
                    </a:lnTo>
                    <a:lnTo>
                      <a:pt x="13037" y="137"/>
                    </a:lnTo>
                    <a:lnTo>
                      <a:pt x="12598" y="213"/>
                    </a:lnTo>
                    <a:lnTo>
                      <a:pt x="12159" y="288"/>
                    </a:lnTo>
                    <a:lnTo>
                      <a:pt x="11735" y="394"/>
                    </a:lnTo>
                    <a:lnTo>
                      <a:pt x="11296" y="500"/>
                    </a:lnTo>
                    <a:lnTo>
                      <a:pt x="10872" y="621"/>
                    </a:lnTo>
                    <a:lnTo>
                      <a:pt x="10054" y="864"/>
                    </a:lnTo>
                    <a:lnTo>
                      <a:pt x="9282" y="1136"/>
                    </a:lnTo>
                    <a:lnTo>
                      <a:pt x="8570" y="1424"/>
                    </a:lnTo>
                    <a:lnTo>
                      <a:pt x="7934" y="1696"/>
                    </a:lnTo>
                    <a:lnTo>
                      <a:pt x="7374" y="1969"/>
                    </a:lnTo>
                    <a:lnTo>
                      <a:pt x="6859" y="2257"/>
                    </a:lnTo>
                    <a:lnTo>
                      <a:pt x="6254" y="2590"/>
                    </a:lnTo>
                    <a:lnTo>
                      <a:pt x="5603" y="2983"/>
                    </a:lnTo>
                    <a:lnTo>
                      <a:pt x="4921" y="3422"/>
                    </a:lnTo>
                    <a:lnTo>
                      <a:pt x="4210" y="3907"/>
                    </a:lnTo>
                    <a:lnTo>
                      <a:pt x="3861" y="4164"/>
                    </a:lnTo>
                    <a:lnTo>
                      <a:pt x="3513" y="4437"/>
                    </a:lnTo>
                    <a:lnTo>
                      <a:pt x="3165" y="4725"/>
                    </a:lnTo>
                    <a:lnTo>
                      <a:pt x="2832" y="5012"/>
                    </a:lnTo>
                    <a:lnTo>
                      <a:pt x="2499" y="5300"/>
                    </a:lnTo>
                    <a:lnTo>
                      <a:pt x="2181" y="5603"/>
                    </a:lnTo>
                    <a:lnTo>
                      <a:pt x="1863" y="5921"/>
                    </a:lnTo>
                    <a:lnTo>
                      <a:pt x="1575" y="6239"/>
                    </a:lnTo>
                    <a:lnTo>
                      <a:pt x="1303" y="6557"/>
                    </a:lnTo>
                    <a:lnTo>
                      <a:pt x="1045" y="6890"/>
                    </a:lnTo>
                    <a:lnTo>
                      <a:pt x="818" y="7238"/>
                    </a:lnTo>
                    <a:lnTo>
                      <a:pt x="606" y="7571"/>
                    </a:lnTo>
                    <a:lnTo>
                      <a:pt x="425" y="7919"/>
                    </a:lnTo>
                    <a:lnTo>
                      <a:pt x="273" y="8267"/>
                    </a:lnTo>
                    <a:lnTo>
                      <a:pt x="152" y="8631"/>
                    </a:lnTo>
                    <a:lnTo>
                      <a:pt x="61" y="8979"/>
                    </a:lnTo>
                    <a:lnTo>
                      <a:pt x="31" y="9161"/>
                    </a:lnTo>
                    <a:lnTo>
                      <a:pt x="16" y="9342"/>
                    </a:lnTo>
                    <a:lnTo>
                      <a:pt x="1" y="9524"/>
                    </a:lnTo>
                    <a:lnTo>
                      <a:pt x="1" y="9706"/>
                    </a:lnTo>
                    <a:lnTo>
                      <a:pt x="1" y="9888"/>
                    </a:lnTo>
                    <a:lnTo>
                      <a:pt x="16" y="10069"/>
                    </a:lnTo>
                    <a:lnTo>
                      <a:pt x="46" y="10251"/>
                    </a:lnTo>
                    <a:lnTo>
                      <a:pt x="91" y="10433"/>
                    </a:lnTo>
                    <a:lnTo>
                      <a:pt x="137" y="10614"/>
                    </a:lnTo>
                    <a:lnTo>
                      <a:pt x="197" y="10796"/>
                    </a:lnTo>
                    <a:lnTo>
                      <a:pt x="258" y="10978"/>
                    </a:lnTo>
                    <a:lnTo>
                      <a:pt x="349" y="11159"/>
                    </a:lnTo>
                    <a:lnTo>
                      <a:pt x="440" y="11341"/>
                    </a:lnTo>
                    <a:lnTo>
                      <a:pt x="531" y="11508"/>
                    </a:lnTo>
                    <a:lnTo>
                      <a:pt x="637" y="11659"/>
                    </a:lnTo>
                    <a:lnTo>
                      <a:pt x="758" y="11810"/>
                    </a:lnTo>
                    <a:lnTo>
                      <a:pt x="879" y="11947"/>
                    </a:lnTo>
                    <a:lnTo>
                      <a:pt x="1000" y="12083"/>
                    </a:lnTo>
                    <a:lnTo>
                      <a:pt x="1136" y="12204"/>
                    </a:lnTo>
                    <a:lnTo>
                      <a:pt x="1272" y="12310"/>
                    </a:lnTo>
                    <a:lnTo>
                      <a:pt x="1409" y="12431"/>
                    </a:lnTo>
                    <a:lnTo>
                      <a:pt x="1560" y="12522"/>
                    </a:lnTo>
                    <a:lnTo>
                      <a:pt x="1878" y="12704"/>
                    </a:lnTo>
                    <a:lnTo>
                      <a:pt x="2211" y="12855"/>
                    </a:lnTo>
                    <a:lnTo>
                      <a:pt x="2559" y="12976"/>
                    </a:lnTo>
                    <a:lnTo>
                      <a:pt x="2938" y="13082"/>
                    </a:lnTo>
                    <a:lnTo>
                      <a:pt x="3316" y="13158"/>
                    </a:lnTo>
                    <a:lnTo>
                      <a:pt x="3710" y="13203"/>
                    </a:lnTo>
                    <a:lnTo>
                      <a:pt x="4119" y="13234"/>
                    </a:lnTo>
                    <a:lnTo>
                      <a:pt x="4543" y="13249"/>
                    </a:lnTo>
                    <a:lnTo>
                      <a:pt x="4967" y="13234"/>
                    </a:lnTo>
                    <a:lnTo>
                      <a:pt x="5391" y="13203"/>
                    </a:lnTo>
                    <a:lnTo>
                      <a:pt x="5830" y="13158"/>
                    </a:lnTo>
                    <a:lnTo>
                      <a:pt x="6269" y="13112"/>
                    </a:lnTo>
                    <a:lnTo>
                      <a:pt x="6708" y="13037"/>
                    </a:lnTo>
                    <a:lnTo>
                      <a:pt x="7147" y="12946"/>
                    </a:lnTo>
                    <a:lnTo>
                      <a:pt x="7571" y="12855"/>
                    </a:lnTo>
                    <a:lnTo>
                      <a:pt x="8010" y="12749"/>
                    </a:lnTo>
                    <a:lnTo>
                      <a:pt x="8434" y="12628"/>
                    </a:lnTo>
                    <a:lnTo>
                      <a:pt x="9252" y="12371"/>
                    </a:lnTo>
                    <a:lnTo>
                      <a:pt x="10024" y="12098"/>
                    </a:lnTo>
                    <a:lnTo>
                      <a:pt x="10735" y="11826"/>
                    </a:lnTo>
                    <a:lnTo>
                      <a:pt x="11371" y="11538"/>
                    </a:lnTo>
                    <a:lnTo>
                      <a:pt x="11916" y="11265"/>
                    </a:lnTo>
                    <a:lnTo>
                      <a:pt x="12446" y="10993"/>
                    </a:lnTo>
                    <a:lnTo>
                      <a:pt x="13052" y="10645"/>
                    </a:lnTo>
                    <a:lnTo>
                      <a:pt x="13703" y="10266"/>
                    </a:lnTo>
                    <a:lnTo>
                      <a:pt x="14384" y="9812"/>
                    </a:lnTo>
                    <a:lnTo>
                      <a:pt x="15096" y="9327"/>
                    </a:lnTo>
                    <a:lnTo>
                      <a:pt x="15444" y="9070"/>
                    </a:lnTo>
                    <a:lnTo>
                      <a:pt x="15792" y="8797"/>
                    </a:lnTo>
                    <a:lnTo>
                      <a:pt x="16141" y="8525"/>
                    </a:lnTo>
                    <a:lnTo>
                      <a:pt x="16474" y="8237"/>
                    </a:lnTo>
                    <a:lnTo>
                      <a:pt x="16807" y="7934"/>
                    </a:lnTo>
                    <a:lnTo>
                      <a:pt x="17125" y="7632"/>
                    </a:lnTo>
                    <a:lnTo>
                      <a:pt x="17443" y="7314"/>
                    </a:lnTo>
                    <a:lnTo>
                      <a:pt x="17730" y="6996"/>
                    </a:lnTo>
                    <a:lnTo>
                      <a:pt x="18003" y="6678"/>
                    </a:lnTo>
                    <a:lnTo>
                      <a:pt x="18260" y="6345"/>
                    </a:lnTo>
                    <a:lnTo>
                      <a:pt x="18487" y="6012"/>
                    </a:lnTo>
                    <a:lnTo>
                      <a:pt x="18699" y="5663"/>
                    </a:lnTo>
                    <a:lnTo>
                      <a:pt x="18866" y="5315"/>
                    </a:lnTo>
                    <a:lnTo>
                      <a:pt x="19032" y="4967"/>
                    </a:lnTo>
                    <a:lnTo>
                      <a:pt x="19154" y="4619"/>
                    </a:lnTo>
                    <a:lnTo>
                      <a:pt x="19229" y="4255"/>
                    </a:lnTo>
                    <a:lnTo>
                      <a:pt x="19275" y="4074"/>
                    </a:lnTo>
                    <a:lnTo>
                      <a:pt x="19290" y="3907"/>
                    </a:lnTo>
                    <a:lnTo>
                      <a:pt x="19305" y="3725"/>
                    </a:lnTo>
                    <a:lnTo>
                      <a:pt x="19305" y="3544"/>
                    </a:lnTo>
                    <a:lnTo>
                      <a:pt x="19305" y="3362"/>
                    </a:lnTo>
                    <a:lnTo>
                      <a:pt x="19290" y="3180"/>
                    </a:lnTo>
                    <a:lnTo>
                      <a:pt x="19260" y="2999"/>
                    </a:lnTo>
                    <a:lnTo>
                      <a:pt x="19214" y="2817"/>
                    </a:lnTo>
                    <a:lnTo>
                      <a:pt x="19169" y="2635"/>
                    </a:lnTo>
                    <a:lnTo>
                      <a:pt x="19108" y="2438"/>
                    </a:lnTo>
                    <a:lnTo>
                      <a:pt x="19032" y="2257"/>
                    </a:lnTo>
                    <a:lnTo>
                      <a:pt x="18957" y="2075"/>
                    </a:lnTo>
                    <a:lnTo>
                      <a:pt x="18866" y="1908"/>
                    </a:lnTo>
                    <a:lnTo>
                      <a:pt x="18760" y="1742"/>
                    </a:lnTo>
                    <a:lnTo>
                      <a:pt x="18654" y="1590"/>
                    </a:lnTo>
                    <a:lnTo>
                      <a:pt x="18548" y="1439"/>
                    </a:lnTo>
                    <a:lnTo>
                      <a:pt x="18427" y="1288"/>
                    </a:lnTo>
                    <a:lnTo>
                      <a:pt x="18306" y="1166"/>
                    </a:lnTo>
                    <a:lnTo>
                      <a:pt x="18169" y="1045"/>
                    </a:lnTo>
                    <a:lnTo>
                      <a:pt x="18033" y="924"/>
                    </a:lnTo>
                    <a:lnTo>
                      <a:pt x="17897" y="818"/>
                    </a:lnTo>
                    <a:lnTo>
                      <a:pt x="17745" y="712"/>
                    </a:lnTo>
                    <a:lnTo>
                      <a:pt x="17428" y="531"/>
                    </a:lnTo>
                    <a:lnTo>
                      <a:pt x="17094" y="379"/>
                    </a:lnTo>
                    <a:lnTo>
                      <a:pt x="16746" y="258"/>
                    </a:lnTo>
                    <a:lnTo>
                      <a:pt x="16368" y="167"/>
                    </a:lnTo>
                    <a:lnTo>
                      <a:pt x="15989" y="92"/>
                    </a:lnTo>
                    <a:lnTo>
                      <a:pt x="15595" y="31"/>
                    </a:lnTo>
                    <a:lnTo>
                      <a:pt x="151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9" name="Google Shape;359;p22"/>
          <p:cNvGrpSpPr/>
          <p:nvPr/>
        </p:nvGrpSpPr>
        <p:grpSpPr>
          <a:xfrm flipH="1">
            <a:off x="115013" y="96997"/>
            <a:ext cx="540961" cy="1527852"/>
            <a:chOff x="8528167" y="173197"/>
            <a:chExt cx="540961" cy="1527852"/>
          </a:xfrm>
        </p:grpSpPr>
        <p:sp>
          <p:nvSpPr>
            <p:cNvPr id="360" name="Google Shape;360;p22"/>
            <p:cNvSpPr/>
            <p:nvPr/>
          </p:nvSpPr>
          <p:spPr>
            <a:xfrm>
              <a:off x="8528167" y="460224"/>
              <a:ext cx="474163" cy="647960"/>
            </a:xfrm>
            <a:custGeom>
              <a:avLst/>
              <a:gdLst/>
              <a:ahLst/>
              <a:cxnLst/>
              <a:rect l="l" t="t" r="r" b="b"/>
              <a:pathLst>
                <a:path w="23212" h="31720" extrusionOk="0">
                  <a:moveTo>
                    <a:pt x="17897" y="0"/>
                  </a:moveTo>
                  <a:lnTo>
                    <a:pt x="17322" y="15"/>
                  </a:lnTo>
                  <a:lnTo>
                    <a:pt x="16746" y="31"/>
                  </a:lnTo>
                  <a:lnTo>
                    <a:pt x="16171" y="61"/>
                  </a:lnTo>
                  <a:lnTo>
                    <a:pt x="15611" y="106"/>
                  </a:lnTo>
                  <a:lnTo>
                    <a:pt x="15051" y="152"/>
                  </a:lnTo>
                  <a:lnTo>
                    <a:pt x="14490" y="212"/>
                  </a:lnTo>
                  <a:lnTo>
                    <a:pt x="13945" y="273"/>
                  </a:lnTo>
                  <a:lnTo>
                    <a:pt x="13415" y="348"/>
                  </a:lnTo>
                  <a:lnTo>
                    <a:pt x="12885" y="439"/>
                  </a:lnTo>
                  <a:lnTo>
                    <a:pt x="12371" y="530"/>
                  </a:lnTo>
                  <a:lnTo>
                    <a:pt x="11856" y="636"/>
                  </a:lnTo>
                  <a:lnTo>
                    <a:pt x="11356" y="742"/>
                  </a:lnTo>
                  <a:lnTo>
                    <a:pt x="10857" y="863"/>
                  </a:lnTo>
                  <a:lnTo>
                    <a:pt x="10372" y="984"/>
                  </a:lnTo>
                  <a:lnTo>
                    <a:pt x="9888" y="1105"/>
                  </a:lnTo>
                  <a:lnTo>
                    <a:pt x="9418" y="1257"/>
                  </a:lnTo>
                  <a:lnTo>
                    <a:pt x="8964" y="1393"/>
                  </a:lnTo>
                  <a:lnTo>
                    <a:pt x="8510" y="1545"/>
                  </a:lnTo>
                  <a:lnTo>
                    <a:pt x="8071" y="1711"/>
                  </a:lnTo>
                  <a:lnTo>
                    <a:pt x="7632" y="1863"/>
                  </a:lnTo>
                  <a:lnTo>
                    <a:pt x="7208" y="2044"/>
                  </a:lnTo>
                  <a:lnTo>
                    <a:pt x="6799" y="2211"/>
                  </a:lnTo>
                  <a:lnTo>
                    <a:pt x="6405" y="2392"/>
                  </a:lnTo>
                  <a:lnTo>
                    <a:pt x="6012" y="2589"/>
                  </a:lnTo>
                  <a:lnTo>
                    <a:pt x="5633" y="2771"/>
                  </a:lnTo>
                  <a:lnTo>
                    <a:pt x="5255" y="2968"/>
                  </a:lnTo>
                  <a:lnTo>
                    <a:pt x="4891" y="3180"/>
                  </a:lnTo>
                  <a:lnTo>
                    <a:pt x="4543" y="3377"/>
                  </a:lnTo>
                  <a:lnTo>
                    <a:pt x="4210" y="3589"/>
                  </a:lnTo>
                  <a:lnTo>
                    <a:pt x="3892" y="3801"/>
                  </a:lnTo>
                  <a:lnTo>
                    <a:pt x="3574" y="4028"/>
                  </a:lnTo>
                  <a:lnTo>
                    <a:pt x="3271" y="4240"/>
                  </a:lnTo>
                  <a:lnTo>
                    <a:pt x="2983" y="4467"/>
                  </a:lnTo>
                  <a:lnTo>
                    <a:pt x="2711" y="4694"/>
                  </a:lnTo>
                  <a:lnTo>
                    <a:pt x="2438" y="4936"/>
                  </a:lnTo>
                  <a:lnTo>
                    <a:pt x="2181" y="5163"/>
                  </a:lnTo>
                  <a:lnTo>
                    <a:pt x="1954" y="5405"/>
                  </a:lnTo>
                  <a:lnTo>
                    <a:pt x="1727" y="5648"/>
                  </a:lnTo>
                  <a:lnTo>
                    <a:pt x="1515" y="5890"/>
                  </a:lnTo>
                  <a:lnTo>
                    <a:pt x="1303" y="6132"/>
                  </a:lnTo>
                  <a:lnTo>
                    <a:pt x="1121" y="6374"/>
                  </a:lnTo>
                  <a:lnTo>
                    <a:pt x="955" y="6617"/>
                  </a:lnTo>
                  <a:lnTo>
                    <a:pt x="788" y="6874"/>
                  </a:lnTo>
                  <a:lnTo>
                    <a:pt x="652" y="7116"/>
                  </a:lnTo>
                  <a:lnTo>
                    <a:pt x="516" y="7374"/>
                  </a:lnTo>
                  <a:lnTo>
                    <a:pt x="394" y="7616"/>
                  </a:lnTo>
                  <a:lnTo>
                    <a:pt x="304" y="7873"/>
                  </a:lnTo>
                  <a:lnTo>
                    <a:pt x="213" y="8131"/>
                  </a:lnTo>
                  <a:lnTo>
                    <a:pt x="137" y="8373"/>
                  </a:lnTo>
                  <a:lnTo>
                    <a:pt x="76" y="8630"/>
                  </a:lnTo>
                  <a:lnTo>
                    <a:pt x="46" y="8888"/>
                  </a:lnTo>
                  <a:lnTo>
                    <a:pt x="16" y="9130"/>
                  </a:lnTo>
                  <a:lnTo>
                    <a:pt x="1" y="9387"/>
                  </a:lnTo>
                  <a:lnTo>
                    <a:pt x="16" y="9630"/>
                  </a:lnTo>
                  <a:lnTo>
                    <a:pt x="31" y="9887"/>
                  </a:lnTo>
                  <a:lnTo>
                    <a:pt x="76" y="10129"/>
                  </a:lnTo>
                  <a:lnTo>
                    <a:pt x="122" y="10372"/>
                  </a:lnTo>
                  <a:lnTo>
                    <a:pt x="198" y="10614"/>
                  </a:lnTo>
                  <a:lnTo>
                    <a:pt x="288" y="10856"/>
                  </a:lnTo>
                  <a:lnTo>
                    <a:pt x="394" y="11098"/>
                  </a:lnTo>
                  <a:lnTo>
                    <a:pt x="516" y="11341"/>
                  </a:lnTo>
                  <a:lnTo>
                    <a:pt x="652" y="11568"/>
                  </a:lnTo>
                  <a:lnTo>
                    <a:pt x="803" y="11810"/>
                  </a:lnTo>
                  <a:lnTo>
                    <a:pt x="1151" y="12294"/>
                  </a:lnTo>
                  <a:lnTo>
                    <a:pt x="1500" y="12839"/>
                  </a:lnTo>
                  <a:lnTo>
                    <a:pt x="1848" y="13430"/>
                  </a:lnTo>
                  <a:lnTo>
                    <a:pt x="2226" y="14066"/>
                  </a:lnTo>
                  <a:lnTo>
                    <a:pt x="2999" y="15459"/>
                  </a:lnTo>
                  <a:lnTo>
                    <a:pt x="3816" y="16958"/>
                  </a:lnTo>
                  <a:lnTo>
                    <a:pt x="4679" y="18563"/>
                  </a:lnTo>
                  <a:lnTo>
                    <a:pt x="5588" y="20213"/>
                  </a:lnTo>
                  <a:lnTo>
                    <a:pt x="6072" y="21046"/>
                  </a:lnTo>
                  <a:lnTo>
                    <a:pt x="6557" y="21878"/>
                  </a:lnTo>
                  <a:lnTo>
                    <a:pt x="7041" y="22711"/>
                  </a:lnTo>
                  <a:lnTo>
                    <a:pt x="7556" y="23529"/>
                  </a:lnTo>
                  <a:lnTo>
                    <a:pt x="8071" y="24331"/>
                  </a:lnTo>
                  <a:lnTo>
                    <a:pt x="8601" y="25119"/>
                  </a:lnTo>
                  <a:lnTo>
                    <a:pt x="9146" y="25891"/>
                  </a:lnTo>
                  <a:lnTo>
                    <a:pt x="9706" y="26617"/>
                  </a:lnTo>
                  <a:lnTo>
                    <a:pt x="10281" y="27329"/>
                  </a:lnTo>
                  <a:lnTo>
                    <a:pt x="10857" y="27995"/>
                  </a:lnTo>
                  <a:lnTo>
                    <a:pt x="11159" y="28313"/>
                  </a:lnTo>
                  <a:lnTo>
                    <a:pt x="11462" y="28631"/>
                  </a:lnTo>
                  <a:lnTo>
                    <a:pt x="11765" y="28919"/>
                  </a:lnTo>
                  <a:lnTo>
                    <a:pt x="12068" y="29207"/>
                  </a:lnTo>
                  <a:lnTo>
                    <a:pt x="12371" y="29479"/>
                  </a:lnTo>
                  <a:lnTo>
                    <a:pt x="12689" y="29752"/>
                  </a:lnTo>
                  <a:lnTo>
                    <a:pt x="13007" y="29994"/>
                  </a:lnTo>
                  <a:lnTo>
                    <a:pt x="13325" y="30221"/>
                  </a:lnTo>
                  <a:lnTo>
                    <a:pt x="13642" y="30448"/>
                  </a:lnTo>
                  <a:lnTo>
                    <a:pt x="13960" y="30645"/>
                  </a:lnTo>
                  <a:lnTo>
                    <a:pt x="14294" y="30842"/>
                  </a:lnTo>
                  <a:lnTo>
                    <a:pt x="14627" y="31008"/>
                  </a:lnTo>
                  <a:lnTo>
                    <a:pt x="14960" y="31160"/>
                  </a:lnTo>
                  <a:lnTo>
                    <a:pt x="15293" y="31296"/>
                  </a:lnTo>
                  <a:lnTo>
                    <a:pt x="15641" y="31417"/>
                  </a:lnTo>
                  <a:lnTo>
                    <a:pt x="15974" y="31523"/>
                  </a:lnTo>
                  <a:lnTo>
                    <a:pt x="16322" y="31599"/>
                  </a:lnTo>
                  <a:lnTo>
                    <a:pt x="16686" y="31659"/>
                  </a:lnTo>
                  <a:lnTo>
                    <a:pt x="17034" y="31705"/>
                  </a:lnTo>
                  <a:lnTo>
                    <a:pt x="17397" y="31720"/>
                  </a:lnTo>
                  <a:lnTo>
                    <a:pt x="17746" y="31720"/>
                  </a:lnTo>
                  <a:lnTo>
                    <a:pt x="17912" y="31690"/>
                  </a:lnTo>
                  <a:lnTo>
                    <a:pt x="18094" y="31659"/>
                  </a:lnTo>
                  <a:lnTo>
                    <a:pt x="18260" y="31614"/>
                  </a:lnTo>
                  <a:lnTo>
                    <a:pt x="18412" y="31553"/>
                  </a:lnTo>
                  <a:lnTo>
                    <a:pt x="18578" y="31493"/>
                  </a:lnTo>
                  <a:lnTo>
                    <a:pt x="18745" y="31402"/>
                  </a:lnTo>
                  <a:lnTo>
                    <a:pt x="18896" y="31326"/>
                  </a:lnTo>
                  <a:lnTo>
                    <a:pt x="19048" y="31220"/>
                  </a:lnTo>
                  <a:lnTo>
                    <a:pt x="19199" y="31114"/>
                  </a:lnTo>
                  <a:lnTo>
                    <a:pt x="19335" y="30993"/>
                  </a:lnTo>
                  <a:lnTo>
                    <a:pt x="19623" y="30736"/>
                  </a:lnTo>
                  <a:lnTo>
                    <a:pt x="19896" y="30433"/>
                  </a:lnTo>
                  <a:lnTo>
                    <a:pt x="20168" y="30100"/>
                  </a:lnTo>
                  <a:lnTo>
                    <a:pt x="20410" y="29721"/>
                  </a:lnTo>
                  <a:lnTo>
                    <a:pt x="20653" y="29313"/>
                  </a:lnTo>
                  <a:lnTo>
                    <a:pt x="20880" y="28889"/>
                  </a:lnTo>
                  <a:lnTo>
                    <a:pt x="21107" y="28419"/>
                  </a:lnTo>
                  <a:lnTo>
                    <a:pt x="21319" y="27935"/>
                  </a:lnTo>
                  <a:lnTo>
                    <a:pt x="21516" y="27420"/>
                  </a:lnTo>
                  <a:lnTo>
                    <a:pt x="21697" y="26875"/>
                  </a:lnTo>
                  <a:lnTo>
                    <a:pt x="21864" y="26300"/>
                  </a:lnTo>
                  <a:lnTo>
                    <a:pt x="22030" y="25709"/>
                  </a:lnTo>
                  <a:lnTo>
                    <a:pt x="22182" y="25103"/>
                  </a:lnTo>
                  <a:lnTo>
                    <a:pt x="22333" y="24483"/>
                  </a:lnTo>
                  <a:lnTo>
                    <a:pt x="22454" y="23832"/>
                  </a:lnTo>
                  <a:lnTo>
                    <a:pt x="22575" y="23165"/>
                  </a:lnTo>
                  <a:lnTo>
                    <a:pt x="22681" y="22484"/>
                  </a:lnTo>
                  <a:lnTo>
                    <a:pt x="22787" y="21803"/>
                  </a:lnTo>
                  <a:lnTo>
                    <a:pt x="22878" y="21091"/>
                  </a:lnTo>
                  <a:lnTo>
                    <a:pt x="22954" y="20380"/>
                  </a:lnTo>
                  <a:lnTo>
                    <a:pt x="23030" y="19653"/>
                  </a:lnTo>
                  <a:lnTo>
                    <a:pt x="23075" y="18926"/>
                  </a:lnTo>
                  <a:lnTo>
                    <a:pt x="23121" y="18199"/>
                  </a:lnTo>
                  <a:lnTo>
                    <a:pt x="23166" y="17457"/>
                  </a:lnTo>
                  <a:lnTo>
                    <a:pt x="23196" y="16715"/>
                  </a:lnTo>
                  <a:lnTo>
                    <a:pt x="23211" y="15958"/>
                  </a:lnTo>
                  <a:lnTo>
                    <a:pt x="23211" y="15217"/>
                  </a:lnTo>
                  <a:lnTo>
                    <a:pt x="23211" y="14475"/>
                  </a:lnTo>
                  <a:lnTo>
                    <a:pt x="23196" y="13733"/>
                  </a:lnTo>
                  <a:lnTo>
                    <a:pt x="23166" y="12991"/>
                  </a:lnTo>
                  <a:lnTo>
                    <a:pt x="23136" y="12264"/>
                  </a:lnTo>
                  <a:lnTo>
                    <a:pt x="23090" y="11537"/>
                  </a:lnTo>
                  <a:lnTo>
                    <a:pt x="23030" y="10826"/>
                  </a:lnTo>
                  <a:lnTo>
                    <a:pt x="22969" y="10114"/>
                  </a:lnTo>
                  <a:lnTo>
                    <a:pt x="22893" y="9418"/>
                  </a:lnTo>
                  <a:lnTo>
                    <a:pt x="22803" y="8736"/>
                  </a:lnTo>
                  <a:lnTo>
                    <a:pt x="22712" y="8070"/>
                  </a:lnTo>
                  <a:lnTo>
                    <a:pt x="22606" y="7419"/>
                  </a:lnTo>
                  <a:lnTo>
                    <a:pt x="22485" y="6783"/>
                  </a:lnTo>
                  <a:lnTo>
                    <a:pt x="22364" y="6178"/>
                  </a:lnTo>
                  <a:lnTo>
                    <a:pt x="22227" y="5572"/>
                  </a:lnTo>
                  <a:lnTo>
                    <a:pt x="22091" y="5012"/>
                  </a:lnTo>
                  <a:lnTo>
                    <a:pt x="21924" y="4452"/>
                  </a:lnTo>
                  <a:lnTo>
                    <a:pt x="21773" y="3937"/>
                  </a:lnTo>
                  <a:lnTo>
                    <a:pt x="21591" y="3437"/>
                  </a:lnTo>
                  <a:lnTo>
                    <a:pt x="21410" y="2968"/>
                  </a:lnTo>
                  <a:lnTo>
                    <a:pt x="21213" y="2514"/>
                  </a:lnTo>
                  <a:lnTo>
                    <a:pt x="21016" y="2105"/>
                  </a:lnTo>
                  <a:lnTo>
                    <a:pt x="20804" y="1726"/>
                  </a:lnTo>
                  <a:lnTo>
                    <a:pt x="20592" y="1378"/>
                  </a:lnTo>
                  <a:lnTo>
                    <a:pt x="20365" y="1075"/>
                  </a:lnTo>
                  <a:lnTo>
                    <a:pt x="20123" y="803"/>
                  </a:lnTo>
                  <a:lnTo>
                    <a:pt x="19865" y="560"/>
                  </a:lnTo>
                  <a:lnTo>
                    <a:pt x="19744" y="454"/>
                  </a:lnTo>
                  <a:lnTo>
                    <a:pt x="19608" y="364"/>
                  </a:lnTo>
                  <a:lnTo>
                    <a:pt x="19487" y="288"/>
                  </a:lnTo>
                  <a:lnTo>
                    <a:pt x="19351" y="212"/>
                  </a:lnTo>
                  <a:lnTo>
                    <a:pt x="19214" y="152"/>
                  </a:lnTo>
                  <a:lnTo>
                    <a:pt x="19078" y="91"/>
                  </a:lnTo>
                  <a:lnTo>
                    <a:pt x="18927" y="46"/>
                  </a:lnTo>
                  <a:lnTo>
                    <a:pt x="18790" y="15"/>
                  </a:lnTo>
                  <a:lnTo>
                    <a:pt x="18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8805920" y="402373"/>
              <a:ext cx="263208" cy="244681"/>
            </a:xfrm>
            <a:custGeom>
              <a:avLst/>
              <a:gdLst/>
              <a:ahLst/>
              <a:cxnLst/>
              <a:rect l="l" t="t" r="r" b="b"/>
              <a:pathLst>
                <a:path w="12885" h="11978" extrusionOk="0">
                  <a:moveTo>
                    <a:pt x="9675" y="1"/>
                  </a:moveTo>
                  <a:lnTo>
                    <a:pt x="9478" y="31"/>
                  </a:lnTo>
                  <a:lnTo>
                    <a:pt x="9281" y="61"/>
                  </a:lnTo>
                  <a:lnTo>
                    <a:pt x="9100" y="122"/>
                  </a:lnTo>
                  <a:lnTo>
                    <a:pt x="8918" y="198"/>
                  </a:lnTo>
                  <a:lnTo>
                    <a:pt x="8767" y="273"/>
                  </a:lnTo>
                  <a:lnTo>
                    <a:pt x="8600" y="379"/>
                  </a:lnTo>
                  <a:lnTo>
                    <a:pt x="8464" y="501"/>
                  </a:lnTo>
                  <a:lnTo>
                    <a:pt x="8009" y="970"/>
                  </a:lnTo>
                  <a:lnTo>
                    <a:pt x="6813" y="2181"/>
                  </a:lnTo>
                  <a:lnTo>
                    <a:pt x="6041" y="3014"/>
                  </a:lnTo>
                  <a:lnTo>
                    <a:pt x="5193" y="3922"/>
                  </a:lnTo>
                  <a:lnTo>
                    <a:pt x="4300" y="4922"/>
                  </a:lnTo>
                  <a:lnTo>
                    <a:pt x="3407" y="5936"/>
                  </a:lnTo>
                  <a:lnTo>
                    <a:pt x="2968" y="6466"/>
                  </a:lnTo>
                  <a:lnTo>
                    <a:pt x="2544" y="6981"/>
                  </a:lnTo>
                  <a:lnTo>
                    <a:pt x="2135" y="7496"/>
                  </a:lnTo>
                  <a:lnTo>
                    <a:pt x="1756" y="7995"/>
                  </a:lnTo>
                  <a:lnTo>
                    <a:pt x="1393" y="8480"/>
                  </a:lnTo>
                  <a:lnTo>
                    <a:pt x="1060" y="8949"/>
                  </a:lnTo>
                  <a:lnTo>
                    <a:pt x="772" y="9403"/>
                  </a:lnTo>
                  <a:lnTo>
                    <a:pt x="515" y="9842"/>
                  </a:lnTo>
                  <a:lnTo>
                    <a:pt x="303" y="10236"/>
                  </a:lnTo>
                  <a:lnTo>
                    <a:pt x="151" y="10599"/>
                  </a:lnTo>
                  <a:lnTo>
                    <a:pt x="91" y="10781"/>
                  </a:lnTo>
                  <a:lnTo>
                    <a:pt x="45" y="10932"/>
                  </a:lnTo>
                  <a:lnTo>
                    <a:pt x="15" y="11084"/>
                  </a:lnTo>
                  <a:lnTo>
                    <a:pt x="0" y="11235"/>
                  </a:lnTo>
                  <a:lnTo>
                    <a:pt x="0" y="11356"/>
                  </a:lnTo>
                  <a:lnTo>
                    <a:pt x="0" y="11478"/>
                  </a:lnTo>
                  <a:lnTo>
                    <a:pt x="45" y="11584"/>
                  </a:lnTo>
                  <a:lnTo>
                    <a:pt x="91" y="11674"/>
                  </a:lnTo>
                  <a:lnTo>
                    <a:pt x="151" y="11765"/>
                  </a:lnTo>
                  <a:lnTo>
                    <a:pt x="242" y="11841"/>
                  </a:lnTo>
                  <a:lnTo>
                    <a:pt x="348" y="11886"/>
                  </a:lnTo>
                  <a:lnTo>
                    <a:pt x="469" y="11932"/>
                  </a:lnTo>
                  <a:lnTo>
                    <a:pt x="606" y="11962"/>
                  </a:lnTo>
                  <a:lnTo>
                    <a:pt x="742" y="11977"/>
                  </a:lnTo>
                  <a:lnTo>
                    <a:pt x="1060" y="11977"/>
                  </a:lnTo>
                  <a:lnTo>
                    <a:pt x="1226" y="11947"/>
                  </a:lnTo>
                  <a:lnTo>
                    <a:pt x="1393" y="11917"/>
                  </a:lnTo>
                  <a:lnTo>
                    <a:pt x="1756" y="11826"/>
                  </a:lnTo>
                  <a:lnTo>
                    <a:pt x="2135" y="11705"/>
                  </a:lnTo>
                  <a:lnTo>
                    <a:pt x="2544" y="11538"/>
                  </a:lnTo>
                  <a:lnTo>
                    <a:pt x="2952" y="11326"/>
                  </a:lnTo>
                  <a:lnTo>
                    <a:pt x="3392" y="11099"/>
                  </a:lnTo>
                  <a:lnTo>
                    <a:pt x="3846" y="10826"/>
                  </a:lnTo>
                  <a:lnTo>
                    <a:pt x="4300" y="10539"/>
                  </a:lnTo>
                  <a:lnTo>
                    <a:pt x="4769" y="10236"/>
                  </a:lnTo>
                  <a:lnTo>
                    <a:pt x="5239" y="9888"/>
                  </a:lnTo>
                  <a:lnTo>
                    <a:pt x="5723" y="9540"/>
                  </a:lnTo>
                  <a:lnTo>
                    <a:pt x="6208" y="9176"/>
                  </a:lnTo>
                  <a:lnTo>
                    <a:pt x="6677" y="8782"/>
                  </a:lnTo>
                  <a:lnTo>
                    <a:pt x="7162" y="8389"/>
                  </a:lnTo>
                  <a:lnTo>
                    <a:pt x="8100" y="7586"/>
                  </a:lnTo>
                  <a:lnTo>
                    <a:pt x="9009" y="6769"/>
                  </a:lnTo>
                  <a:lnTo>
                    <a:pt x="9857" y="5966"/>
                  </a:lnTo>
                  <a:lnTo>
                    <a:pt x="10629" y="5179"/>
                  </a:lnTo>
                  <a:lnTo>
                    <a:pt x="11310" y="4467"/>
                  </a:lnTo>
                  <a:lnTo>
                    <a:pt x="11885" y="3816"/>
                  </a:lnTo>
                  <a:lnTo>
                    <a:pt x="12128" y="3529"/>
                  </a:lnTo>
                  <a:lnTo>
                    <a:pt x="12340" y="3256"/>
                  </a:lnTo>
                  <a:lnTo>
                    <a:pt x="12521" y="3029"/>
                  </a:lnTo>
                  <a:lnTo>
                    <a:pt x="12658" y="2832"/>
                  </a:lnTo>
                  <a:lnTo>
                    <a:pt x="12749" y="2651"/>
                  </a:lnTo>
                  <a:lnTo>
                    <a:pt x="12824" y="2469"/>
                  </a:lnTo>
                  <a:lnTo>
                    <a:pt x="12870" y="2287"/>
                  </a:lnTo>
                  <a:lnTo>
                    <a:pt x="12885" y="2105"/>
                  </a:lnTo>
                  <a:lnTo>
                    <a:pt x="12870" y="1939"/>
                  </a:lnTo>
                  <a:lnTo>
                    <a:pt x="12839" y="1757"/>
                  </a:lnTo>
                  <a:lnTo>
                    <a:pt x="12794" y="1591"/>
                  </a:lnTo>
                  <a:lnTo>
                    <a:pt x="12718" y="1439"/>
                  </a:lnTo>
                  <a:lnTo>
                    <a:pt x="12612" y="1288"/>
                  </a:lnTo>
                  <a:lnTo>
                    <a:pt x="12506" y="1136"/>
                  </a:lnTo>
                  <a:lnTo>
                    <a:pt x="12385" y="985"/>
                  </a:lnTo>
                  <a:lnTo>
                    <a:pt x="12234" y="849"/>
                  </a:lnTo>
                  <a:lnTo>
                    <a:pt x="12082" y="728"/>
                  </a:lnTo>
                  <a:lnTo>
                    <a:pt x="11916" y="607"/>
                  </a:lnTo>
                  <a:lnTo>
                    <a:pt x="11734" y="501"/>
                  </a:lnTo>
                  <a:lnTo>
                    <a:pt x="11537" y="395"/>
                  </a:lnTo>
                  <a:lnTo>
                    <a:pt x="11356" y="304"/>
                  </a:lnTo>
                  <a:lnTo>
                    <a:pt x="11144" y="228"/>
                  </a:lnTo>
                  <a:lnTo>
                    <a:pt x="10947" y="152"/>
                  </a:lnTo>
                  <a:lnTo>
                    <a:pt x="10735" y="107"/>
                  </a:lnTo>
                  <a:lnTo>
                    <a:pt x="10523" y="61"/>
                  </a:lnTo>
                  <a:lnTo>
                    <a:pt x="10311" y="16"/>
                  </a:lnTo>
                  <a:lnTo>
                    <a:pt x="10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8904891" y="671158"/>
              <a:ext cx="164237" cy="81036"/>
            </a:xfrm>
            <a:custGeom>
              <a:avLst/>
              <a:gdLst/>
              <a:ahLst/>
              <a:cxnLst/>
              <a:rect l="l" t="t" r="r" b="b"/>
              <a:pathLst>
                <a:path w="8040" h="3967" extrusionOk="0">
                  <a:moveTo>
                    <a:pt x="5844" y="0"/>
                  </a:moveTo>
                  <a:lnTo>
                    <a:pt x="5708" y="30"/>
                  </a:lnTo>
                  <a:lnTo>
                    <a:pt x="5557" y="46"/>
                  </a:lnTo>
                  <a:lnTo>
                    <a:pt x="5193" y="76"/>
                  </a:lnTo>
                  <a:lnTo>
                    <a:pt x="2756" y="76"/>
                  </a:lnTo>
                  <a:lnTo>
                    <a:pt x="2241" y="91"/>
                  </a:lnTo>
                  <a:lnTo>
                    <a:pt x="1741" y="106"/>
                  </a:lnTo>
                  <a:lnTo>
                    <a:pt x="1272" y="167"/>
                  </a:lnTo>
                  <a:lnTo>
                    <a:pt x="1060" y="197"/>
                  </a:lnTo>
                  <a:lnTo>
                    <a:pt x="863" y="242"/>
                  </a:lnTo>
                  <a:lnTo>
                    <a:pt x="681" y="303"/>
                  </a:lnTo>
                  <a:lnTo>
                    <a:pt x="515" y="364"/>
                  </a:lnTo>
                  <a:lnTo>
                    <a:pt x="363" y="424"/>
                  </a:lnTo>
                  <a:lnTo>
                    <a:pt x="242" y="500"/>
                  </a:lnTo>
                  <a:lnTo>
                    <a:pt x="151" y="591"/>
                  </a:lnTo>
                  <a:lnTo>
                    <a:pt x="76" y="697"/>
                  </a:lnTo>
                  <a:lnTo>
                    <a:pt x="15" y="818"/>
                  </a:lnTo>
                  <a:lnTo>
                    <a:pt x="0" y="939"/>
                  </a:lnTo>
                  <a:lnTo>
                    <a:pt x="15" y="1075"/>
                  </a:lnTo>
                  <a:lnTo>
                    <a:pt x="45" y="1227"/>
                  </a:lnTo>
                  <a:lnTo>
                    <a:pt x="136" y="1393"/>
                  </a:lnTo>
                  <a:lnTo>
                    <a:pt x="242" y="1560"/>
                  </a:lnTo>
                  <a:lnTo>
                    <a:pt x="394" y="1726"/>
                  </a:lnTo>
                  <a:lnTo>
                    <a:pt x="575" y="1878"/>
                  </a:lnTo>
                  <a:lnTo>
                    <a:pt x="803" y="2044"/>
                  </a:lnTo>
                  <a:lnTo>
                    <a:pt x="1045" y="2211"/>
                  </a:lnTo>
                  <a:lnTo>
                    <a:pt x="1302" y="2362"/>
                  </a:lnTo>
                  <a:lnTo>
                    <a:pt x="1590" y="2513"/>
                  </a:lnTo>
                  <a:lnTo>
                    <a:pt x="1908" y="2665"/>
                  </a:lnTo>
                  <a:lnTo>
                    <a:pt x="2226" y="2801"/>
                  </a:lnTo>
                  <a:lnTo>
                    <a:pt x="2559" y="2953"/>
                  </a:lnTo>
                  <a:lnTo>
                    <a:pt x="2907" y="3074"/>
                  </a:lnTo>
                  <a:lnTo>
                    <a:pt x="3634" y="3331"/>
                  </a:lnTo>
                  <a:lnTo>
                    <a:pt x="4361" y="3543"/>
                  </a:lnTo>
                  <a:lnTo>
                    <a:pt x="5087" y="3710"/>
                  </a:lnTo>
                  <a:lnTo>
                    <a:pt x="5436" y="3785"/>
                  </a:lnTo>
                  <a:lnTo>
                    <a:pt x="5769" y="3846"/>
                  </a:lnTo>
                  <a:lnTo>
                    <a:pt x="6102" y="3891"/>
                  </a:lnTo>
                  <a:lnTo>
                    <a:pt x="6405" y="3937"/>
                  </a:lnTo>
                  <a:lnTo>
                    <a:pt x="6707" y="3952"/>
                  </a:lnTo>
                  <a:lnTo>
                    <a:pt x="6980" y="3967"/>
                  </a:lnTo>
                  <a:lnTo>
                    <a:pt x="7222" y="3967"/>
                  </a:lnTo>
                  <a:lnTo>
                    <a:pt x="7434" y="3937"/>
                  </a:lnTo>
                  <a:lnTo>
                    <a:pt x="7631" y="3906"/>
                  </a:lnTo>
                  <a:lnTo>
                    <a:pt x="7782" y="3846"/>
                  </a:lnTo>
                  <a:lnTo>
                    <a:pt x="7904" y="3770"/>
                  </a:lnTo>
                  <a:lnTo>
                    <a:pt x="7949" y="3725"/>
                  </a:lnTo>
                  <a:lnTo>
                    <a:pt x="7994" y="3679"/>
                  </a:lnTo>
                  <a:lnTo>
                    <a:pt x="8025" y="3634"/>
                  </a:lnTo>
                  <a:lnTo>
                    <a:pt x="8040" y="3573"/>
                  </a:lnTo>
                  <a:lnTo>
                    <a:pt x="8040" y="3513"/>
                  </a:lnTo>
                  <a:lnTo>
                    <a:pt x="8040" y="3452"/>
                  </a:lnTo>
                  <a:lnTo>
                    <a:pt x="7979" y="3165"/>
                  </a:lnTo>
                  <a:lnTo>
                    <a:pt x="7873" y="2877"/>
                  </a:lnTo>
                  <a:lnTo>
                    <a:pt x="7752" y="2589"/>
                  </a:lnTo>
                  <a:lnTo>
                    <a:pt x="7601" y="2286"/>
                  </a:lnTo>
                  <a:lnTo>
                    <a:pt x="7419" y="1999"/>
                  </a:lnTo>
                  <a:lnTo>
                    <a:pt x="7237" y="1711"/>
                  </a:lnTo>
                  <a:lnTo>
                    <a:pt x="7040" y="1439"/>
                  </a:lnTo>
                  <a:lnTo>
                    <a:pt x="6844" y="1166"/>
                  </a:lnTo>
                  <a:lnTo>
                    <a:pt x="6480" y="697"/>
                  </a:lnTo>
                  <a:lnTo>
                    <a:pt x="6147" y="333"/>
                  </a:lnTo>
                  <a:lnTo>
                    <a:pt x="58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8743126" y="173197"/>
              <a:ext cx="220842" cy="171673"/>
            </a:xfrm>
            <a:custGeom>
              <a:avLst/>
              <a:gdLst/>
              <a:ahLst/>
              <a:cxnLst/>
              <a:rect l="l" t="t" r="r" b="b"/>
              <a:pathLst>
                <a:path w="10811" h="8404" extrusionOk="0">
                  <a:moveTo>
                    <a:pt x="6678" y="1"/>
                  </a:moveTo>
                  <a:lnTo>
                    <a:pt x="6450" y="16"/>
                  </a:lnTo>
                  <a:lnTo>
                    <a:pt x="6254" y="46"/>
                  </a:lnTo>
                  <a:lnTo>
                    <a:pt x="6042" y="92"/>
                  </a:lnTo>
                  <a:lnTo>
                    <a:pt x="5830" y="167"/>
                  </a:lnTo>
                  <a:lnTo>
                    <a:pt x="5633" y="273"/>
                  </a:lnTo>
                  <a:lnTo>
                    <a:pt x="5269" y="470"/>
                  </a:lnTo>
                  <a:lnTo>
                    <a:pt x="4876" y="697"/>
                  </a:lnTo>
                  <a:lnTo>
                    <a:pt x="4361" y="985"/>
                  </a:lnTo>
                  <a:lnTo>
                    <a:pt x="3771" y="1348"/>
                  </a:lnTo>
                  <a:lnTo>
                    <a:pt x="3119" y="1757"/>
                  </a:lnTo>
                  <a:lnTo>
                    <a:pt x="2468" y="2196"/>
                  </a:lnTo>
                  <a:lnTo>
                    <a:pt x="2150" y="2438"/>
                  </a:lnTo>
                  <a:lnTo>
                    <a:pt x="1833" y="2665"/>
                  </a:lnTo>
                  <a:lnTo>
                    <a:pt x="1530" y="2908"/>
                  </a:lnTo>
                  <a:lnTo>
                    <a:pt x="1257" y="3165"/>
                  </a:lnTo>
                  <a:lnTo>
                    <a:pt x="985" y="3407"/>
                  </a:lnTo>
                  <a:lnTo>
                    <a:pt x="742" y="3665"/>
                  </a:lnTo>
                  <a:lnTo>
                    <a:pt x="530" y="3907"/>
                  </a:lnTo>
                  <a:lnTo>
                    <a:pt x="334" y="4149"/>
                  </a:lnTo>
                  <a:lnTo>
                    <a:pt x="197" y="4392"/>
                  </a:lnTo>
                  <a:lnTo>
                    <a:pt x="76" y="4634"/>
                  </a:lnTo>
                  <a:lnTo>
                    <a:pt x="46" y="4740"/>
                  </a:lnTo>
                  <a:lnTo>
                    <a:pt x="16" y="4861"/>
                  </a:lnTo>
                  <a:lnTo>
                    <a:pt x="0" y="4967"/>
                  </a:lnTo>
                  <a:lnTo>
                    <a:pt x="0" y="5088"/>
                  </a:lnTo>
                  <a:lnTo>
                    <a:pt x="0" y="5194"/>
                  </a:lnTo>
                  <a:lnTo>
                    <a:pt x="31" y="5300"/>
                  </a:lnTo>
                  <a:lnTo>
                    <a:pt x="61" y="5406"/>
                  </a:lnTo>
                  <a:lnTo>
                    <a:pt x="106" y="5497"/>
                  </a:lnTo>
                  <a:lnTo>
                    <a:pt x="182" y="5603"/>
                  </a:lnTo>
                  <a:lnTo>
                    <a:pt x="258" y="5694"/>
                  </a:lnTo>
                  <a:lnTo>
                    <a:pt x="349" y="5784"/>
                  </a:lnTo>
                  <a:lnTo>
                    <a:pt x="470" y="5860"/>
                  </a:lnTo>
                  <a:lnTo>
                    <a:pt x="591" y="5951"/>
                  </a:lnTo>
                  <a:lnTo>
                    <a:pt x="742" y="6027"/>
                  </a:lnTo>
                  <a:lnTo>
                    <a:pt x="909" y="6102"/>
                  </a:lnTo>
                  <a:lnTo>
                    <a:pt x="1091" y="6178"/>
                  </a:lnTo>
                  <a:lnTo>
                    <a:pt x="2665" y="6769"/>
                  </a:lnTo>
                  <a:lnTo>
                    <a:pt x="3483" y="7087"/>
                  </a:lnTo>
                  <a:lnTo>
                    <a:pt x="4316" y="7389"/>
                  </a:lnTo>
                  <a:lnTo>
                    <a:pt x="5133" y="7677"/>
                  </a:lnTo>
                  <a:lnTo>
                    <a:pt x="5951" y="7934"/>
                  </a:lnTo>
                  <a:lnTo>
                    <a:pt x="6344" y="8040"/>
                  </a:lnTo>
                  <a:lnTo>
                    <a:pt x="6723" y="8146"/>
                  </a:lnTo>
                  <a:lnTo>
                    <a:pt x="7101" y="8222"/>
                  </a:lnTo>
                  <a:lnTo>
                    <a:pt x="7465" y="8298"/>
                  </a:lnTo>
                  <a:lnTo>
                    <a:pt x="7828" y="8358"/>
                  </a:lnTo>
                  <a:lnTo>
                    <a:pt x="8161" y="8389"/>
                  </a:lnTo>
                  <a:lnTo>
                    <a:pt x="8494" y="8404"/>
                  </a:lnTo>
                  <a:lnTo>
                    <a:pt x="8797" y="8404"/>
                  </a:lnTo>
                  <a:lnTo>
                    <a:pt x="9100" y="8373"/>
                  </a:lnTo>
                  <a:lnTo>
                    <a:pt x="9373" y="8328"/>
                  </a:lnTo>
                  <a:lnTo>
                    <a:pt x="9630" y="8252"/>
                  </a:lnTo>
                  <a:lnTo>
                    <a:pt x="9857" y="8146"/>
                  </a:lnTo>
                  <a:lnTo>
                    <a:pt x="9963" y="8086"/>
                  </a:lnTo>
                  <a:lnTo>
                    <a:pt x="10069" y="8010"/>
                  </a:lnTo>
                  <a:lnTo>
                    <a:pt x="10160" y="7934"/>
                  </a:lnTo>
                  <a:lnTo>
                    <a:pt x="10251" y="7859"/>
                  </a:lnTo>
                  <a:lnTo>
                    <a:pt x="10342" y="7768"/>
                  </a:lnTo>
                  <a:lnTo>
                    <a:pt x="10417" y="7662"/>
                  </a:lnTo>
                  <a:lnTo>
                    <a:pt x="10493" y="7556"/>
                  </a:lnTo>
                  <a:lnTo>
                    <a:pt x="10554" y="7435"/>
                  </a:lnTo>
                  <a:lnTo>
                    <a:pt x="10614" y="7314"/>
                  </a:lnTo>
                  <a:lnTo>
                    <a:pt x="10660" y="7177"/>
                  </a:lnTo>
                  <a:lnTo>
                    <a:pt x="10705" y="7041"/>
                  </a:lnTo>
                  <a:lnTo>
                    <a:pt x="10735" y="6875"/>
                  </a:lnTo>
                  <a:lnTo>
                    <a:pt x="10766" y="6723"/>
                  </a:lnTo>
                  <a:lnTo>
                    <a:pt x="10796" y="6541"/>
                  </a:lnTo>
                  <a:lnTo>
                    <a:pt x="10811" y="6178"/>
                  </a:lnTo>
                  <a:lnTo>
                    <a:pt x="10796" y="5784"/>
                  </a:lnTo>
                  <a:lnTo>
                    <a:pt x="10766" y="5406"/>
                  </a:lnTo>
                  <a:lnTo>
                    <a:pt x="10720" y="5043"/>
                  </a:lnTo>
                  <a:lnTo>
                    <a:pt x="10675" y="4679"/>
                  </a:lnTo>
                  <a:lnTo>
                    <a:pt x="10599" y="4316"/>
                  </a:lnTo>
                  <a:lnTo>
                    <a:pt x="10508" y="3983"/>
                  </a:lnTo>
                  <a:lnTo>
                    <a:pt x="10402" y="3650"/>
                  </a:lnTo>
                  <a:lnTo>
                    <a:pt x="10296" y="3317"/>
                  </a:lnTo>
                  <a:lnTo>
                    <a:pt x="10160" y="3014"/>
                  </a:lnTo>
                  <a:lnTo>
                    <a:pt x="10024" y="2711"/>
                  </a:lnTo>
                  <a:lnTo>
                    <a:pt x="9872" y="2423"/>
                  </a:lnTo>
                  <a:lnTo>
                    <a:pt x="9721" y="2151"/>
                  </a:lnTo>
                  <a:lnTo>
                    <a:pt x="9554" y="1893"/>
                  </a:lnTo>
                  <a:lnTo>
                    <a:pt x="9373" y="1651"/>
                  </a:lnTo>
                  <a:lnTo>
                    <a:pt x="9191" y="1424"/>
                  </a:lnTo>
                  <a:lnTo>
                    <a:pt x="8994" y="1212"/>
                  </a:lnTo>
                  <a:lnTo>
                    <a:pt x="8812" y="1000"/>
                  </a:lnTo>
                  <a:lnTo>
                    <a:pt x="8600" y="818"/>
                  </a:lnTo>
                  <a:lnTo>
                    <a:pt x="8404" y="652"/>
                  </a:lnTo>
                  <a:lnTo>
                    <a:pt x="8192" y="515"/>
                  </a:lnTo>
                  <a:lnTo>
                    <a:pt x="7980" y="379"/>
                  </a:lnTo>
                  <a:lnTo>
                    <a:pt x="7753" y="273"/>
                  </a:lnTo>
                  <a:lnTo>
                    <a:pt x="7541" y="167"/>
                  </a:lnTo>
                  <a:lnTo>
                    <a:pt x="7329" y="107"/>
                  </a:lnTo>
                  <a:lnTo>
                    <a:pt x="7101" y="46"/>
                  </a:lnTo>
                  <a:lnTo>
                    <a:pt x="6890" y="16"/>
                  </a:lnTo>
                  <a:lnTo>
                    <a:pt x="66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22"/>
            <p:cNvGrpSpPr/>
            <p:nvPr/>
          </p:nvGrpSpPr>
          <p:grpSpPr>
            <a:xfrm>
              <a:off x="8528186" y="413506"/>
              <a:ext cx="489123" cy="1287543"/>
              <a:chOff x="8528186" y="413506"/>
              <a:chExt cx="489123" cy="1287543"/>
            </a:xfrm>
          </p:grpSpPr>
          <p:sp>
            <p:nvSpPr>
              <p:cNvPr id="365" name="Google Shape;365;p22"/>
              <p:cNvSpPr/>
              <p:nvPr/>
            </p:nvSpPr>
            <p:spPr>
              <a:xfrm>
                <a:off x="8564365" y="413506"/>
                <a:ext cx="150020" cy="233548"/>
              </a:xfrm>
              <a:custGeom>
                <a:avLst/>
                <a:gdLst/>
                <a:ahLst/>
                <a:cxnLst/>
                <a:rect l="l" t="t" r="r" b="b"/>
                <a:pathLst>
                  <a:path w="7344" h="11433" extrusionOk="0">
                    <a:moveTo>
                      <a:pt x="2964" y="3876"/>
                    </a:moveTo>
                    <a:lnTo>
                      <a:pt x="2922" y="4074"/>
                    </a:lnTo>
                    <a:lnTo>
                      <a:pt x="2877" y="4452"/>
                    </a:lnTo>
                    <a:lnTo>
                      <a:pt x="2831" y="4801"/>
                    </a:lnTo>
                    <a:lnTo>
                      <a:pt x="2801" y="5134"/>
                    </a:lnTo>
                    <a:lnTo>
                      <a:pt x="2756" y="5724"/>
                    </a:lnTo>
                    <a:lnTo>
                      <a:pt x="2741" y="5406"/>
                    </a:lnTo>
                    <a:lnTo>
                      <a:pt x="2756" y="5103"/>
                    </a:lnTo>
                    <a:lnTo>
                      <a:pt x="2786" y="4801"/>
                    </a:lnTo>
                    <a:lnTo>
                      <a:pt x="2816" y="4498"/>
                    </a:lnTo>
                    <a:lnTo>
                      <a:pt x="2877" y="4195"/>
                    </a:lnTo>
                    <a:lnTo>
                      <a:pt x="2953" y="3907"/>
                    </a:lnTo>
                    <a:lnTo>
                      <a:pt x="2964" y="3876"/>
                    </a:lnTo>
                    <a:close/>
                    <a:moveTo>
                      <a:pt x="3740" y="1"/>
                    </a:moveTo>
                    <a:lnTo>
                      <a:pt x="3467" y="16"/>
                    </a:lnTo>
                    <a:lnTo>
                      <a:pt x="3210" y="62"/>
                    </a:lnTo>
                    <a:lnTo>
                      <a:pt x="2922" y="137"/>
                    </a:lnTo>
                    <a:lnTo>
                      <a:pt x="2635" y="228"/>
                    </a:lnTo>
                    <a:lnTo>
                      <a:pt x="2483" y="289"/>
                    </a:lnTo>
                    <a:lnTo>
                      <a:pt x="2347" y="349"/>
                    </a:lnTo>
                    <a:lnTo>
                      <a:pt x="2196" y="440"/>
                    </a:lnTo>
                    <a:lnTo>
                      <a:pt x="2074" y="516"/>
                    </a:lnTo>
                    <a:lnTo>
                      <a:pt x="1802" y="713"/>
                    </a:lnTo>
                    <a:lnTo>
                      <a:pt x="1575" y="940"/>
                    </a:lnTo>
                    <a:lnTo>
                      <a:pt x="1348" y="1182"/>
                    </a:lnTo>
                    <a:lnTo>
                      <a:pt x="1151" y="1454"/>
                    </a:lnTo>
                    <a:lnTo>
                      <a:pt x="969" y="1727"/>
                    </a:lnTo>
                    <a:lnTo>
                      <a:pt x="818" y="2000"/>
                    </a:lnTo>
                    <a:lnTo>
                      <a:pt x="682" y="2302"/>
                    </a:lnTo>
                    <a:lnTo>
                      <a:pt x="545" y="2605"/>
                    </a:lnTo>
                    <a:lnTo>
                      <a:pt x="424" y="2923"/>
                    </a:lnTo>
                    <a:lnTo>
                      <a:pt x="333" y="3241"/>
                    </a:lnTo>
                    <a:lnTo>
                      <a:pt x="242" y="3559"/>
                    </a:lnTo>
                    <a:lnTo>
                      <a:pt x="167" y="3892"/>
                    </a:lnTo>
                    <a:lnTo>
                      <a:pt x="121" y="4225"/>
                    </a:lnTo>
                    <a:lnTo>
                      <a:pt x="76" y="4558"/>
                    </a:lnTo>
                    <a:lnTo>
                      <a:pt x="30" y="4891"/>
                    </a:lnTo>
                    <a:lnTo>
                      <a:pt x="15" y="5225"/>
                    </a:lnTo>
                    <a:lnTo>
                      <a:pt x="0" y="5573"/>
                    </a:lnTo>
                    <a:lnTo>
                      <a:pt x="0" y="5906"/>
                    </a:lnTo>
                    <a:lnTo>
                      <a:pt x="15" y="6239"/>
                    </a:lnTo>
                    <a:lnTo>
                      <a:pt x="46" y="6572"/>
                    </a:lnTo>
                    <a:lnTo>
                      <a:pt x="76" y="6905"/>
                    </a:lnTo>
                    <a:lnTo>
                      <a:pt x="106" y="7238"/>
                    </a:lnTo>
                    <a:lnTo>
                      <a:pt x="167" y="7586"/>
                    </a:lnTo>
                    <a:lnTo>
                      <a:pt x="258" y="7965"/>
                    </a:lnTo>
                    <a:lnTo>
                      <a:pt x="348" y="8328"/>
                    </a:lnTo>
                    <a:lnTo>
                      <a:pt x="485" y="8707"/>
                    </a:lnTo>
                    <a:lnTo>
                      <a:pt x="621" y="9085"/>
                    </a:lnTo>
                    <a:lnTo>
                      <a:pt x="803" y="9449"/>
                    </a:lnTo>
                    <a:lnTo>
                      <a:pt x="999" y="9797"/>
                    </a:lnTo>
                    <a:lnTo>
                      <a:pt x="1211" y="10130"/>
                    </a:lnTo>
                    <a:lnTo>
                      <a:pt x="1333" y="10281"/>
                    </a:lnTo>
                    <a:lnTo>
                      <a:pt x="1454" y="10433"/>
                    </a:lnTo>
                    <a:lnTo>
                      <a:pt x="1575" y="10569"/>
                    </a:lnTo>
                    <a:lnTo>
                      <a:pt x="1711" y="10705"/>
                    </a:lnTo>
                    <a:lnTo>
                      <a:pt x="1862" y="10827"/>
                    </a:lnTo>
                    <a:lnTo>
                      <a:pt x="2014" y="10948"/>
                    </a:lnTo>
                    <a:lnTo>
                      <a:pt x="2165" y="11039"/>
                    </a:lnTo>
                    <a:lnTo>
                      <a:pt x="2317" y="11145"/>
                    </a:lnTo>
                    <a:lnTo>
                      <a:pt x="2483" y="11220"/>
                    </a:lnTo>
                    <a:lnTo>
                      <a:pt x="2665" y="11296"/>
                    </a:lnTo>
                    <a:lnTo>
                      <a:pt x="2847" y="11341"/>
                    </a:lnTo>
                    <a:lnTo>
                      <a:pt x="3028" y="11387"/>
                    </a:lnTo>
                    <a:lnTo>
                      <a:pt x="3225" y="11417"/>
                    </a:lnTo>
                    <a:lnTo>
                      <a:pt x="3422" y="11432"/>
                    </a:lnTo>
                    <a:lnTo>
                      <a:pt x="3634" y="11432"/>
                    </a:lnTo>
                    <a:lnTo>
                      <a:pt x="3846" y="11417"/>
                    </a:lnTo>
                    <a:lnTo>
                      <a:pt x="4088" y="11372"/>
                    </a:lnTo>
                    <a:lnTo>
                      <a:pt x="4330" y="11311"/>
                    </a:lnTo>
                    <a:lnTo>
                      <a:pt x="4558" y="11250"/>
                    </a:lnTo>
                    <a:lnTo>
                      <a:pt x="4769" y="11160"/>
                    </a:lnTo>
                    <a:lnTo>
                      <a:pt x="4981" y="11069"/>
                    </a:lnTo>
                    <a:lnTo>
                      <a:pt x="5178" y="10963"/>
                    </a:lnTo>
                    <a:lnTo>
                      <a:pt x="5360" y="10842"/>
                    </a:lnTo>
                    <a:lnTo>
                      <a:pt x="5527" y="10705"/>
                    </a:lnTo>
                    <a:lnTo>
                      <a:pt x="5693" y="10569"/>
                    </a:lnTo>
                    <a:lnTo>
                      <a:pt x="5844" y="10403"/>
                    </a:lnTo>
                    <a:lnTo>
                      <a:pt x="5981" y="10251"/>
                    </a:lnTo>
                    <a:lnTo>
                      <a:pt x="6117" y="10070"/>
                    </a:lnTo>
                    <a:lnTo>
                      <a:pt x="6238" y="9888"/>
                    </a:lnTo>
                    <a:lnTo>
                      <a:pt x="6359" y="9706"/>
                    </a:lnTo>
                    <a:lnTo>
                      <a:pt x="6465" y="9509"/>
                    </a:lnTo>
                    <a:lnTo>
                      <a:pt x="6571" y="9312"/>
                    </a:lnTo>
                    <a:lnTo>
                      <a:pt x="6738" y="8889"/>
                    </a:lnTo>
                    <a:lnTo>
                      <a:pt x="6889" y="8449"/>
                    </a:lnTo>
                    <a:lnTo>
                      <a:pt x="7010" y="7995"/>
                    </a:lnTo>
                    <a:lnTo>
                      <a:pt x="7116" y="7541"/>
                    </a:lnTo>
                    <a:lnTo>
                      <a:pt x="7192" y="7087"/>
                    </a:lnTo>
                    <a:lnTo>
                      <a:pt x="7253" y="6617"/>
                    </a:lnTo>
                    <a:lnTo>
                      <a:pt x="7298" y="6163"/>
                    </a:lnTo>
                    <a:lnTo>
                      <a:pt x="7328" y="5724"/>
                    </a:lnTo>
                    <a:lnTo>
                      <a:pt x="7343" y="5346"/>
                    </a:lnTo>
                    <a:lnTo>
                      <a:pt x="7313" y="4937"/>
                    </a:lnTo>
                    <a:lnTo>
                      <a:pt x="7268" y="4498"/>
                    </a:lnTo>
                    <a:lnTo>
                      <a:pt x="7192" y="4074"/>
                    </a:lnTo>
                    <a:lnTo>
                      <a:pt x="7086" y="3650"/>
                    </a:lnTo>
                    <a:lnTo>
                      <a:pt x="7007" y="3374"/>
                    </a:lnTo>
                    <a:lnTo>
                      <a:pt x="6965" y="3211"/>
                    </a:lnTo>
                    <a:lnTo>
                      <a:pt x="6859" y="2802"/>
                    </a:lnTo>
                    <a:lnTo>
                      <a:pt x="6738" y="2408"/>
                    </a:lnTo>
                    <a:lnTo>
                      <a:pt x="6586" y="2030"/>
                    </a:lnTo>
                    <a:lnTo>
                      <a:pt x="6465" y="1742"/>
                    </a:lnTo>
                    <a:lnTo>
                      <a:pt x="6299" y="1454"/>
                    </a:lnTo>
                    <a:lnTo>
                      <a:pt x="6117" y="1182"/>
                    </a:lnTo>
                    <a:lnTo>
                      <a:pt x="5890" y="925"/>
                    </a:lnTo>
                    <a:lnTo>
                      <a:pt x="5663" y="682"/>
                    </a:lnTo>
                    <a:lnTo>
                      <a:pt x="5527" y="576"/>
                    </a:lnTo>
                    <a:lnTo>
                      <a:pt x="5405" y="470"/>
                    </a:lnTo>
                    <a:lnTo>
                      <a:pt x="5269" y="380"/>
                    </a:lnTo>
                    <a:lnTo>
                      <a:pt x="5118" y="304"/>
                    </a:lnTo>
                    <a:lnTo>
                      <a:pt x="4981" y="228"/>
                    </a:lnTo>
                    <a:lnTo>
                      <a:pt x="4830" y="183"/>
                    </a:lnTo>
                    <a:lnTo>
                      <a:pt x="4542" y="92"/>
                    </a:lnTo>
                    <a:lnTo>
                      <a:pt x="4270" y="31"/>
                    </a:lnTo>
                    <a:lnTo>
                      <a:pt x="39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22"/>
              <p:cNvGrpSpPr/>
              <p:nvPr/>
            </p:nvGrpSpPr>
            <p:grpSpPr>
              <a:xfrm>
                <a:off x="8528186" y="1291548"/>
                <a:ext cx="489123" cy="409502"/>
                <a:chOff x="5047175" y="-1076500"/>
                <a:chExt cx="862650" cy="722225"/>
              </a:xfrm>
            </p:grpSpPr>
            <p:sp>
              <p:nvSpPr>
                <p:cNvPr id="367" name="Google Shape;367;p22"/>
                <p:cNvSpPr/>
                <p:nvPr/>
              </p:nvSpPr>
              <p:spPr>
                <a:xfrm>
                  <a:off x="5047175" y="-775200"/>
                  <a:ext cx="201025" cy="200250"/>
                </a:xfrm>
                <a:custGeom>
                  <a:avLst/>
                  <a:gdLst/>
                  <a:ahLst/>
                  <a:cxnLst/>
                  <a:rect l="l" t="t" r="r" b="b"/>
                  <a:pathLst>
                    <a:path w="8041" h="8010" extrusionOk="0">
                      <a:moveTo>
                        <a:pt x="4013" y="1"/>
                      </a:moveTo>
                      <a:lnTo>
                        <a:pt x="4013" y="1"/>
                      </a:lnTo>
                      <a:lnTo>
                        <a:pt x="4225" y="1"/>
                      </a:lnTo>
                      <a:lnTo>
                        <a:pt x="4437" y="16"/>
                      </a:lnTo>
                      <a:lnTo>
                        <a:pt x="4633" y="46"/>
                      </a:lnTo>
                      <a:lnTo>
                        <a:pt x="4830" y="76"/>
                      </a:lnTo>
                      <a:lnTo>
                        <a:pt x="5027" y="122"/>
                      </a:lnTo>
                      <a:lnTo>
                        <a:pt x="5209" y="182"/>
                      </a:lnTo>
                      <a:lnTo>
                        <a:pt x="5406" y="243"/>
                      </a:lnTo>
                      <a:lnTo>
                        <a:pt x="5587" y="303"/>
                      </a:lnTo>
                      <a:lnTo>
                        <a:pt x="5769" y="394"/>
                      </a:lnTo>
                      <a:lnTo>
                        <a:pt x="5936" y="485"/>
                      </a:lnTo>
                      <a:lnTo>
                        <a:pt x="6102" y="576"/>
                      </a:lnTo>
                      <a:lnTo>
                        <a:pt x="6269" y="682"/>
                      </a:lnTo>
                      <a:lnTo>
                        <a:pt x="6420" y="788"/>
                      </a:lnTo>
                      <a:lnTo>
                        <a:pt x="6571" y="909"/>
                      </a:lnTo>
                      <a:lnTo>
                        <a:pt x="6723" y="1030"/>
                      </a:lnTo>
                      <a:lnTo>
                        <a:pt x="6859" y="1166"/>
                      </a:lnTo>
                      <a:lnTo>
                        <a:pt x="6995" y="1303"/>
                      </a:lnTo>
                      <a:lnTo>
                        <a:pt x="7117" y="1454"/>
                      </a:lnTo>
                      <a:lnTo>
                        <a:pt x="7238" y="1605"/>
                      </a:lnTo>
                      <a:lnTo>
                        <a:pt x="7359" y="1757"/>
                      </a:lnTo>
                      <a:lnTo>
                        <a:pt x="7465" y="1923"/>
                      </a:lnTo>
                      <a:lnTo>
                        <a:pt x="7556" y="2090"/>
                      </a:lnTo>
                      <a:lnTo>
                        <a:pt x="7646" y="2272"/>
                      </a:lnTo>
                      <a:lnTo>
                        <a:pt x="7722" y="2438"/>
                      </a:lnTo>
                      <a:lnTo>
                        <a:pt x="7798" y="2620"/>
                      </a:lnTo>
                      <a:lnTo>
                        <a:pt x="7858" y="2817"/>
                      </a:lnTo>
                      <a:lnTo>
                        <a:pt x="7919" y="2998"/>
                      </a:lnTo>
                      <a:lnTo>
                        <a:pt x="7964" y="3195"/>
                      </a:lnTo>
                      <a:lnTo>
                        <a:pt x="7995" y="3392"/>
                      </a:lnTo>
                      <a:lnTo>
                        <a:pt x="8025" y="3589"/>
                      </a:lnTo>
                      <a:lnTo>
                        <a:pt x="8040" y="3801"/>
                      </a:lnTo>
                      <a:lnTo>
                        <a:pt x="8040" y="3998"/>
                      </a:lnTo>
                      <a:lnTo>
                        <a:pt x="8040" y="3998"/>
                      </a:lnTo>
                      <a:lnTo>
                        <a:pt x="8040" y="4210"/>
                      </a:lnTo>
                      <a:lnTo>
                        <a:pt x="8025" y="4422"/>
                      </a:lnTo>
                      <a:lnTo>
                        <a:pt x="7995" y="4618"/>
                      </a:lnTo>
                      <a:lnTo>
                        <a:pt x="7964" y="4815"/>
                      </a:lnTo>
                      <a:lnTo>
                        <a:pt x="7919" y="5012"/>
                      </a:lnTo>
                      <a:lnTo>
                        <a:pt x="7858" y="5194"/>
                      </a:lnTo>
                      <a:lnTo>
                        <a:pt x="7798" y="5391"/>
                      </a:lnTo>
                      <a:lnTo>
                        <a:pt x="7722" y="5572"/>
                      </a:lnTo>
                      <a:lnTo>
                        <a:pt x="7646" y="5739"/>
                      </a:lnTo>
                      <a:lnTo>
                        <a:pt x="7556" y="5921"/>
                      </a:lnTo>
                      <a:lnTo>
                        <a:pt x="7465" y="6087"/>
                      </a:lnTo>
                      <a:lnTo>
                        <a:pt x="7359" y="6254"/>
                      </a:lnTo>
                      <a:lnTo>
                        <a:pt x="7238" y="6405"/>
                      </a:lnTo>
                      <a:lnTo>
                        <a:pt x="7117" y="6556"/>
                      </a:lnTo>
                      <a:lnTo>
                        <a:pt x="6995" y="6708"/>
                      </a:lnTo>
                      <a:lnTo>
                        <a:pt x="6859" y="6844"/>
                      </a:lnTo>
                      <a:lnTo>
                        <a:pt x="6723" y="6965"/>
                      </a:lnTo>
                      <a:lnTo>
                        <a:pt x="6571" y="7102"/>
                      </a:lnTo>
                      <a:lnTo>
                        <a:pt x="6420" y="7223"/>
                      </a:lnTo>
                      <a:lnTo>
                        <a:pt x="6269" y="7329"/>
                      </a:lnTo>
                      <a:lnTo>
                        <a:pt x="6102" y="7435"/>
                      </a:lnTo>
                      <a:lnTo>
                        <a:pt x="5936" y="7525"/>
                      </a:lnTo>
                      <a:lnTo>
                        <a:pt x="5769" y="7616"/>
                      </a:lnTo>
                      <a:lnTo>
                        <a:pt x="5587" y="7692"/>
                      </a:lnTo>
                      <a:lnTo>
                        <a:pt x="5406" y="7768"/>
                      </a:lnTo>
                      <a:lnTo>
                        <a:pt x="5209" y="7828"/>
                      </a:lnTo>
                      <a:lnTo>
                        <a:pt x="5027" y="7889"/>
                      </a:lnTo>
                      <a:lnTo>
                        <a:pt x="4830" y="7934"/>
                      </a:lnTo>
                      <a:lnTo>
                        <a:pt x="4633" y="7965"/>
                      </a:lnTo>
                      <a:lnTo>
                        <a:pt x="4437" y="7995"/>
                      </a:lnTo>
                      <a:lnTo>
                        <a:pt x="4225" y="8010"/>
                      </a:lnTo>
                      <a:lnTo>
                        <a:pt x="4013" y="8010"/>
                      </a:lnTo>
                      <a:lnTo>
                        <a:pt x="4013" y="8010"/>
                      </a:lnTo>
                      <a:lnTo>
                        <a:pt x="3816" y="8010"/>
                      </a:lnTo>
                      <a:lnTo>
                        <a:pt x="3604" y="7995"/>
                      </a:lnTo>
                      <a:lnTo>
                        <a:pt x="3407" y="7965"/>
                      </a:lnTo>
                      <a:lnTo>
                        <a:pt x="3210" y="7934"/>
                      </a:lnTo>
                      <a:lnTo>
                        <a:pt x="3013" y="7889"/>
                      </a:lnTo>
                      <a:lnTo>
                        <a:pt x="2817" y="7828"/>
                      </a:lnTo>
                      <a:lnTo>
                        <a:pt x="2635" y="7768"/>
                      </a:lnTo>
                      <a:lnTo>
                        <a:pt x="2453" y="7692"/>
                      </a:lnTo>
                      <a:lnTo>
                        <a:pt x="2272" y="7616"/>
                      </a:lnTo>
                      <a:lnTo>
                        <a:pt x="2105" y="7525"/>
                      </a:lnTo>
                      <a:lnTo>
                        <a:pt x="1938" y="7435"/>
                      </a:lnTo>
                      <a:lnTo>
                        <a:pt x="1772" y="7329"/>
                      </a:lnTo>
                      <a:lnTo>
                        <a:pt x="1605" y="7223"/>
                      </a:lnTo>
                      <a:lnTo>
                        <a:pt x="1454" y="7102"/>
                      </a:lnTo>
                      <a:lnTo>
                        <a:pt x="1318" y="6965"/>
                      </a:lnTo>
                      <a:lnTo>
                        <a:pt x="1166" y="6844"/>
                      </a:lnTo>
                      <a:lnTo>
                        <a:pt x="1045" y="6708"/>
                      </a:lnTo>
                      <a:lnTo>
                        <a:pt x="909" y="6556"/>
                      </a:lnTo>
                      <a:lnTo>
                        <a:pt x="788" y="6405"/>
                      </a:lnTo>
                      <a:lnTo>
                        <a:pt x="682" y="6254"/>
                      </a:lnTo>
                      <a:lnTo>
                        <a:pt x="576" y="6087"/>
                      </a:lnTo>
                      <a:lnTo>
                        <a:pt x="485" y="5921"/>
                      </a:lnTo>
                      <a:lnTo>
                        <a:pt x="394" y="5739"/>
                      </a:lnTo>
                      <a:lnTo>
                        <a:pt x="303" y="5572"/>
                      </a:lnTo>
                      <a:lnTo>
                        <a:pt x="243" y="5391"/>
                      </a:lnTo>
                      <a:lnTo>
                        <a:pt x="182" y="5194"/>
                      </a:lnTo>
                      <a:lnTo>
                        <a:pt x="122" y="5012"/>
                      </a:lnTo>
                      <a:lnTo>
                        <a:pt x="76" y="4815"/>
                      </a:lnTo>
                      <a:lnTo>
                        <a:pt x="46" y="4618"/>
                      </a:lnTo>
                      <a:lnTo>
                        <a:pt x="16" y="4422"/>
                      </a:lnTo>
                      <a:lnTo>
                        <a:pt x="0" y="4210"/>
                      </a:lnTo>
                      <a:lnTo>
                        <a:pt x="0" y="3998"/>
                      </a:lnTo>
                      <a:lnTo>
                        <a:pt x="0" y="3998"/>
                      </a:lnTo>
                      <a:lnTo>
                        <a:pt x="0" y="3801"/>
                      </a:lnTo>
                      <a:lnTo>
                        <a:pt x="16" y="3589"/>
                      </a:lnTo>
                      <a:lnTo>
                        <a:pt x="46" y="3392"/>
                      </a:lnTo>
                      <a:lnTo>
                        <a:pt x="76" y="3195"/>
                      </a:lnTo>
                      <a:lnTo>
                        <a:pt x="122" y="2998"/>
                      </a:lnTo>
                      <a:lnTo>
                        <a:pt x="182" y="2817"/>
                      </a:lnTo>
                      <a:lnTo>
                        <a:pt x="243" y="2620"/>
                      </a:lnTo>
                      <a:lnTo>
                        <a:pt x="303" y="2438"/>
                      </a:lnTo>
                      <a:lnTo>
                        <a:pt x="394" y="2272"/>
                      </a:lnTo>
                      <a:lnTo>
                        <a:pt x="485" y="2090"/>
                      </a:lnTo>
                      <a:lnTo>
                        <a:pt x="576" y="1923"/>
                      </a:lnTo>
                      <a:lnTo>
                        <a:pt x="682" y="1757"/>
                      </a:lnTo>
                      <a:lnTo>
                        <a:pt x="788" y="1605"/>
                      </a:lnTo>
                      <a:lnTo>
                        <a:pt x="909" y="1454"/>
                      </a:lnTo>
                      <a:lnTo>
                        <a:pt x="1045" y="1303"/>
                      </a:lnTo>
                      <a:lnTo>
                        <a:pt x="1166" y="1166"/>
                      </a:lnTo>
                      <a:lnTo>
                        <a:pt x="1318" y="1030"/>
                      </a:lnTo>
                      <a:lnTo>
                        <a:pt x="1454" y="909"/>
                      </a:lnTo>
                      <a:lnTo>
                        <a:pt x="1605" y="788"/>
                      </a:lnTo>
                      <a:lnTo>
                        <a:pt x="1772" y="682"/>
                      </a:lnTo>
                      <a:lnTo>
                        <a:pt x="1938" y="576"/>
                      </a:lnTo>
                      <a:lnTo>
                        <a:pt x="2105" y="485"/>
                      </a:lnTo>
                      <a:lnTo>
                        <a:pt x="2272" y="394"/>
                      </a:lnTo>
                      <a:lnTo>
                        <a:pt x="2453" y="303"/>
                      </a:lnTo>
                      <a:lnTo>
                        <a:pt x="2635" y="243"/>
                      </a:lnTo>
                      <a:lnTo>
                        <a:pt x="2817" y="182"/>
                      </a:lnTo>
                      <a:lnTo>
                        <a:pt x="3013" y="122"/>
                      </a:lnTo>
                      <a:lnTo>
                        <a:pt x="3210" y="76"/>
                      </a:lnTo>
                      <a:lnTo>
                        <a:pt x="3407" y="46"/>
                      </a:lnTo>
                      <a:lnTo>
                        <a:pt x="3604" y="16"/>
                      </a:lnTo>
                      <a:lnTo>
                        <a:pt x="3816" y="1"/>
                      </a:lnTo>
                      <a:lnTo>
                        <a:pt x="4013" y="1"/>
                      </a:lnTo>
                      <a:lnTo>
                        <a:pt x="40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5709200" y="-554525"/>
                  <a:ext cx="200625" cy="200250"/>
                </a:xfrm>
                <a:custGeom>
                  <a:avLst/>
                  <a:gdLst/>
                  <a:ahLst/>
                  <a:cxnLst/>
                  <a:rect l="l" t="t" r="r" b="b"/>
                  <a:pathLst>
                    <a:path w="8025" h="8010" extrusionOk="0">
                      <a:moveTo>
                        <a:pt x="4013" y="1"/>
                      </a:moveTo>
                      <a:lnTo>
                        <a:pt x="4013" y="1"/>
                      </a:lnTo>
                      <a:lnTo>
                        <a:pt x="4225" y="1"/>
                      </a:lnTo>
                      <a:lnTo>
                        <a:pt x="4422" y="16"/>
                      </a:lnTo>
                      <a:lnTo>
                        <a:pt x="4618" y="46"/>
                      </a:lnTo>
                      <a:lnTo>
                        <a:pt x="4830" y="76"/>
                      </a:lnTo>
                      <a:lnTo>
                        <a:pt x="5012" y="122"/>
                      </a:lnTo>
                      <a:lnTo>
                        <a:pt x="5209" y="182"/>
                      </a:lnTo>
                      <a:lnTo>
                        <a:pt x="5391" y="243"/>
                      </a:lnTo>
                      <a:lnTo>
                        <a:pt x="5572" y="319"/>
                      </a:lnTo>
                      <a:lnTo>
                        <a:pt x="5754" y="394"/>
                      </a:lnTo>
                      <a:lnTo>
                        <a:pt x="5920" y="485"/>
                      </a:lnTo>
                      <a:lnTo>
                        <a:pt x="6087" y="576"/>
                      </a:lnTo>
                      <a:lnTo>
                        <a:pt x="6254" y="682"/>
                      </a:lnTo>
                      <a:lnTo>
                        <a:pt x="6420" y="788"/>
                      </a:lnTo>
                      <a:lnTo>
                        <a:pt x="6572" y="909"/>
                      </a:lnTo>
                      <a:lnTo>
                        <a:pt x="6708" y="1045"/>
                      </a:lnTo>
                      <a:lnTo>
                        <a:pt x="6844" y="1166"/>
                      </a:lnTo>
                      <a:lnTo>
                        <a:pt x="6980" y="1318"/>
                      </a:lnTo>
                      <a:lnTo>
                        <a:pt x="7117" y="1454"/>
                      </a:lnTo>
                      <a:lnTo>
                        <a:pt x="7223" y="1605"/>
                      </a:lnTo>
                      <a:lnTo>
                        <a:pt x="7344" y="1772"/>
                      </a:lnTo>
                      <a:lnTo>
                        <a:pt x="7450" y="1923"/>
                      </a:lnTo>
                      <a:lnTo>
                        <a:pt x="7541" y="2090"/>
                      </a:lnTo>
                      <a:lnTo>
                        <a:pt x="7631" y="2272"/>
                      </a:lnTo>
                      <a:lnTo>
                        <a:pt x="7707" y="2453"/>
                      </a:lnTo>
                      <a:lnTo>
                        <a:pt x="7783" y="2635"/>
                      </a:lnTo>
                      <a:lnTo>
                        <a:pt x="7843" y="2817"/>
                      </a:lnTo>
                      <a:lnTo>
                        <a:pt x="7904" y="2998"/>
                      </a:lnTo>
                      <a:lnTo>
                        <a:pt x="7949" y="3195"/>
                      </a:lnTo>
                      <a:lnTo>
                        <a:pt x="7980" y="3392"/>
                      </a:lnTo>
                      <a:lnTo>
                        <a:pt x="8010" y="3604"/>
                      </a:lnTo>
                      <a:lnTo>
                        <a:pt x="8025" y="3801"/>
                      </a:lnTo>
                      <a:lnTo>
                        <a:pt x="8025" y="4013"/>
                      </a:lnTo>
                      <a:lnTo>
                        <a:pt x="8025" y="4013"/>
                      </a:lnTo>
                      <a:lnTo>
                        <a:pt x="8025" y="4210"/>
                      </a:lnTo>
                      <a:lnTo>
                        <a:pt x="8010" y="4422"/>
                      </a:lnTo>
                      <a:lnTo>
                        <a:pt x="7980" y="4618"/>
                      </a:lnTo>
                      <a:lnTo>
                        <a:pt x="7949" y="4815"/>
                      </a:lnTo>
                      <a:lnTo>
                        <a:pt x="7904" y="5012"/>
                      </a:lnTo>
                      <a:lnTo>
                        <a:pt x="7843" y="5194"/>
                      </a:lnTo>
                      <a:lnTo>
                        <a:pt x="7783" y="5391"/>
                      </a:lnTo>
                      <a:lnTo>
                        <a:pt x="7707" y="5572"/>
                      </a:lnTo>
                      <a:lnTo>
                        <a:pt x="7631" y="5739"/>
                      </a:lnTo>
                      <a:lnTo>
                        <a:pt x="7541" y="5921"/>
                      </a:lnTo>
                      <a:lnTo>
                        <a:pt x="7450" y="6087"/>
                      </a:lnTo>
                      <a:lnTo>
                        <a:pt x="7344" y="6254"/>
                      </a:lnTo>
                      <a:lnTo>
                        <a:pt x="7223" y="6405"/>
                      </a:lnTo>
                      <a:lnTo>
                        <a:pt x="7117" y="6556"/>
                      </a:lnTo>
                      <a:lnTo>
                        <a:pt x="6980" y="6708"/>
                      </a:lnTo>
                      <a:lnTo>
                        <a:pt x="6844" y="6844"/>
                      </a:lnTo>
                      <a:lnTo>
                        <a:pt x="6708" y="6980"/>
                      </a:lnTo>
                      <a:lnTo>
                        <a:pt x="6572" y="7102"/>
                      </a:lnTo>
                      <a:lnTo>
                        <a:pt x="6420" y="7223"/>
                      </a:lnTo>
                      <a:lnTo>
                        <a:pt x="6254" y="7329"/>
                      </a:lnTo>
                      <a:lnTo>
                        <a:pt x="6087" y="7435"/>
                      </a:lnTo>
                      <a:lnTo>
                        <a:pt x="5920" y="7525"/>
                      </a:lnTo>
                      <a:lnTo>
                        <a:pt x="5754" y="7616"/>
                      </a:lnTo>
                      <a:lnTo>
                        <a:pt x="5572" y="7707"/>
                      </a:lnTo>
                      <a:lnTo>
                        <a:pt x="5391" y="7768"/>
                      </a:lnTo>
                      <a:lnTo>
                        <a:pt x="5209" y="7843"/>
                      </a:lnTo>
                      <a:lnTo>
                        <a:pt x="5012" y="7889"/>
                      </a:lnTo>
                      <a:lnTo>
                        <a:pt x="4830" y="7934"/>
                      </a:lnTo>
                      <a:lnTo>
                        <a:pt x="4618" y="7965"/>
                      </a:lnTo>
                      <a:lnTo>
                        <a:pt x="4422" y="7995"/>
                      </a:lnTo>
                      <a:lnTo>
                        <a:pt x="4225" y="8010"/>
                      </a:lnTo>
                      <a:lnTo>
                        <a:pt x="4013" y="8010"/>
                      </a:lnTo>
                      <a:lnTo>
                        <a:pt x="4013" y="8010"/>
                      </a:lnTo>
                      <a:lnTo>
                        <a:pt x="3816" y="8010"/>
                      </a:lnTo>
                      <a:lnTo>
                        <a:pt x="3604" y="7995"/>
                      </a:lnTo>
                      <a:lnTo>
                        <a:pt x="3407" y="7965"/>
                      </a:lnTo>
                      <a:lnTo>
                        <a:pt x="3210" y="7934"/>
                      </a:lnTo>
                      <a:lnTo>
                        <a:pt x="3013" y="7889"/>
                      </a:lnTo>
                      <a:lnTo>
                        <a:pt x="2817" y="7843"/>
                      </a:lnTo>
                      <a:lnTo>
                        <a:pt x="2635" y="7768"/>
                      </a:lnTo>
                      <a:lnTo>
                        <a:pt x="2453" y="7707"/>
                      </a:lnTo>
                      <a:lnTo>
                        <a:pt x="2272" y="7616"/>
                      </a:lnTo>
                      <a:lnTo>
                        <a:pt x="2105" y="7525"/>
                      </a:lnTo>
                      <a:lnTo>
                        <a:pt x="1938" y="7435"/>
                      </a:lnTo>
                      <a:lnTo>
                        <a:pt x="1772" y="7329"/>
                      </a:lnTo>
                      <a:lnTo>
                        <a:pt x="1621" y="7223"/>
                      </a:lnTo>
                      <a:lnTo>
                        <a:pt x="1469" y="7102"/>
                      </a:lnTo>
                      <a:lnTo>
                        <a:pt x="1318" y="6980"/>
                      </a:lnTo>
                      <a:lnTo>
                        <a:pt x="1181" y="6844"/>
                      </a:lnTo>
                      <a:lnTo>
                        <a:pt x="1045" y="6708"/>
                      </a:lnTo>
                      <a:lnTo>
                        <a:pt x="924" y="6556"/>
                      </a:lnTo>
                      <a:lnTo>
                        <a:pt x="803" y="6405"/>
                      </a:lnTo>
                      <a:lnTo>
                        <a:pt x="697" y="6254"/>
                      </a:lnTo>
                      <a:lnTo>
                        <a:pt x="591" y="6087"/>
                      </a:lnTo>
                      <a:lnTo>
                        <a:pt x="485" y="5921"/>
                      </a:lnTo>
                      <a:lnTo>
                        <a:pt x="394" y="5739"/>
                      </a:lnTo>
                      <a:lnTo>
                        <a:pt x="318" y="5572"/>
                      </a:lnTo>
                      <a:lnTo>
                        <a:pt x="243" y="5391"/>
                      </a:lnTo>
                      <a:lnTo>
                        <a:pt x="182" y="5194"/>
                      </a:lnTo>
                      <a:lnTo>
                        <a:pt x="137" y="5012"/>
                      </a:lnTo>
                      <a:lnTo>
                        <a:pt x="91" y="4815"/>
                      </a:lnTo>
                      <a:lnTo>
                        <a:pt x="46" y="4618"/>
                      </a:lnTo>
                      <a:lnTo>
                        <a:pt x="31" y="4422"/>
                      </a:lnTo>
                      <a:lnTo>
                        <a:pt x="16" y="4210"/>
                      </a:lnTo>
                      <a:lnTo>
                        <a:pt x="0" y="4013"/>
                      </a:lnTo>
                      <a:lnTo>
                        <a:pt x="0" y="4013"/>
                      </a:lnTo>
                      <a:lnTo>
                        <a:pt x="16" y="3801"/>
                      </a:lnTo>
                      <a:lnTo>
                        <a:pt x="31" y="3604"/>
                      </a:lnTo>
                      <a:lnTo>
                        <a:pt x="46" y="3392"/>
                      </a:lnTo>
                      <a:lnTo>
                        <a:pt x="91" y="3195"/>
                      </a:lnTo>
                      <a:lnTo>
                        <a:pt x="137" y="2998"/>
                      </a:lnTo>
                      <a:lnTo>
                        <a:pt x="182" y="2817"/>
                      </a:lnTo>
                      <a:lnTo>
                        <a:pt x="243" y="2635"/>
                      </a:lnTo>
                      <a:lnTo>
                        <a:pt x="318" y="2453"/>
                      </a:lnTo>
                      <a:lnTo>
                        <a:pt x="394" y="2272"/>
                      </a:lnTo>
                      <a:lnTo>
                        <a:pt x="485" y="2090"/>
                      </a:lnTo>
                      <a:lnTo>
                        <a:pt x="591" y="1923"/>
                      </a:lnTo>
                      <a:lnTo>
                        <a:pt x="697" y="1772"/>
                      </a:lnTo>
                      <a:lnTo>
                        <a:pt x="803" y="1605"/>
                      </a:lnTo>
                      <a:lnTo>
                        <a:pt x="924" y="1454"/>
                      </a:lnTo>
                      <a:lnTo>
                        <a:pt x="1045" y="1318"/>
                      </a:lnTo>
                      <a:lnTo>
                        <a:pt x="1181" y="1166"/>
                      </a:lnTo>
                      <a:lnTo>
                        <a:pt x="1318" y="1045"/>
                      </a:lnTo>
                      <a:lnTo>
                        <a:pt x="1469" y="909"/>
                      </a:lnTo>
                      <a:lnTo>
                        <a:pt x="1621" y="788"/>
                      </a:lnTo>
                      <a:lnTo>
                        <a:pt x="1772" y="682"/>
                      </a:lnTo>
                      <a:lnTo>
                        <a:pt x="1938" y="576"/>
                      </a:lnTo>
                      <a:lnTo>
                        <a:pt x="2105" y="485"/>
                      </a:lnTo>
                      <a:lnTo>
                        <a:pt x="2272" y="394"/>
                      </a:lnTo>
                      <a:lnTo>
                        <a:pt x="2453" y="319"/>
                      </a:lnTo>
                      <a:lnTo>
                        <a:pt x="2635" y="243"/>
                      </a:lnTo>
                      <a:lnTo>
                        <a:pt x="2817" y="182"/>
                      </a:lnTo>
                      <a:lnTo>
                        <a:pt x="3013" y="122"/>
                      </a:lnTo>
                      <a:lnTo>
                        <a:pt x="3210" y="76"/>
                      </a:lnTo>
                      <a:lnTo>
                        <a:pt x="3407" y="46"/>
                      </a:lnTo>
                      <a:lnTo>
                        <a:pt x="3604" y="16"/>
                      </a:lnTo>
                      <a:lnTo>
                        <a:pt x="3816" y="1"/>
                      </a:lnTo>
                      <a:lnTo>
                        <a:pt x="4013" y="1"/>
                      </a:lnTo>
                      <a:lnTo>
                        <a:pt x="40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5568775" y="-1076500"/>
                  <a:ext cx="200625" cy="200650"/>
                </a:xfrm>
                <a:custGeom>
                  <a:avLst/>
                  <a:gdLst/>
                  <a:ahLst/>
                  <a:cxnLst/>
                  <a:rect l="l" t="t" r="r" b="b"/>
                  <a:pathLst>
                    <a:path w="8025" h="8026" extrusionOk="0">
                      <a:moveTo>
                        <a:pt x="4013" y="1"/>
                      </a:moveTo>
                      <a:lnTo>
                        <a:pt x="4013" y="1"/>
                      </a:lnTo>
                      <a:lnTo>
                        <a:pt x="4225" y="16"/>
                      </a:lnTo>
                      <a:lnTo>
                        <a:pt x="4421" y="31"/>
                      </a:lnTo>
                      <a:lnTo>
                        <a:pt x="4633" y="46"/>
                      </a:lnTo>
                      <a:lnTo>
                        <a:pt x="4830" y="91"/>
                      </a:lnTo>
                      <a:lnTo>
                        <a:pt x="5012" y="137"/>
                      </a:lnTo>
                      <a:lnTo>
                        <a:pt x="5209" y="182"/>
                      </a:lnTo>
                      <a:lnTo>
                        <a:pt x="5390" y="243"/>
                      </a:lnTo>
                      <a:lnTo>
                        <a:pt x="5572" y="319"/>
                      </a:lnTo>
                      <a:lnTo>
                        <a:pt x="5754" y="394"/>
                      </a:lnTo>
                      <a:lnTo>
                        <a:pt x="5920" y="485"/>
                      </a:lnTo>
                      <a:lnTo>
                        <a:pt x="6102" y="591"/>
                      </a:lnTo>
                      <a:lnTo>
                        <a:pt x="6253" y="697"/>
                      </a:lnTo>
                      <a:lnTo>
                        <a:pt x="6420" y="803"/>
                      </a:lnTo>
                      <a:lnTo>
                        <a:pt x="6571" y="924"/>
                      </a:lnTo>
                      <a:lnTo>
                        <a:pt x="6708" y="1045"/>
                      </a:lnTo>
                      <a:lnTo>
                        <a:pt x="6844" y="1182"/>
                      </a:lnTo>
                      <a:lnTo>
                        <a:pt x="6980" y="1318"/>
                      </a:lnTo>
                      <a:lnTo>
                        <a:pt x="7116" y="1469"/>
                      </a:lnTo>
                      <a:lnTo>
                        <a:pt x="7222" y="1621"/>
                      </a:lnTo>
                      <a:lnTo>
                        <a:pt x="7343" y="1772"/>
                      </a:lnTo>
                      <a:lnTo>
                        <a:pt x="7449" y="1939"/>
                      </a:lnTo>
                      <a:lnTo>
                        <a:pt x="7540" y="2105"/>
                      </a:lnTo>
                      <a:lnTo>
                        <a:pt x="7631" y="2272"/>
                      </a:lnTo>
                      <a:lnTo>
                        <a:pt x="7707" y="2453"/>
                      </a:lnTo>
                      <a:lnTo>
                        <a:pt x="7783" y="2635"/>
                      </a:lnTo>
                      <a:lnTo>
                        <a:pt x="7843" y="2817"/>
                      </a:lnTo>
                      <a:lnTo>
                        <a:pt x="7904" y="3014"/>
                      </a:lnTo>
                      <a:lnTo>
                        <a:pt x="7949" y="3210"/>
                      </a:lnTo>
                      <a:lnTo>
                        <a:pt x="7979" y="3407"/>
                      </a:lnTo>
                      <a:lnTo>
                        <a:pt x="8010" y="3604"/>
                      </a:lnTo>
                      <a:lnTo>
                        <a:pt x="8025" y="3801"/>
                      </a:lnTo>
                      <a:lnTo>
                        <a:pt x="8025" y="4013"/>
                      </a:lnTo>
                      <a:lnTo>
                        <a:pt x="8025" y="4013"/>
                      </a:lnTo>
                      <a:lnTo>
                        <a:pt x="8025" y="4225"/>
                      </a:lnTo>
                      <a:lnTo>
                        <a:pt x="8010" y="4422"/>
                      </a:lnTo>
                      <a:lnTo>
                        <a:pt x="7979" y="4619"/>
                      </a:lnTo>
                      <a:lnTo>
                        <a:pt x="7949" y="4815"/>
                      </a:lnTo>
                      <a:lnTo>
                        <a:pt x="7904" y="5012"/>
                      </a:lnTo>
                      <a:lnTo>
                        <a:pt x="7843" y="5209"/>
                      </a:lnTo>
                      <a:lnTo>
                        <a:pt x="7783" y="5391"/>
                      </a:lnTo>
                      <a:lnTo>
                        <a:pt x="7707" y="5572"/>
                      </a:lnTo>
                      <a:lnTo>
                        <a:pt x="7631" y="5754"/>
                      </a:lnTo>
                      <a:lnTo>
                        <a:pt x="7540" y="5921"/>
                      </a:lnTo>
                      <a:lnTo>
                        <a:pt x="7449" y="6087"/>
                      </a:lnTo>
                      <a:lnTo>
                        <a:pt x="7343" y="6254"/>
                      </a:lnTo>
                      <a:lnTo>
                        <a:pt x="7222" y="6420"/>
                      </a:lnTo>
                      <a:lnTo>
                        <a:pt x="7116" y="6572"/>
                      </a:lnTo>
                      <a:lnTo>
                        <a:pt x="6980" y="6708"/>
                      </a:lnTo>
                      <a:lnTo>
                        <a:pt x="6844" y="6844"/>
                      </a:lnTo>
                      <a:lnTo>
                        <a:pt x="6708" y="6980"/>
                      </a:lnTo>
                      <a:lnTo>
                        <a:pt x="6571" y="7102"/>
                      </a:lnTo>
                      <a:lnTo>
                        <a:pt x="6420" y="7223"/>
                      </a:lnTo>
                      <a:lnTo>
                        <a:pt x="6253" y="7344"/>
                      </a:lnTo>
                      <a:lnTo>
                        <a:pt x="6102" y="7450"/>
                      </a:lnTo>
                      <a:lnTo>
                        <a:pt x="5920" y="7541"/>
                      </a:lnTo>
                      <a:lnTo>
                        <a:pt x="5754" y="7631"/>
                      </a:lnTo>
                      <a:lnTo>
                        <a:pt x="5572" y="7707"/>
                      </a:lnTo>
                      <a:lnTo>
                        <a:pt x="5390" y="7783"/>
                      </a:lnTo>
                      <a:lnTo>
                        <a:pt x="5209" y="7843"/>
                      </a:lnTo>
                      <a:lnTo>
                        <a:pt x="5012" y="7904"/>
                      </a:lnTo>
                      <a:lnTo>
                        <a:pt x="4830" y="7949"/>
                      </a:lnTo>
                      <a:lnTo>
                        <a:pt x="4633" y="7980"/>
                      </a:lnTo>
                      <a:lnTo>
                        <a:pt x="4421" y="8010"/>
                      </a:lnTo>
                      <a:lnTo>
                        <a:pt x="4225" y="8025"/>
                      </a:lnTo>
                      <a:lnTo>
                        <a:pt x="4013" y="8025"/>
                      </a:lnTo>
                      <a:lnTo>
                        <a:pt x="4013" y="8025"/>
                      </a:lnTo>
                      <a:lnTo>
                        <a:pt x="3816" y="8025"/>
                      </a:lnTo>
                      <a:lnTo>
                        <a:pt x="3604" y="8010"/>
                      </a:lnTo>
                      <a:lnTo>
                        <a:pt x="3407" y="7980"/>
                      </a:lnTo>
                      <a:lnTo>
                        <a:pt x="3210" y="7949"/>
                      </a:lnTo>
                      <a:lnTo>
                        <a:pt x="3013" y="7904"/>
                      </a:lnTo>
                      <a:lnTo>
                        <a:pt x="2816" y="7843"/>
                      </a:lnTo>
                      <a:lnTo>
                        <a:pt x="2635" y="7783"/>
                      </a:lnTo>
                      <a:lnTo>
                        <a:pt x="2453" y="7707"/>
                      </a:lnTo>
                      <a:lnTo>
                        <a:pt x="2271" y="7631"/>
                      </a:lnTo>
                      <a:lnTo>
                        <a:pt x="2105" y="7541"/>
                      </a:lnTo>
                      <a:lnTo>
                        <a:pt x="1938" y="7450"/>
                      </a:lnTo>
                      <a:lnTo>
                        <a:pt x="1772" y="7344"/>
                      </a:lnTo>
                      <a:lnTo>
                        <a:pt x="1620" y="7223"/>
                      </a:lnTo>
                      <a:lnTo>
                        <a:pt x="1469" y="7102"/>
                      </a:lnTo>
                      <a:lnTo>
                        <a:pt x="1318" y="6980"/>
                      </a:lnTo>
                      <a:lnTo>
                        <a:pt x="1181" y="6844"/>
                      </a:lnTo>
                      <a:lnTo>
                        <a:pt x="1045" y="6708"/>
                      </a:lnTo>
                      <a:lnTo>
                        <a:pt x="924" y="6572"/>
                      </a:lnTo>
                      <a:lnTo>
                        <a:pt x="803" y="6420"/>
                      </a:lnTo>
                      <a:lnTo>
                        <a:pt x="697" y="6254"/>
                      </a:lnTo>
                      <a:lnTo>
                        <a:pt x="591" y="6087"/>
                      </a:lnTo>
                      <a:lnTo>
                        <a:pt x="485" y="5921"/>
                      </a:lnTo>
                      <a:lnTo>
                        <a:pt x="394" y="5754"/>
                      </a:lnTo>
                      <a:lnTo>
                        <a:pt x="318" y="5572"/>
                      </a:lnTo>
                      <a:lnTo>
                        <a:pt x="243" y="5391"/>
                      </a:lnTo>
                      <a:lnTo>
                        <a:pt x="182" y="5209"/>
                      </a:lnTo>
                      <a:lnTo>
                        <a:pt x="137" y="5012"/>
                      </a:lnTo>
                      <a:lnTo>
                        <a:pt x="91" y="4815"/>
                      </a:lnTo>
                      <a:lnTo>
                        <a:pt x="46" y="4619"/>
                      </a:lnTo>
                      <a:lnTo>
                        <a:pt x="31" y="4422"/>
                      </a:lnTo>
                      <a:lnTo>
                        <a:pt x="15" y="4225"/>
                      </a:lnTo>
                      <a:lnTo>
                        <a:pt x="0" y="4013"/>
                      </a:lnTo>
                      <a:lnTo>
                        <a:pt x="0" y="4013"/>
                      </a:lnTo>
                      <a:lnTo>
                        <a:pt x="15" y="3801"/>
                      </a:lnTo>
                      <a:lnTo>
                        <a:pt x="31" y="3604"/>
                      </a:lnTo>
                      <a:lnTo>
                        <a:pt x="46" y="3407"/>
                      </a:lnTo>
                      <a:lnTo>
                        <a:pt x="91" y="3210"/>
                      </a:lnTo>
                      <a:lnTo>
                        <a:pt x="137" y="3014"/>
                      </a:lnTo>
                      <a:lnTo>
                        <a:pt x="182" y="2817"/>
                      </a:lnTo>
                      <a:lnTo>
                        <a:pt x="243" y="2635"/>
                      </a:lnTo>
                      <a:lnTo>
                        <a:pt x="318" y="2453"/>
                      </a:lnTo>
                      <a:lnTo>
                        <a:pt x="394" y="2272"/>
                      </a:lnTo>
                      <a:lnTo>
                        <a:pt x="485" y="2105"/>
                      </a:lnTo>
                      <a:lnTo>
                        <a:pt x="591" y="1939"/>
                      </a:lnTo>
                      <a:lnTo>
                        <a:pt x="697" y="1772"/>
                      </a:lnTo>
                      <a:lnTo>
                        <a:pt x="803" y="1621"/>
                      </a:lnTo>
                      <a:lnTo>
                        <a:pt x="924" y="1469"/>
                      </a:lnTo>
                      <a:lnTo>
                        <a:pt x="1045" y="1318"/>
                      </a:lnTo>
                      <a:lnTo>
                        <a:pt x="1181" y="1182"/>
                      </a:lnTo>
                      <a:lnTo>
                        <a:pt x="1318" y="1045"/>
                      </a:lnTo>
                      <a:lnTo>
                        <a:pt x="1469" y="924"/>
                      </a:lnTo>
                      <a:lnTo>
                        <a:pt x="1620" y="803"/>
                      </a:lnTo>
                      <a:lnTo>
                        <a:pt x="1772" y="697"/>
                      </a:lnTo>
                      <a:lnTo>
                        <a:pt x="1938" y="591"/>
                      </a:lnTo>
                      <a:lnTo>
                        <a:pt x="2105" y="485"/>
                      </a:lnTo>
                      <a:lnTo>
                        <a:pt x="2271" y="394"/>
                      </a:lnTo>
                      <a:lnTo>
                        <a:pt x="2453" y="319"/>
                      </a:lnTo>
                      <a:lnTo>
                        <a:pt x="2635" y="243"/>
                      </a:lnTo>
                      <a:lnTo>
                        <a:pt x="2816" y="182"/>
                      </a:lnTo>
                      <a:lnTo>
                        <a:pt x="3013" y="137"/>
                      </a:lnTo>
                      <a:lnTo>
                        <a:pt x="3210" y="91"/>
                      </a:lnTo>
                      <a:lnTo>
                        <a:pt x="3407" y="46"/>
                      </a:lnTo>
                      <a:lnTo>
                        <a:pt x="3604" y="31"/>
                      </a:lnTo>
                      <a:lnTo>
                        <a:pt x="3816" y="16"/>
                      </a:lnTo>
                      <a:lnTo>
                        <a:pt x="4013" y="1"/>
                      </a:lnTo>
                      <a:lnTo>
                        <a:pt x="40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70"/>
        <p:cNvGrpSpPr/>
        <p:nvPr/>
      </p:nvGrpSpPr>
      <p:grpSpPr>
        <a:xfrm>
          <a:off x="0" y="0"/>
          <a:ext cx="0" cy="0"/>
          <a:chOff x="0" y="0"/>
          <a:chExt cx="0" cy="0"/>
        </a:xfrm>
      </p:grpSpPr>
      <p:grpSp>
        <p:nvGrpSpPr>
          <p:cNvPr id="371" name="Google Shape;371;p23"/>
          <p:cNvGrpSpPr/>
          <p:nvPr/>
        </p:nvGrpSpPr>
        <p:grpSpPr>
          <a:xfrm>
            <a:off x="181598" y="712767"/>
            <a:ext cx="8860957" cy="3786542"/>
            <a:chOff x="181598" y="712767"/>
            <a:chExt cx="8860957" cy="3786542"/>
          </a:xfrm>
        </p:grpSpPr>
        <p:grpSp>
          <p:nvGrpSpPr>
            <p:cNvPr id="372" name="Google Shape;372;p23"/>
            <p:cNvGrpSpPr/>
            <p:nvPr/>
          </p:nvGrpSpPr>
          <p:grpSpPr>
            <a:xfrm>
              <a:off x="181598" y="712767"/>
              <a:ext cx="328517" cy="207273"/>
              <a:chOff x="6667975" y="4505525"/>
              <a:chExt cx="433800" cy="273700"/>
            </a:xfrm>
          </p:grpSpPr>
          <p:sp>
            <p:nvSpPr>
              <p:cNvPr id="373" name="Google Shape;373;p23"/>
              <p:cNvSpPr/>
              <p:nvPr/>
            </p:nvSpPr>
            <p:spPr>
              <a:xfrm>
                <a:off x="6667975" y="4505525"/>
                <a:ext cx="152575" cy="152200"/>
              </a:xfrm>
              <a:custGeom>
                <a:avLst/>
                <a:gdLst/>
                <a:ahLst/>
                <a:cxnLst/>
                <a:rect l="l" t="t" r="r" b="b"/>
                <a:pathLst>
                  <a:path w="6103" h="6088" extrusionOk="0">
                    <a:moveTo>
                      <a:pt x="3059" y="1"/>
                    </a:moveTo>
                    <a:lnTo>
                      <a:pt x="3059" y="1"/>
                    </a:lnTo>
                    <a:lnTo>
                      <a:pt x="3362" y="16"/>
                    </a:lnTo>
                    <a:lnTo>
                      <a:pt x="3665" y="61"/>
                    </a:lnTo>
                    <a:lnTo>
                      <a:pt x="3968" y="137"/>
                    </a:lnTo>
                    <a:lnTo>
                      <a:pt x="4240" y="228"/>
                    </a:lnTo>
                    <a:lnTo>
                      <a:pt x="4513" y="364"/>
                    </a:lnTo>
                    <a:lnTo>
                      <a:pt x="4755" y="516"/>
                    </a:lnTo>
                    <a:lnTo>
                      <a:pt x="4997" y="682"/>
                    </a:lnTo>
                    <a:lnTo>
                      <a:pt x="5209" y="879"/>
                    </a:lnTo>
                    <a:lnTo>
                      <a:pt x="5406" y="1106"/>
                    </a:lnTo>
                    <a:lnTo>
                      <a:pt x="5588" y="1333"/>
                    </a:lnTo>
                    <a:lnTo>
                      <a:pt x="5739" y="1591"/>
                    </a:lnTo>
                    <a:lnTo>
                      <a:pt x="5860" y="1848"/>
                    </a:lnTo>
                    <a:lnTo>
                      <a:pt x="5966" y="2136"/>
                    </a:lnTo>
                    <a:lnTo>
                      <a:pt x="6042" y="2423"/>
                    </a:lnTo>
                    <a:lnTo>
                      <a:pt x="6087" y="2726"/>
                    </a:lnTo>
                    <a:lnTo>
                      <a:pt x="6102" y="3044"/>
                    </a:lnTo>
                    <a:lnTo>
                      <a:pt x="6102" y="3044"/>
                    </a:lnTo>
                    <a:lnTo>
                      <a:pt x="6087" y="3347"/>
                    </a:lnTo>
                    <a:lnTo>
                      <a:pt x="6042" y="3650"/>
                    </a:lnTo>
                    <a:lnTo>
                      <a:pt x="5966" y="3953"/>
                    </a:lnTo>
                    <a:lnTo>
                      <a:pt x="5860" y="4225"/>
                    </a:lnTo>
                    <a:lnTo>
                      <a:pt x="5739" y="4498"/>
                    </a:lnTo>
                    <a:lnTo>
                      <a:pt x="5588" y="4740"/>
                    </a:lnTo>
                    <a:lnTo>
                      <a:pt x="5406" y="4982"/>
                    </a:lnTo>
                    <a:lnTo>
                      <a:pt x="5209" y="5194"/>
                    </a:lnTo>
                    <a:lnTo>
                      <a:pt x="4997" y="5391"/>
                    </a:lnTo>
                    <a:lnTo>
                      <a:pt x="4755" y="5573"/>
                    </a:lnTo>
                    <a:lnTo>
                      <a:pt x="4513" y="5724"/>
                    </a:lnTo>
                    <a:lnTo>
                      <a:pt x="4240" y="5845"/>
                    </a:lnTo>
                    <a:lnTo>
                      <a:pt x="3968" y="5951"/>
                    </a:lnTo>
                    <a:lnTo>
                      <a:pt x="3665" y="6027"/>
                    </a:lnTo>
                    <a:lnTo>
                      <a:pt x="3362" y="6072"/>
                    </a:lnTo>
                    <a:lnTo>
                      <a:pt x="3059" y="6087"/>
                    </a:lnTo>
                    <a:lnTo>
                      <a:pt x="3059" y="6087"/>
                    </a:lnTo>
                    <a:lnTo>
                      <a:pt x="2741" y="6072"/>
                    </a:lnTo>
                    <a:lnTo>
                      <a:pt x="2438" y="6027"/>
                    </a:lnTo>
                    <a:lnTo>
                      <a:pt x="2151" y="5951"/>
                    </a:lnTo>
                    <a:lnTo>
                      <a:pt x="1863" y="5845"/>
                    </a:lnTo>
                    <a:lnTo>
                      <a:pt x="1606" y="5724"/>
                    </a:lnTo>
                    <a:lnTo>
                      <a:pt x="1348" y="5573"/>
                    </a:lnTo>
                    <a:lnTo>
                      <a:pt x="1121" y="5391"/>
                    </a:lnTo>
                    <a:lnTo>
                      <a:pt x="894" y="5194"/>
                    </a:lnTo>
                    <a:lnTo>
                      <a:pt x="697" y="4982"/>
                    </a:lnTo>
                    <a:lnTo>
                      <a:pt x="531" y="4740"/>
                    </a:lnTo>
                    <a:lnTo>
                      <a:pt x="379" y="4498"/>
                    </a:lnTo>
                    <a:lnTo>
                      <a:pt x="243" y="4225"/>
                    </a:lnTo>
                    <a:lnTo>
                      <a:pt x="137" y="3953"/>
                    </a:lnTo>
                    <a:lnTo>
                      <a:pt x="61" y="3650"/>
                    </a:lnTo>
                    <a:lnTo>
                      <a:pt x="16" y="3347"/>
                    </a:lnTo>
                    <a:lnTo>
                      <a:pt x="1" y="3044"/>
                    </a:lnTo>
                    <a:lnTo>
                      <a:pt x="1" y="3044"/>
                    </a:lnTo>
                    <a:lnTo>
                      <a:pt x="16" y="2726"/>
                    </a:lnTo>
                    <a:lnTo>
                      <a:pt x="61" y="2423"/>
                    </a:lnTo>
                    <a:lnTo>
                      <a:pt x="137" y="2136"/>
                    </a:lnTo>
                    <a:lnTo>
                      <a:pt x="243" y="1848"/>
                    </a:lnTo>
                    <a:lnTo>
                      <a:pt x="379" y="1591"/>
                    </a:lnTo>
                    <a:lnTo>
                      <a:pt x="531" y="1333"/>
                    </a:lnTo>
                    <a:lnTo>
                      <a:pt x="697" y="1106"/>
                    </a:lnTo>
                    <a:lnTo>
                      <a:pt x="894" y="879"/>
                    </a:lnTo>
                    <a:lnTo>
                      <a:pt x="1121" y="682"/>
                    </a:lnTo>
                    <a:lnTo>
                      <a:pt x="1348" y="516"/>
                    </a:lnTo>
                    <a:lnTo>
                      <a:pt x="1606" y="364"/>
                    </a:lnTo>
                    <a:lnTo>
                      <a:pt x="1863" y="228"/>
                    </a:lnTo>
                    <a:lnTo>
                      <a:pt x="2151" y="137"/>
                    </a:lnTo>
                    <a:lnTo>
                      <a:pt x="2438" y="61"/>
                    </a:lnTo>
                    <a:lnTo>
                      <a:pt x="2741" y="16"/>
                    </a:lnTo>
                    <a:lnTo>
                      <a:pt x="3059" y="1"/>
                    </a:lnTo>
                    <a:lnTo>
                      <a:pt x="30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3"/>
              <p:cNvSpPr/>
              <p:nvPr/>
            </p:nvSpPr>
            <p:spPr>
              <a:xfrm>
                <a:off x="6949975" y="4627425"/>
                <a:ext cx="151800" cy="151800"/>
              </a:xfrm>
              <a:custGeom>
                <a:avLst/>
                <a:gdLst/>
                <a:ahLst/>
                <a:cxnLst/>
                <a:rect l="l" t="t" r="r" b="b"/>
                <a:pathLst>
                  <a:path w="6072" h="6072" extrusionOk="0">
                    <a:moveTo>
                      <a:pt x="3044" y="0"/>
                    </a:moveTo>
                    <a:lnTo>
                      <a:pt x="3044" y="0"/>
                    </a:lnTo>
                    <a:lnTo>
                      <a:pt x="3347" y="15"/>
                    </a:lnTo>
                    <a:lnTo>
                      <a:pt x="3649" y="61"/>
                    </a:lnTo>
                    <a:lnTo>
                      <a:pt x="3937" y="136"/>
                    </a:lnTo>
                    <a:lnTo>
                      <a:pt x="4225" y="242"/>
                    </a:lnTo>
                    <a:lnTo>
                      <a:pt x="4482" y="364"/>
                    </a:lnTo>
                    <a:lnTo>
                      <a:pt x="4740" y="515"/>
                    </a:lnTo>
                    <a:lnTo>
                      <a:pt x="4967" y="697"/>
                    </a:lnTo>
                    <a:lnTo>
                      <a:pt x="5194" y="893"/>
                    </a:lnTo>
                    <a:lnTo>
                      <a:pt x="5375" y="1105"/>
                    </a:lnTo>
                    <a:lnTo>
                      <a:pt x="5557" y="1348"/>
                    </a:lnTo>
                    <a:lnTo>
                      <a:pt x="5709" y="1590"/>
                    </a:lnTo>
                    <a:lnTo>
                      <a:pt x="5845" y="1862"/>
                    </a:lnTo>
                    <a:lnTo>
                      <a:pt x="5936" y="2135"/>
                    </a:lnTo>
                    <a:lnTo>
                      <a:pt x="6011" y="2423"/>
                    </a:lnTo>
                    <a:lnTo>
                      <a:pt x="6057" y="2725"/>
                    </a:lnTo>
                    <a:lnTo>
                      <a:pt x="6072" y="3043"/>
                    </a:lnTo>
                    <a:lnTo>
                      <a:pt x="6072" y="3043"/>
                    </a:lnTo>
                    <a:lnTo>
                      <a:pt x="6057" y="3346"/>
                    </a:lnTo>
                    <a:lnTo>
                      <a:pt x="6011" y="3649"/>
                    </a:lnTo>
                    <a:lnTo>
                      <a:pt x="5936" y="3937"/>
                    </a:lnTo>
                    <a:lnTo>
                      <a:pt x="5845" y="4224"/>
                    </a:lnTo>
                    <a:lnTo>
                      <a:pt x="5709" y="4482"/>
                    </a:lnTo>
                    <a:lnTo>
                      <a:pt x="5557" y="4739"/>
                    </a:lnTo>
                    <a:lnTo>
                      <a:pt x="5375" y="4966"/>
                    </a:lnTo>
                    <a:lnTo>
                      <a:pt x="5194" y="5193"/>
                    </a:lnTo>
                    <a:lnTo>
                      <a:pt x="4967" y="5390"/>
                    </a:lnTo>
                    <a:lnTo>
                      <a:pt x="4740" y="5557"/>
                    </a:lnTo>
                    <a:lnTo>
                      <a:pt x="4482" y="5708"/>
                    </a:lnTo>
                    <a:lnTo>
                      <a:pt x="4225" y="5844"/>
                    </a:lnTo>
                    <a:lnTo>
                      <a:pt x="3937" y="5935"/>
                    </a:lnTo>
                    <a:lnTo>
                      <a:pt x="3649" y="6011"/>
                    </a:lnTo>
                    <a:lnTo>
                      <a:pt x="3347" y="6056"/>
                    </a:lnTo>
                    <a:lnTo>
                      <a:pt x="3044" y="6072"/>
                    </a:lnTo>
                    <a:lnTo>
                      <a:pt x="3044" y="6072"/>
                    </a:lnTo>
                    <a:lnTo>
                      <a:pt x="2726" y="6056"/>
                    </a:lnTo>
                    <a:lnTo>
                      <a:pt x="2423" y="6011"/>
                    </a:lnTo>
                    <a:lnTo>
                      <a:pt x="2135" y="5935"/>
                    </a:lnTo>
                    <a:lnTo>
                      <a:pt x="1863" y="5844"/>
                    </a:lnTo>
                    <a:lnTo>
                      <a:pt x="1590" y="5708"/>
                    </a:lnTo>
                    <a:lnTo>
                      <a:pt x="1333" y="5557"/>
                    </a:lnTo>
                    <a:lnTo>
                      <a:pt x="1106" y="5390"/>
                    </a:lnTo>
                    <a:lnTo>
                      <a:pt x="894" y="5193"/>
                    </a:lnTo>
                    <a:lnTo>
                      <a:pt x="697" y="4966"/>
                    </a:lnTo>
                    <a:lnTo>
                      <a:pt x="515" y="4739"/>
                    </a:lnTo>
                    <a:lnTo>
                      <a:pt x="364" y="4482"/>
                    </a:lnTo>
                    <a:lnTo>
                      <a:pt x="243" y="4224"/>
                    </a:lnTo>
                    <a:lnTo>
                      <a:pt x="137" y="3937"/>
                    </a:lnTo>
                    <a:lnTo>
                      <a:pt x="61" y="3649"/>
                    </a:lnTo>
                    <a:lnTo>
                      <a:pt x="16" y="3346"/>
                    </a:lnTo>
                    <a:lnTo>
                      <a:pt x="1" y="3043"/>
                    </a:lnTo>
                    <a:lnTo>
                      <a:pt x="1" y="3043"/>
                    </a:lnTo>
                    <a:lnTo>
                      <a:pt x="16" y="2725"/>
                    </a:lnTo>
                    <a:lnTo>
                      <a:pt x="61" y="2423"/>
                    </a:lnTo>
                    <a:lnTo>
                      <a:pt x="137" y="2135"/>
                    </a:lnTo>
                    <a:lnTo>
                      <a:pt x="243" y="1862"/>
                    </a:lnTo>
                    <a:lnTo>
                      <a:pt x="364" y="1590"/>
                    </a:lnTo>
                    <a:lnTo>
                      <a:pt x="515" y="1348"/>
                    </a:lnTo>
                    <a:lnTo>
                      <a:pt x="697" y="1105"/>
                    </a:lnTo>
                    <a:lnTo>
                      <a:pt x="894" y="893"/>
                    </a:lnTo>
                    <a:lnTo>
                      <a:pt x="1106" y="697"/>
                    </a:lnTo>
                    <a:lnTo>
                      <a:pt x="1333" y="515"/>
                    </a:lnTo>
                    <a:lnTo>
                      <a:pt x="1590" y="364"/>
                    </a:lnTo>
                    <a:lnTo>
                      <a:pt x="1863" y="242"/>
                    </a:lnTo>
                    <a:lnTo>
                      <a:pt x="2135" y="136"/>
                    </a:lnTo>
                    <a:lnTo>
                      <a:pt x="2423" y="61"/>
                    </a:lnTo>
                    <a:lnTo>
                      <a:pt x="2726" y="15"/>
                    </a:lnTo>
                    <a:lnTo>
                      <a:pt x="3044" y="0"/>
                    </a:lnTo>
                    <a:lnTo>
                      <a:pt x="30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23"/>
            <p:cNvSpPr/>
            <p:nvPr/>
          </p:nvSpPr>
          <p:spPr>
            <a:xfrm>
              <a:off x="8568392" y="3851349"/>
              <a:ext cx="474163" cy="647960"/>
            </a:xfrm>
            <a:custGeom>
              <a:avLst/>
              <a:gdLst/>
              <a:ahLst/>
              <a:cxnLst/>
              <a:rect l="l" t="t" r="r" b="b"/>
              <a:pathLst>
                <a:path w="23212" h="31720" extrusionOk="0">
                  <a:moveTo>
                    <a:pt x="17897" y="0"/>
                  </a:moveTo>
                  <a:lnTo>
                    <a:pt x="17322" y="15"/>
                  </a:lnTo>
                  <a:lnTo>
                    <a:pt x="16746" y="31"/>
                  </a:lnTo>
                  <a:lnTo>
                    <a:pt x="16171" y="61"/>
                  </a:lnTo>
                  <a:lnTo>
                    <a:pt x="15611" y="106"/>
                  </a:lnTo>
                  <a:lnTo>
                    <a:pt x="15051" y="152"/>
                  </a:lnTo>
                  <a:lnTo>
                    <a:pt x="14490" y="212"/>
                  </a:lnTo>
                  <a:lnTo>
                    <a:pt x="13945" y="273"/>
                  </a:lnTo>
                  <a:lnTo>
                    <a:pt x="13415" y="348"/>
                  </a:lnTo>
                  <a:lnTo>
                    <a:pt x="12885" y="439"/>
                  </a:lnTo>
                  <a:lnTo>
                    <a:pt x="12371" y="530"/>
                  </a:lnTo>
                  <a:lnTo>
                    <a:pt x="11856" y="636"/>
                  </a:lnTo>
                  <a:lnTo>
                    <a:pt x="11356" y="742"/>
                  </a:lnTo>
                  <a:lnTo>
                    <a:pt x="10857" y="863"/>
                  </a:lnTo>
                  <a:lnTo>
                    <a:pt x="10372" y="984"/>
                  </a:lnTo>
                  <a:lnTo>
                    <a:pt x="9888" y="1105"/>
                  </a:lnTo>
                  <a:lnTo>
                    <a:pt x="9418" y="1257"/>
                  </a:lnTo>
                  <a:lnTo>
                    <a:pt x="8964" y="1393"/>
                  </a:lnTo>
                  <a:lnTo>
                    <a:pt x="8510" y="1545"/>
                  </a:lnTo>
                  <a:lnTo>
                    <a:pt x="8071" y="1711"/>
                  </a:lnTo>
                  <a:lnTo>
                    <a:pt x="7632" y="1863"/>
                  </a:lnTo>
                  <a:lnTo>
                    <a:pt x="7208" y="2044"/>
                  </a:lnTo>
                  <a:lnTo>
                    <a:pt x="6799" y="2211"/>
                  </a:lnTo>
                  <a:lnTo>
                    <a:pt x="6405" y="2392"/>
                  </a:lnTo>
                  <a:lnTo>
                    <a:pt x="6012" y="2589"/>
                  </a:lnTo>
                  <a:lnTo>
                    <a:pt x="5633" y="2771"/>
                  </a:lnTo>
                  <a:lnTo>
                    <a:pt x="5255" y="2968"/>
                  </a:lnTo>
                  <a:lnTo>
                    <a:pt x="4891" y="3180"/>
                  </a:lnTo>
                  <a:lnTo>
                    <a:pt x="4543" y="3377"/>
                  </a:lnTo>
                  <a:lnTo>
                    <a:pt x="4210" y="3589"/>
                  </a:lnTo>
                  <a:lnTo>
                    <a:pt x="3892" y="3801"/>
                  </a:lnTo>
                  <a:lnTo>
                    <a:pt x="3574" y="4028"/>
                  </a:lnTo>
                  <a:lnTo>
                    <a:pt x="3271" y="4240"/>
                  </a:lnTo>
                  <a:lnTo>
                    <a:pt x="2983" y="4467"/>
                  </a:lnTo>
                  <a:lnTo>
                    <a:pt x="2711" y="4694"/>
                  </a:lnTo>
                  <a:lnTo>
                    <a:pt x="2438" y="4936"/>
                  </a:lnTo>
                  <a:lnTo>
                    <a:pt x="2181" y="5163"/>
                  </a:lnTo>
                  <a:lnTo>
                    <a:pt x="1954" y="5405"/>
                  </a:lnTo>
                  <a:lnTo>
                    <a:pt x="1727" y="5648"/>
                  </a:lnTo>
                  <a:lnTo>
                    <a:pt x="1515" y="5890"/>
                  </a:lnTo>
                  <a:lnTo>
                    <a:pt x="1303" y="6132"/>
                  </a:lnTo>
                  <a:lnTo>
                    <a:pt x="1121" y="6374"/>
                  </a:lnTo>
                  <a:lnTo>
                    <a:pt x="955" y="6617"/>
                  </a:lnTo>
                  <a:lnTo>
                    <a:pt x="788" y="6874"/>
                  </a:lnTo>
                  <a:lnTo>
                    <a:pt x="652" y="7116"/>
                  </a:lnTo>
                  <a:lnTo>
                    <a:pt x="516" y="7374"/>
                  </a:lnTo>
                  <a:lnTo>
                    <a:pt x="394" y="7616"/>
                  </a:lnTo>
                  <a:lnTo>
                    <a:pt x="304" y="7873"/>
                  </a:lnTo>
                  <a:lnTo>
                    <a:pt x="213" y="8131"/>
                  </a:lnTo>
                  <a:lnTo>
                    <a:pt x="137" y="8373"/>
                  </a:lnTo>
                  <a:lnTo>
                    <a:pt x="76" y="8630"/>
                  </a:lnTo>
                  <a:lnTo>
                    <a:pt x="46" y="8888"/>
                  </a:lnTo>
                  <a:lnTo>
                    <a:pt x="16" y="9130"/>
                  </a:lnTo>
                  <a:lnTo>
                    <a:pt x="1" y="9387"/>
                  </a:lnTo>
                  <a:lnTo>
                    <a:pt x="16" y="9630"/>
                  </a:lnTo>
                  <a:lnTo>
                    <a:pt x="31" y="9887"/>
                  </a:lnTo>
                  <a:lnTo>
                    <a:pt x="76" y="10129"/>
                  </a:lnTo>
                  <a:lnTo>
                    <a:pt x="122" y="10372"/>
                  </a:lnTo>
                  <a:lnTo>
                    <a:pt x="198" y="10614"/>
                  </a:lnTo>
                  <a:lnTo>
                    <a:pt x="288" y="10856"/>
                  </a:lnTo>
                  <a:lnTo>
                    <a:pt x="394" y="11098"/>
                  </a:lnTo>
                  <a:lnTo>
                    <a:pt x="516" y="11341"/>
                  </a:lnTo>
                  <a:lnTo>
                    <a:pt x="652" y="11568"/>
                  </a:lnTo>
                  <a:lnTo>
                    <a:pt x="803" y="11810"/>
                  </a:lnTo>
                  <a:lnTo>
                    <a:pt x="1151" y="12294"/>
                  </a:lnTo>
                  <a:lnTo>
                    <a:pt x="1500" y="12839"/>
                  </a:lnTo>
                  <a:lnTo>
                    <a:pt x="1848" y="13430"/>
                  </a:lnTo>
                  <a:lnTo>
                    <a:pt x="2226" y="14066"/>
                  </a:lnTo>
                  <a:lnTo>
                    <a:pt x="2999" y="15459"/>
                  </a:lnTo>
                  <a:lnTo>
                    <a:pt x="3816" y="16958"/>
                  </a:lnTo>
                  <a:lnTo>
                    <a:pt x="4679" y="18563"/>
                  </a:lnTo>
                  <a:lnTo>
                    <a:pt x="5588" y="20213"/>
                  </a:lnTo>
                  <a:lnTo>
                    <a:pt x="6072" y="21046"/>
                  </a:lnTo>
                  <a:lnTo>
                    <a:pt x="6557" y="21878"/>
                  </a:lnTo>
                  <a:lnTo>
                    <a:pt x="7041" y="22711"/>
                  </a:lnTo>
                  <a:lnTo>
                    <a:pt x="7556" y="23529"/>
                  </a:lnTo>
                  <a:lnTo>
                    <a:pt x="8071" y="24331"/>
                  </a:lnTo>
                  <a:lnTo>
                    <a:pt x="8601" y="25119"/>
                  </a:lnTo>
                  <a:lnTo>
                    <a:pt x="9146" y="25891"/>
                  </a:lnTo>
                  <a:lnTo>
                    <a:pt x="9706" y="26617"/>
                  </a:lnTo>
                  <a:lnTo>
                    <a:pt x="10281" y="27329"/>
                  </a:lnTo>
                  <a:lnTo>
                    <a:pt x="10857" y="27995"/>
                  </a:lnTo>
                  <a:lnTo>
                    <a:pt x="11159" y="28313"/>
                  </a:lnTo>
                  <a:lnTo>
                    <a:pt x="11462" y="28631"/>
                  </a:lnTo>
                  <a:lnTo>
                    <a:pt x="11765" y="28919"/>
                  </a:lnTo>
                  <a:lnTo>
                    <a:pt x="12068" y="29207"/>
                  </a:lnTo>
                  <a:lnTo>
                    <a:pt x="12371" y="29479"/>
                  </a:lnTo>
                  <a:lnTo>
                    <a:pt x="12689" y="29752"/>
                  </a:lnTo>
                  <a:lnTo>
                    <a:pt x="13007" y="29994"/>
                  </a:lnTo>
                  <a:lnTo>
                    <a:pt x="13325" y="30221"/>
                  </a:lnTo>
                  <a:lnTo>
                    <a:pt x="13642" y="30448"/>
                  </a:lnTo>
                  <a:lnTo>
                    <a:pt x="13960" y="30645"/>
                  </a:lnTo>
                  <a:lnTo>
                    <a:pt x="14294" y="30842"/>
                  </a:lnTo>
                  <a:lnTo>
                    <a:pt x="14627" y="31008"/>
                  </a:lnTo>
                  <a:lnTo>
                    <a:pt x="14960" y="31160"/>
                  </a:lnTo>
                  <a:lnTo>
                    <a:pt x="15293" y="31296"/>
                  </a:lnTo>
                  <a:lnTo>
                    <a:pt x="15641" y="31417"/>
                  </a:lnTo>
                  <a:lnTo>
                    <a:pt x="15974" y="31523"/>
                  </a:lnTo>
                  <a:lnTo>
                    <a:pt x="16322" y="31599"/>
                  </a:lnTo>
                  <a:lnTo>
                    <a:pt x="16686" y="31659"/>
                  </a:lnTo>
                  <a:lnTo>
                    <a:pt x="17034" y="31705"/>
                  </a:lnTo>
                  <a:lnTo>
                    <a:pt x="17397" y="31720"/>
                  </a:lnTo>
                  <a:lnTo>
                    <a:pt x="17746" y="31720"/>
                  </a:lnTo>
                  <a:lnTo>
                    <a:pt x="17912" y="31690"/>
                  </a:lnTo>
                  <a:lnTo>
                    <a:pt x="18094" y="31659"/>
                  </a:lnTo>
                  <a:lnTo>
                    <a:pt x="18260" y="31614"/>
                  </a:lnTo>
                  <a:lnTo>
                    <a:pt x="18412" y="31553"/>
                  </a:lnTo>
                  <a:lnTo>
                    <a:pt x="18578" y="31493"/>
                  </a:lnTo>
                  <a:lnTo>
                    <a:pt x="18745" y="31402"/>
                  </a:lnTo>
                  <a:lnTo>
                    <a:pt x="18896" y="31326"/>
                  </a:lnTo>
                  <a:lnTo>
                    <a:pt x="19048" y="31220"/>
                  </a:lnTo>
                  <a:lnTo>
                    <a:pt x="19199" y="31114"/>
                  </a:lnTo>
                  <a:lnTo>
                    <a:pt x="19335" y="30993"/>
                  </a:lnTo>
                  <a:lnTo>
                    <a:pt x="19623" y="30736"/>
                  </a:lnTo>
                  <a:lnTo>
                    <a:pt x="19896" y="30433"/>
                  </a:lnTo>
                  <a:lnTo>
                    <a:pt x="20168" y="30100"/>
                  </a:lnTo>
                  <a:lnTo>
                    <a:pt x="20410" y="29721"/>
                  </a:lnTo>
                  <a:lnTo>
                    <a:pt x="20653" y="29313"/>
                  </a:lnTo>
                  <a:lnTo>
                    <a:pt x="20880" y="28889"/>
                  </a:lnTo>
                  <a:lnTo>
                    <a:pt x="21107" y="28419"/>
                  </a:lnTo>
                  <a:lnTo>
                    <a:pt x="21319" y="27935"/>
                  </a:lnTo>
                  <a:lnTo>
                    <a:pt x="21516" y="27420"/>
                  </a:lnTo>
                  <a:lnTo>
                    <a:pt x="21697" y="26875"/>
                  </a:lnTo>
                  <a:lnTo>
                    <a:pt x="21864" y="26300"/>
                  </a:lnTo>
                  <a:lnTo>
                    <a:pt x="22030" y="25709"/>
                  </a:lnTo>
                  <a:lnTo>
                    <a:pt x="22182" y="25103"/>
                  </a:lnTo>
                  <a:lnTo>
                    <a:pt x="22333" y="24483"/>
                  </a:lnTo>
                  <a:lnTo>
                    <a:pt x="22454" y="23832"/>
                  </a:lnTo>
                  <a:lnTo>
                    <a:pt x="22575" y="23165"/>
                  </a:lnTo>
                  <a:lnTo>
                    <a:pt x="22681" y="22484"/>
                  </a:lnTo>
                  <a:lnTo>
                    <a:pt x="22787" y="21803"/>
                  </a:lnTo>
                  <a:lnTo>
                    <a:pt x="22878" y="21091"/>
                  </a:lnTo>
                  <a:lnTo>
                    <a:pt x="22954" y="20380"/>
                  </a:lnTo>
                  <a:lnTo>
                    <a:pt x="23030" y="19653"/>
                  </a:lnTo>
                  <a:lnTo>
                    <a:pt x="23075" y="18926"/>
                  </a:lnTo>
                  <a:lnTo>
                    <a:pt x="23121" y="18199"/>
                  </a:lnTo>
                  <a:lnTo>
                    <a:pt x="23166" y="17457"/>
                  </a:lnTo>
                  <a:lnTo>
                    <a:pt x="23196" y="16715"/>
                  </a:lnTo>
                  <a:lnTo>
                    <a:pt x="23211" y="15958"/>
                  </a:lnTo>
                  <a:lnTo>
                    <a:pt x="23211" y="15217"/>
                  </a:lnTo>
                  <a:lnTo>
                    <a:pt x="23211" y="14475"/>
                  </a:lnTo>
                  <a:lnTo>
                    <a:pt x="23196" y="13733"/>
                  </a:lnTo>
                  <a:lnTo>
                    <a:pt x="23166" y="12991"/>
                  </a:lnTo>
                  <a:lnTo>
                    <a:pt x="23136" y="12264"/>
                  </a:lnTo>
                  <a:lnTo>
                    <a:pt x="23090" y="11537"/>
                  </a:lnTo>
                  <a:lnTo>
                    <a:pt x="23030" y="10826"/>
                  </a:lnTo>
                  <a:lnTo>
                    <a:pt x="22969" y="10114"/>
                  </a:lnTo>
                  <a:lnTo>
                    <a:pt x="22893" y="9418"/>
                  </a:lnTo>
                  <a:lnTo>
                    <a:pt x="22803" y="8736"/>
                  </a:lnTo>
                  <a:lnTo>
                    <a:pt x="22712" y="8070"/>
                  </a:lnTo>
                  <a:lnTo>
                    <a:pt x="22606" y="7419"/>
                  </a:lnTo>
                  <a:lnTo>
                    <a:pt x="22485" y="6783"/>
                  </a:lnTo>
                  <a:lnTo>
                    <a:pt x="22364" y="6178"/>
                  </a:lnTo>
                  <a:lnTo>
                    <a:pt x="22227" y="5572"/>
                  </a:lnTo>
                  <a:lnTo>
                    <a:pt x="22091" y="5012"/>
                  </a:lnTo>
                  <a:lnTo>
                    <a:pt x="21924" y="4452"/>
                  </a:lnTo>
                  <a:lnTo>
                    <a:pt x="21773" y="3937"/>
                  </a:lnTo>
                  <a:lnTo>
                    <a:pt x="21591" y="3437"/>
                  </a:lnTo>
                  <a:lnTo>
                    <a:pt x="21410" y="2968"/>
                  </a:lnTo>
                  <a:lnTo>
                    <a:pt x="21213" y="2514"/>
                  </a:lnTo>
                  <a:lnTo>
                    <a:pt x="21016" y="2105"/>
                  </a:lnTo>
                  <a:lnTo>
                    <a:pt x="20804" y="1726"/>
                  </a:lnTo>
                  <a:lnTo>
                    <a:pt x="20592" y="1378"/>
                  </a:lnTo>
                  <a:lnTo>
                    <a:pt x="20365" y="1075"/>
                  </a:lnTo>
                  <a:lnTo>
                    <a:pt x="20123" y="803"/>
                  </a:lnTo>
                  <a:lnTo>
                    <a:pt x="19865" y="560"/>
                  </a:lnTo>
                  <a:lnTo>
                    <a:pt x="19744" y="454"/>
                  </a:lnTo>
                  <a:lnTo>
                    <a:pt x="19608" y="364"/>
                  </a:lnTo>
                  <a:lnTo>
                    <a:pt x="19487" y="288"/>
                  </a:lnTo>
                  <a:lnTo>
                    <a:pt x="19351" y="212"/>
                  </a:lnTo>
                  <a:lnTo>
                    <a:pt x="19214" y="152"/>
                  </a:lnTo>
                  <a:lnTo>
                    <a:pt x="19078" y="91"/>
                  </a:lnTo>
                  <a:lnTo>
                    <a:pt x="18927" y="46"/>
                  </a:lnTo>
                  <a:lnTo>
                    <a:pt x="18790" y="15"/>
                  </a:lnTo>
                  <a:lnTo>
                    <a:pt x="18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23"/>
          <p:cNvGrpSpPr/>
          <p:nvPr/>
        </p:nvGrpSpPr>
        <p:grpSpPr>
          <a:xfrm>
            <a:off x="-257178" y="-22479"/>
            <a:ext cx="9466580" cy="5318381"/>
            <a:chOff x="-257178" y="-22479"/>
            <a:chExt cx="9466580" cy="5318381"/>
          </a:xfrm>
        </p:grpSpPr>
        <p:sp>
          <p:nvSpPr>
            <p:cNvPr id="377" name="Google Shape;377;p23"/>
            <p:cNvSpPr/>
            <p:nvPr/>
          </p:nvSpPr>
          <p:spPr>
            <a:xfrm>
              <a:off x="8620750" y="4650388"/>
              <a:ext cx="588652" cy="645515"/>
            </a:xfrm>
            <a:custGeom>
              <a:avLst/>
              <a:gdLst/>
              <a:ahLst/>
              <a:cxnLst/>
              <a:rect l="l" t="t" r="r" b="b"/>
              <a:pathLst>
                <a:path w="31191" h="34204" extrusionOk="0">
                  <a:moveTo>
                    <a:pt x="29525" y="0"/>
                  </a:moveTo>
                  <a:lnTo>
                    <a:pt x="29404" y="46"/>
                  </a:lnTo>
                  <a:lnTo>
                    <a:pt x="29282" y="106"/>
                  </a:lnTo>
                  <a:lnTo>
                    <a:pt x="29146" y="197"/>
                  </a:lnTo>
                  <a:lnTo>
                    <a:pt x="29010" y="318"/>
                  </a:lnTo>
                  <a:lnTo>
                    <a:pt x="28874" y="470"/>
                  </a:lnTo>
                  <a:lnTo>
                    <a:pt x="28737" y="636"/>
                  </a:lnTo>
                  <a:lnTo>
                    <a:pt x="28601" y="833"/>
                  </a:lnTo>
                  <a:lnTo>
                    <a:pt x="28465" y="1030"/>
                  </a:lnTo>
                  <a:lnTo>
                    <a:pt x="28329" y="1257"/>
                  </a:lnTo>
                  <a:lnTo>
                    <a:pt x="28207" y="1499"/>
                  </a:lnTo>
                  <a:lnTo>
                    <a:pt x="27950" y="2029"/>
                  </a:lnTo>
                  <a:lnTo>
                    <a:pt x="27708" y="2620"/>
                  </a:lnTo>
                  <a:lnTo>
                    <a:pt x="27481" y="3256"/>
                  </a:lnTo>
                  <a:lnTo>
                    <a:pt x="27254" y="3937"/>
                  </a:lnTo>
                  <a:lnTo>
                    <a:pt x="27026" y="4664"/>
                  </a:lnTo>
                  <a:lnTo>
                    <a:pt x="26814" y="5436"/>
                  </a:lnTo>
                  <a:lnTo>
                    <a:pt x="26618" y="6223"/>
                  </a:lnTo>
                  <a:lnTo>
                    <a:pt x="26421" y="7041"/>
                  </a:lnTo>
                  <a:lnTo>
                    <a:pt x="26239" y="7874"/>
                  </a:lnTo>
                  <a:lnTo>
                    <a:pt x="26057" y="8721"/>
                  </a:lnTo>
                  <a:lnTo>
                    <a:pt x="25891" y="9584"/>
                  </a:lnTo>
                  <a:lnTo>
                    <a:pt x="25573" y="11295"/>
                  </a:lnTo>
                  <a:lnTo>
                    <a:pt x="25300" y="12976"/>
                  </a:lnTo>
                  <a:lnTo>
                    <a:pt x="25058" y="14581"/>
                  </a:lnTo>
                  <a:lnTo>
                    <a:pt x="24846" y="16049"/>
                  </a:lnTo>
                  <a:lnTo>
                    <a:pt x="24680" y="17367"/>
                  </a:lnTo>
                  <a:lnTo>
                    <a:pt x="24453" y="19290"/>
                  </a:lnTo>
                  <a:lnTo>
                    <a:pt x="24362" y="20016"/>
                  </a:lnTo>
                  <a:lnTo>
                    <a:pt x="24135" y="19744"/>
                  </a:lnTo>
                  <a:lnTo>
                    <a:pt x="23847" y="19441"/>
                  </a:lnTo>
                  <a:lnTo>
                    <a:pt x="23484" y="19047"/>
                  </a:lnTo>
                  <a:lnTo>
                    <a:pt x="23014" y="18593"/>
                  </a:lnTo>
                  <a:lnTo>
                    <a:pt x="22484" y="18093"/>
                  </a:lnTo>
                  <a:lnTo>
                    <a:pt x="21909" y="17564"/>
                  </a:lnTo>
                  <a:lnTo>
                    <a:pt x="21258" y="17034"/>
                  </a:lnTo>
                  <a:lnTo>
                    <a:pt x="20925" y="16776"/>
                  </a:lnTo>
                  <a:lnTo>
                    <a:pt x="20577" y="16519"/>
                  </a:lnTo>
                  <a:lnTo>
                    <a:pt x="20228" y="16261"/>
                  </a:lnTo>
                  <a:lnTo>
                    <a:pt x="19880" y="16034"/>
                  </a:lnTo>
                  <a:lnTo>
                    <a:pt x="19517" y="15807"/>
                  </a:lnTo>
                  <a:lnTo>
                    <a:pt x="19153" y="15610"/>
                  </a:lnTo>
                  <a:lnTo>
                    <a:pt x="18790" y="15429"/>
                  </a:lnTo>
                  <a:lnTo>
                    <a:pt x="18427" y="15262"/>
                  </a:lnTo>
                  <a:lnTo>
                    <a:pt x="18048" y="15126"/>
                  </a:lnTo>
                  <a:lnTo>
                    <a:pt x="17700" y="15005"/>
                  </a:lnTo>
                  <a:lnTo>
                    <a:pt x="17336" y="14929"/>
                  </a:lnTo>
                  <a:lnTo>
                    <a:pt x="16988" y="14884"/>
                  </a:lnTo>
                  <a:lnTo>
                    <a:pt x="16640" y="14869"/>
                  </a:lnTo>
                  <a:lnTo>
                    <a:pt x="16458" y="14869"/>
                  </a:lnTo>
                  <a:lnTo>
                    <a:pt x="16292" y="14884"/>
                  </a:lnTo>
                  <a:lnTo>
                    <a:pt x="16125" y="14914"/>
                  </a:lnTo>
                  <a:lnTo>
                    <a:pt x="15959" y="14944"/>
                  </a:lnTo>
                  <a:lnTo>
                    <a:pt x="15807" y="14990"/>
                  </a:lnTo>
                  <a:lnTo>
                    <a:pt x="15641" y="15050"/>
                  </a:lnTo>
                  <a:lnTo>
                    <a:pt x="15489" y="15111"/>
                  </a:lnTo>
                  <a:lnTo>
                    <a:pt x="15353" y="15186"/>
                  </a:lnTo>
                  <a:lnTo>
                    <a:pt x="15232" y="15262"/>
                  </a:lnTo>
                  <a:lnTo>
                    <a:pt x="15111" y="15353"/>
                  </a:lnTo>
                  <a:lnTo>
                    <a:pt x="15005" y="15444"/>
                  </a:lnTo>
                  <a:lnTo>
                    <a:pt x="14914" y="15550"/>
                  </a:lnTo>
                  <a:lnTo>
                    <a:pt x="14823" y="15656"/>
                  </a:lnTo>
                  <a:lnTo>
                    <a:pt x="14762" y="15762"/>
                  </a:lnTo>
                  <a:lnTo>
                    <a:pt x="14687" y="15883"/>
                  </a:lnTo>
                  <a:lnTo>
                    <a:pt x="14641" y="16004"/>
                  </a:lnTo>
                  <a:lnTo>
                    <a:pt x="14596" y="16125"/>
                  </a:lnTo>
                  <a:lnTo>
                    <a:pt x="14551" y="16261"/>
                  </a:lnTo>
                  <a:lnTo>
                    <a:pt x="14505" y="16534"/>
                  </a:lnTo>
                  <a:lnTo>
                    <a:pt x="14490" y="16822"/>
                  </a:lnTo>
                  <a:lnTo>
                    <a:pt x="14505" y="17124"/>
                  </a:lnTo>
                  <a:lnTo>
                    <a:pt x="14551" y="17427"/>
                  </a:lnTo>
                  <a:lnTo>
                    <a:pt x="14611" y="17745"/>
                  </a:lnTo>
                  <a:lnTo>
                    <a:pt x="14702" y="18078"/>
                  </a:lnTo>
                  <a:lnTo>
                    <a:pt x="14808" y="18411"/>
                  </a:lnTo>
                  <a:lnTo>
                    <a:pt x="14929" y="18745"/>
                  </a:lnTo>
                  <a:lnTo>
                    <a:pt x="15065" y="19078"/>
                  </a:lnTo>
                  <a:lnTo>
                    <a:pt x="15217" y="19396"/>
                  </a:lnTo>
                  <a:lnTo>
                    <a:pt x="15383" y="19729"/>
                  </a:lnTo>
                  <a:lnTo>
                    <a:pt x="15550" y="20047"/>
                  </a:lnTo>
                  <a:lnTo>
                    <a:pt x="15898" y="20667"/>
                  </a:lnTo>
                  <a:lnTo>
                    <a:pt x="16246" y="21243"/>
                  </a:lnTo>
                  <a:lnTo>
                    <a:pt x="16579" y="21742"/>
                  </a:lnTo>
                  <a:lnTo>
                    <a:pt x="16867" y="22151"/>
                  </a:lnTo>
                  <a:lnTo>
                    <a:pt x="17109" y="22469"/>
                  </a:lnTo>
                  <a:lnTo>
                    <a:pt x="17306" y="22757"/>
                  </a:lnTo>
                  <a:lnTo>
                    <a:pt x="15126" y="22757"/>
                  </a:lnTo>
                  <a:lnTo>
                    <a:pt x="14066" y="22772"/>
                  </a:lnTo>
                  <a:lnTo>
                    <a:pt x="12900" y="22787"/>
                  </a:lnTo>
                  <a:lnTo>
                    <a:pt x="11644" y="22833"/>
                  </a:lnTo>
                  <a:lnTo>
                    <a:pt x="10357" y="22878"/>
                  </a:lnTo>
                  <a:lnTo>
                    <a:pt x="9085" y="22954"/>
                  </a:lnTo>
                  <a:lnTo>
                    <a:pt x="7858" y="23044"/>
                  </a:lnTo>
                  <a:lnTo>
                    <a:pt x="7268" y="23105"/>
                  </a:lnTo>
                  <a:lnTo>
                    <a:pt x="6723" y="23166"/>
                  </a:lnTo>
                  <a:lnTo>
                    <a:pt x="6208" y="23226"/>
                  </a:lnTo>
                  <a:lnTo>
                    <a:pt x="5724" y="23302"/>
                  </a:lnTo>
                  <a:lnTo>
                    <a:pt x="5284" y="23393"/>
                  </a:lnTo>
                  <a:lnTo>
                    <a:pt x="4906" y="23484"/>
                  </a:lnTo>
                  <a:lnTo>
                    <a:pt x="4573" y="23574"/>
                  </a:lnTo>
                  <a:lnTo>
                    <a:pt x="4300" y="23680"/>
                  </a:lnTo>
                  <a:lnTo>
                    <a:pt x="4179" y="23741"/>
                  </a:lnTo>
                  <a:lnTo>
                    <a:pt x="4088" y="23802"/>
                  </a:lnTo>
                  <a:lnTo>
                    <a:pt x="4013" y="23862"/>
                  </a:lnTo>
                  <a:lnTo>
                    <a:pt x="3952" y="23923"/>
                  </a:lnTo>
                  <a:lnTo>
                    <a:pt x="3922" y="23983"/>
                  </a:lnTo>
                  <a:lnTo>
                    <a:pt x="3891" y="24059"/>
                  </a:lnTo>
                  <a:lnTo>
                    <a:pt x="3891" y="24119"/>
                  </a:lnTo>
                  <a:lnTo>
                    <a:pt x="3922" y="24195"/>
                  </a:lnTo>
                  <a:lnTo>
                    <a:pt x="3952" y="24271"/>
                  </a:lnTo>
                  <a:lnTo>
                    <a:pt x="4013" y="24347"/>
                  </a:lnTo>
                  <a:lnTo>
                    <a:pt x="4088" y="24422"/>
                  </a:lnTo>
                  <a:lnTo>
                    <a:pt x="4179" y="24498"/>
                  </a:lnTo>
                  <a:lnTo>
                    <a:pt x="4421" y="24649"/>
                  </a:lnTo>
                  <a:lnTo>
                    <a:pt x="4709" y="24801"/>
                  </a:lnTo>
                  <a:lnTo>
                    <a:pt x="5072" y="24952"/>
                  </a:lnTo>
                  <a:lnTo>
                    <a:pt x="5466" y="25104"/>
                  </a:lnTo>
                  <a:lnTo>
                    <a:pt x="5920" y="25270"/>
                  </a:lnTo>
                  <a:lnTo>
                    <a:pt x="6405" y="25422"/>
                  </a:lnTo>
                  <a:lnTo>
                    <a:pt x="6920" y="25573"/>
                  </a:lnTo>
                  <a:lnTo>
                    <a:pt x="7480" y="25724"/>
                  </a:lnTo>
                  <a:lnTo>
                    <a:pt x="8676" y="26012"/>
                  </a:lnTo>
                  <a:lnTo>
                    <a:pt x="9917" y="26300"/>
                  </a:lnTo>
                  <a:lnTo>
                    <a:pt x="11204" y="26572"/>
                  </a:lnTo>
                  <a:lnTo>
                    <a:pt x="12491" y="26830"/>
                  </a:lnTo>
                  <a:lnTo>
                    <a:pt x="13718" y="27057"/>
                  </a:lnTo>
                  <a:lnTo>
                    <a:pt x="15898" y="27435"/>
                  </a:lnTo>
                  <a:lnTo>
                    <a:pt x="17412" y="27693"/>
                  </a:lnTo>
                  <a:lnTo>
                    <a:pt x="18003" y="27783"/>
                  </a:lnTo>
                  <a:lnTo>
                    <a:pt x="23029" y="28843"/>
                  </a:lnTo>
                  <a:lnTo>
                    <a:pt x="21924" y="28889"/>
                  </a:lnTo>
                  <a:lnTo>
                    <a:pt x="19047" y="29025"/>
                  </a:lnTo>
                  <a:lnTo>
                    <a:pt x="17140" y="29131"/>
                  </a:lnTo>
                  <a:lnTo>
                    <a:pt x="15035" y="29252"/>
                  </a:lnTo>
                  <a:lnTo>
                    <a:pt x="12794" y="29404"/>
                  </a:lnTo>
                  <a:lnTo>
                    <a:pt x="10508" y="29570"/>
                  </a:lnTo>
                  <a:lnTo>
                    <a:pt x="8267" y="29767"/>
                  </a:lnTo>
                  <a:lnTo>
                    <a:pt x="7177" y="29873"/>
                  </a:lnTo>
                  <a:lnTo>
                    <a:pt x="6132" y="29979"/>
                  </a:lnTo>
                  <a:lnTo>
                    <a:pt x="5133" y="30100"/>
                  </a:lnTo>
                  <a:lnTo>
                    <a:pt x="4194" y="30221"/>
                  </a:lnTo>
                  <a:lnTo>
                    <a:pt x="3331" y="30357"/>
                  </a:lnTo>
                  <a:lnTo>
                    <a:pt x="2529" y="30494"/>
                  </a:lnTo>
                  <a:lnTo>
                    <a:pt x="1832" y="30630"/>
                  </a:lnTo>
                  <a:lnTo>
                    <a:pt x="1227" y="30781"/>
                  </a:lnTo>
                  <a:lnTo>
                    <a:pt x="969" y="30857"/>
                  </a:lnTo>
                  <a:lnTo>
                    <a:pt x="727" y="30933"/>
                  </a:lnTo>
                  <a:lnTo>
                    <a:pt x="530" y="31008"/>
                  </a:lnTo>
                  <a:lnTo>
                    <a:pt x="364" y="31099"/>
                  </a:lnTo>
                  <a:lnTo>
                    <a:pt x="212" y="31175"/>
                  </a:lnTo>
                  <a:lnTo>
                    <a:pt x="106" y="31266"/>
                  </a:lnTo>
                  <a:lnTo>
                    <a:pt x="46" y="31342"/>
                  </a:lnTo>
                  <a:lnTo>
                    <a:pt x="0" y="31432"/>
                  </a:lnTo>
                  <a:lnTo>
                    <a:pt x="0" y="31478"/>
                  </a:lnTo>
                  <a:lnTo>
                    <a:pt x="0" y="31523"/>
                  </a:lnTo>
                  <a:lnTo>
                    <a:pt x="46" y="31614"/>
                  </a:lnTo>
                  <a:lnTo>
                    <a:pt x="121" y="31705"/>
                  </a:lnTo>
                  <a:lnTo>
                    <a:pt x="243" y="31796"/>
                  </a:lnTo>
                  <a:lnTo>
                    <a:pt x="409" y="31887"/>
                  </a:lnTo>
                  <a:lnTo>
                    <a:pt x="591" y="31993"/>
                  </a:lnTo>
                  <a:lnTo>
                    <a:pt x="833" y="32114"/>
                  </a:lnTo>
                  <a:lnTo>
                    <a:pt x="1090" y="32220"/>
                  </a:lnTo>
                  <a:lnTo>
                    <a:pt x="1711" y="32462"/>
                  </a:lnTo>
                  <a:lnTo>
                    <a:pt x="2453" y="32704"/>
                  </a:lnTo>
                  <a:lnTo>
                    <a:pt x="3316" y="32946"/>
                  </a:lnTo>
                  <a:lnTo>
                    <a:pt x="4270" y="33189"/>
                  </a:lnTo>
                  <a:lnTo>
                    <a:pt x="5300" y="33416"/>
                  </a:lnTo>
                  <a:lnTo>
                    <a:pt x="6420" y="33628"/>
                  </a:lnTo>
                  <a:lnTo>
                    <a:pt x="7010" y="33734"/>
                  </a:lnTo>
                  <a:lnTo>
                    <a:pt x="7616" y="33825"/>
                  </a:lnTo>
                  <a:lnTo>
                    <a:pt x="8222" y="33900"/>
                  </a:lnTo>
                  <a:lnTo>
                    <a:pt x="8858" y="33976"/>
                  </a:lnTo>
                  <a:lnTo>
                    <a:pt x="9509" y="34052"/>
                  </a:lnTo>
                  <a:lnTo>
                    <a:pt x="10160" y="34097"/>
                  </a:lnTo>
                  <a:lnTo>
                    <a:pt x="10826" y="34143"/>
                  </a:lnTo>
                  <a:lnTo>
                    <a:pt x="11492" y="34173"/>
                  </a:lnTo>
                  <a:lnTo>
                    <a:pt x="12173" y="34188"/>
                  </a:lnTo>
                  <a:lnTo>
                    <a:pt x="12855" y="34203"/>
                  </a:lnTo>
                  <a:lnTo>
                    <a:pt x="13551" y="34188"/>
                  </a:lnTo>
                  <a:lnTo>
                    <a:pt x="14248" y="34173"/>
                  </a:lnTo>
                  <a:lnTo>
                    <a:pt x="14944" y="34127"/>
                  </a:lnTo>
                  <a:lnTo>
                    <a:pt x="15641" y="34067"/>
                  </a:lnTo>
                  <a:lnTo>
                    <a:pt x="16337" y="34006"/>
                  </a:lnTo>
                  <a:lnTo>
                    <a:pt x="17034" y="33900"/>
                  </a:lnTo>
                  <a:lnTo>
                    <a:pt x="17730" y="33794"/>
                  </a:lnTo>
                  <a:lnTo>
                    <a:pt x="18411" y="33658"/>
                  </a:lnTo>
                  <a:lnTo>
                    <a:pt x="19093" y="33507"/>
                  </a:lnTo>
                  <a:lnTo>
                    <a:pt x="19774" y="33340"/>
                  </a:lnTo>
                  <a:lnTo>
                    <a:pt x="20440" y="33143"/>
                  </a:lnTo>
                  <a:lnTo>
                    <a:pt x="21106" y="32931"/>
                  </a:lnTo>
                  <a:lnTo>
                    <a:pt x="21757" y="32689"/>
                  </a:lnTo>
                  <a:lnTo>
                    <a:pt x="22393" y="32417"/>
                  </a:lnTo>
                  <a:lnTo>
                    <a:pt x="23029" y="32114"/>
                  </a:lnTo>
                  <a:lnTo>
                    <a:pt x="23635" y="31796"/>
                  </a:lnTo>
                  <a:lnTo>
                    <a:pt x="24241" y="31448"/>
                  </a:lnTo>
                  <a:lnTo>
                    <a:pt x="24816" y="31084"/>
                  </a:lnTo>
                  <a:lnTo>
                    <a:pt x="25376" y="30675"/>
                  </a:lnTo>
                  <a:lnTo>
                    <a:pt x="25921" y="30236"/>
                  </a:lnTo>
                  <a:lnTo>
                    <a:pt x="26194" y="30009"/>
                  </a:lnTo>
                  <a:lnTo>
                    <a:pt x="26451" y="29767"/>
                  </a:lnTo>
                  <a:lnTo>
                    <a:pt x="26708" y="29525"/>
                  </a:lnTo>
                  <a:lnTo>
                    <a:pt x="26951" y="29282"/>
                  </a:lnTo>
                  <a:lnTo>
                    <a:pt x="27193" y="29025"/>
                  </a:lnTo>
                  <a:lnTo>
                    <a:pt x="27435" y="28752"/>
                  </a:lnTo>
                  <a:lnTo>
                    <a:pt x="27662" y="28480"/>
                  </a:lnTo>
                  <a:lnTo>
                    <a:pt x="27889" y="28192"/>
                  </a:lnTo>
                  <a:lnTo>
                    <a:pt x="28101" y="27889"/>
                  </a:lnTo>
                  <a:lnTo>
                    <a:pt x="28313" y="27587"/>
                  </a:lnTo>
                  <a:lnTo>
                    <a:pt x="28525" y="27284"/>
                  </a:lnTo>
                  <a:lnTo>
                    <a:pt x="28722" y="26966"/>
                  </a:lnTo>
                  <a:lnTo>
                    <a:pt x="28919" y="26633"/>
                  </a:lnTo>
                  <a:lnTo>
                    <a:pt x="29101" y="26300"/>
                  </a:lnTo>
                  <a:lnTo>
                    <a:pt x="29282" y="25951"/>
                  </a:lnTo>
                  <a:lnTo>
                    <a:pt x="29449" y="25603"/>
                  </a:lnTo>
                  <a:lnTo>
                    <a:pt x="29615" y="25225"/>
                  </a:lnTo>
                  <a:lnTo>
                    <a:pt x="29767" y="24861"/>
                  </a:lnTo>
                  <a:lnTo>
                    <a:pt x="29918" y="24468"/>
                  </a:lnTo>
                  <a:lnTo>
                    <a:pt x="30055" y="24089"/>
                  </a:lnTo>
                  <a:lnTo>
                    <a:pt x="30176" y="23680"/>
                  </a:lnTo>
                  <a:lnTo>
                    <a:pt x="30297" y="23272"/>
                  </a:lnTo>
                  <a:lnTo>
                    <a:pt x="30418" y="22848"/>
                  </a:lnTo>
                  <a:lnTo>
                    <a:pt x="30524" y="22409"/>
                  </a:lnTo>
                  <a:lnTo>
                    <a:pt x="30615" y="21969"/>
                  </a:lnTo>
                  <a:lnTo>
                    <a:pt x="30706" y="21515"/>
                  </a:lnTo>
                  <a:lnTo>
                    <a:pt x="30781" y="21061"/>
                  </a:lnTo>
                  <a:lnTo>
                    <a:pt x="30857" y="20577"/>
                  </a:lnTo>
                  <a:lnTo>
                    <a:pt x="30918" y="20092"/>
                  </a:lnTo>
                  <a:lnTo>
                    <a:pt x="30963" y="19608"/>
                  </a:lnTo>
                  <a:lnTo>
                    <a:pt x="31008" y="19093"/>
                  </a:lnTo>
                  <a:lnTo>
                    <a:pt x="31039" y="18578"/>
                  </a:lnTo>
                  <a:lnTo>
                    <a:pt x="31054" y="18048"/>
                  </a:lnTo>
                  <a:lnTo>
                    <a:pt x="31069" y="17518"/>
                  </a:lnTo>
                  <a:lnTo>
                    <a:pt x="31069" y="16973"/>
                  </a:lnTo>
                  <a:lnTo>
                    <a:pt x="31054" y="16413"/>
                  </a:lnTo>
                  <a:lnTo>
                    <a:pt x="31099" y="15595"/>
                  </a:lnTo>
                  <a:lnTo>
                    <a:pt x="31130" y="14672"/>
                  </a:lnTo>
                  <a:lnTo>
                    <a:pt x="31160" y="13476"/>
                  </a:lnTo>
                  <a:lnTo>
                    <a:pt x="31190" y="12068"/>
                  </a:lnTo>
                  <a:lnTo>
                    <a:pt x="31190" y="10523"/>
                  </a:lnTo>
                  <a:lnTo>
                    <a:pt x="31190" y="8888"/>
                  </a:lnTo>
                  <a:lnTo>
                    <a:pt x="31145" y="7238"/>
                  </a:lnTo>
                  <a:lnTo>
                    <a:pt x="31114" y="6420"/>
                  </a:lnTo>
                  <a:lnTo>
                    <a:pt x="31084" y="5618"/>
                  </a:lnTo>
                  <a:lnTo>
                    <a:pt x="31024" y="4845"/>
                  </a:lnTo>
                  <a:lnTo>
                    <a:pt x="30963" y="4088"/>
                  </a:lnTo>
                  <a:lnTo>
                    <a:pt x="30887" y="3377"/>
                  </a:lnTo>
                  <a:lnTo>
                    <a:pt x="30796" y="2726"/>
                  </a:lnTo>
                  <a:lnTo>
                    <a:pt x="30706" y="2120"/>
                  </a:lnTo>
                  <a:lnTo>
                    <a:pt x="30585" y="1560"/>
                  </a:lnTo>
                  <a:lnTo>
                    <a:pt x="30448" y="1091"/>
                  </a:lnTo>
                  <a:lnTo>
                    <a:pt x="30388" y="879"/>
                  </a:lnTo>
                  <a:lnTo>
                    <a:pt x="30297" y="697"/>
                  </a:lnTo>
                  <a:lnTo>
                    <a:pt x="30221" y="515"/>
                  </a:lnTo>
                  <a:lnTo>
                    <a:pt x="30130" y="379"/>
                  </a:lnTo>
                  <a:lnTo>
                    <a:pt x="30055" y="243"/>
                  </a:lnTo>
                  <a:lnTo>
                    <a:pt x="29949" y="152"/>
                  </a:lnTo>
                  <a:lnTo>
                    <a:pt x="29858" y="76"/>
                  </a:lnTo>
                  <a:lnTo>
                    <a:pt x="29752" y="31"/>
                  </a:lnTo>
                  <a:lnTo>
                    <a:pt x="296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8" name="Google Shape;378;p23"/>
            <p:cNvGrpSpPr/>
            <p:nvPr/>
          </p:nvGrpSpPr>
          <p:grpSpPr>
            <a:xfrm>
              <a:off x="-257178" y="-22479"/>
              <a:ext cx="1554525" cy="730102"/>
              <a:chOff x="-257178" y="-22479"/>
              <a:chExt cx="1554525" cy="730102"/>
            </a:xfrm>
          </p:grpSpPr>
          <p:sp>
            <p:nvSpPr>
              <p:cNvPr id="379" name="Google Shape;379;p23"/>
              <p:cNvSpPr/>
              <p:nvPr/>
            </p:nvSpPr>
            <p:spPr>
              <a:xfrm>
                <a:off x="-257178" y="-22479"/>
                <a:ext cx="540949" cy="730102"/>
              </a:xfrm>
              <a:custGeom>
                <a:avLst/>
                <a:gdLst/>
                <a:ahLst/>
                <a:cxnLst/>
                <a:rect l="l" t="t" r="r" b="b"/>
                <a:pathLst>
                  <a:path w="27709" h="37398" extrusionOk="0">
                    <a:moveTo>
                      <a:pt x="15187" y="0"/>
                    </a:moveTo>
                    <a:lnTo>
                      <a:pt x="15035" y="15"/>
                    </a:lnTo>
                    <a:lnTo>
                      <a:pt x="14884" y="46"/>
                    </a:lnTo>
                    <a:lnTo>
                      <a:pt x="14733" y="76"/>
                    </a:lnTo>
                    <a:lnTo>
                      <a:pt x="14566" y="136"/>
                    </a:lnTo>
                    <a:lnTo>
                      <a:pt x="14415" y="182"/>
                    </a:lnTo>
                    <a:lnTo>
                      <a:pt x="14112" y="333"/>
                    </a:lnTo>
                    <a:lnTo>
                      <a:pt x="13779" y="515"/>
                    </a:lnTo>
                    <a:lnTo>
                      <a:pt x="13461" y="742"/>
                    </a:lnTo>
                    <a:lnTo>
                      <a:pt x="13113" y="1015"/>
                    </a:lnTo>
                    <a:lnTo>
                      <a:pt x="12764" y="1302"/>
                    </a:lnTo>
                    <a:lnTo>
                      <a:pt x="12416" y="1650"/>
                    </a:lnTo>
                    <a:lnTo>
                      <a:pt x="12053" y="2014"/>
                    </a:lnTo>
                    <a:lnTo>
                      <a:pt x="11704" y="2423"/>
                    </a:lnTo>
                    <a:lnTo>
                      <a:pt x="11326" y="2847"/>
                    </a:lnTo>
                    <a:lnTo>
                      <a:pt x="10963" y="3316"/>
                    </a:lnTo>
                    <a:lnTo>
                      <a:pt x="10584" y="3800"/>
                    </a:lnTo>
                    <a:lnTo>
                      <a:pt x="10206" y="4330"/>
                    </a:lnTo>
                    <a:lnTo>
                      <a:pt x="9827" y="4875"/>
                    </a:lnTo>
                    <a:lnTo>
                      <a:pt x="9449" y="5451"/>
                    </a:lnTo>
                    <a:lnTo>
                      <a:pt x="9055" y="6041"/>
                    </a:lnTo>
                    <a:lnTo>
                      <a:pt x="8676" y="6662"/>
                    </a:lnTo>
                    <a:lnTo>
                      <a:pt x="8298" y="7298"/>
                    </a:lnTo>
                    <a:lnTo>
                      <a:pt x="7904" y="7949"/>
                    </a:lnTo>
                    <a:lnTo>
                      <a:pt x="7526" y="8630"/>
                    </a:lnTo>
                    <a:lnTo>
                      <a:pt x="7147" y="9327"/>
                    </a:lnTo>
                    <a:lnTo>
                      <a:pt x="6784" y="10038"/>
                    </a:lnTo>
                    <a:lnTo>
                      <a:pt x="6405" y="10750"/>
                    </a:lnTo>
                    <a:lnTo>
                      <a:pt x="6042" y="11492"/>
                    </a:lnTo>
                    <a:lnTo>
                      <a:pt x="5678" y="12234"/>
                    </a:lnTo>
                    <a:lnTo>
                      <a:pt x="5315" y="13006"/>
                    </a:lnTo>
                    <a:lnTo>
                      <a:pt x="4967" y="13763"/>
                    </a:lnTo>
                    <a:lnTo>
                      <a:pt x="4619" y="14550"/>
                    </a:lnTo>
                    <a:lnTo>
                      <a:pt x="4286" y="15322"/>
                    </a:lnTo>
                    <a:lnTo>
                      <a:pt x="3952" y="16110"/>
                    </a:lnTo>
                    <a:lnTo>
                      <a:pt x="3635" y="16912"/>
                    </a:lnTo>
                    <a:lnTo>
                      <a:pt x="3332" y="17700"/>
                    </a:lnTo>
                    <a:lnTo>
                      <a:pt x="3029" y="18502"/>
                    </a:lnTo>
                    <a:lnTo>
                      <a:pt x="2741" y="19289"/>
                    </a:lnTo>
                    <a:lnTo>
                      <a:pt x="2454" y="20092"/>
                    </a:lnTo>
                    <a:lnTo>
                      <a:pt x="2181" y="20879"/>
                    </a:lnTo>
                    <a:lnTo>
                      <a:pt x="1939" y="21666"/>
                    </a:lnTo>
                    <a:lnTo>
                      <a:pt x="1681" y="22454"/>
                    </a:lnTo>
                    <a:lnTo>
                      <a:pt x="1454" y="23226"/>
                    </a:lnTo>
                    <a:lnTo>
                      <a:pt x="1242" y="23998"/>
                    </a:lnTo>
                    <a:lnTo>
                      <a:pt x="1045" y="24755"/>
                    </a:lnTo>
                    <a:lnTo>
                      <a:pt x="864" y="25512"/>
                    </a:lnTo>
                    <a:lnTo>
                      <a:pt x="697" y="26239"/>
                    </a:lnTo>
                    <a:lnTo>
                      <a:pt x="546" y="26966"/>
                    </a:lnTo>
                    <a:lnTo>
                      <a:pt x="410" y="27677"/>
                    </a:lnTo>
                    <a:lnTo>
                      <a:pt x="288" y="28374"/>
                    </a:lnTo>
                    <a:lnTo>
                      <a:pt x="198" y="29055"/>
                    </a:lnTo>
                    <a:lnTo>
                      <a:pt x="107" y="29706"/>
                    </a:lnTo>
                    <a:lnTo>
                      <a:pt x="46" y="30357"/>
                    </a:lnTo>
                    <a:lnTo>
                      <a:pt x="16" y="30978"/>
                    </a:lnTo>
                    <a:lnTo>
                      <a:pt x="1" y="31568"/>
                    </a:lnTo>
                    <a:lnTo>
                      <a:pt x="1" y="32144"/>
                    </a:lnTo>
                    <a:lnTo>
                      <a:pt x="31" y="32689"/>
                    </a:lnTo>
                    <a:lnTo>
                      <a:pt x="76" y="33219"/>
                    </a:lnTo>
                    <a:lnTo>
                      <a:pt x="152" y="33703"/>
                    </a:lnTo>
                    <a:lnTo>
                      <a:pt x="258" y="34173"/>
                    </a:lnTo>
                    <a:lnTo>
                      <a:pt x="379" y="34612"/>
                    </a:lnTo>
                    <a:lnTo>
                      <a:pt x="531" y="35020"/>
                    </a:lnTo>
                    <a:lnTo>
                      <a:pt x="606" y="35202"/>
                    </a:lnTo>
                    <a:lnTo>
                      <a:pt x="697" y="35384"/>
                    </a:lnTo>
                    <a:lnTo>
                      <a:pt x="803" y="35566"/>
                    </a:lnTo>
                    <a:lnTo>
                      <a:pt x="909" y="35732"/>
                    </a:lnTo>
                    <a:lnTo>
                      <a:pt x="1015" y="35883"/>
                    </a:lnTo>
                    <a:lnTo>
                      <a:pt x="1136" y="36035"/>
                    </a:lnTo>
                    <a:lnTo>
                      <a:pt x="1257" y="36171"/>
                    </a:lnTo>
                    <a:lnTo>
                      <a:pt x="1394" y="36292"/>
                    </a:lnTo>
                    <a:lnTo>
                      <a:pt x="1530" y="36413"/>
                    </a:lnTo>
                    <a:lnTo>
                      <a:pt x="1681" y="36519"/>
                    </a:lnTo>
                    <a:lnTo>
                      <a:pt x="1833" y="36625"/>
                    </a:lnTo>
                    <a:lnTo>
                      <a:pt x="1999" y="36716"/>
                    </a:lnTo>
                    <a:lnTo>
                      <a:pt x="2166" y="36792"/>
                    </a:lnTo>
                    <a:lnTo>
                      <a:pt x="2332" y="36868"/>
                    </a:lnTo>
                    <a:lnTo>
                      <a:pt x="2711" y="36989"/>
                    </a:lnTo>
                    <a:lnTo>
                      <a:pt x="3089" y="37095"/>
                    </a:lnTo>
                    <a:lnTo>
                      <a:pt x="3498" y="37170"/>
                    </a:lnTo>
                    <a:lnTo>
                      <a:pt x="3907" y="37246"/>
                    </a:lnTo>
                    <a:lnTo>
                      <a:pt x="4346" y="37307"/>
                    </a:lnTo>
                    <a:lnTo>
                      <a:pt x="4785" y="37352"/>
                    </a:lnTo>
                    <a:lnTo>
                      <a:pt x="5255" y="37382"/>
                    </a:lnTo>
                    <a:lnTo>
                      <a:pt x="5724" y="37398"/>
                    </a:lnTo>
                    <a:lnTo>
                      <a:pt x="6193" y="37398"/>
                    </a:lnTo>
                    <a:lnTo>
                      <a:pt x="6693" y="37382"/>
                    </a:lnTo>
                    <a:lnTo>
                      <a:pt x="7193" y="37367"/>
                    </a:lnTo>
                    <a:lnTo>
                      <a:pt x="7707" y="37322"/>
                    </a:lnTo>
                    <a:lnTo>
                      <a:pt x="8222" y="37276"/>
                    </a:lnTo>
                    <a:lnTo>
                      <a:pt x="8737" y="37201"/>
                    </a:lnTo>
                    <a:lnTo>
                      <a:pt x="9282" y="37125"/>
                    </a:lnTo>
                    <a:lnTo>
                      <a:pt x="9812" y="37034"/>
                    </a:lnTo>
                    <a:lnTo>
                      <a:pt x="10357" y="36943"/>
                    </a:lnTo>
                    <a:lnTo>
                      <a:pt x="10902" y="36837"/>
                    </a:lnTo>
                    <a:lnTo>
                      <a:pt x="11462" y="36701"/>
                    </a:lnTo>
                    <a:lnTo>
                      <a:pt x="12007" y="36580"/>
                    </a:lnTo>
                    <a:lnTo>
                      <a:pt x="12568" y="36429"/>
                    </a:lnTo>
                    <a:lnTo>
                      <a:pt x="13128" y="36277"/>
                    </a:lnTo>
                    <a:lnTo>
                      <a:pt x="13673" y="36111"/>
                    </a:lnTo>
                    <a:lnTo>
                      <a:pt x="14233" y="35944"/>
                    </a:lnTo>
                    <a:lnTo>
                      <a:pt x="14793" y="35762"/>
                    </a:lnTo>
                    <a:lnTo>
                      <a:pt x="15353" y="35566"/>
                    </a:lnTo>
                    <a:lnTo>
                      <a:pt x="15898" y="35369"/>
                    </a:lnTo>
                    <a:lnTo>
                      <a:pt x="16444" y="35157"/>
                    </a:lnTo>
                    <a:lnTo>
                      <a:pt x="16989" y="34930"/>
                    </a:lnTo>
                    <a:lnTo>
                      <a:pt x="17534" y="34718"/>
                    </a:lnTo>
                    <a:lnTo>
                      <a:pt x="18064" y="34475"/>
                    </a:lnTo>
                    <a:lnTo>
                      <a:pt x="18593" y="34233"/>
                    </a:lnTo>
                    <a:lnTo>
                      <a:pt x="19123" y="33991"/>
                    </a:lnTo>
                    <a:lnTo>
                      <a:pt x="19638" y="33734"/>
                    </a:lnTo>
                    <a:lnTo>
                      <a:pt x="20138" y="33476"/>
                    </a:lnTo>
                    <a:lnTo>
                      <a:pt x="20637" y="33204"/>
                    </a:lnTo>
                    <a:lnTo>
                      <a:pt x="21122" y="32931"/>
                    </a:lnTo>
                    <a:lnTo>
                      <a:pt x="21591" y="32643"/>
                    </a:lnTo>
                    <a:lnTo>
                      <a:pt x="22046" y="32371"/>
                    </a:lnTo>
                    <a:lnTo>
                      <a:pt x="22500" y="32068"/>
                    </a:lnTo>
                    <a:lnTo>
                      <a:pt x="22939" y="31780"/>
                    </a:lnTo>
                    <a:lnTo>
                      <a:pt x="23363" y="31478"/>
                    </a:lnTo>
                    <a:lnTo>
                      <a:pt x="23772" y="31175"/>
                    </a:lnTo>
                    <a:lnTo>
                      <a:pt x="24165" y="30872"/>
                    </a:lnTo>
                    <a:lnTo>
                      <a:pt x="24544" y="30554"/>
                    </a:lnTo>
                    <a:lnTo>
                      <a:pt x="24892" y="30236"/>
                    </a:lnTo>
                    <a:lnTo>
                      <a:pt x="25240" y="29918"/>
                    </a:lnTo>
                    <a:lnTo>
                      <a:pt x="25558" y="29600"/>
                    </a:lnTo>
                    <a:lnTo>
                      <a:pt x="25861" y="29267"/>
                    </a:lnTo>
                    <a:lnTo>
                      <a:pt x="26149" y="28949"/>
                    </a:lnTo>
                    <a:lnTo>
                      <a:pt x="26406" y="28616"/>
                    </a:lnTo>
                    <a:lnTo>
                      <a:pt x="26648" y="28283"/>
                    </a:lnTo>
                    <a:lnTo>
                      <a:pt x="26860" y="27950"/>
                    </a:lnTo>
                    <a:lnTo>
                      <a:pt x="27057" y="27617"/>
                    </a:lnTo>
                    <a:lnTo>
                      <a:pt x="27239" y="27284"/>
                    </a:lnTo>
                    <a:lnTo>
                      <a:pt x="27375" y="26951"/>
                    </a:lnTo>
                    <a:lnTo>
                      <a:pt x="27496" y="26617"/>
                    </a:lnTo>
                    <a:lnTo>
                      <a:pt x="27602" y="26284"/>
                    </a:lnTo>
                    <a:lnTo>
                      <a:pt x="27663" y="25951"/>
                    </a:lnTo>
                    <a:lnTo>
                      <a:pt x="27708" y="25603"/>
                    </a:lnTo>
                    <a:lnTo>
                      <a:pt x="27708" y="25270"/>
                    </a:lnTo>
                    <a:lnTo>
                      <a:pt x="27693" y="24937"/>
                    </a:lnTo>
                    <a:lnTo>
                      <a:pt x="27648" y="24604"/>
                    </a:lnTo>
                    <a:lnTo>
                      <a:pt x="27572" y="24286"/>
                    </a:lnTo>
                    <a:lnTo>
                      <a:pt x="27269" y="23135"/>
                    </a:lnTo>
                    <a:lnTo>
                      <a:pt x="26921" y="21833"/>
                    </a:lnTo>
                    <a:lnTo>
                      <a:pt x="26436" y="20137"/>
                    </a:lnTo>
                    <a:lnTo>
                      <a:pt x="25846" y="18154"/>
                    </a:lnTo>
                    <a:lnTo>
                      <a:pt x="25513" y="17079"/>
                    </a:lnTo>
                    <a:lnTo>
                      <a:pt x="25149" y="15958"/>
                    </a:lnTo>
                    <a:lnTo>
                      <a:pt x="24756" y="14793"/>
                    </a:lnTo>
                    <a:lnTo>
                      <a:pt x="24347" y="13612"/>
                    </a:lnTo>
                    <a:lnTo>
                      <a:pt x="23908" y="12431"/>
                    </a:lnTo>
                    <a:lnTo>
                      <a:pt x="23454" y="11235"/>
                    </a:lnTo>
                    <a:lnTo>
                      <a:pt x="22984" y="10054"/>
                    </a:lnTo>
                    <a:lnTo>
                      <a:pt x="22500" y="8873"/>
                    </a:lnTo>
                    <a:lnTo>
                      <a:pt x="21985" y="7737"/>
                    </a:lnTo>
                    <a:lnTo>
                      <a:pt x="21470" y="6632"/>
                    </a:lnTo>
                    <a:lnTo>
                      <a:pt x="21198" y="6102"/>
                    </a:lnTo>
                    <a:lnTo>
                      <a:pt x="20925" y="5587"/>
                    </a:lnTo>
                    <a:lnTo>
                      <a:pt x="20653" y="5087"/>
                    </a:lnTo>
                    <a:lnTo>
                      <a:pt x="20380" y="4588"/>
                    </a:lnTo>
                    <a:lnTo>
                      <a:pt x="20108" y="4118"/>
                    </a:lnTo>
                    <a:lnTo>
                      <a:pt x="19820" y="3664"/>
                    </a:lnTo>
                    <a:lnTo>
                      <a:pt x="19532" y="3240"/>
                    </a:lnTo>
                    <a:lnTo>
                      <a:pt x="19245" y="2831"/>
                    </a:lnTo>
                    <a:lnTo>
                      <a:pt x="18957" y="2438"/>
                    </a:lnTo>
                    <a:lnTo>
                      <a:pt x="18669" y="2074"/>
                    </a:lnTo>
                    <a:lnTo>
                      <a:pt x="18366" y="1741"/>
                    </a:lnTo>
                    <a:lnTo>
                      <a:pt x="18079" y="1423"/>
                    </a:lnTo>
                    <a:lnTo>
                      <a:pt x="17776" y="1136"/>
                    </a:lnTo>
                    <a:lnTo>
                      <a:pt x="17473" y="878"/>
                    </a:lnTo>
                    <a:lnTo>
                      <a:pt x="17170" y="651"/>
                    </a:lnTo>
                    <a:lnTo>
                      <a:pt x="16867" y="454"/>
                    </a:lnTo>
                    <a:lnTo>
                      <a:pt x="16565" y="288"/>
                    </a:lnTo>
                    <a:lnTo>
                      <a:pt x="16262" y="167"/>
                    </a:lnTo>
                    <a:lnTo>
                      <a:pt x="15959" y="76"/>
                    </a:lnTo>
                    <a:lnTo>
                      <a:pt x="15808" y="46"/>
                    </a:lnTo>
                    <a:lnTo>
                      <a:pt x="15656" y="15"/>
                    </a:lnTo>
                    <a:lnTo>
                      <a:pt x="15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644604" y="209780"/>
                <a:ext cx="652744" cy="249389"/>
              </a:xfrm>
              <a:custGeom>
                <a:avLst/>
                <a:gdLst/>
                <a:ahLst/>
                <a:cxnLst/>
                <a:rect l="l" t="t" r="r" b="b"/>
                <a:pathLst>
                  <a:path w="52630" h="20108" extrusionOk="0">
                    <a:moveTo>
                      <a:pt x="1636" y="1"/>
                    </a:moveTo>
                    <a:lnTo>
                      <a:pt x="1530" y="16"/>
                    </a:lnTo>
                    <a:lnTo>
                      <a:pt x="1439" y="46"/>
                    </a:lnTo>
                    <a:lnTo>
                      <a:pt x="1333" y="91"/>
                    </a:lnTo>
                    <a:lnTo>
                      <a:pt x="1242" y="137"/>
                    </a:lnTo>
                    <a:lnTo>
                      <a:pt x="1151" y="197"/>
                    </a:lnTo>
                    <a:lnTo>
                      <a:pt x="985" y="334"/>
                    </a:lnTo>
                    <a:lnTo>
                      <a:pt x="833" y="515"/>
                    </a:lnTo>
                    <a:lnTo>
                      <a:pt x="682" y="727"/>
                    </a:lnTo>
                    <a:lnTo>
                      <a:pt x="561" y="954"/>
                    </a:lnTo>
                    <a:lnTo>
                      <a:pt x="440" y="1227"/>
                    </a:lnTo>
                    <a:lnTo>
                      <a:pt x="334" y="1499"/>
                    </a:lnTo>
                    <a:lnTo>
                      <a:pt x="243" y="1802"/>
                    </a:lnTo>
                    <a:lnTo>
                      <a:pt x="167" y="2135"/>
                    </a:lnTo>
                    <a:lnTo>
                      <a:pt x="107" y="2468"/>
                    </a:lnTo>
                    <a:lnTo>
                      <a:pt x="61" y="2817"/>
                    </a:lnTo>
                    <a:lnTo>
                      <a:pt x="16" y="3165"/>
                    </a:lnTo>
                    <a:lnTo>
                      <a:pt x="1" y="3528"/>
                    </a:lnTo>
                    <a:lnTo>
                      <a:pt x="1" y="3892"/>
                    </a:lnTo>
                    <a:lnTo>
                      <a:pt x="16" y="4255"/>
                    </a:lnTo>
                    <a:lnTo>
                      <a:pt x="46" y="4603"/>
                    </a:lnTo>
                    <a:lnTo>
                      <a:pt x="92" y="4967"/>
                    </a:lnTo>
                    <a:lnTo>
                      <a:pt x="152" y="5315"/>
                    </a:lnTo>
                    <a:lnTo>
                      <a:pt x="228" y="5648"/>
                    </a:lnTo>
                    <a:lnTo>
                      <a:pt x="319" y="5966"/>
                    </a:lnTo>
                    <a:lnTo>
                      <a:pt x="425" y="6269"/>
                    </a:lnTo>
                    <a:lnTo>
                      <a:pt x="561" y="6556"/>
                    </a:lnTo>
                    <a:lnTo>
                      <a:pt x="697" y="6829"/>
                    </a:lnTo>
                    <a:lnTo>
                      <a:pt x="864" y="7056"/>
                    </a:lnTo>
                    <a:lnTo>
                      <a:pt x="1045" y="7268"/>
                    </a:lnTo>
                    <a:lnTo>
                      <a:pt x="1151" y="7359"/>
                    </a:lnTo>
                    <a:lnTo>
                      <a:pt x="1242" y="7450"/>
                    </a:lnTo>
                    <a:lnTo>
                      <a:pt x="1348" y="7525"/>
                    </a:lnTo>
                    <a:lnTo>
                      <a:pt x="1469" y="7601"/>
                    </a:lnTo>
                    <a:lnTo>
                      <a:pt x="1575" y="7662"/>
                    </a:lnTo>
                    <a:lnTo>
                      <a:pt x="1696" y="7707"/>
                    </a:lnTo>
                    <a:lnTo>
                      <a:pt x="1833" y="7753"/>
                    </a:lnTo>
                    <a:lnTo>
                      <a:pt x="1954" y="7783"/>
                    </a:lnTo>
                    <a:lnTo>
                      <a:pt x="5012" y="8373"/>
                    </a:lnTo>
                    <a:lnTo>
                      <a:pt x="8056" y="8994"/>
                    </a:lnTo>
                    <a:lnTo>
                      <a:pt x="11099" y="9630"/>
                    </a:lnTo>
                    <a:lnTo>
                      <a:pt x="14127" y="10296"/>
                    </a:lnTo>
                    <a:lnTo>
                      <a:pt x="17155" y="10978"/>
                    </a:lnTo>
                    <a:lnTo>
                      <a:pt x="20183" y="11689"/>
                    </a:lnTo>
                    <a:lnTo>
                      <a:pt x="23196" y="12416"/>
                    </a:lnTo>
                    <a:lnTo>
                      <a:pt x="26209" y="13173"/>
                    </a:lnTo>
                    <a:lnTo>
                      <a:pt x="29207" y="13945"/>
                    </a:lnTo>
                    <a:lnTo>
                      <a:pt x="32220" y="14748"/>
                    </a:lnTo>
                    <a:lnTo>
                      <a:pt x="35203" y="15565"/>
                    </a:lnTo>
                    <a:lnTo>
                      <a:pt x="38201" y="16413"/>
                    </a:lnTo>
                    <a:lnTo>
                      <a:pt x="41183" y="17291"/>
                    </a:lnTo>
                    <a:lnTo>
                      <a:pt x="44151" y="18169"/>
                    </a:lnTo>
                    <a:lnTo>
                      <a:pt x="47119" y="19093"/>
                    </a:lnTo>
                    <a:lnTo>
                      <a:pt x="50086" y="20032"/>
                    </a:lnTo>
                    <a:lnTo>
                      <a:pt x="50222" y="20062"/>
                    </a:lnTo>
                    <a:lnTo>
                      <a:pt x="50343" y="20092"/>
                    </a:lnTo>
                    <a:lnTo>
                      <a:pt x="50480" y="20107"/>
                    </a:lnTo>
                    <a:lnTo>
                      <a:pt x="50601" y="20107"/>
                    </a:lnTo>
                    <a:lnTo>
                      <a:pt x="50722" y="20092"/>
                    </a:lnTo>
                    <a:lnTo>
                      <a:pt x="50843" y="20077"/>
                    </a:lnTo>
                    <a:lnTo>
                      <a:pt x="50949" y="20047"/>
                    </a:lnTo>
                    <a:lnTo>
                      <a:pt x="51070" y="20001"/>
                    </a:lnTo>
                    <a:lnTo>
                      <a:pt x="51176" y="19956"/>
                    </a:lnTo>
                    <a:lnTo>
                      <a:pt x="51267" y="19895"/>
                    </a:lnTo>
                    <a:lnTo>
                      <a:pt x="51373" y="19820"/>
                    </a:lnTo>
                    <a:lnTo>
                      <a:pt x="51464" y="19744"/>
                    </a:lnTo>
                    <a:lnTo>
                      <a:pt x="51646" y="19562"/>
                    </a:lnTo>
                    <a:lnTo>
                      <a:pt x="51812" y="19350"/>
                    </a:lnTo>
                    <a:lnTo>
                      <a:pt x="51964" y="19123"/>
                    </a:lnTo>
                    <a:lnTo>
                      <a:pt x="52100" y="18851"/>
                    </a:lnTo>
                    <a:lnTo>
                      <a:pt x="52221" y="18578"/>
                    </a:lnTo>
                    <a:lnTo>
                      <a:pt x="52327" y="18260"/>
                    </a:lnTo>
                    <a:lnTo>
                      <a:pt x="52418" y="17942"/>
                    </a:lnTo>
                    <a:lnTo>
                      <a:pt x="52478" y="17609"/>
                    </a:lnTo>
                    <a:lnTo>
                      <a:pt x="52539" y="17276"/>
                    </a:lnTo>
                    <a:lnTo>
                      <a:pt x="52584" y="16913"/>
                    </a:lnTo>
                    <a:lnTo>
                      <a:pt x="52615" y="16564"/>
                    </a:lnTo>
                    <a:lnTo>
                      <a:pt x="52630" y="16201"/>
                    </a:lnTo>
                    <a:lnTo>
                      <a:pt x="52630" y="15838"/>
                    </a:lnTo>
                    <a:lnTo>
                      <a:pt x="52615" y="15489"/>
                    </a:lnTo>
                    <a:lnTo>
                      <a:pt x="52569" y="15141"/>
                    </a:lnTo>
                    <a:lnTo>
                      <a:pt x="52524" y="14808"/>
                    </a:lnTo>
                    <a:lnTo>
                      <a:pt x="52448" y="14475"/>
                    </a:lnTo>
                    <a:lnTo>
                      <a:pt x="52372" y="14157"/>
                    </a:lnTo>
                    <a:lnTo>
                      <a:pt x="52266" y="13869"/>
                    </a:lnTo>
                    <a:lnTo>
                      <a:pt x="52160" y="13597"/>
                    </a:lnTo>
                    <a:lnTo>
                      <a:pt x="52024" y="13339"/>
                    </a:lnTo>
                    <a:lnTo>
                      <a:pt x="51873" y="13112"/>
                    </a:lnTo>
                    <a:lnTo>
                      <a:pt x="51706" y="12916"/>
                    </a:lnTo>
                    <a:lnTo>
                      <a:pt x="51524" y="12764"/>
                    </a:lnTo>
                    <a:lnTo>
                      <a:pt x="51434" y="12688"/>
                    </a:lnTo>
                    <a:lnTo>
                      <a:pt x="51328" y="12628"/>
                    </a:lnTo>
                    <a:lnTo>
                      <a:pt x="51222" y="12582"/>
                    </a:lnTo>
                    <a:lnTo>
                      <a:pt x="51116" y="12537"/>
                    </a:lnTo>
                    <a:lnTo>
                      <a:pt x="48088" y="11583"/>
                    </a:lnTo>
                    <a:lnTo>
                      <a:pt x="45059" y="10644"/>
                    </a:lnTo>
                    <a:lnTo>
                      <a:pt x="42016" y="9736"/>
                    </a:lnTo>
                    <a:lnTo>
                      <a:pt x="38973" y="8843"/>
                    </a:lnTo>
                    <a:lnTo>
                      <a:pt x="35914" y="7980"/>
                    </a:lnTo>
                    <a:lnTo>
                      <a:pt x="32856" y="7147"/>
                    </a:lnTo>
                    <a:lnTo>
                      <a:pt x="29798" y="6329"/>
                    </a:lnTo>
                    <a:lnTo>
                      <a:pt x="26724" y="5527"/>
                    </a:lnTo>
                    <a:lnTo>
                      <a:pt x="23650" y="4755"/>
                    </a:lnTo>
                    <a:lnTo>
                      <a:pt x="20562" y="4013"/>
                    </a:lnTo>
                    <a:lnTo>
                      <a:pt x="17473" y="3286"/>
                    </a:lnTo>
                    <a:lnTo>
                      <a:pt x="14384" y="2590"/>
                    </a:lnTo>
                    <a:lnTo>
                      <a:pt x="11281" y="1908"/>
                    </a:lnTo>
                    <a:lnTo>
                      <a:pt x="8177" y="1257"/>
                    </a:lnTo>
                    <a:lnTo>
                      <a:pt x="5073" y="621"/>
                    </a:lnTo>
                    <a:lnTo>
                      <a:pt x="1954" y="16"/>
                    </a:lnTo>
                    <a:lnTo>
                      <a:pt x="1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1" name="Google Shape;381;p23"/>
            <p:cNvSpPr/>
            <p:nvPr/>
          </p:nvSpPr>
          <p:spPr>
            <a:xfrm>
              <a:off x="8604590" y="4566631"/>
              <a:ext cx="150020" cy="233548"/>
            </a:xfrm>
            <a:custGeom>
              <a:avLst/>
              <a:gdLst/>
              <a:ahLst/>
              <a:cxnLst/>
              <a:rect l="l" t="t" r="r" b="b"/>
              <a:pathLst>
                <a:path w="7344" h="11433" extrusionOk="0">
                  <a:moveTo>
                    <a:pt x="2964" y="3876"/>
                  </a:moveTo>
                  <a:lnTo>
                    <a:pt x="2922" y="4074"/>
                  </a:lnTo>
                  <a:lnTo>
                    <a:pt x="2877" y="4452"/>
                  </a:lnTo>
                  <a:lnTo>
                    <a:pt x="2831" y="4801"/>
                  </a:lnTo>
                  <a:lnTo>
                    <a:pt x="2801" y="5134"/>
                  </a:lnTo>
                  <a:lnTo>
                    <a:pt x="2756" y="5724"/>
                  </a:lnTo>
                  <a:lnTo>
                    <a:pt x="2741" y="5406"/>
                  </a:lnTo>
                  <a:lnTo>
                    <a:pt x="2756" y="5103"/>
                  </a:lnTo>
                  <a:lnTo>
                    <a:pt x="2786" y="4801"/>
                  </a:lnTo>
                  <a:lnTo>
                    <a:pt x="2816" y="4498"/>
                  </a:lnTo>
                  <a:lnTo>
                    <a:pt x="2877" y="4195"/>
                  </a:lnTo>
                  <a:lnTo>
                    <a:pt x="2953" y="3907"/>
                  </a:lnTo>
                  <a:lnTo>
                    <a:pt x="2964" y="3876"/>
                  </a:lnTo>
                  <a:close/>
                  <a:moveTo>
                    <a:pt x="3740" y="1"/>
                  </a:moveTo>
                  <a:lnTo>
                    <a:pt x="3467" y="16"/>
                  </a:lnTo>
                  <a:lnTo>
                    <a:pt x="3210" y="62"/>
                  </a:lnTo>
                  <a:lnTo>
                    <a:pt x="2922" y="137"/>
                  </a:lnTo>
                  <a:lnTo>
                    <a:pt x="2635" y="228"/>
                  </a:lnTo>
                  <a:lnTo>
                    <a:pt x="2483" y="289"/>
                  </a:lnTo>
                  <a:lnTo>
                    <a:pt x="2347" y="349"/>
                  </a:lnTo>
                  <a:lnTo>
                    <a:pt x="2196" y="440"/>
                  </a:lnTo>
                  <a:lnTo>
                    <a:pt x="2074" y="516"/>
                  </a:lnTo>
                  <a:lnTo>
                    <a:pt x="1802" y="713"/>
                  </a:lnTo>
                  <a:lnTo>
                    <a:pt x="1575" y="940"/>
                  </a:lnTo>
                  <a:lnTo>
                    <a:pt x="1348" y="1182"/>
                  </a:lnTo>
                  <a:lnTo>
                    <a:pt x="1151" y="1454"/>
                  </a:lnTo>
                  <a:lnTo>
                    <a:pt x="969" y="1727"/>
                  </a:lnTo>
                  <a:lnTo>
                    <a:pt x="818" y="2000"/>
                  </a:lnTo>
                  <a:lnTo>
                    <a:pt x="682" y="2302"/>
                  </a:lnTo>
                  <a:lnTo>
                    <a:pt x="545" y="2605"/>
                  </a:lnTo>
                  <a:lnTo>
                    <a:pt x="424" y="2923"/>
                  </a:lnTo>
                  <a:lnTo>
                    <a:pt x="333" y="3241"/>
                  </a:lnTo>
                  <a:lnTo>
                    <a:pt x="242" y="3559"/>
                  </a:lnTo>
                  <a:lnTo>
                    <a:pt x="167" y="3892"/>
                  </a:lnTo>
                  <a:lnTo>
                    <a:pt x="121" y="4225"/>
                  </a:lnTo>
                  <a:lnTo>
                    <a:pt x="76" y="4558"/>
                  </a:lnTo>
                  <a:lnTo>
                    <a:pt x="30" y="4891"/>
                  </a:lnTo>
                  <a:lnTo>
                    <a:pt x="15" y="5225"/>
                  </a:lnTo>
                  <a:lnTo>
                    <a:pt x="0" y="5573"/>
                  </a:lnTo>
                  <a:lnTo>
                    <a:pt x="0" y="5906"/>
                  </a:lnTo>
                  <a:lnTo>
                    <a:pt x="15" y="6239"/>
                  </a:lnTo>
                  <a:lnTo>
                    <a:pt x="46" y="6572"/>
                  </a:lnTo>
                  <a:lnTo>
                    <a:pt x="76" y="6905"/>
                  </a:lnTo>
                  <a:lnTo>
                    <a:pt x="106" y="7238"/>
                  </a:lnTo>
                  <a:lnTo>
                    <a:pt x="167" y="7586"/>
                  </a:lnTo>
                  <a:lnTo>
                    <a:pt x="258" y="7965"/>
                  </a:lnTo>
                  <a:lnTo>
                    <a:pt x="348" y="8328"/>
                  </a:lnTo>
                  <a:lnTo>
                    <a:pt x="485" y="8707"/>
                  </a:lnTo>
                  <a:lnTo>
                    <a:pt x="621" y="9085"/>
                  </a:lnTo>
                  <a:lnTo>
                    <a:pt x="803" y="9449"/>
                  </a:lnTo>
                  <a:lnTo>
                    <a:pt x="999" y="9797"/>
                  </a:lnTo>
                  <a:lnTo>
                    <a:pt x="1211" y="10130"/>
                  </a:lnTo>
                  <a:lnTo>
                    <a:pt x="1333" y="10281"/>
                  </a:lnTo>
                  <a:lnTo>
                    <a:pt x="1454" y="10433"/>
                  </a:lnTo>
                  <a:lnTo>
                    <a:pt x="1575" y="10569"/>
                  </a:lnTo>
                  <a:lnTo>
                    <a:pt x="1711" y="10705"/>
                  </a:lnTo>
                  <a:lnTo>
                    <a:pt x="1862" y="10827"/>
                  </a:lnTo>
                  <a:lnTo>
                    <a:pt x="2014" y="10948"/>
                  </a:lnTo>
                  <a:lnTo>
                    <a:pt x="2165" y="11039"/>
                  </a:lnTo>
                  <a:lnTo>
                    <a:pt x="2317" y="11145"/>
                  </a:lnTo>
                  <a:lnTo>
                    <a:pt x="2483" y="11220"/>
                  </a:lnTo>
                  <a:lnTo>
                    <a:pt x="2665" y="11296"/>
                  </a:lnTo>
                  <a:lnTo>
                    <a:pt x="2847" y="11341"/>
                  </a:lnTo>
                  <a:lnTo>
                    <a:pt x="3028" y="11387"/>
                  </a:lnTo>
                  <a:lnTo>
                    <a:pt x="3225" y="11417"/>
                  </a:lnTo>
                  <a:lnTo>
                    <a:pt x="3422" y="11432"/>
                  </a:lnTo>
                  <a:lnTo>
                    <a:pt x="3634" y="11432"/>
                  </a:lnTo>
                  <a:lnTo>
                    <a:pt x="3846" y="11417"/>
                  </a:lnTo>
                  <a:lnTo>
                    <a:pt x="4088" y="11372"/>
                  </a:lnTo>
                  <a:lnTo>
                    <a:pt x="4330" y="11311"/>
                  </a:lnTo>
                  <a:lnTo>
                    <a:pt x="4558" y="11250"/>
                  </a:lnTo>
                  <a:lnTo>
                    <a:pt x="4769" y="11160"/>
                  </a:lnTo>
                  <a:lnTo>
                    <a:pt x="4981" y="11069"/>
                  </a:lnTo>
                  <a:lnTo>
                    <a:pt x="5178" y="10963"/>
                  </a:lnTo>
                  <a:lnTo>
                    <a:pt x="5360" y="10842"/>
                  </a:lnTo>
                  <a:lnTo>
                    <a:pt x="5527" y="10705"/>
                  </a:lnTo>
                  <a:lnTo>
                    <a:pt x="5693" y="10569"/>
                  </a:lnTo>
                  <a:lnTo>
                    <a:pt x="5844" y="10403"/>
                  </a:lnTo>
                  <a:lnTo>
                    <a:pt x="5981" y="10251"/>
                  </a:lnTo>
                  <a:lnTo>
                    <a:pt x="6117" y="10070"/>
                  </a:lnTo>
                  <a:lnTo>
                    <a:pt x="6238" y="9888"/>
                  </a:lnTo>
                  <a:lnTo>
                    <a:pt x="6359" y="9706"/>
                  </a:lnTo>
                  <a:lnTo>
                    <a:pt x="6465" y="9509"/>
                  </a:lnTo>
                  <a:lnTo>
                    <a:pt x="6571" y="9312"/>
                  </a:lnTo>
                  <a:lnTo>
                    <a:pt x="6738" y="8889"/>
                  </a:lnTo>
                  <a:lnTo>
                    <a:pt x="6889" y="8449"/>
                  </a:lnTo>
                  <a:lnTo>
                    <a:pt x="7010" y="7995"/>
                  </a:lnTo>
                  <a:lnTo>
                    <a:pt x="7116" y="7541"/>
                  </a:lnTo>
                  <a:lnTo>
                    <a:pt x="7192" y="7087"/>
                  </a:lnTo>
                  <a:lnTo>
                    <a:pt x="7253" y="6617"/>
                  </a:lnTo>
                  <a:lnTo>
                    <a:pt x="7298" y="6163"/>
                  </a:lnTo>
                  <a:lnTo>
                    <a:pt x="7328" y="5724"/>
                  </a:lnTo>
                  <a:lnTo>
                    <a:pt x="7343" y="5346"/>
                  </a:lnTo>
                  <a:lnTo>
                    <a:pt x="7313" y="4937"/>
                  </a:lnTo>
                  <a:lnTo>
                    <a:pt x="7268" y="4498"/>
                  </a:lnTo>
                  <a:lnTo>
                    <a:pt x="7192" y="4074"/>
                  </a:lnTo>
                  <a:lnTo>
                    <a:pt x="7086" y="3650"/>
                  </a:lnTo>
                  <a:lnTo>
                    <a:pt x="7007" y="3374"/>
                  </a:lnTo>
                  <a:lnTo>
                    <a:pt x="6965" y="3211"/>
                  </a:lnTo>
                  <a:lnTo>
                    <a:pt x="6859" y="2802"/>
                  </a:lnTo>
                  <a:lnTo>
                    <a:pt x="6738" y="2408"/>
                  </a:lnTo>
                  <a:lnTo>
                    <a:pt x="6586" y="2030"/>
                  </a:lnTo>
                  <a:lnTo>
                    <a:pt x="6465" y="1742"/>
                  </a:lnTo>
                  <a:lnTo>
                    <a:pt x="6299" y="1454"/>
                  </a:lnTo>
                  <a:lnTo>
                    <a:pt x="6117" y="1182"/>
                  </a:lnTo>
                  <a:lnTo>
                    <a:pt x="5890" y="925"/>
                  </a:lnTo>
                  <a:lnTo>
                    <a:pt x="5663" y="682"/>
                  </a:lnTo>
                  <a:lnTo>
                    <a:pt x="5527" y="576"/>
                  </a:lnTo>
                  <a:lnTo>
                    <a:pt x="5405" y="470"/>
                  </a:lnTo>
                  <a:lnTo>
                    <a:pt x="5269" y="380"/>
                  </a:lnTo>
                  <a:lnTo>
                    <a:pt x="5118" y="304"/>
                  </a:lnTo>
                  <a:lnTo>
                    <a:pt x="4981" y="228"/>
                  </a:lnTo>
                  <a:lnTo>
                    <a:pt x="4830" y="183"/>
                  </a:lnTo>
                  <a:lnTo>
                    <a:pt x="4542" y="92"/>
                  </a:lnTo>
                  <a:lnTo>
                    <a:pt x="4270" y="31"/>
                  </a:lnTo>
                  <a:lnTo>
                    <a:pt x="39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23"/>
          <p:cNvGrpSpPr/>
          <p:nvPr/>
        </p:nvGrpSpPr>
        <p:grpSpPr>
          <a:xfrm>
            <a:off x="450814" y="100861"/>
            <a:ext cx="8658539" cy="3890058"/>
            <a:chOff x="450814" y="100861"/>
            <a:chExt cx="8658539" cy="3890058"/>
          </a:xfrm>
        </p:grpSpPr>
        <p:grpSp>
          <p:nvGrpSpPr>
            <p:cNvPr id="383" name="Google Shape;383;p23"/>
            <p:cNvGrpSpPr/>
            <p:nvPr/>
          </p:nvGrpSpPr>
          <p:grpSpPr>
            <a:xfrm>
              <a:off x="450814" y="100861"/>
              <a:ext cx="446750" cy="481676"/>
              <a:chOff x="450814" y="100861"/>
              <a:chExt cx="446750" cy="481676"/>
            </a:xfrm>
          </p:grpSpPr>
          <p:sp>
            <p:nvSpPr>
              <p:cNvPr id="384" name="Google Shape;384;p23"/>
              <p:cNvSpPr/>
              <p:nvPr/>
            </p:nvSpPr>
            <p:spPr>
              <a:xfrm>
                <a:off x="785818" y="100861"/>
                <a:ext cx="111747" cy="180283"/>
              </a:xfrm>
              <a:custGeom>
                <a:avLst/>
                <a:gdLst/>
                <a:ahLst/>
                <a:cxnLst/>
                <a:rect l="l" t="t" r="r" b="b"/>
                <a:pathLst>
                  <a:path w="9010" h="14536" extrusionOk="0">
                    <a:moveTo>
                      <a:pt x="4512" y="1"/>
                    </a:moveTo>
                    <a:lnTo>
                      <a:pt x="4391" y="16"/>
                    </a:lnTo>
                    <a:lnTo>
                      <a:pt x="4285" y="46"/>
                    </a:lnTo>
                    <a:lnTo>
                      <a:pt x="4164" y="92"/>
                    </a:lnTo>
                    <a:lnTo>
                      <a:pt x="4058" y="152"/>
                    </a:lnTo>
                    <a:lnTo>
                      <a:pt x="3937" y="243"/>
                    </a:lnTo>
                    <a:lnTo>
                      <a:pt x="3831" y="349"/>
                    </a:lnTo>
                    <a:lnTo>
                      <a:pt x="3725" y="470"/>
                    </a:lnTo>
                    <a:lnTo>
                      <a:pt x="3271" y="1015"/>
                    </a:lnTo>
                    <a:lnTo>
                      <a:pt x="2817" y="1636"/>
                    </a:lnTo>
                    <a:lnTo>
                      <a:pt x="2605" y="1954"/>
                    </a:lnTo>
                    <a:lnTo>
                      <a:pt x="2378" y="2302"/>
                    </a:lnTo>
                    <a:lnTo>
                      <a:pt x="2166" y="2651"/>
                    </a:lnTo>
                    <a:lnTo>
                      <a:pt x="1954" y="3014"/>
                    </a:lnTo>
                    <a:lnTo>
                      <a:pt x="1742" y="3377"/>
                    </a:lnTo>
                    <a:lnTo>
                      <a:pt x="1545" y="3771"/>
                    </a:lnTo>
                    <a:lnTo>
                      <a:pt x="1348" y="4165"/>
                    </a:lnTo>
                    <a:lnTo>
                      <a:pt x="1166" y="4558"/>
                    </a:lnTo>
                    <a:lnTo>
                      <a:pt x="1000" y="4967"/>
                    </a:lnTo>
                    <a:lnTo>
                      <a:pt x="833" y="5391"/>
                    </a:lnTo>
                    <a:lnTo>
                      <a:pt x="682" y="5815"/>
                    </a:lnTo>
                    <a:lnTo>
                      <a:pt x="530" y="6239"/>
                    </a:lnTo>
                    <a:lnTo>
                      <a:pt x="409" y="6663"/>
                    </a:lnTo>
                    <a:lnTo>
                      <a:pt x="303" y="7102"/>
                    </a:lnTo>
                    <a:lnTo>
                      <a:pt x="197" y="7541"/>
                    </a:lnTo>
                    <a:lnTo>
                      <a:pt x="122" y="7995"/>
                    </a:lnTo>
                    <a:lnTo>
                      <a:pt x="61" y="8434"/>
                    </a:lnTo>
                    <a:lnTo>
                      <a:pt x="16" y="8889"/>
                    </a:lnTo>
                    <a:lnTo>
                      <a:pt x="1" y="9343"/>
                    </a:lnTo>
                    <a:lnTo>
                      <a:pt x="1" y="9782"/>
                    </a:lnTo>
                    <a:lnTo>
                      <a:pt x="16" y="10236"/>
                    </a:lnTo>
                    <a:lnTo>
                      <a:pt x="61" y="10675"/>
                    </a:lnTo>
                    <a:lnTo>
                      <a:pt x="122" y="11129"/>
                    </a:lnTo>
                    <a:lnTo>
                      <a:pt x="212" y="11568"/>
                    </a:lnTo>
                    <a:lnTo>
                      <a:pt x="334" y="12008"/>
                    </a:lnTo>
                    <a:lnTo>
                      <a:pt x="470" y="12447"/>
                    </a:lnTo>
                    <a:lnTo>
                      <a:pt x="652" y="12886"/>
                    </a:lnTo>
                    <a:lnTo>
                      <a:pt x="848" y="13310"/>
                    </a:lnTo>
                    <a:lnTo>
                      <a:pt x="954" y="13506"/>
                    </a:lnTo>
                    <a:lnTo>
                      <a:pt x="1075" y="13688"/>
                    </a:lnTo>
                    <a:lnTo>
                      <a:pt x="1197" y="13855"/>
                    </a:lnTo>
                    <a:lnTo>
                      <a:pt x="1318" y="13991"/>
                    </a:lnTo>
                    <a:lnTo>
                      <a:pt x="1439" y="14127"/>
                    </a:lnTo>
                    <a:lnTo>
                      <a:pt x="1575" y="14233"/>
                    </a:lnTo>
                    <a:lnTo>
                      <a:pt x="1711" y="14324"/>
                    </a:lnTo>
                    <a:lnTo>
                      <a:pt x="1863" y="14400"/>
                    </a:lnTo>
                    <a:lnTo>
                      <a:pt x="1999" y="14445"/>
                    </a:lnTo>
                    <a:lnTo>
                      <a:pt x="2150" y="14491"/>
                    </a:lnTo>
                    <a:lnTo>
                      <a:pt x="2302" y="14521"/>
                    </a:lnTo>
                    <a:lnTo>
                      <a:pt x="2453" y="14536"/>
                    </a:lnTo>
                    <a:lnTo>
                      <a:pt x="2605" y="14536"/>
                    </a:lnTo>
                    <a:lnTo>
                      <a:pt x="2771" y="14521"/>
                    </a:lnTo>
                    <a:lnTo>
                      <a:pt x="2923" y="14491"/>
                    </a:lnTo>
                    <a:lnTo>
                      <a:pt x="3089" y="14445"/>
                    </a:lnTo>
                    <a:lnTo>
                      <a:pt x="3256" y="14400"/>
                    </a:lnTo>
                    <a:lnTo>
                      <a:pt x="3422" y="14324"/>
                    </a:lnTo>
                    <a:lnTo>
                      <a:pt x="3755" y="14173"/>
                    </a:lnTo>
                    <a:lnTo>
                      <a:pt x="4104" y="13976"/>
                    </a:lnTo>
                    <a:lnTo>
                      <a:pt x="4437" y="13734"/>
                    </a:lnTo>
                    <a:lnTo>
                      <a:pt x="4785" y="13476"/>
                    </a:lnTo>
                    <a:lnTo>
                      <a:pt x="5118" y="13188"/>
                    </a:lnTo>
                    <a:lnTo>
                      <a:pt x="5466" y="12871"/>
                    </a:lnTo>
                    <a:lnTo>
                      <a:pt x="5799" y="12553"/>
                    </a:lnTo>
                    <a:lnTo>
                      <a:pt x="6117" y="12204"/>
                    </a:lnTo>
                    <a:lnTo>
                      <a:pt x="6435" y="11856"/>
                    </a:lnTo>
                    <a:lnTo>
                      <a:pt x="6738" y="11493"/>
                    </a:lnTo>
                    <a:lnTo>
                      <a:pt x="7041" y="11144"/>
                    </a:lnTo>
                    <a:lnTo>
                      <a:pt x="7586" y="10448"/>
                    </a:lnTo>
                    <a:lnTo>
                      <a:pt x="8055" y="9797"/>
                    </a:lnTo>
                    <a:lnTo>
                      <a:pt x="8464" y="9237"/>
                    </a:lnTo>
                    <a:lnTo>
                      <a:pt x="8752" y="8798"/>
                    </a:lnTo>
                    <a:lnTo>
                      <a:pt x="9009" y="8404"/>
                    </a:lnTo>
                    <a:lnTo>
                      <a:pt x="8888" y="7950"/>
                    </a:lnTo>
                    <a:lnTo>
                      <a:pt x="8722" y="7435"/>
                    </a:lnTo>
                    <a:lnTo>
                      <a:pt x="8525" y="6769"/>
                    </a:lnTo>
                    <a:lnTo>
                      <a:pt x="8267" y="5997"/>
                    </a:lnTo>
                    <a:lnTo>
                      <a:pt x="7965" y="5149"/>
                    </a:lnTo>
                    <a:lnTo>
                      <a:pt x="7616" y="4271"/>
                    </a:lnTo>
                    <a:lnTo>
                      <a:pt x="7253" y="3392"/>
                    </a:lnTo>
                    <a:lnTo>
                      <a:pt x="7056" y="2953"/>
                    </a:lnTo>
                    <a:lnTo>
                      <a:pt x="6844" y="2529"/>
                    </a:lnTo>
                    <a:lnTo>
                      <a:pt x="6647" y="2136"/>
                    </a:lnTo>
                    <a:lnTo>
                      <a:pt x="6435" y="1757"/>
                    </a:lnTo>
                    <a:lnTo>
                      <a:pt x="6208" y="1394"/>
                    </a:lnTo>
                    <a:lnTo>
                      <a:pt x="5996" y="1076"/>
                    </a:lnTo>
                    <a:lnTo>
                      <a:pt x="5769" y="788"/>
                    </a:lnTo>
                    <a:lnTo>
                      <a:pt x="5542" y="531"/>
                    </a:lnTo>
                    <a:lnTo>
                      <a:pt x="5315" y="319"/>
                    </a:lnTo>
                    <a:lnTo>
                      <a:pt x="5194" y="243"/>
                    </a:lnTo>
                    <a:lnTo>
                      <a:pt x="5088" y="168"/>
                    </a:lnTo>
                    <a:lnTo>
                      <a:pt x="4967" y="107"/>
                    </a:lnTo>
                    <a:lnTo>
                      <a:pt x="4846" y="62"/>
                    </a:lnTo>
                    <a:lnTo>
                      <a:pt x="4740" y="16"/>
                    </a:lnTo>
                    <a:lnTo>
                      <a:pt x="46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p:nvPr/>
            </p:nvSpPr>
            <p:spPr>
              <a:xfrm>
                <a:off x="450814" y="233816"/>
                <a:ext cx="80381" cy="121879"/>
              </a:xfrm>
              <a:custGeom>
                <a:avLst/>
                <a:gdLst/>
                <a:ahLst/>
                <a:cxnLst/>
                <a:rect l="l" t="t" r="r" b="b"/>
                <a:pathLst>
                  <a:path w="6481" h="9827" extrusionOk="0">
                    <a:moveTo>
                      <a:pt x="1727" y="1"/>
                    </a:moveTo>
                    <a:lnTo>
                      <a:pt x="1560" y="31"/>
                    </a:lnTo>
                    <a:lnTo>
                      <a:pt x="1409" y="76"/>
                    </a:lnTo>
                    <a:lnTo>
                      <a:pt x="1257" y="137"/>
                    </a:lnTo>
                    <a:lnTo>
                      <a:pt x="1106" y="197"/>
                    </a:lnTo>
                    <a:lnTo>
                      <a:pt x="954" y="288"/>
                    </a:lnTo>
                    <a:lnTo>
                      <a:pt x="833" y="379"/>
                    </a:lnTo>
                    <a:lnTo>
                      <a:pt x="712" y="485"/>
                    </a:lnTo>
                    <a:lnTo>
                      <a:pt x="606" y="591"/>
                    </a:lnTo>
                    <a:lnTo>
                      <a:pt x="500" y="727"/>
                    </a:lnTo>
                    <a:lnTo>
                      <a:pt x="409" y="848"/>
                    </a:lnTo>
                    <a:lnTo>
                      <a:pt x="334" y="1000"/>
                    </a:lnTo>
                    <a:lnTo>
                      <a:pt x="258" y="1151"/>
                    </a:lnTo>
                    <a:lnTo>
                      <a:pt x="197" y="1303"/>
                    </a:lnTo>
                    <a:lnTo>
                      <a:pt x="152" y="1469"/>
                    </a:lnTo>
                    <a:lnTo>
                      <a:pt x="107" y="1651"/>
                    </a:lnTo>
                    <a:lnTo>
                      <a:pt x="61" y="1833"/>
                    </a:lnTo>
                    <a:lnTo>
                      <a:pt x="46" y="2014"/>
                    </a:lnTo>
                    <a:lnTo>
                      <a:pt x="16" y="2408"/>
                    </a:lnTo>
                    <a:lnTo>
                      <a:pt x="1" y="2817"/>
                    </a:lnTo>
                    <a:lnTo>
                      <a:pt x="31" y="3241"/>
                    </a:lnTo>
                    <a:lnTo>
                      <a:pt x="91" y="3680"/>
                    </a:lnTo>
                    <a:lnTo>
                      <a:pt x="182" y="4134"/>
                    </a:lnTo>
                    <a:lnTo>
                      <a:pt x="288" y="4588"/>
                    </a:lnTo>
                    <a:lnTo>
                      <a:pt x="424" y="5042"/>
                    </a:lnTo>
                    <a:lnTo>
                      <a:pt x="576" y="5497"/>
                    </a:lnTo>
                    <a:lnTo>
                      <a:pt x="758" y="5951"/>
                    </a:lnTo>
                    <a:lnTo>
                      <a:pt x="954" y="6390"/>
                    </a:lnTo>
                    <a:lnTo>
                      <a:pt x="1166" y="6829"/>
                    </a:lnTo>
                    <a:lnTo>
                      <a:pt x="1393" y="7238"/>
                    </a:lnTo>
                    <a:lnTo>
                      <a:pt x="1636" y="7647"/>
                    </a:lnTo>
                    <a:lnTo>
                      <a:pt x="1893" y="8010"/>
                    </a:lnTo>
                    <a:lnTo>
                      <a:pt x="2166" y="8373"/>
                    </a:lnTo>
                    <a:lnTo>
                      <a:pt x="2453" y="8691"/>
                    </a:lnTo>
                    <a:lnTo>
                      <a:pt x="2741" y="8979"/>
                    </a:lnTo>
                    <a:lnTo>
                      <a:pt x="3044" y="9221"/>
                    </a:lnTo>
                    <a:lnTo>
                      <a:pt x="3195" y="9342"/>
                    </a:lnTo>
                    <a:lnTo>
                      <a:pt x="3347" y="9433"/>
                    </a:lnTo>
                    <a:lnTo>
                      <a:pt x="3513" y="9524"/>
                    </a:lnTo>
                    <a:lnTo>
                      <a:pt x="3665" y="9615"/>
                    </a:lnTo>
                    <a:lnTo>
                      <a:pt x="3816" y="9675"/>
                    </a:lnTo>
                    <a:lnTo>
                      <a:pt x="3983" y="9736"/>
                    </a:lnTo>
                    <a:lnTo>
                      <a:pt x="4134" y="9781"/>
                    </a:lnTo>
                    <a:lnTo>
                      <a:pt x="4300" y="9812"/>
                    </a:lnTo>
                    <a:lnTo>
                      <a:pt x="4452" y="9827"/>
                    </a:lnTo>
                    <a:lnTo>
                      <a:pt x="4618" y="9827"/>
                    </a:lnTo>
                    <a:lnTo>
                      <a:pt x="4770" y="9812"/>
                    </a:lnTo>
                    <a:lnTo>
                      <a:pt x="4936" y="9781"/>
                    </a:lnTo>
                    <a:lnTo>
                      <a:pt x="5088" y="9736"/>
                    </a:lnTo>
                    <a:lnTo>
                      <a:pt x="5239" y="9691"/>
                    </a:lnTo>
                    <a:lnTo>
                      <a:pt x="5391" y="9615"/>
                    </a:lnTo>
                    <a:lnTo>
                      <a:pt x="5527" y="9539"/>
                    </a:lnTo>
                    <a:lnTo>
                      <a:pt x="5663" y="9433"/>
                    </a:lnTo>
                    <a:lnTo>
                      <a:pt x="5784" y="9327"/>
                    </a:lnTo>
                    <a:lnTo>
                      <a:pt x="5890" y="9221"/>
                    </a:lnTo>
                    <a:lnTo>
                      <a:pt x="5996" y="9100"/>
                    </a:lnTo>
                    <a:lnTo>
                      <a:pt x="6072" y="8964"/>
                    </a:lnTo>
                    <a:lnTo>
                      <a:pt x="6163" y="8828"/>
                    </a:lnTo>
                    <a:lnTo>
                      <a:pt x="6238" y="8676"/>
                    </a:lnTo>
                    <a:lnTo>
                      <a:pt x="6299" y="8510"/>
                    </a:lnTo>
                    <a:lnTo>
                      <a:pt x="6344" y="8343"/>
                    </a:lnTo>
                    <a:lnTo>
                      <a:pt x="6390" y="8177"/>
                    </a:lnTo>
                    <a:lnTo>
                      <a:pt x="6420" y="7995"/>
                    </a:lnTo>
                    <a:lnTo>
                      <a:pt x="6450" y="7798"/>
                    </a:lnTo>
                    <a:lnTo>
                      <a:pt x="6481" y="7419"/>
                    </a:lnTo>
                    <a:lnTo>
                      <a:pt x="6481" y="6996"/>
                    </a:lnTo>
                    <a:lnTo>
                      <a:pt x="6450" y="6572"/>
                    </a:lnTo>
                    <a:lnTo>
                      <a:pt x="6405" y="6133"/>
                    </a:lnTo>
                    <a:lnTo>
                      <a:pt x="6314" y="5693"/>
                    </a:lnTo>
                    <a:lnTo>
                      <a:pt x="6208" y="5239"/>
                    </a:lnTo>
                    <a:lnTo>
                      <a:pt x="6072" y="4770"/>
                    </a:lnTo>
                    <a:lnTo>
                      <a:pt x="5921" y="4316"/>
                    </a:lnTo>
                    <a:lnTo>
                      <a:pt x="5739" y="3861"/>
                    </a:lnTo>
                    <a:lnTo>
                      <a:pt x="5542" y="3422"/>
                    </a:lnTo>
                    <a:lnTo>
                      <a:pt x="5330" y="2998"/>
                    </a:lnTo>
                    <a:lnTo>
                      <a:pt x="5103" y="2574"/>
                    </a:lnTo>
                    <a:lnTo>
                      <a:pt x="4861" y="2181"/>
                    </a:lnTo>
                    <a:lnTo>
                      <a:pt x="4588" y="1802"/>
                    </a:lnTo>
                    <a:lnTo>
                      <a:pt x="4331" y="1454"/>
                    </a:lnTo>
                    <a:lnTo>
                      <a:pt x="4043" y="1136"/>
                    </a:lnTo>
                    <a:lnTo>
                      <a:pt x="3755" y="848"/>
                    </a:lnTo>
                    <a:lnTo>
                      <a:pt x="3453" y="591"/>
                    </a:lnTo>
                    <a:lnTo>
                      <a:pt x="3301" y="485"/>
                    </a:lnTo>
                    <a:lnTo>
                      <a:pt x="3150" y="379"/>
                    </a:lnTo>
                    <a:lnTo>
                      <a:pt x="2983" y="288"/>
                    </a:lnTo>
                    <a:lnTo>
                      <a:pt x="2832" y="213"/>
                    </a:lnTo>
                    <a:lnTo>
                      <a:pt x="2680" y="137"/>
                    </a:lnTo>
                    <a:lnTo>
                      <a:pt x="2514" y="91"/>
                    </a:lnTo>
                    <a:lnTo>
                      <a:pt x="2362" y="46"/>
                    </a:lnTo>
                    <a:lnTo>
                      <a:pt x="2196" y="16"/>
                    </a:lnTo>
                    <a:lnTo>
                      <a:pt x="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3"/>
              <p:cNvSpPr/>
              <p:nvPr/>
            </p:nvSpPr>
            <p:spPr>
              <a:xfrm>
                <a:off x="544329" y="418216"/>
                <a:ext cx="239430" cy="164321"/>
              </a:xfrm>
              <a:custGeom>
                <a:avLst/>
                <a:gdLst/>
                <a:ahLst/>
                <a:cxnLst/>
                <a:rect l="l" t="t" r="r" b="b"/>
                <a:pathLst>
                  <a:path w="19305" h="13249" extrusionOk="0">
                    <a:moveTo>
                      <a:pt x="14339" y="1"/>
                    </a:moveTo>
                    <a:lnTo>
                      <a:pt x="13915" y="31"/>
                    </a:lnTo>
                    <a:lnTo>
                      <a:pt x="13476" y="76"/>
                    </a:lnTo>
                    <a:lnTo>
                      <a:pt x="13037" y="137"/>
                    </a:lnTo>
                    <a:lnTo>
                      <a:pt x="12598" y="213"/>
                    </a:lnTo>
                    <a:lnTo>
                      <a:pt x="12159" y="288"/>
                    </a:lnTo>
                    <a:lnTo>
                      <a:pt x="11735" y="394"/>
                    </a:lnTo>
                    <a:lnTo>
                      <a:pt x="11296" y="500"/>
                    </a:lnTo>
                    <a:lnTo>
                      <a:pt x="10872" y="621"/>
                    </a:lnTo>
                    <a:lnTo>
                      <a:pt x="10054" y="864"/>
                    </a:lnTo>
                    <a:lnTo>
                      <a:pt x="9282" y="1136"/>
                    </a:lnTo>
                    <a:lnTo>
                      <a:pt x="8570" y="1424"/>
                    </a:lnTo>
                    <a:lnTo>
                      <a:pt x="7934" y="1696"/>
                    </a:lnTo>
                    <a:lnTo>
                      <a:pt x="7374" y="1969"/>
                    </a:lnTo>
                    <a:lnTo>
                      <a:pt x="6859" y="2257"/>
                    </a:lnTo>
                    <a:lnTo>
                      <a:pt x="6254" y="2590"/>
                    </a:lnTo>
                    <a:lnTo>
                      <a:pt x="5603" y="2983"/>
                    </a:lnTo>
                    <a:lnTo>
                      <a:pt x="4921" y="3422"/>
                    </a:lnTo>
                    <a:lnTo>
                      <a:pt x="4210" y="3907"/>
                    </a:lnTo>
                    <a:lnTo>
                      <a:pt x="3861" y="4164"/>
                    </a:lnTo>
                    <a:lnTo>
                      <a:pt x="3513" y="4437"/>
                    </a:lnTo>
                    <a:lnTo>
                      <a:pt x="3165" y="4725"/>
                    </a:lnTo>
                    <a:lnTo>
                      <a:pt x="2832" y="5012"/>
                    </a:lnTo>
                    <a:lnTo>
                      <a:pt x="2499" y="5300"/>
                    </a:lnTo>
                    <a:lnTo>
                      <a:pt x="2181" y="5603"/>
                    </a:lnTo>
                    <a:lnTo>
                      <a:pt x="1863" y="5921"/>
                    </a:lnTo>
                    <a:lnTo>
                      <a:pt x="1575" y="6239"/>
                    </a:lnTo>
                    <a:lnTo>
                      <a:pt x="1303" y="6557"/>
                    </a:lnTo>
                    <a:lnTo>
                      <a:pt x="1045" y="6890"/>
                    </a:lnTo>
                    <a:lnTo>
                      <a:pt x="818" y="7238"/>
                    </a:lnTo>
                    <a:lnTo>
                      <a:pt x="606" y="7571"/>
                    </a:lnTo>
                    <a:lnTo>
                      <a:pt x="425" y="7919"/>
                    </a:lnTo>
                    <a:lnTo>
                      <a:pt x="273" y="8267"/>
                    </a:lnTo>
                    <a:lnTo>
                      <a:pt x="152" y="8631"/>
                    </a:lnTo>
                    <a:lnTo>
                      <a:pt x="61" y="8979"/>
                    </a:lnTo>
                    <a:lnTo>
                      <a:pt x="31" y="9161"/>
                    </a:lnTo>
                    <a:lnTo>
                      <a:pt x="16" y="9342"/>
                    </a:lnTo>
                    <a:lnTo>
                      <a:pt x="1" y="9524"/>
                    </a:lnTo>
                    <a:lnTo>
                      <a:pt x="1" y="9706"/>
                    </a:lnTo>
                    <a:lnTo>
                      <a:pt x="1" y="9888"/>
                    </a:lnTo>
                    <a:lnTo>
                      <a:pt x="16" y="10069"/>
                    </a:lnTo>
                    <a:lnTo>
                      <a:pt x="46" y="10251"/>
                    </a:lnTo>
                    <a:lnTo>
                      <a:pt x="91" y="10433"/>
                    </a:lnTo>
                    <a:lnTo>
                      <a:pt x="137" y="10614"/>
                    </a:lnTo>
                    <a:lnTo>
                      <a:pt x="197" y="10796"/>
                    </a:lnTo>
                    <a:lnTo>
                      <a:pt x="258" y="10978"/>
                    </a:lnTo>
                    <a:lnTo>
                      <a:pt x="349" y="11159"/>
                    </a:lnTo>
                    <a:lnTo>
                      <a:pt x="440" y="11341"/>
                    </a:lnTo>
                    <a:lnTo>
                      <a:pt x="531" y="11508"/>
                    </a:lnTo>
                    <a:lnTo>
                      <a:pt x="637" y="11659"/>
                    </a:lnTo>
                    <a:lnTo>
                      <a:pt x="758" y="11810"/>
                    </a:lnTo>
                    <a:lnTo>
                      <a:pt x="879" y="11947"/>
                    </a:lnTo>
                    <a:lnTo>
                      <a:pt x="1000" y="12083"/>
                    </a:lnTo>
                    <a:lnTo>
                      <a:pt x="1136" y="12204"/>
                    </a:lnTo>
                    <a:lnTo>
                      <a:pt x="1272" y="12310"/>
                    </a:lnTo>
                    <a:lnTo>
                      <a:pt x="1409" y="12431"/>
                    </a:lnTo>
                    <a:lnTo>
                      <a:pt x="1560" y="12522"/>
                    </a:lnTo>
                    <a:lnTo>
                      <a:pt x="1878" y="12704"/>
                    </a:lnTo>
                    <a:lnTo>
                      <a:pt x="2211" y="12855"/>
                    </a:lnTo>
                    <a:lnTo>
                      <a:pt x="2559" y="12976"/>
                    </a:lnTo>
                    <a:lnTo>
                      <a:pt x="2938" y="13082"/>
                    </a:lnTo>
                    <a:lnTo>
                      <a:pt x="3316" y="13158"/>
                    </a:lnTo>
                    <a:lnTo>
                      <a:pt x="3710" y="13203"/>
                    </a:lnTo>
                    <a:lnTo>
                      <a:pt x="4119" y="13234"/>
                    </a:lnTo>
                    <a:lnTo>
                      <a:pt x="4543" y="13249"/>
                    </a:lnTo>
                    <a:lnTo>
                      <a:pt x="4967" y="13234"/>
                    </a:lnTo>
                    <a:lnTo>
                      <a:pt x="5391" y="13203"/>
                    </a:lnTo>
                    <a:lnTo>
                      <a:pt x="5830" y="13158"/>
                    </a:lnTo>
                    <a:lnTo>
                      <a:pt x="6269" y="13112"/>
                    </a:lnTo>
                    <a:lnTo>
                      <a:pt x="6708" y="13037"/>
                    </a:lnTo>
                    <a:lnTo>
                      <a:pt x="7147" y="12946"/>
                    </a:lnTo>
                    <a:lnTo>
                      <a:pt x="7571" y="12855"/>
                    </a:lnTo>
                    <a:lnTo>
                      <a:pt x="8010" y="12749"/>
                    </a:lnTo>
                    <a:lnTo>
                      <a:pt x="8434" y="12628"/>
                    </a:lnTo>
                    <a:lnTo>
                      <a:pt x="9252" y="12371"/>
                    </a:lnTo>
                    <a:lnTo>
                      <a:pt x="10024" y="12098"/>
                    </a:lnTo>
                    <a:lnTo>
                      <a:pt x="10735" y="11826"/>
                    </a:lnTo>
                    <a:lnTo>
                      <a:pt x="11371" y="11538"/>
                    </a:lnTo>
                    <a:lnTo>
                      <a:pt x="11916" y="11265"/>
                    </a:lnTo>
                    <a:lnTo>
                      <a:pt x="12446" y="10993"/>
                    </a:lnTo>
                    <a:lnTo>
                      <a:pt x="13052" y="10645"/>
                    </a:lnTo>
                    <a:lnTo>
                      <a:pt x="13703" y="10266"/>
                    </a:lnTo>
                    <a:lnTo>
                      <a:pt x="14384" y="9812"/>
                    </a:lnTo>
                    <a:lnTo>
                      <a:pt x="15096" y="9327"/>
                    </a:lnTo>
                    <a:lnTo>
                      <a:pt x="15444" y="9070"/>
                    </a:lnTo>
                    <a:lnTo>
                      <a:pt x="15792" y="8797"/>
                    </a:lnTo>
                    <a:lnTo>
                      <a:pt x="16141" y="8525"/>
                    </a:lnTo>
                    <a:lnTo>
                      <a:pt x="16474" y="8237"/>
                    </a:lnTo>
                    <a:lnTo>
                      <a:pt x="16807" y="7934"/>
                    </a:lnTo>
                    <a:lnTo>
                      <a:pt x="17125" y="7632"/>
                    </a:lnTo>
                    <a:lnTo>
                      <a:pt x="17443" y="7314"/>
                    </a:lnTo>
                    <a:lnTo>
                      <a:pt x="17730" y="6996"/>
                    </a:lnTo>
                    <a:lnTo>
                      <a:pt x="18003" y="6678"/>
                    </a:lnTo>
                    <a:lnTo>
                      <a:pt x="18260" y="6345"/>
                    </a:lnTo>
                    <a:lnTo>
                      <a:pt x="18487" y="6012"/>
                    </a:lnTo>
                    <a:lnTo>
                      <a:pt x="18699" y="5663"/>
                    </a:lnTo>
                    <a:lnTo>
                      <a:pt x="18866" y="5315"/>
                    </a:lnTo>
                    <a:lnTo>
                      <a:pt x="19032" y="4967"/>
                    </a:lnTo>
                    <a:lnTo>
                      <a:pt x="19154" y="4619"/>
                    </a:lnTo>
                    <a:lnTo>
                      <a:pt x="19229" y="4255"/>
                    </a:lnTo>
                    <a:lnTo>
                      <a:pt x="19275" y="4074"/>
                    </a:lnTo>
                    <a:lnTo>
                      <a:pt x="19290" y="3907"/>
                    </a:lnTo>
                    <a:lnTo>
                      <a:pt x="19305" y="3725"/>
                    </a:lnTo>
                    <a:lnTo>
                      <a:pt x="19305" y="3544"/>
                    </a:lnTo>
                    <a:lnTo>
                      <a:pt x="19305" y="3362"/>
                    </a:lnTo>
                    <a:lnTo>
                      <a:pt x="19290" y="3180"/>
                    </a:lnTo>
                    <a:lnTo>
                      <a:pt x="19260" y="2999"/>
                    </a:lnTo>
                    <a:lnTo>
                      <a:pt x="19214" y="2817"/>
                    </a:lnTo>
                    <a:lnTo>
                      <a:pt x="19169" y="2635"/>
                    </a:lnTo>
                    <a:lnTo>
                      <a:pt x="19108" y="2438"/>
                    </a:lnTo>
                    <a:lnTo>
                      <a:pt x="19032" y="2257"/>
                    </a:lnTo>
                    <a:lnTo>
                      <a:pt x="18957" y="2075"/>
                    </a:lnTo>
                    <a:lnTo>
                      <a:pt x="18866" y="1908"/>
                    </a:lnTo>
                    <a:lnTo>
                      <a:pt x="18760" y="1742"/>
                    </a:lnTo>
                    <a:lnTo>
                      <a:pt x="18654" y="1590"/>
                    </a:lnTo>
                    <a:lnTo>
                      <a:pt x="18548" y="1439"/>
                    </a:lnTo>
                    <a:lnTo>
                      <a:pt x="18427" y="1288"/>
                    </a:lnTo>
                    <a:lnTo>
                      <a:pt x="18306" y="1166"/>
                    </a:lnTo>
                    <a:lnTo>
                      <a:pt x="18169" y="1045"/>
                    </a:lnTo>
                    <a:lnTo>
                      <a:pt x="18033" y="924"/>
                    </a:lnTo>
                    <a:lnTo>
                      <a:pt x="17897" y="818"/>
                    </a:lnTo>
                    <a:lnTo>
                      <a:pt x="17745" y="712"/>
                    </a:lnTo>
                    <a:lnTo>
                      <a:pt x="17428" y="531"/>
                    </a:lnTo>
                    <a:lnTo>
                      <a:pt x="17094" y="379"/>
                    </a:lnTo>
                    <a:lnTo>
                      <a:pt x="16746" y="258"/>
                    </a:lnTo>
                    <a:lnTo>
                      <a:pt x="16368" y="167"/>
                    </a:lnTo>
                    <a:lnTo>
                      <a:pt x="15989" y="92"/>
                    </a:lnTo>
                    <a:lnTo>
                      <a:pt x="15595" y="31"/>
                    </a:lnTo>
                    <a:lnTo>
                      <a:pt x="151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23"/>
            <p:cNvGrpSpPr/>
            <p:nvPr/>
          </p:nvGrpSpPr>
          <p:grpSpPr>
            <a:xfrm>
              <a:off x="8783351" y="3411922"/>
              <a:ext cx="326002" cy="578997"/>
              <a:chOff x="8783351" y="3411922"/>
              <a:chExt cx="326002" cy="578997"/>
            </a:xfrm>
          </p:grpSpPr>
          <p:sp>
            <p:nvSpPr>
              <p:cNvPr id="388" name="Google Shape;388;p23"/>
              <p:cNvSpPr/>
              <p:nvPr/>
            </p:nvSpPr>
            <p:spPr>
              <a:xfrm>
                <a:off x="8846145" y="3641098"/>
                <a:ext cx="263208" cy="244681"/>
              </a:xfrm>
              <a:custGeom>
                <a:avLst/>
                <a:gdLst/>
                <a:ahLst/>
                <a:cxnLst/>
                <a:rect l="l" t="t" r="r" b="b"/>
                <a:pathLst>
                  <a:path w="12885" h="11978" extrusionOk="0">
                    <a:moveTo>
                      <a:pt x="9675" y="1"/>
                    </a:moveTo>
                    <a:lnTo>
                      <a:pt x="9478" y="31"/>
                    </a:lnTo>
                    <a:lnTo>
                      <a:pt x="9281" y="61"/>
                    </a:lnTo>
                    <a:lnTo>
                      <a:pt x="9100" y="122"/>
                    </a:lnTo>
                    <a:lnTo>
                      <a:pt x="8918" y="198"/>
                    </a:lnTo>
                    <a:lnTo>
                      <a:pt x="8767" y="273"/>
                    </a:lnTo>
                    <a:lnTo>
                      <a:pt x="8600" y="379"/>
                    </a:lnTo>
                    <a:lnTo>
                      <a:pt x="8464" y="501"/>
                    </a:lnTo>
                    <a:lnTo>
                      <a:pt x="8009" y="970"/>
                    </a:lnTo>
                    <a:lnTo>
                      <a:pt x="6813" y="2181"/>
                    </a:lnTo>
                    <a:lnTo>
                      <a:pt x="6041" y="3014"/>
                    </a:lnTo>
                    <a:lnTo>
                      <a:pt x="5193" y="3922"/>
                    </a:lnTo>
                    <a:lnTo>
                      <a:pt x="4300" y="4922"/>
                    </a:lnTo>
                    <a:lnTo>
                      <a:pt x="3407" y="5936"/>
                    </a:lnTo>
                    <a:lnTo>
                      <a:pt x="2968" y="6466"/>
                    </a:lnTo>
                    <a:lnTo>
                      <a:pt x="2544" y="6981"/>
                    </a:lnTo>
                    <a:lnTo>
                      <a:pt x="2135" y="7496"/>
                    </a:lnTo>
                    <a:lnTo>
                      <a:pt x="1756" y="7995"/>
                    </a:lnTo>
                    <a:lnTo>
                      <a:pt x="1393" y="8480"/>
                    </a:lnTo>
                    <a:lnTo>
                      <a:pt x="1060" y="8949"/>
                    </a:lnTo>
                    <a:lnTo>
                      <a:pt x="772" y="9403"/>
                    </a:lnTo>
                    <a:lnTo>
                      <a:pt x="515" y="9842"/>
                    </a:lnTo>
                    <a:lnTo>
                      <a:pt x="303" y="10236"/>
                    </a:lnTo>
                    <a:lnTo>
                      <a:pt x="151" y="10599"/>
                    </a:lnTo>
                    <a:lnTo>
                      <a:pt x="91" y="10781"/>
                    </a:lnTo>
                    <a:lnTo>
                      <a:pt x="45" y="10932"/>
                    </a:lnTo>
                    <a:lnTo>
                      <a:pt x="15" y="11084"/>
                    </a:lnTo>
                    <a:lnTo>
                      <a:pt x="0" y="11235"/>
                    </a:lnTo>
                    <a:lnTo>
                      <a:pt x="0" y="11356"/>
                    </a:lnTo>
                    <a:lnTo>
                      <a:pt x="0" y="11478"/>
                    </a:lnTo>
                    <a:lnTo>
                      <a:pt x="45" y="11584"/>
                    </a:lnTo>
                    <a:lnTo>
                      <a:pt x="91" y="11674"/>
                    </a:lnTo>
                    <a:lnTo>
                      <a:pt x="151" y="11765"/>
                    </a:lnTo>
                    <a:lnTo>
                      <a:pt x="242" y="11841"/>
                    </a:lnTo>
                    <a:lnTo>
                      <a:pt x="348" y="11886"/>
                    </a:lnTo>
                    <a:lnTo>
                      <a:pt x="469" y="11932"/>
                    </a:lnTo>
                    <a:lnTo>
                      <a:pt x="606" y="11962"/>
                    </a:lnTo>
                    <a:lnTo>
                      <a:pt x="742" y="11977"/>
                    </a:lnTo>
                    <a:lnTo>
                      <a:pt x="1060" y="11977"/>
                    </a:lnTo>
                    <a:lnTo>
                      <a:pt x="1226" y="11947"/>
                    </a:lnTo>
                    <a:lnTo>
                      <a:pt x="1393" y="11917"/>
                    </a:lnTo>
                    <a:lnTo>
                      <a:pt x="1756" y="11826"/>
                    </a:lnTo>
                    <a:lnTo>
                      <a:pt x="2135" y="11705"/>
                    </a:lnTo>
                    <a:lnTo>
                      <a:pt x="2544" y="11538"/>
                    </a:lnTo>
                    <a:lnTo>
                      <a:pt x="2952" y="11326"/>
                    </a:lnTo>
                    <a:lnTo>
                      <a:pt x="3392" y="11099"/>
                    </a:lnTo>
                    <a:lnTo>
                      <a:pt x="3846" y="10826"/>
                    </a:lnTo>
                    <a:lnTo>
                      <a:pt x="4300" y="10539"/>
                    </a:lnTo>
                    <a:lnTo>
                      <a:pt x="4769" y="10236"/>
                    </a:lnTo>
                    <a:lnTo>
                      <a:pt x="5239" y="9888"/>
                    </a:lnTo>
                    <a:lnTo>
                      <a:pt x="5723" y="9540"/>
                    </a:lnTo>
                    <a:lnTo>
                      <a:pt x="6208" y="9176"/>
                    </a:lnTo>
                    <a:lnTo>
                      <a:pt x="6677" y="8782"/>
                    </a:lnTo>
                    <a:lnTo>
                      <a:pt x="7162" y="8389"/>
                    </a:lnTo>
                    <a:lnTo>
                      <a:pt x="8100" y="7586"/>
                    </a:lnTo>
                    <a:lnTo>
                      <a:pt x="9009" y="6769"/>
                    </a:lnTo>
                    <a:lnTo>
                      <a:pt x="9857" y="5966"/>
                    </a:lnTo>
                    <a:lnTo>
                      <a:pt x="10629" y="5179"/>
                    </a:lnTo>
                    <a:lnTo>
                      <a:pt x="11310" y="4467"/>
                    </a:lnTo>
                    <a:lnTo>
                      <a:pt x="11885" y="3816"/>
                    </a:lnTo>
                    <a:lnTo>
                      <a:pt x="12128" y="3529"/>
                    </a:lnTo>
                    <a:lnTo>
                      <a:pt x="12340" y="3256"/>
                    </a:lnTo>
                    <a:lnTo>
                      <a:pt x="12521" y="3029"/>
                    </a:lnTo>
                    <a:lnTo>
                      <a:pt x="12658" y="2832"/>
                    </a:lnTo>
                    <a:lnTo>
                      <a:pt x="12749" y="2651"/>
                    </a:lnTo>
                    <a:lnTo>
                      <a:pt x="12824" y="2469"/>
                    </a:lnTo>
                    <a:lnTo>
                      <a:pt x="12870" y="2287"/>
                    </a:lnTo>
                    <a:lnTo>
                      <a:pt x="12885" y="2105"/>
                    </a:lnTo>
                    <a:lnTo>
                      <a:pt x="12870" y="1939"/>
                    </a:lnTo>
                    <a:lnTo>
                      <a:pt x="12839" y="1757"/>
                    </a:lnTo>
                    <a:lnTo>
                      <a:pt x="12794" y="1591"/>
                    </a:lnTo>
                    <a:lnTo>
                      <a:pt x="12718" y="1439"/>
                    </a:lnTo>
                    <a:lnTo>
                      <a:pt x="12612" y="1288"/>
                    </a:lnTo>
                    <a:lnTo>
                      <a:pt x="12506" y="1136"/>
                    </a:lnTo>
                    <a:lnTo>
                      <a:pt x="12385" y="985"/>
                    </a:lnTo>
                    <a:lnTo>
                      <a:pt x="12234" y="849"/>
                    </a:lnTo>
                    <a:lnTo>
                      <a:pt x="12082" y="728"/>
                    </a:lnTo>
                    <a:lnTo>
                      <a:pt x="11916" y="607"/>
                    </a:lnTo>
                    <a:lnTo>
                      <a:pt x="11734" y="501"/>
                    </a:lnTo>
                    <a:lnTo>
                      <a:pt x="11537" y="395"/>
                    </a:lnTo>
                    <a:lnTo>
                      <a:pt x="11356" y="304"/>
                    </a:lnTo>
                    <a:lnTo>
                      <a:pt x="11144" y="228"/>
                    </a:lnTo>
                    <a:lnTo>
                      <a:pt x="10947" y="152"/>
                    </a:lnTo>
                    <a:lnTo>
                      <a:pt x="10735" y="107"/>
                    </a:lnTo>
                    <a:lnTo>
                      <a:pt x="10523" y="61"/>
                    </a:lnTo>
                    <a:lnTo>
                      <a:pt x="10311" y="16"/>
                    </a:lnTo>
                    <a:lnTo>
                      <a:pt x="10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3"/>
              <p:cNvSpPr/>
              <p:nvPr/>
            </p:nvSpPr>
            <p:spPr>
              <a:xfrm>
                <a:off x="8945116" y="3909883"/>
                <a:ext cx="164237" cy="81036"/>
              </a:xfrm>
              <a:custGeom>
                <a:avLst/>
                <a:gdLst/>
                <a:ahLst/>
                <a:cxnLst/>
                <a:rect l="l" t="t" r="r" b="b"/>
                <a:pathLst>
                  <a:path w="8040" h="3967" extrusionOk="0">
                    <a:moveTo>
                      <a:pt x="5844" y="0"/>
                    </a:moveTo>
                    <a:lnTo>
                      <a:pt x="5708" y="30"/>
                    </a:lnTo>
                    <a:lnTo>
                      <a:pt x="5557" y="46"/>
                    </a:lnTo>
                    <a:lnTo>
                      <a:pt x="5193" y="76"/>
                    </a:lnTo>
                    <a:lnTo>
                      <a:pt x="2756" y="76"/>
                    </a:lnTo>
                    <a:lnTo>
                      <a:pt x="2241" y="91"/>
                    </a:lnTo>
                    <a:lnTo>
                      <a:pt x="1741" y="106"/>
                    </a:lnTo>
                    <a:lnTo>
                      <a:pt x="1272" y="167"/>
                    </a:lnTo>
                    <a:lnTo>
                      <a:pt x="1060" y="197"/>
                    </a:lnTo>
                    <a:lnTo>
                      <a:pt x="863" y="242"/>
                    </a:lnTo>
                    <a:lnTo>
                      <a:pt x="681" y="303"/>
                    </a:lnTo>
                    <a:lnTo>
                      <a:pt x="515" y="364"/>
                    </a:lnTo>
                    <a:lnTo>
                      <a:pt x="363" y="424"/>
                    </a:lnTo>
                    <a:lnTo>
                      <a:pt x="242" y="500"/>
                    </a:lnTo>
                    <a:lnTo>
                      <a:pt x="151" y="591"/>
                    </a:lnTo>
                    <a:lnTo>
                      <a:pt x="76" y="697"/>
                    </a:lnTo>
                    <a:lnTo>
                      <a:pt x="15" y="818"/>
                    </a:lnTo>
                    <a:lnTo>
                      <a:pt x="0" y="939"/>
                    </a:lnTo>
                    <a:lnTo>
                      <a:pt x="15" y="1075"/>
                    </a:lnTo>
                    <a:lnTo>
                      <a:pt x="45" y="1227"/>
                    </a:lnTo>
                    <a:lnTo>
                      <a:pt x="136" y="1393"/>
                    </a:lnTo>
                    <a:lnTo>
                      <a:pt x="242" y="1560"/>
                    </a:lnTo>
                    <a:lnTo>
                      <a:pt x="394" y="1726"/>
                    </a:lnTo>
                    <a:lnTo>
                      <a:pt x="575" y="1878"/>
                    </a:lnTo>
                    <a:lnTo>
                      <a:pt x="803" y="2044"/>
                    </a:lnTo>
                    <a:lnTo>
                      <a:pt x="1045" y="2211"/>
                    </a:lnTo>
                    <a:lnTo>
                      <a:pt x="1302" y="2362"/>
                    </a:lnTo>
                    <a:lnTo>
                      <a:pt x="1590" y="2513"/>
                    </a:lnTo>
                    <a:lnTo>
                      <a:pt x="1908" y="2665"/>
                    </a:lnTo>
                    <a:lnTo>
                      <a:pt x="2226" y="2801"/>
                    </a:lnTo>
                    <a:lnTo>
                      <a:pt x="2559" y="2953"/>
                    </a:lnTo>
                    <a:lnTo>
                      <a:pt x="2907" y="3074"/>
                    </a:lnTo>
                    <a:lnTo>
                      <a:pt x="3634" y="3331"/>
                    </a:lnTo>
                    <a:lnTo>
                      <a:pt x="4361" y="3543"/>
                    </a:lnTo>
                    <a:lnTo>
                      <a:pt x="5087" y="3710"/>
                    </a:lnTo>
                    <a:lnTo>
                      <a:pt x="5436" y="3785"/>
                    </a:lnTo>
                    <a:lnTo>
                      <a:pt x="5769" y="3846"/>
                    </a:lnTo>
                    <a:lnTo>
                      <a:pt x="6102" y="3891"/>
                    </a:lnTo>
                    <a:lnTo>
                      <a:pt x="6405" y="3937"/>
                    </a:lnTo>
                    <a:lnTo>
                      <a:pt x="6707" y="3952"/>
                    </a:lnTo>
                    <a:lnTo>
                      <a:pt x="6980" y="3967"/>
                    </a:lnTo>
                    <a:lnTo>
                      <a:pt x="7222" y="3967"/>
                    </a:lnTo>
                    <a:lnTo>
                      <a:pt x="7434" y="3937"/>
                    </a:lnTo>
                    <a:lnTo>
                      <a:pt x="7631" y="3906"/>
                    </a:lnTo>
                    <a:lnTo>
                      <a:pt x="7782" y="3846"/>
                    </a:lnTo>
                    <a:lnTo>
                      <a:pt x="7904" y="3770"/>
                    </a:lnTo>
                    <a:lnTo>
                      <a:pt x="7949" y="3725"/>
                    </a:lnTo>
                    <a:lnTo>
                      <a:pt x="7994" y="3679"/>
                    </a:lnTo>
                    <a:lnTo>
                      <a:pt x="8025" y="3634"/>
                    </a:lnTo>
                    <a:lnTo>
                      <a:pt x="8040" y="3573"/>
                    </a:lnTo>
                    <a:lnTo>
                      <a:pt x="8040" y="3513"/>
                    </a:lnTo>
                    <a:lnTo>
                      <a:pt x="8040" y="3452"/>
                    </a:lnTo>
                    <a:lnTo>
                      <a:pt x="7979" y="3165"/>
                    </a:lnTo>
                    <a:lnTo>
                      <a:pt x="7873" y="2877"/>
                    </a:lnTo>
                    <a:lnTo>
                      <a:pt x="7752" y="2589"/>
                    </a:lnTo>
                    <a:lnTo>
                      <a:pt x="7601" y="2286"/>
                    </a:lnTo>
                    <a:lnTo>
                      <a:pt x="7419" y="1999"/>
                    </a:lnTo>
                    <a:lnTo>
                      <a:pt x="7237" y="1711"/>
                    </a:lnTo>
                    <a:lnTo>
                      <a:pt x="7040" y="1439"/>
                    </a:lnTo>
                    <a:lnTo>
                      <a:pt x="6844" y="1166"/>
                    </a:lnTo>
                    <a:lnTo>
                      <a:pt x="6480" y="697"/>
                    </a:lnTo>
                    <a:lnTo>
                      <a:pt x="6147" y="333"/>
                    </a:lnTo>
                    <a:lnTo>
                      <a:pt x="58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3"/>
              <p:cNvSpPr/>
              <p:nvPr/>
            </p:nvSpPr>
            <p:spPr>
              <a:xfrm>
                <a:off x="8783351" y="3411922"/>
                <a:ext cx="220842" cy="171673"/>
              </a:xfrm>
              <a:custGeom>
                <a:avLst/>
                <a:gdLst/>
                <a:ahLst/>
                <a:cxnLst/>
                <a:rect l="l" t="t" r="r" b="b"/>
                <a:pathLst>
                  <a:path w="10811" h="8404" extrusionOk="0">
                    <a:moveTo>
                      <a:pt x="6678" y="1"/>
                    </a:moveTo>
                    <a:lnTo>
                      <a:pt x="6450" y="16"/>
                    </a:lnTo>
                    <a:lnTo>
                      <a:pt x="6254" y="46"/>
                    </a:lnTo>
                    <a:lnTo>
                      <a:pt x="6042" y="92"/>
                    </a:lnTo>
                    <a:lnTo>
                      <a:pt x="5830" y="167"/>
                    </a:lnTo>
                    <a:lnTo>
                      <a:pt x="5633" y="273"/>
                    </a:lnTo>
                    <a:lnTo>
                      <a:pt x="5269" y="470"/>
                    </a:lnTo>
                    <a:lnTo>
                      <a:pt x="4876" y="697"/>
                    </a:lnTo>
                    <a:lnTo>
                      <a:pt x="4361" y="985"/>
                    </a:lnTo>
                    <a:lnTo>
                      <a:pt x="3771" y="1348"/>
                    </a:lnTo>
                    <a:lnTo>
                      <a:pt x="3119" y="1757"/>
                    </a:lnTo>
                    <a:lnTo>
                      <a:pt x="2468" y="2196"/>
                    </a:lnTo>
                    <a:lnTo>
                      <a:pt x="2150" y="2438"/>
                    </a:lnTo>
                    <a:lnTo>
                      <a:pt x="1833" y="2665"/>
                    </a:lnTo>
                    <a:lnTo>
                      <a:pt x="1530" y="2908"/>
                    </a:lnTo>
                    <a:lnTo>
                      <a:pt x="1257" y="3165"/>
                    </a:lnTo>
                    <a:lnTo>
                      <a:pt x="985" y="3407"/>
                    </a:lnTo>
                    <a:lnTo>
                      <a:pt x="742" y="3665"/>
                    </a:lnTo>
                    <a:lnTo>
                      <a:pt x="530" y="3907"/>
                    </a:lnTo>
                    <a:lnTo>
                      <a:pt x="334" y="4149"/>
                    </a:lnTo>
                    <a:lnTo>
                      <a:pt x="197" y="4392"/>
                    </a:lnTo>
                    <a:lnTo>
                      <a:pt x="76" y="4634"/>
                    </a:lnTo>
                    <a:lnTo>
                      <a:pt x="46" y="4740"/>
                    </a:lnTo>
                    <a:lnTo>
                      <a:pt x="16" y="4861"/>
                    </a:lnTo>
                    <a:lnTo>
                      <a:pt x="0" y="4967"/>
                    </a:lnTo>
                    <a:lnTo>
                      <a:pt x="0" y="5088"/>
                    </a:lnTo>
                    <a:lnTo>
                      <a:pt x="0" y="5194"/>
                    </a:lnTo>
                    <a:lnTo>
                      <a:pt x="31" y="5300"/>
                    </a:lnTo>
                    <a:lnTo>
                      <a:pt x="61" y="5406"/>
                    </a:lnTo>
                    <a:lnTo>
                      <a:pt x="106" y="5497"/>
                    </a:lnTo>
                    <a:lnTo>
                      <a:pt x="182" y="5603"/>
                    </a:lnTo>
                    <a:lnTo>
                      <a:pt x="258" y="5694"/>
                    </a:lnTo>
                    <a:lnTo>
                      <a:pt x="349" y="5784"/>
                    </a:lnTo>
                    <a:lnTo>
                      <a:pt x="470" y="5860"/>
                    </a:lnTo>
                    <a:lnTo>
                      <a:pt x="591" y="5951"/>
                    </a:lnTo>
                    <a:lnTo>
                      <a:pt x="742" y="6027"/>
                    </a:lnTo>
                    <a:lnTo>
                      <a:pt x="909" y="6102"/>
                    </a:lnTo>
                    <a:lnTo>
                      <a:pt x="1091" y="6178"/>
                    </a:lnTo>
                    <a:lnTo>
                      <a:pt x="2665" y="6769"/>
                    </a:lnTo>
                    <a:lnTo>
                      <a:pt x="3483" y="7087"/>
                    </a:lnTo>
                    <a:lnTo>
                      <a:pt x="4316" y="7389"/>
                    </a:lnTo>
                    <a:lnTo>
                      <a:pt x="5133" y="7677"/>
                    </a:lnTo>
                    <a:lnTo>
                      <a:pt x="5951" y="7934"/>
                    </a:lnTo>
                    <a:lnTo>
                      <a:pt x="6344" y="8040"/>
                    </a:lnTo>
                    <a:lnTo>
                      <a:pt x="6723" y="8146"/>
                    </a:lnTo>
                    <a:lnTo>
                      <a:pt x="7101" y="8222"/>
                    </a:lnTo>
                    <a:lnTo>
                      <a:pt x="7465" y="8298"/>
                    </a:lnTo>
                    <a:lnTo>
                      <a:pt x="7828" y="8358"/>
                    </a:lnTo>
                    <a:lnTo>
                      <a:pt x="8161" y="8389"/>
                    </a:lnTo>
                    <a:lnTo>
                      <a:pt x="8494" y="8404"/>
                    </a:lnTo>
                    <a:lnTo>
                      <a:pt x="8797" y="8404"/>
                    </a:lnTo>
                    <a:lnTo>
                      <a:pt x="9100" y="8373"/>
                    </a:lnTo>
                    <a:lnTo>
                      <a:pt x="9373" y="8328"/>
                    </a:lnTo>
                    <a:lnTo>
                      <a:pt x="9630" y="8252"/>
                    </a:lnTo>
                    <a:lnTo>
                      <a:pt x="9857" y="8146"/>
                    </a:lnTo>
                    <a:lnTo>
                      <a:pt x="9963" y="8086"/>
                    </a:lnTo>
                    <a:lnTo>
                      <a:pt x="10069" y="8010"/>
                    </a:lnTo>
                    <a:lnTo>
                      <a:pt x="10160" y="7934"/>
                    </a:lnTo>
                    <a:lnTo>
                      <a:pt x="10251" y="7859"/>
                    </a:lnTo>
                    <a:lnTo>
                      <a:pt x="10342" y="7768"/>
                    </a:lnTo>
                    <a:lnTo>
                      <a:pt x="10417" y="7662"/>
                    </a:lnTo>
                    <a:lnTo>
                      <a:pt x="10493" y="7556"/>
                    </a:lnTo>
                    <a:lnTo>
                      <a:pt x="10554" y="7435"/>
                    </a:lnTo>
                    <a:lnTo>
                      <a:pt x="10614" y="7314"/>
                    </a:lnTo>
                    <a:lnTo>
                      <a:pt x="10660" y="7177"/>
                    </a:lnTo>
                    <a:lnTo>
                      <a:pt x="10705" y="7041"/>
                    </a:lnTo>
                    <a:lnTo>
                      <a:pt x="10735" y="6875"/>
                    </a:lnTo>
                    <a:lnTo>
                      <a:pt x="10766" y="6723"/>
                    </a:lnTo>
                    <a:lnTo>
                      <a:pt x="10796" y="6541"/>
                    </a:lnTo>
                    <a:lnTo>
                      <a:pt x="10811" y="6178"/>
                    </a:lnTo>
                    <a:lnTo>
                      <a:pt x="10796" y="5784"/>
                    </a:lnTo>
                    <a:lnTo>
                      <a:pt x="10766" y="5406"/>
                    </a:lnTo>
                    <a:lnTo>
                      <a:pt x="10720" y="5043"/>
                    </a:lnTo>
                    <a:lnTo>
                      <a:pt x="10675" y="4679"/>
                    </a:lnTo>
                    <a:lnTo>
                      <a:pt x="10599" y="4316"/>
                    </a:lnTo>
                    <a:lnTo>
                      <a:pt x="10508" y="3983"/>
                    </a:lnTo>
                    <a:lnTo>
                      <a:pt x="10402" y="3650"/>
                    </a:lnTo>
                    <a:lnTo>
                      <a:pt x="10296" y="3317"/>
                    </a:lnTo>
                    <a:lnTo>
                      <a:pt x="10160" y="3014"/>
                    </a:lnTo>
                    <a:lnTo>
                      <a:pt x="10024" y="2711"/>
                    </a:lnTo>
                    <a:lnTo>
                      <a:pt x="9872" y="2423"/>
                    </a:lnTo>
                    <a:lnTo>
                      <a:pt x="9721" y="2151"/>
                    </a:lnTo>
                    <a:lnTo>
                      <a:pt x="9554" y="1893"/>
                    </a:lnTo>
                    <a:lnTo>
                      <a:pt x="9373" y="1651"/>
                    </a:lnTo>
                    <a:lnTo>
                      <a:pt x="9191" y="1424"/>
                    </a:lnTo>
                    <a:lnTo>
                      <a:pt x="8994" y="1212"/>
                    </a:lnTo>
                    <a:lnTo>
                      <a:pt x="8812" y="1000"/>
                    </a:lnTo>
                    <a:lnTo>
                      <a:pt x="8600" y="818"/>
                    </a:lnTo>
                    <a:lnTo>
                      <a:pt x="8404" y="652"/>
                    </a:lnTo>
                    <a:lnTo>
                      <a:pt x="8192" y="515"/>
                    </a:lnTo>
                    <a:lnTo>
                      <a:pt x="7980" y="379"/>
                    </a:lnTo>
                    <a:lnTo>
                      <a:pt x="7753" y="273"/>
                    </a:lnTo>
                    <a:lnTo>
                      <a:pt x="7541" y="167"/>
                    </a:lnTo>
                    <a:lnTo>
                      <a:pt x="7329" y="107"/>
                    </a:lnTo>
                    <a:lnTo>
                      <a:pt x="7101" y="46"/>
                    </a:lnTo>
                    <a:lnTo>
                      <a:pt x="6890" y="16"/>
                    </a:lnTo>
                    <a:lnTo>
                      <a:pt x="66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91"/>
        <p:cNvGrpSpPr/>
        <p:nvPr/>
      </p:nvGrpSpPr>
      <p:grpSpPr>
        <a:xfrm>
          <a:off x="0" y="0"/>
          <a:ext cx="0" cy="0"/>
          <a:chOff x="0" y="0"/>
          <a:chExt cx="0" cy="0"/>
        </a:xfrm>
      </p:grpSpPr>
      <p:grpSp>
        <p:nvGrpSpPr>
          <p:cNvPr id="392" name="Google Shape;392;p24"/>
          <p:cNvGrpSpPr/>
          <p:nvPr/>
        </p:nvGrpSpPr>
        <p:grpSpPr>
          <a:xfrm>
            <a:off x="-257169" y="-427400"/>
            <a:ext cx="9495897" cy="6124546"/>
            <a:chOff x="-257169" y="-427400"/>
            <a:chExt cx="9495897" cy="6124546"/>
          </a:xfrm>
        </p:grpSpPr>
        <p:sp>
          <p:nvSpPr>
            <p:cNvPr id="393" name="Google Shape;393;p24"/>
            <p:cNvSpPr/>
            <p:nvPr/>
          </p:nvSpPr>
          <p:spPr>
            <a:xfrm>
              <a:off x="8490377" y="-427400"/>
              <a:ext cx="748351" cy="1009933"/>
            </a:xfrm>
            <a:custGeom>
              <a:avLst/>
              <a:gdLst/>
              <a:ahLst/>
              <a:cxnLst/>
              <a:rect l="l" t="t" r="r" b="b"/>
              <a:pathLst>
                <a:path w="27709" h="37398" extrusionOk="0">
                  <a:moveTo>
                    <a:pt x="15187" y="0"/>
                  </a:moveTo>
                  <a:lnTo>
                    <a:pt x="15035" y="15"/>
                  </a:lnTo>
                  <a:lnTo>
                    <a:pt x="14884" y="46"/>
                  </a:lnTo>
                  <a:lnTo>
                    <a:pt x="14733" y="76"/>
                  </a:lnTo>
                  <a:lnTo>
                    <a:pt x="14566" y="136"/>
                  </a:lnTo>
                  <a:lnTo>
                    <a:pt x="14415" y="182"/>
                  </a:lnTo>
                  <a:lnTo>
                    <a:pt x="14112" y="333"/>
                  </a:lnTo>
                  <a:lnTo>
                    <a:pt x="13779" y="515"/>
                  </a:lnTo>
                  <a:lnTo>
                    <a:pt x="13461" y="742"/>
                  </a:lnTo>
                  <a:lnTo>
                    <a:pt x="13113" y="1015"/>
                  </a:lnTo>
                  <a:lnTo>
                    <a:pt x="12764" y="1302"/>
                  </a:lnTo>
                  <a:lnTo>
                    <a:pt x="12416" y="1650"/>
                  </a:lnTo>
                  <a:lnTo>
                    <a:pt x="12053" y="2014"/>
                  </a:lnTo>
                  <a:lnTo>
                    <a:pt x="11704" y="2423"/>
                  </a:lnTo>
                  <a:lnTo>
                    <a:pt x="11326" y="2847"/>
                  </a:lnTo>
                  <a:lnTo>
                    <a:pt x="10963" y="3316"/>
                  </a:lnTo>
                  <a:lnTo>
                    <a:pt x="10584" y="3800"/>
                  </a:lnTo>
                  <a:lnTo>
                    <a:pt x="10206" y="4330"/>
                  </a:lnTo>
                  <a:lnTo>
                    <a:pt x="9827" y="4875"/>
                  </a:lnTo>
                  <a:lnTo>
                    <a:pt x="9449" y="5451"/>
                  </a:lnTo>
                  <a:lnTo>
                    <a:pt x="9055" y="6041"/>
                  </a:lnTo>
                  <a:lnTo>
                    <a:pt x="8676" y="6662"/>
                  </a:lnTo>
                  <a:lnTo>
                    <a:pt x="8298" y="7298"/>
                  </a:lnTo>
                  <a:lnTo>
                    <a:pt x="7904" y="7949"/>
                  </a:lnTo>
                  <a:lnTo>
                    <a:pt x="7526" y="8630"/>
                  </a:lnTo>
                  <a:lnTo>
                    <a:pt x="7147" y="9327"/>
                  </a:lnTo>
                  <a:lnTo>
                    <a:pt x="6784" y="10038"/>
                  </a:lnTo>
                  <a:lnTo>
                    <a:pt x="6405" y="10750"/>
                  </a:lnTo>
                  <a:lnTo>
                    <a:pt x="6042" y="11492"/>
                  </a:lnTo>
                  <a:lnTo>
                    <a:pt x="5678" y="12234"/>
                  </a:lnTo>
                  <a:lnTo>
                    <a:pt x="5315" y="13006"/>
                  </a:lnTo>
                  <a:lnTo>
                    <a:pt x="4967" y="13763"/>
                  </a:lnTo>
                  <a:lnTo>
                    <a:pt x="4619" y="14550"/>
                  </a:lnTo>
                  <a:lnTo>
                    <a:pt x="4286" y="15322"/>
                  </a:lnTo>
                  <a:lnTo>
                    <a:pt x="3952" y="16110"/>
                  </a:lnTo>
                  <a:lnTo>
                    <a:pt x="3635" y="16912"/>
                  </a:lnTo>
                  <a:lnTo>
                    <a:pt x="3332" y="17700"/>
                  </a:lnTo>
                  <a:lnTo>
                    <a:pt x="3029" y="18502"/>
                  </a:lnTo>
                  <a:lnTo>
                    <a:pt x="2741" y="19289"/>
                  </a:lnTo>
                  <a:lnTo>
                    <a:pt x="2454" y="20092"/>
                  </a:lnTo>
                  <a:lnTo>
                    <a:pt x="2181" y="20879"/>
                  </a:lnTo>
                  <a:lnTo>
                    <a:pt x="1939" y="21666"/>
                  </a:lnTo>
                  <a:lnTo>
                    <a:pt x="1681" y="22454"/>
                  </a:lnTo>
                  <a:lnTo>
                    <a:pt x="1454" y="23226"/>
                  </a:lnTo>
                  <a:lnTo>
                    <a:pt x="1242" y="23998"/>
                  </a:lnTo>
                  <a:lnTo>
                    <a:pt x="1045" y="24755"/>
                  </a:lnTo>
                  <a:lnTo>
                    <a:pt x="864" y="25512"/>
                  </a:lnTo>
                  <a:lnTo>
                    <a:pt x="697" y="26239"/>
                  </a:lnTo>
                  <a:lnTo>
                    <a:pt x="546" y="26966"/>
                  </a:lnTo>
                  <a:lnTo>
                    <a:pt x="410" y="27677"/>
                  </a:lnTo>
                  <a:lnTo>
                    <a:pt x="288" y="28374"/>
                  </a:lnTo>
                  <a:lnTo>
                    <a:pt x="198" y="29055"/>
                  </a:lnTo>
                  <a:lnTo>
                    <a:pt x="107" y="29706"/>
                  </a:lnTo>
                  <a:lnTo>
                    <a:pt x="46" y="30357"/>
                  </a:lnTo>
                  <a:lnTo>
                    <a:pt x="16" y="30978"/>
                  </a:lnTo>
                  <a:lnTo>
                    <a:pt x="1" y="31568"/>
                  </a:lnTo>
                  <a:lnTo>
                    <a:pt x="1" y="32144"/>
                  </a:lnTo>
                  <a:lnTo>
                    <a:pt x="31" y="32689"/>
                  </a:lnTo>
                  <a:lnTo>
                    <a:pt x="76" y="33219"/>
                  </a:lnTo>
                  <a:lnTo>
                    <a:pt x="152" y="33703"/>
                  </a:lnTo>
                  <a:lnTo>
                    <a:pt x="258" y="34173"/>
                  </a:lnTo>
                  <a:lnTo>
                    <a:pt x="379" y="34612"/>
                  </a:lnTo>
                  <a:lnTo>
                    <a:pt x="531" y="35020"/>
                  </a:lnTo>
                  <a:lnTo>
                    <a:pt x="606" y="35202"/>
                  </a:lnTo>
                  <a:lnTo>
                    <a:pt x="697" y="35384"/>
                  </a:lnTo>
                  <a:lnTo>
                    <a:pt x="803" y="35566"/>
                  </a:lnTo>
                  <a:lnTo>
                    <a:pt x="909" y="35732"/>
                  </a:lnTo>
                  <a:lnTo>
                    <a:pt x="1015" y="35883"/>
                  </a:lnTo>
                  <a:lnTo>
                    <a:pt x="1136" y="36035"/>
                  </a:lnTo>
                  <a:lnTo>
                    <a:pt x="1257" y="36171"/>
                  </a:lnTo>
                  <a:lnTo>
                    <a:pt x="1394" y="36292"/>
                  </a:lnTo>
                  <a:lnTo>
                    <a:pt x="1530" y="36413"/>
                  </a:lnTo>
                  <a:lnTo>
                    <a:pt x="1681" y="36519"/>
                  </a:lnTo>
                  <a:lnTo>
                    <a:pt x="1833" y="36625"/>
                  </a:lnTo>
                  <a:lnTo>
                    <a:pt x="1999" y="36716"/>
                  </a:lnTo>
                  <a:lnTo>
                    <a:pt x="2166" y="36792"/>
                  </a:lnTo>
                  <a:lnTo>
                    <a:pt x="2332" y="36868"/>
                  </a:lnTo>
                  <a:lnTo>
                    <a:pt x="2711" y="36989"/>
                  </a:lnTo>
                  <a:lnTo>
                    <a:pt x="3089" y="37095"/>
                  </a:lnTo>
                  <a:lnTo>
                    <a:pt x="3498" y="37170"/>
                  </a:lnTo>
                  <a:lnTo>
                    <a:pt x="3907" y="37246"/>
                  </a:lnTo>
                  <a:lnTo>
                    <a:pt x="4346" y="37307"/>
                  </a:lnTo>
                  <a:lnTo>
                    <a:pt x="4785" y="37352"/>
                  </a:lnTo>
                  <a:lnTo>
                    <a:pt x="5255" y="37382"/>
                  </a:lnTo>
                  <a:lnTo>
                    <a:pt x="5724" y="37398"/>
                  </a:lnTo>
                  <a:lnTo>
                    <a:pt x="6193" y="37398"/>
                  </a:lnTo>
                  <a:lnTo>
                    <a:pt x="6693" y="37382"/>
                  </a:lnTo>
                  <a:lnTo>
                    <a:pt x="7193" y="37367"/>
                  </a:lnTo>
                  <a:lnTo>
                    <a:pt x="7707" y="37322"/>
                  </a:lnTo>
                  <a:lnTo>
                    <a:pt x="8222" y="37276"/>
                  </a:lnTo>
                  <a:lnTo>
                    <a:pt x="8737" y="37201"/>
                  </a:lnTo>
                  <a:lnTo>
                    <a:pt x="9282" y="37125"/>
                  </a:lnTo>
                  <a:lnTo>
                    <a:pt x="9812" y="37034"/>
                  </a:lnTo>
                  <a:lnTo>
                    <a:pt x="10357" y="36943"/>
                  </a:lnTo>
                  <a:lnTo>
                    <a:pt x="10902" y="36837"/>
                  </a:lnTo>
                  <a:lnTo>
                    <a:pt x="11462" y="36701"/>
                  </a:lnTo>
                  <a:lnTo>
                    <a:pt x="12007" y="36580"/>
                  </a:lnTo>
                  <a:lnTo>
                    <a:pt x="12568" y="36429"/>
                  </a:lnTo>
                  <a:lnTo>
                    <a:pt x="13128" y="36277"/>
                  </a:lnTo>
                  <a:lnTo>
                    <a:pt x="13673" y="36111"/>
                  </a:lnTo>
                  <a:lnTo>
                    <a:pt x="14233" y="35944"/>
                  </a:lnTo>
                  <a:lnTo>
                    <a:pt x="14793" y="35762"/>
                  </a:lnTo>
                  <a:lnTo>
                    <a:pt x="15353" y="35566"/>
                  </a:lnTo>
                  <a:lnTo>
                    <a:pt x="15898" y="35369"/>
                  </a:lnTo>
                  <a:lnTo>
                    <a:pt x="16444" y="35157"/>
                  </a:lnTo>
                  <a:lnTo>
                    <a:pt x="16989" y="34930"/>
                  </a:lnTo>
                  <a:lnTo>
                    <a:pt x="17534" y="34718"/>
                  </a:lnTo>
                  <a:lnTo>
                    <a:pt x="18064" y="34475"/>
                  </a:lnTo>
                  <a:lnTo>
                    <a:pt x="18593" y="34233"/>
                  </a:lnTo>
                  <a:lnTo>
                    <a:pt x="19123" y="33991"/>
                  </a:lnTo>
                  <a:lnTo>
                    <a:pt x="19638" y="33734"/>
                  </a:lnTo>
                  <a:lnTo>
                    <a:pt x="20138" y="33476"/>
                  </a:lnTo>
                  <a:lnTo>
                    <a:pt x="20637" y="33204"/>
                  </a:lnTo>
                  <a:lnTo>
                    <a:pt x="21122" y="32931"/>
                  </a:lnTo>
                  <a:lnTo>
                    <a:pt x="21591" y="32643"/>
                  </a:lnTo>
                  <a:lnTo>
                    <a:pt x="22046" y="32371"/>
                  </a:lnTo>
                  <a:lnTo>
                    <a:pt x="22500" y="32068"/>
                  </a:lnTo>
                  <a:lnTo>
                    <a:pt x="22939" y="31780"/>
                  </a:lnTo>
                  <a:lnTo>
                    <a:pt x="23363" y="31478"/>
                  </a:lnTo>
                  <a:lnTo>
                    <a:pt x="23772" y="31175"/>
                  </a:lnTo>
                  <a:lnTo>
                    <a:pt x="24165" y="30872"/>
                  </a:lnTo>
                  <a:lnTo>
                    <a:pt x="24544" y="30554"/>
                  </a:lnTo>
                  <a:lnTo>
                    <a:pt x="24892" y="30236"/>
                  </a:lnTo>
                  <a:lnTo>
                    <a:pt x="25240" y="29918"/>
                  </a:lnTo>
                  <a:lnTo>
                    <a:pt x="25558" y="29600"/>
                  </a:lnTo>
                  <a:lnTo>
                    <a:pt x="25861" y="29267"/>
                  </a:lnTo>
                  <a:lnTo>
                    <a:pt x="26149" y="28949"/>
                  </a:lnTo>
                  <a:lnTo>
                    <a:pt x="26406" y="28616"/>
                  </a:lnTo>
                  <a:lnTo>
                    <a:pt x="26648" y="28283"/>
                  </a:lnTo>
                  <a:lnTo>
                    <a:pt x="26860" y="27950"/>
                  </a:lnTo>
                  <a:lnTo>
                    <a:pt x="27057" y="27617"/>
                  </a:lnTo>
                  <a:lnTo>
                    <a:pt x="27239" y="27284"/>
                  </a:lnTo>
                  <a:lnTo>
                    <a:pt x="27375" y="26951"/>
                  </a:lnTo>
                  <a:lnTo>
                    <a:pt x="27496" y="26617"/>
                  </a:lnTo>
                  <a:lnTo>
                    <a:pt x="27602" y="26284"/>
                  </a:lnTo>
                  <a:lnTo>
                    <a:pt x="27663" y="25951"/>
                  </a:lnTo>
                  <a:lnTo>
                    <a:pt x="27708" y="25603"/>
                  </a:lnTo>
                  <a:lnTo>
                    <a:pt x="27708" y="25270"/>
                  </a:lnTo>
                  <a:lnTo>
                    <a:pt x="27693" y="24937"/>
                  </a:lnTo>
                  <a:lnTo>
                    <a:pt x="27648" y="24604"/>
                  </a:lnTo>
                  <a:lnTo>
                    <a:pt x="27572" y="24286"/>
                  </a:lnTo>
                  <a:lnTo>
                    <a:pt x="27269" y="23135"/>
                  </a:lnTo>
                  <a:lnTo>
                    <a:pt x="26921" y="21833"/>
                  </a:lnTo>
                  <a:lnTo>
                    <a:pt x="26436" y="20137"/>
                  </a:lnTo>
                  <a:lnTo>
                    <a:pt x="25846" y="18154"/>
                  </a:lnTo>
                  <a:lnTo>
                    <a:pt x="25513" y="17079"/>
                  </a:lnTo>
                  <a:lnTo>
                    <a:pt x="25149" y="15958"/>
                  </a:lnTo>
                  <a:lnTo>
                    <a:pt x="24756" y="14793"/>
                  </a:lnTo>
                  <a:lnTo>
                    <a:pt x="24347" y="13612"/>
                  </a:lnTo>
                  <a:lnTo>
                    <a:pt x="23908" y="12431"/>
                  </a:lnTo>
                  <a:lnTo>
                    <a:pt x="23454" y="11235"/>
                  </a:lnTo>
                  <a:lnTo>
                    <a:pt x="22984" y="10054"/>
                  </a:lnTo>
                  <a:lnTo>
                    <a:pt x="22500" y="8873"/>
                  </a:lnTo>
                  <a:lnTo>
                    <a:pt x="21985" y="7737"/>
                  </a:lnTo>
                  <a:lnTo>
                    <a:pt x="21470" y="6632"/>
                  </a:lnTo>
                  <a:lnTo>
                    <a:pt x="21198" y="6102"/>
                  </a:lnTo>
                  <a:lnTo>
                    <a:pt x="20925" y="5587"/>
                  </a:lnTo>
                  <a:lnTo>
                    <a:pt x="20653" y="5087"/>
                  </a:lnTo>
                  <a:lnTo>
                    <a:pt x="20380" y="4588"/>
                  </a:lnTo>
                  <a:lnTo>
                    <a:pt x="20108" y="4118"/>
                  </a:lnTo>
                  <a:lnTo>
                    <a:pt x="19820" y="3664"/>
                  </a:lnTo>
                  <a:lnTo>
                    <a:pt x="19532" y="3240"/>
                  </a:lnTo>
                  <a:lnTo>
                    <a:pt x="19245" y="2831"/>
                  </a:lnTo>
                  <a:lnTo>
                    <a:pt x="18957" y="2438"/>
                  </a:lnTo>
                  <a:lnTo>
                    <a:pt x="18669" y="2074"/>
                  </a:lnTo>
                  <a:lnTo>
                    <a:pt x="18366" y="1741"/>
                  </a:lnTo>
                  <a:lnTo>
                    <a:pt x="18079" y="1423"/>
                  </a:lnTo>
                  <a:lnTo>
                    <a:pt x="17776" y="1136"/>
                  </a:lnTo>
                  <a:lnTo>
                    <a:pt x="17473" y="878"/>
                  </a:lnTo>
                  <a:lnTo>
                    <a:pt x="17170" y="651"/>
                  </a:lnTo>
                  <a:lnTo>
                    <a:pt x="16867" y="454"/>
                  </a:lnTo>
                  <a:lnTo>
                    <a:pt x="16565" y="288"/>
                  </a:lnTo>
                  <a:lnTo>
                    <a:pt x="16262" y="167"/>
                  </a:lnTo>
                  <a:lnTo>
                    <a:pt x="15959" y="76"/>
                  </a:lnTo>
                  <a:lnTo>
                    <a:pt x="15808" y="46"/>
                  </a:lnTo>
                  <a:lnTo>
                    <a:pt x="15656" y="15"/>
                  </a:lnTo>
                  <a:lnTo>
                    <a:pt x="15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4"/>
            <p:cNvSpPr/>
            <p:nvPr/>
          </p:nvSpPr>
          <p:spPr>
            <a:xfrm>
              <a:off x="-257169" y="4540396"/>
              <a:ext cx="846542" cy="1156749"/>
            </a:xfrm>
            <a:custGeom>
              <a:avLst/>
              <a:gdLst/>
              <a:ahLst/>
              <a:cxnLst/>
              <a:rect l="l" t="t" r="r" b="b"/>
              <a:pathLst>
                <a:path w="23212" h="31720" extrusionOk="0">
                  <a:moveTo>
                    <a:pt x="17897" y="0"/>
                  </a:moveTo>
                  <a:lnTo>
                    <a:pt x="17322" y="15"/>
                  </a:lnTo>
                  <a:lnTo>
                    <a:pt x="16746" y="31"/>
                  </a:lnTo>
                  <a:lnTo>
                    <a:pt x="16171" y="61"/>
                  </a:lnTo>
                  <a:lnTo>
                    <a:pt x="15611" y="106"/>
                  </a:lnTo>
                  <a:lnTo>
                    <a:pt x="15051" y="152"/>
                  </a:lnTo>
                  <a:lnTo>
                    <a:pt x="14490" y="212"/>
                  </a:lnTo>
                  <a:lnTo>
                    <a:pt x="13945" y="273"/>
                  </a:lnTo>
                  <a:lnTo>
                    <a:pt x="13415" y="348"/>
                  </a:lnTo>
                  <a:lnTo>
                    <a:pt x="12885" y="439"/>
                  </a:lnTo>
                  <a:lnTo>
                    <a:pt x="12371" y="530"/>
                  </a:lnTo>
                  <a:lnTo>
                    <a:pt x="11856" y="636"/>
                  </a:lnTo>
                  <a:lnTo>
                    <a:pt x="11356" y="742"/>
                  </a:lnTo>
                  <a:lnTo>
                    <a:pt x="10857" y="863"/>
                  </a:lnTo>
                  <a:lnTo>
                    <a:pt x="10372" y="984"/>
                  </a:lnTo>
                  <a:lnTo>
                    <a:pt x="9888" y="1105"/>
                  </a:lnTo>
                  <a:lnTo>
                    <a:pt x="9418" y="1257"/>
                  </a:lnTo>
                  <a:lnTo>
                    <a:pt x="8964" y="1393"/>
                  </a:lnTo>
                  <a:lnTo>
                    <a:pt x="8510" y="1545"/>
                  </a:lnTo>
                  <a:lnTo>
                    <a:pt x="8071" y="1711"/>
                  </a:lnTo>
                  <a:lnTo>
                    <a:pt x="7632" y="1863"/>
                  </a:lnTo>
                  <a:lnTo>
                    <a:pt x="7208" y="2044"/>
                  </a:lnTo>
                  <a:lnTo>
                    <a:pt x="6799" y="2211"/>
                  </a:lnTo>
                  <a:lnTo>
                    <a:pt x="6405" y="2392"/>
                  </a:lnTo>
                  <a:lnTo>
                    <a:pt x="6012" y="2589"/>
                  </a:lnTo>
                  <a:lnTo>
                    <a:pt x="5633" y="2771"/>
                  </a:lnTo>
                  <a:lnTo>
                    <a:pt x="5255" y="2968"/>
                  </a:lnTo>
                  <a:lnTo>
                    <a:pt x="4891" y="3180"/>
                  </a:lnTo>
                  <a:lnTo>
                    <a:pt x="4543" y="3377"/>
                  </a:lnTo>
                  <a:lnTo>
                    <a:pt x="4210" y="3589"/>
                  </a:lnTo>
                  <a:lnTo>
                    <a:pt x="3892" y="3801"/>
                  </a:lnTo>
                  <a:lnTo>
                    <a:pt x="3574" y="4028"/>
                  </a:lnTo>
                  <a:lnTo>
                    <a:pt x="3271" y="4240"/>
                  </a:lnTo>
                  <a:lnTo>
                    <a:pt x="2983" y="4467"/>
                  </a:lnTo>
                  <a:lnTo>
                    <a:pt x="2711" y="4694"/>
                  </a:lnTo>
                  <a:lnTo>
                    <a:pt x="2438" y="4936"/>
                  </a:lnTo>
                  <a:lnTo>
                    <a:pt x="2181" y="5163"/>
                  </a:lnTo>
                  <a:lnTo>
                    <a:pt x="1954" y="5405"/>
                  </a:lnTo>
                  <a:lnTo>
                    <a:pt x="1727" y="5648"/>
                  </a:lnTo>
                  <a:lnTo>
                    <a:pt x="1515" y="5890"/>
                  </a:lnTo>
                  <a:lnTo>
                    <a:pt x="1303" y="6132"/>
                  </a:lnTo>
                  <a:lnTo>
                    <a:pt x="1121" y="6374"/>
                  </a:lnTo>
                  <a:lnTo>
                    <a:pt x="955" y="6617"/>
                  </a:lnTo>
                  <a:lnTo>
                    <a:pt x="788" y="6874"/>
                  </a:lnTo>
                  <a:lnTo>
                    <a:pt x="652" y="7116"/>
                  </a:lnTo>
                  <a:lnTo>
                    <a:pt x="516" y="7374"/>
                  </a:lnTo>
                  <a:lnTo>
                    <a:pt x="394" y="7616"/>
                  </a:lnTo>
                  <a:lnTo>
                    <a:pt x="304" y="7873"/>
                  </a:lnTo>
                  <a:lnTo>
                    <a:pt x="213" y="8131"/>
                  </a:lnTo>
                  <a:lnTo>
                    <a:pt x="137" y="8373"/>
                  </a:lnTo>
                  <a:lnTo>
                    <a:pt x="76" y="8630"/>
                  </a:lnTo>
                  <a:lnTo>
                    <a:pt x="46" y="8888"/>
                  </a:lnTo>
                  <a:lnTo>
                    <a:pt x="16" y="9130"/>
                  </a:lnTo>
                  <a:lnTo>
                    <a:pt x="1" y="9387"/>
                  </a:lnTo>
                  <a:lnTo>
                    <a:pt x="16" y="9630"/>
                  </a:lnTo>
                  <a:lnTo>
                    <a:pt x="31" y="9887"/>
                  </a:lnTo>
                  <a:lnTo>
                    <a:pt x="76" y="10129"/>
                  </a:lnTo>
                  <a:lnTo>
                    <a:pt x="122" y="10372"/>
                  </a:lnTo>
                  <a:lnTo>
                    <a:pt x="198" y="10614"/>
                  </a:lnTo>
                  <a:lnTo>
                    <a:pt x="288" y="10856"/>
                  </a:lnTo>
                  <a:lnTo>
                    <a:pt x="394" y="11098"/>
                  </a:lnTo>
                  <a:lnTo>
                    <a:pt x="516" y="11341"/>
                  </a:lnTo>
                  <a:lnTo>
                    <a:pt x="652" y="11568"/>
                  </a:lnTo>
                  <a:lnTo>
                    <a:pt x="803" y="11810"/>
                  </a:lnTo>
                  <a:lnTo>
                    <a:pt x="1151" y="12294"/>
                  </a:lnTo>
                  <a:lnTo>
                    <a:pt x="1500" y="12839"/>
                  </a:lnTo>
                  <a:lnTo>
                    <a:pt x="1848" y="13430"/>
                  </a:lnTo>
                  <a:lnTo>
                    <a:pt x="2226" y="14066"/>
                  </a:lnTo>
                  <a:lnTo>
                    <a:pt x="2999" y="15459"/>
                  </a:lnTo>
                  <a:lnTo>
                    <a:pt x="3816" y="16958"/>
                  </a:lnTo>
                  <a:lnTo>
                    <a:pt x="4679" y="18563"/>
                  </a:lnTo>
                  <a:lnTo>
                    <a:pt x="5588" y="20213"/>
                  </a:lnTo>
                  <a:lnTo>
                    <a:pt x="6072" y="21046"/>
                  </a:lnTo>
                  <a:lnTo>
                    <a:pt x="6557" y="21878"/>
                  </a:lnTo>
                  <a:lnTo>
                    <a:pt x="7041" y="22711"/>
                  </a:lnTo>
                  <a:lnTo>
                    <a:pt x="7556" y="23529"/>
                  </a:lnTo>
                  <a:lnTo>
                    <a:pt x="8071" y="24331"/>
                  </a:lnTo>
                  <a:lnTo>
                    <a:pt x="8601" y="25119"/>
                  </a:lnTo>
                  <a:lnTo>
                    <a:pt x="9146" y="25891"/>
                  </a:lnTo>
                  <a:lnTo>
                    <a:pt x="9706" y="26617"/>
                  </a:lnTo>
                  <a:lnTo>
                    <a:pt x="10281" y="27329"/>
                  </a:lnTo>
                  <a:lnTo>
                    <a:pt x="10857" y="27995"/>
                  </a:lnTo>
                  <a:lnTo>
                    <a:pt x="11159" y="28313"/>
                  </a:lnTo>
                  <a:lnTo>
                    <a:pt x="11462" y="28631"/>
                  </a:lnTo>
                  <a:lnTo>
                    <a:pt x="11765" y="28919"/>
                  </a:lnTo>
                  <a:lnTo>
                    <a:pt x="12068" y="29207"/>
                  </a:lnTo>
                  <a:lnTo>
                    <a:pt x="12371" y="29479"/>
                  </a:lnTo>
                  <a:lnTo>
                    <a:pt x="12689" y="29752"/>
                  </a:lnTo>
                  <a:lnTo>
                    <a:pt x="13007" y="29994"/>
                  </a:lnTo>
                  <a:lnTo>
                    <a:pt x="13325" y="30221"/>
                  </a:lnTo>
                  <a:lnTo>
                    <a:pt x="13642" y="30448"/>
                  </a:lnTo>
                  <a:lnTo>
                    <a:pt x="13960" y="30645"/>
                  </a:lnTo>
                  <a:lnTo>
                    <a:pt x="14294" y="30842"/>
                  </a:lnTo>
                  <a:lnTo>
                    <a:pt x="14627" y="31008"/>
                  </a:lnTo>
                  <a:lnTo>
                    <a:pt x="14960" y="31160"/>
                  </a:lnTo>
                  <a:lnTo>
                    <a:pt x="15293" y="31296"/>
                  </a:lnTo>
                  <a:lnTo>
                    <a:pt x="15641" y="31417"/>
                  </a:lnTo>
                  <a:lnTo>
                    <a:pt x="15974" y="31523"/>
                  </a:lnTo>
                  <a:lnTo>
                    <a:pt x="16322" y="31599"/>
                  </a:lnTo>
                  <a:lnTo>
                    <a:pt x="16686" y="31659"/>
                  </a:lnTo>
                  <a:lnTo>
                    <a:pt x="17034" y="31705"/>
                  </a:lnTo>
                  <a:lnTo>
                    <a:pt x="17397" y="31720"/>
                  </a:lnTo>
                  <a:lnTo>
                    <a:pt x="17746" y="31720"/>
                  </a:lnTo>
                  <a:lnTo>
                    <a:pt x="17912" y="31690"/>
                  </a:lnTo>
                  <a:lnTo>
                    <a:pt x="18094" y="31659"/>
                  </a:lnTo>
                  <a:lnTo>
                    <a:pt x="18260" y="31614"/>
                  </a:lnTo>
                  <a:lnTo>
                    <a:pt x="18412" y="31553"/>
                  </a:lnTo>
                  <a:lnTo>
                    <a:pt x="18578" y="31493"/>
                  </a:lnTo>
                  <a:lnTo>
                    <a:pt x="18745" y="31402"/>
                  </a:lnTo>
                  <a:lnTo>
                    <a:pt x="18896" y="31326"/>
                  </a:lnTo>
                  <a:lnTo>
                    <a:pt x="19048" y="31220"/>
                  </a:lnTo>
                  <a:lnTo>
                    <a:pt x="19199" y="31114"/>
                  </a:lnTo>
                  <a:lnTo>
                    <a:pt x="19335" y="30993"/>
                  </a:lnTo>
                  <a:lnTo>
                    <a:pt x="19623" y="30736"/>
                  </a:lnTo>
                  <a:lnTo>
                    <a:pt x="19896" y="30433"/>
                  </a:lnTo>
                  <a:lnTo>
                    <a:pt x="20168" y="30100"/>
                  </a:lnTo>
                  <a:lnTo>
                    <a:pt x="20410" y="29721"/>
                  </a:lnTo>
                  <a:lnTo>
                    <a:pt x="20653" y="29313"/>
                  </a:lnTo>
                  <a:lnTo>
                    <a:pt x="20880" y="28889"/>
                  </a:lnTo>
                  <a:lnTo>
                    <a:pt x="21107" y="28419"/>
                  </a:lnTo>
                  <a:lnTo>
                    <a:pt x="21319" y="27935"/>
                  </a:lnTo>
                  <a:lnTo>
                    <a:pt x="21516" y="27420"/>
                  </a:lnTo>
                  <a:lnTo>
                    <a:pt x="21697" y="26875"/>
                  </a:lnTo>
                  <a:lnTo>
                    <a:pt x="21864" y="26300"/>
                  </a:lnTo>
                  <a:lnTo>
                    <a:pt x="22030" y="25709"/>
                  </a:lnTo>
                  <a:lnTo>
                    <a:pt x="22182" y="25103"/>
                  </a:lnTo>
                  <a:lnTo>
                    <a:pt x="22333" y="24483"/>
                  </a:lnTo>
                  <a:lnTo>
                    <a:pt x="22454" y="23832"/>
                  </a:lnTo>
                  <a:lnTo>
                    <a:pt x="22575" y="23165"/>
                  </a:lnTo>
                  <a:lnTo>
                    <a:pt x="22681" y="22484"/>
                  </a:lnTo>
                  <a:lnTo>
                    <a:pt x="22787" y="21803"/>
                  </a:lnTo>
                  <a:lnTo>
                    <a:pt x="22878" y="21091"/>
                  </a:lnTo>
                  <a:lnTo>
                    <a:pt x="22954" y="20380"/>
                  </a:lnTo>
                  <a:lnTo>
                    <a:pt x="23030" y="19653"/>
                  </a:lnTo>
                  <a:lnTo>
                    <a:pt x="23075" y="18926"/>
                  </a:lnTo>
                  <a:lnTo>
                    <a:pt x="23121" y="18199"/>
                  </a:lnTo>
                  <a:lnTo>
                    <a:pt x="23166" y="17457"/>
                  </a:lnTo>
                  <a:lnTo>
                    <a:pt x="23196" y="16715"/>
                  </a:lnTo>
                  <a:lnTo>
                    <a:pt x="23211" y="15958"/>
                  </a:lnTo>
                  <a:lnTo>
                    <a:pt x="23211" y="15217"/>
                  </a:lnTo>
                  <a:lnTo>
                    <a:pt x="23211" y="14475"/>
                  </a:lnTo>
                  <a:lnTo>
                    <a:pt x="23196" y="13733"/>
                  </a:lnTo>
                  <a:lnTo>
                    <a:pt x="23166" y="12991"/>
                  </a:lnTo>
                  <a:lnTo>
                    <a:pt x="23136" y="12264"/>
                  </a:lnTo>
                  <a:lnTo>
                    <a:pt x="23090" y="11537"/>
                  </a:lnTo>
                  <a:lnTo>
                    <a:pt x="23030" y="10826"/>
                  </a:lnTo>
                  <a:lnTo>
                    <a:pt x="22969" y="10114"/>
                  </a:lnTo>
                  <a:lnTo>
                    <a:pt x="22893" y="9418"/>
                  </a:lnTo>
                  <a:lnTo>
                    <a:pt x="22803" y="8736"/>
                  </a:lnTo>
                  <a:lnTo>
                    <a:pt x="22712" y="8070"/>
                  </a:lnTo>
                  <a:lnTo>
                    <a:pt x="22606" y="7419"/>
                  </a:lnTo>
                  <a:lnTo>
                    <a:pt x="22485" y="6783"/>
                  </a:lnTo>
                  <a:lnTo>
                    <a:pt x="22364" y="6178"/>
                  </a:lnTo>
                  <a:lnTo>
                    <a:pt x="22227" y="5572"/>
                  </a:lnTo>
                  <a:lnTo>
                    <a:pt x="22091" y="5012"/>
                  </a:lnTo>
                  <a:lnTo>
                    <a:pt x="21924" y="4452"/>
                  </a:lnTo>
                  <a:lnTo>
                    <a:pt x="21773" y="3937"/>
                  </a:lnTo>
                  <a:lnTo>
                    <a:pt x="21591" y="3437"/>
                  </a:lnTo>
                  <a:lnTo>
                    <a:pt x="21410" y="2968"/>
                  </a:lnTo>
                  <a:lnTo>
                    <a:pt x="21213" y="2514"/>
                  </a:lnTo>
                  <a:lnTo>
                    <a:pt x="21016" y="2105"/>
                  </a:lnTo>
                  <a:lnTo>
                    <a:pt x="20804" y="1726"/>
                  </a:lnTo>
                  <a:lnTo>
                    <a:pt x="20592" y="1378"/>
                  </a:lnTo>
                  <a:lnTo>
                    <a:pt x="20365" y="1075"/>
                  </a:lnTo>
                  <a:lnTo>
                    <a:pt x="20123" y="803"/>
                  </a:lnTo>
                  <a:lnTo>
                    <a:pt x="19865" y="560"/>
                  </a:lnTo>
                  <a:lnTo>
                    <a:pt x="19744" y="454"/>
                  </a:lnTo>
                  <a:lnTo>
                    <a:pt x="19608" y="364"/>
                  </a:lnTo>
                  <a:lnTo>
                    <a:pt x="19487" y="288"/>
                  </a:lnTo>
                  <a:lnTo>
                    <a:pt x="19351" y="212"/>
                  </a:lnTo>
                  <a:lnTo>
                    <a:pt x="19214" y="152"/>
                  </a:lnTo>
                  <a:lnTo>
                    <a:pt x="19078" y="91"/>
                  </a:lnTo>
                  <a:lnTo>
                    <a:pt x="18927" y="46"/>
                  </a:lnTo>
                  <a:lnTo>
                    <a:pt x="18790" y="15"/>
                  </a:lnTo>
                  <a:lnTo>
                    <a:pt x="18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24"/>
          <p:cNvGrpSpPr/>
          <p:nvPr/>
        </p:nvGrpSpPr>
        <p:grpSpPr>
          <a:xfrm>
            <a:off x="-96534" y="-117991"/>
            <a:ext cx="9754853" cy="5965008"/>
            <a:chOff x="-96534" y="-117991"/>
            <a:chExt cx="9754853" cy="5965008"/>
          </a:xfrm>
        </p:grpSpPr>
        <p:sp>
          <p:nvSpPr>
            <p:cNvPr id="396" name="Google Shape;396;p24"/>
            <p:cNvSpPr/>
            <p:nvPr/>
          </p:nvSpPr>
          <p:spPr>
            <a:xfrm>
              <a:off x="428726" y="-117991"/>
              <a:ext cx="467953" cy="321156"/>
            </a:xfrm>
            <a:custGeom>
              <a:avLst/>
              <a:gdLst/>
              <a:ahLst/>
              <a:cxnLst/>
              <a:rect l="l" t="t" r="r" b="b"/>
              <a:pathLst>
                <a:path w="19305" h="13249" extrusionOk="0">
                  <a:moveTo>
                    <a:pt x="14339" y="1"/>
                  </a:moveTo>
                  <a:lnTo>
                    <a:pt x="13915" y="31"/>
                  </a:lnTo>
                  <a:lnTo>
                    <a:pt x="13476" y="76"/>
                  </a:lnTo>
                  <a:lnTo>
                    <a:pt x="13037" y="137"/>
                  </a:lnTo>
                  <a:lnTo>
                    <a:pt x="12598" y="213"/>
                  </a:lnTo>
                  <a:lnTo>
                    <a:pt x="12159" y="288"/>
                  </a:lnTo>
                  <a:lnTo>
                    <a:pt x="11735" y="394"/>
                  </a:lnTo>
                  <a:lnTo>
                    <a:pt x="11296" y="500"/>
                  </a:lnTo>
                  <a:lnTo>
                    <a:pt x="10872" y="621"/>
                  </a:lnTo>
                  <a:lnTo>
                    <a:pt x="10054" y="864"/>
                  </a:lnTo>
                  <a:lnTo>
                    <a:pt x="9282" y="1136"/>
                  </a:lnTo>
                  <a:lnTo>
                    <a:pt x="8570" y="1424"/>
                  </a:lnTo>
                  <a:lnTo>
                    <a:pt x="7934" y="1696"/>
                  </a:lnTo>
                  <a:lnTo>
                    <a:pt x="7374" y="1969"/>
                  </a:lnTo>
                  <a:lnTo>
                    <a:pt x="6859" y="2257"/>
                  </a:lnTo>
                  <a:lnTo>
                    <a:pt x="6254" y="2590"/>
                  </a:lnTo>
                  <a:lnTo>
                    <a:pt x="5603" y="2983"/>
                  </a:lnTo>
                  <a:lnTo>
                    <a:pt x="4921" y="3422"/>
                  </a:lnTo>
                  <a:lnTo>
                    <a:pt x="4210" y="3907"/>
                  </a:lnTo>
                  <a:lnTo>
                    <a:pt x="3861" y="4164"/>
                  </a:lnTo>
                  <a:lnTo>
                    <a:pt x="3513" y="4437"/>
                  </a:lnTo>
                  <a:lnTo>
                    <a:pt x="3165" y="4725"/>
                  </a:lnTo>
                  <a:lnTo>
                    <a:pt x="2832" y="5012"/>
                  </a:lnTo>
                  <a:lnTo>
                    <a:pt x="2499" y="5300"/>
                  </a:lnTo>
                  <a:lnTo>
                    <a:pt x="2181" y="5603"/>
                  </a:lnTo>
                  <a:lnTo>
                    <a:pt x="1863" y="5921"/>
                  </a:lnTo>
                  <a:lnTo>
                    <a:pt x="1575" y="6239"/>
                  </a:lnTo>
                  <a:lnTo>
                    <a:pt x="1303" y="6557"/>
                  </a:lnTo>
                  <a:lnTo>
                    <a:pt x="1045" y="6890"/>
                  </a:lnTo>
                  <a:lnTo>
                    <a:pt x="818" y="7238"/>
                  </a:lnTo>
                  <a:lnTo>
                    <a:pt x="606" y="7571"/>
                  </a:lnTo>
                  <a:lnTo>
                    <a:pt x="425" y="7919"/>
                  </a:lnTo>
                  <a:lnTo>
                    <a:pt x="273" y="8267"/>
                  </a:lnTo>
                  <a:lnTo>
                    <a:pt x="152" y="8631"/>
                  </a:lnTo>
                  <a:lnTo>
                    <a:pt x="61" y="8979"/>
                  </a:lnTo>
                  <a:lnTo>
                    <a:pt x="31" y="9161"/>
                  </a:lnTo>
                  <a:lnTo>
                    <a:pt x="16" y="9342"/>
                  </a:lnTo>
                  <a:lnTo>
                    <a:pt x="1" y="9524"/>
                  </a:lnTo>
                  <a:lnTo>
                    <a:pt x="1" y="9706"/>
                  </a:lnTo>
                  <a:lnTo>
                    <a:pt x="1" y="9888"/>
                  </a:lnTo>
                  <a:lnTo>
                    <a:pt x="16" y="10069"/>
                  </a:lnTo>
                  <a:lnTo>
                    <a:pt x="46" y="10251"/>
                  </a:lnTo>
                  <a:lnTo>
                    <a:pt x="91" y="10433"/>
                  </a:lnTo>
                  <a:lnTo>
                    <a:pt x="137" y="10614"/>
                  </a:lnTo>
                  <a:lnTo>
                    <a:pt x="197" y="10796"/>
                  </a:lnTo>
                  <a:lnTo>
                    <a:pt x="258" y="10978"/>
                  </a:lnTo>
                  <a:lnTo>
                    <a:pt x="349" y="11159"/>
                  </a:lnTo>
                  <a:lnTo>
                    <a:pt x="440" y="11341"/>
                  </a:lnTo>
                  <a:lnTo>
                    <a:pt x="531" y="11508"/>
                  </a:lnTo>
                  <a:lnTo>
                    <a:pt x="637" y="11659"/>
                  </a:lnTo>
                  <a:lnTo>
                    <a:pt x="758" y="11810"/>
                  </a:lnTo>
                  <a:lnTo>
                    <a:pt x="879" y="11947"/>
                  </a:lnTo>
                  <a:lnTo>
                    <a:pt x="1000" y="12083"/>
                  </a:lnTo>
                  <a:lnTo>
                    <a:pt x="1136" y="12204"/>
                  </a:lnTo>
                  <a:lnTo>
                    <a:pt x="1272" y="12310"/>
                  </a:lnTo>
                  <a:lnTo>
                    <a:pt x="1409" y="12431"/>
                  </a:lnTo>
                  <a:lnTo>
                    <a:pt x="1560" y="12522"/>
                  </a:lnTo>
                  <a:lnTo>
                    <a:pt x="1878" y="12704"/>
                  </a:lnTo>
                  <a:lnTo>
                    <a:pt x="2211" y="12855"/>
                  </a:lnTo>
                  <a:lnTo>
                    <a:pt x="2559" y="12976"/>
                  </a:lnTo>
                  <a:lnTo>
                    <a:pt x="2938" y="13082"/>
                  </a:lnTo>
                  <a:lnTo>
                    <a:pt x="3316" y="13158"/>
                  </a:lnTo>
                  <a:lnTo>
                    <a:pt x="3710" y="13203"/>
                  </a:lnTo>
                  <a:lnTo>
                    <a:pt x="4119" y="13234"/>
                  </a:lnTo>
                  <a:lnTo>
                    <a:pt x="4543" y="13249"/>
                  </a:lnTo>
                  <a:lnTo>
                    <a:pt x="4967" y="13234"/>
                  </a:lnTo>
                  <a:lnTo>
                    <a:pt x="5391" y="13203"/>
                  </a:lnTo>
                  <a:lnTo>
                    <a:pt x="5830" y="13158"/>
                  </a:lnTo>
                  <a:lnTo>
                    <a:pt x="6269" y="13112"/>
                  </a:lnTo>
                  <a:lnTo>
                    <a:pt x="6708" y="13037"/>
                  </a:lnTo>
                  <a:lnTo>
                    <a:pt x="7147" y="12946"/>
                  </a:lnTo>
                  <a:lnTo>
                    <a:pt x="7571" y="12855"/>
                  </a:lnTo>
                  <a:lnTo>
                    <a:pt x="8010" y="12749"/>
                  </a:lnTo>
                  <a:lnTo>
                    <a:pt x="8434" y="12628"/>
                  </a:lnTo>
                  <a:lnTo>
                    <a:pt x="9252" y="12371"/>
                  </a:lnTo>
                  <a:lnTo>
                    <a:pt x="10024" y="12098"/>
                  </a:lnTo>
                  <a:lnTo>
                    <a:pt x="10735" y="11826"/>
                  </a:lnTo>
                  <a:lnTo>
                    <a:pt x="11371" y="11538"/>
                  </a:lnTo>
                  <a:lnTo>
                    <a:pt x="11916" y="11265"/>
                  </a:lnTo>
                  <a:lnTo>
                    <a:pt x="12446" y="10993"/>
                  </a:lnTo>
                  <a:lnTo>
                    <a:pt x="13052" y="10645"/>
                  </a:lnTo>
                  <a:lnTo>
                    <a:pt x="13703" y="10266"/>
                  </a:lnTo>
                  <a:lnTo>
                    <a:pt x="14384" y="9812"/>
                  </a:lnTo>
                  <a:lnTo>
                    <a:pt x="15096" y="9327"/>
                  </a:lnTo>
                  <a:lnTo>
                    <a:pt x="15444" y="9070"/>
                  </a:lnTo>
                  <a:lnTo>
                    <a:pt x="15792" y="8797"/>
                  </a:lnTo>
                  <a:lnTo>
                    <a:pt x="16141" y="8525"/>
                  </a:lnTo>
                  <a:lnTo>
                    <a:pt x="16474" y="8237"/>
                  </a:lnTo>
                  <a:lnTo>
                    <a:pt x="16807" y="7934"/>
                  </a:lnTo>
                  <a:lnTo>
                    <a:pt x="17125" y="7632"/>
                  </a:lnTo>
                  <a:lnTo>
                    <a:pt x="17443" y="7314"/>
                  </a:lnTo>
                  <a:lnTo>
                    <a:pt x="17730" y="6996"/>
                  </a:lnTo>
                  <a:lnTo>
                    <a:pt x="18003" y="6678"/>
                  </a:lnTo>
                  <a:lnTo>
                    <a:pt x="18260" y="6345"/>
                  </a:lnTo>
                  <a:lnTo>
                    <a:pt x="18487" y="6012"/>
                  </a:lnTo>
                  <a:lnTo>
                    <a:pt x="18699" y="5663"/>
                  </a:lnTo>
                  <a:lnTo>
                    <a:pt x="18866" y="5315"/>
                  </a:lnTo>
                  <a:lnTo>
                    <a:pt x="19032" y="4967"/>
                  </a:lnTo>
                  <a:lnTo>
                    <a:pt x="19154" y="4619"/>
                  </a:lnTo>
                  <a:lnTo>
                    <a:pt x="19229" y="4255"/>
                  </a:lnTo>
                  <a:lnTo>
                    <a:pt x="19275" y="4074"/>
                  </a:lnTo>
                  <a:lnTo>
                    <a:pt x="19290" y="3907"/>
                  </a:lnTo>
                  <a:lnTo>
                    <a:pt x="19305" y="3725"/>
                  </a:lnTo>
                  <a:lnTo>
                    <a:pt x="19305" y="3544"/>
                  </a:lnTo>
                  <a:lnTo>
                    <a:pt x="19305" y="3362"/>
                  </a:lnTo>
                  <a:lnTo>
                    <a:pt x="19290" y="3180"/>
                  </a:lnTo>
                  <a:lnTo>
                    <a:pt x="19260" y="2999"/>
                  </a:lnTo>
                  <a:lnTo>
                    <a:pt x="19214" y="2817"/>
                  </a:lnTo>
                  <a:lnTo>
                    <a:pt x="19169" y="2635"/>
                  </a:lnTo>
                  <a:lnTo>
                    <a:pt x="19108" y="2438"/>
                  </a:lnTo>
                  <a:lnTo>
                    <a:pt x="19032" y="2257"/>
                  </a:lnTo>
                  <a:lnTo>
                    <a:pt x="18957" y="2075"/>
                  </a:lnTo>
                  <a:lnTo>
                    <a:pt x="18866" y="1908"/>
                  </a:lnTo>
                  <a:lnTo>
                    <a:pt x="18760" y="1742"/>
                  </a:lnTo>
                  <a:lnTo>
                    <a:pt x="18654" y="1590"/>
                  </a:lnTo>
                  <a:lnTo>
                    <a:pt x="18548" y="1439"/>
                  </a:lnTo>
                  <a:lnTo>
                    <a:pt x="18427" y="1288"/>
                  </a:lnTo>
                  <a:lnTo>
                    <a:pt x="18306" y="1166"/>
                  </a:lnTo>
                  <a:lnTo>
                    <a:pt x="18169" y="1045"/>
                  </a:lnTo>
                  <a:lnTo>
                    <a:pt x="18033" y="924"/>
                  </a:lnTo>
                  <a:lnTo>
                    <a:pt x="17897" y="818"/>
                  </a:lnTo>
                  <a:lnTo>
                    <a:pt x="17745" y="712"/>
                  </a:lnTo>
                  <a:lnTo>
                    <a:pt x="17428" y="531"/>
                  </a:lnTo>
                  <a:lnTo>
                    <a:pt x="17094" y="379"/>
                  </a:lnTo>
                  <a:lnTo>
                    <a:pt x="16746" y="258"/>
                  </a:lnTo>
                  <a:lnTo>
                    <a:pt x="16368" y="167"/>
                  </a:lnTo>
                  <a:lnTo>
                    <a:pt x="15989" y="92"/>
                  </a:lnTo>
                  <a:lnTo>
                    <a:pt x="15595" y="31"/>
                  </a:lnTo>
                  <a:lnTo>
                    <a:pt x="15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4"/>
            <p:cNvSpPr/>
            <p:nvPr/>
          </p:nvSpPr>
          <p:spPr>
            <a:xfrm>
              <a:off x="-96534" y="-83024"/>
              <a:ext cx="525269" cy="796478"/>
            </a:xfrm>
            <a:custGeom>
              <a:avLst/>
              <a:gdLst/>
              <a:ahLst/>
              <a:cxnLst/>
              <a:rect l="l" t="t" r="r" b="b"/>
              <a:pathLst>
                <a:path w="6481" h="9827" extrusionOk="0">
                  <a:moveTo>
                    <a:pt x="1727" y="1"/>
                  </a:moveTo>
                  <a:lnTo>
                    <a:pt x="1560" y="31"/>
                  </a:lnTo>
                  <a:lnTo>
                    <a:pt x="1409" y="76"/>
                  </a:lnTo>
                  <a:lnTo>
                    <a:pt x="1257" y="137"/>
                  </a:lnTo>
                  <a:lnTo>
                    <a:pt x="1106" y="197"/>
                  </a:lnTo>
                  <a:lnTo>
                    <a:pt x="954" y="288"/>
                  </a:lnTo>
                  <a:lnTo>
                    <a:pt x="833" y="379"/>
                  </a:lnTo>
                  <a:lnTo>
                    <a:pt x="712" y="485"/>
                  </a:lnTo>
                  <a:lnTo>
                    <a:pt x="606" y="591"/>
                  </a:lnTo>
                  <a:lnTo>
                    <a:pt x="500" y="727"/>
                  </a:lnTo>
                  <a:lnTo>
                    <a:pt x="409" y="848"/>
                  </a:lnTo>
                  <a:lnTo>
                    <a:pt x="334" y="1000"/>
                  </a:lnTo>
                  <a:lnTo>
                    <a:pt x="258" y="1151"/>
                  </a:lnTo>
                  <a:lnTo>
                    <a:pt x="197" y="1303"/>
                  </a:lnTo>
                  <a:lnTo>
                    <a:pt x="152" y="1469"/>
                  </a:lnTo>
                  <a:lnTo>
                    <a:pt x="107" y="1651"/>
                  </a:lnTo>
                  <a:lnTo>
                    <a:pt x="61" y="1833"/>
                  </a:lnTo>
                  <a:lnTo>
                    <a:pt x="46" y="2014"/>
                  </a:lnTo>
                  <a:lnTo>
                    <a:pt x="16" y="2408"/>
                  </a:lnTo>
                  <a:lnTo>
                    <a:pt x="1" y="2817"/>
                  </a:lnTo>
                  <a:lnTo>
                    <a:pt x="31" y="3241"/>
                  </a:lnTo>
                  <a:lnTo>
                    <a:pt x="91" y="3680"/>
                  </a:lnTo>
                  <a:lnTo>
                    <a:pt x="182" y="4134"/>
                  </a:lnTo>
                  <a:lnTo>
                    <a:pt x="288" y="4588"/>
                  </a:lnTo>
                  <a:lnTo>
                    <a:pt x="424" y="5042"/>
                  </a:lnTo>
                  <a:lnTo>
                    <a:pt x="576" y="5497"/>
                  </a:lnTo>
                  <a:lnTo>
                    <a:pt x="758" y="5951"/>
                  </a:lnTo>
                  <a:lnTo>
                    <a:pt x="954" y="6390"/>
                  </a:lnTo>
                  <a:lnTo>
                    <a:pt x="1166" y="6829"/>
                  </a:lnTo>
                  <a:lnTo>
                    <a:pt x="1393" y="7238"/>
                  </a:lnTo>
                  <a:lnTo>
                    <a:pt x="1636" y="7647"/>
                  </a:lnTo>
                  <a:lnTo>
                    <a:pt x="1893" y="8010"/>
                  </a:lnTo>
                  <a:lnTo>
                    <a:pt x="2166" y="8373"/>
                  </a:lnTo>
                  <a:lnTo>
                    <a:pt x="2453" y="8691"/>
                  </a:lnTo>
                  <a:lnTo>
                    <a:pt x="2741" y="8979"/>
                  </a:lnTo>
                  <a:lnTo>
                    <a:pt x="3044" y="9221"/>
                  </a:lnTo>
                  <a:lnTo>
                    <a:pt x="3195" y="9342"/>
                  </a:lnTo>
                  <a:lnTo>
                    <a:pt x="3347" y="9433"/>
                  </a:lnTo>
                  <a:lnTo>
                    <a:pt x="3513" y="9524"/>
                  </a:lnTo>
                  <a:lnTo>
                    <a:pt x="3665" y="9615"/>
                  </a:lnTo>
                  <a:lnTo>
                    <a:pt x="3816" y="9675"/>
                  </a:lnTo>
                  <a:lnTo>
                    <a:pt x="3983" y="9736"/>
                  </a:lnTo>
                  <a:lnTo>
                    <a:pt x="4134" y="9781"/>
                  </a:lnTo>
                  <a:lnTo>
                    <a:pt x="4300" y="9812"/>
                  </a:lnTo>
                  <a:lnTo>
                    <a:pt x="4452" y="9827"/>
                  </a:lnTo>
                  <a:lnTo>
                    <a:pt x="4618" y="9827"/>
                  </a:lnTo>
                  <a:lnTo>
                    <a:pt x="4770" y="9812"/>
                  </a:lnTo>
                  <a:lnTo>
                    <a:pt x="4936" y="9781"/>
                  </a:lnTo>
                  <a:lnTo>
                    <a:pt x="5088" y="9736"/>
                  </a:lnTo>
                  <a:lnTo>
                    <a:pt x="5239" y="9691"/>
                  </a:lnTo>
                  <a:lnTo>
                    <a:pt x="5391" y="9615"/>
                  </a:lnTo>
                  <a:lnTo>
                    <a:pt x="5527" y="9539"/>
                  </a:lnTo>
                  <a:lnTo>
                    <a:pt x="5663" y="9433"/>
                  </a:lnTo>
                  <a:lnTo>
                    <a:pt x="5784" y="9327"/>
                  </a:lnTo>
                  <a:lnTo>
                    <a:pt x="5890" y="9221"/>
                  </a:lnTo>
                  <a:lnTo>
                    <a:pt x="5996" y="9100"/>
                  </a:lnTo>
                  <a:lnTo>
                    <a:pt x="6072" y="8964"/>
                  </a:lnTo>
                  <a:lnTo>
                    <a:pt x="6163" y="8828"/>
                  </a:lnTo>
                  <a:lnTo>
                    <a:pt x="6238" y="8676"/>
                  </a:lnTo>
                  <a:lnTo>
                    <a:pt x="6299" y="8510"/>
                  </a:lnTo>
                  <a:lnTo>
                    <a:pt x="6344" y="8343"/>
                  </a:lnTo>
                  <a:lnTo>
                    <a:pt x="6390" y="8177"/>
                  </a:lnTo>
                  <a:lnTo>
                    <a:pt x="6420" y="7995"/>
                  </a:lnTo>
                  <a:lnTo>
                    <a:pt x="6450" y="7798"/>
                  </a:lnTo>
                  <a:lnTo>
                    <a:pt x="6481" y="7419"/>
                  </a:lnTo>
                  <a:lnTo>
                    <a:pt x="6481" y="6996"/>
                  </a:lnTo>
                  <a:lnTo>
                    <a:pt x="6450" y="6572"/>
                  </a:lnTo>
                  <a:lnTo>
                    <a:pt x="6405" y="6133"/>
                  </a:lnTo>
                  <a:lnTo>
                    <a:pt x="6314" y="5693"/>
                  </a:lnTo>
                  <a:lnTo>
                    <a:pt x="6208" y="5239"/>
                  </a:lnTo>
                  <a:lnTo>
                    <a:pt x="6072" y="4770"/>
                  </a:lnTo>
                  <a:lnTo>
                    <a:pt x="5921" y="4316"/>
                  </a:lnTo>
                  <a:lnTo>
                    <a:pt x="5739" y="3861"/>
                  </a:lnTo>
                  <a:lnTo>
                    <a:pt x="5542" y="3422"/>
                  </a:lnTo>
                  <a:lnTo>
                    <a:pt x="5330" y="2998"/>
                  </a:lnTo>
                  <a:lnTo>
                    <a:pt x="5103" y="2574"/>
                  </a:lnTo>
                  <a:lnTo>
                    <a:pt x="4861" y="2181"/>
                  </a:lnTo>
                  <a:lnTo>
                    <a:pt x="4588" y="1802"/>
                  </a:lnTo>
                  <a:lnTo>
                    <a:pt x="4331" y="1454"/>
                  </a:lnTo>
                  <a:lnTo>
                    <a:pt x="4043" y="1136"/>
                  </a:lnTo>
                  <a:lnTo>
                    <a:pt x="3755" y="848"/>
                  </a:lnTo>
                  <a:lnTo>
                    <a:pt x="3453" y="591"/>
                  </a:lnTo>
                  <a:lnTo>
                    <a:pt x="3301" y="485"/>
                  </a:lnTo>
                  <a:lnTo>
                    <a:pt x="3150" y="379"/>
                  </a:lnTo>
                  <a:lnTo>
                    <a:pt x="2983" y="288"/>
                  </a:lnTo>
                  <a:lnTo>
                    <a:pt x="2832" y="213"/>
                  </a:lnTo>
                  <a:lnTo>
                    <a:pt x="2680" y="137"/>
                  </a:lnTo>
                  <a:lnTo>
                    <a:pt x="2514" y="91"/>
                  </a:lnTo>
                  <a:lnTo>
                    <a:pt x="2362" y="46"/>
                  </a:lnTo>
                  <a:lnTo>
                    <a:pt x="2196" y="16"/>
                  </a:lnTo>
                  <a:lnTo>
                    <a:pt x="20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4"/>
            <p:cNvSpPr/>
            <p:nvPr/>
          </p:nvSpPr>
          <p:spPr>
            <a:xfrm rot="3557793">
              <a:off x="8310947" y="4794259"/>
              <a:ext cx="1465223" cy="559852"/>
            </a:xfrm>
            <a:custGeom>
              <a:avLst/>
              <a:gdLst/>
              <a:ahLst/>
              <a:cxnLst/>
              <a:rect l="l" t="t" r="r" b="b"/>
              <a:pathLst>
                <a:path w="52630" h="20108" extrusionOk="0">
                  <a:moveTo>
                    <a:pt x="1636" y="1"/>
                  </a:moveTo>
                  <a:lnTo>
                    <a:pt x="1530" y="16"/>
                  </a:lnTo>
                  <a:lnTo>
                    <a:pt x="1439" y="46"/>
                  </a:lnTo>
                  <a:lnTo>
                    <a:pt x="1333" y="91"/>
                  </a:lnTo>
                  <a:lnTo>
                    <a:pt x="1242" y="137"/>
                  </a:lnTo>
                  <a:lnTo>
                    <a:pt x="1151" y="197"/>
                  </a:lnTo>
                  <a:lnTo>
                    <a:pt x="985" y="334"/>
                  </a:lnTo>
                  <a:lnTo>
                    <a:pt x="833" y="515"/>
                  </a:lnTo>
                  <a:lnTo>
                    <a:pt x="682" y="727"/>
                  </a:lnTo>
                  <a:lnTo>
                    <a:pt x="561" y="954"/>
                  </a:lnTo>
                  <a:lnTo>
                    <a:pt x="440" y="1227"/>
                  </a:lnTo>
                  <a:lnTo>
                    <a:pt x="334" y="1499"/>
                  </a:lnTo>
                  <a:lnTo>
                    <a:pt x="243" y="1802"/>
                  </a:lnTo>
                  <a:lnTo>
                    <a:pt x="167" y="2135"/>
                  </a:lnTo>
                  <a:lnTo>
                    <a:pt x="107" y="2468"/>
                  </a:lnTo>
                  <a:lnTo>
                    <a:pt x="61" y="2817"/>
                  </a:lnTo>
                  <a:lnTo>
                    <a:pt x="16" y="3165"/>
                  </a:lnTo>
                  <a:lnTo>
                    <a:pt x="1" y="3528"/>
                  </a:lnTo>
                  <a:lnTo>
                    <a:pt x="1" y="3892"/>
                  </a:lnTo>
                  <a:lnTo>
                    <a:pt x="16" y="4255"/>
                  </a:lnTo>
                  <a:lnTo>
                    <a:pt x="46" y="4603"/>
                  </a:lnTo>
                  <a:lnTo>
                    <a:pt x="92" y="4967"/>
                  </a:lnTo>
                  <a:lnTo>
                    <a:pt x="152" y="5315"/>
                  </a:lnTo>
                  <a:lnTo>
                    <a:pt x="228" y="5648"/>
                  </a:lnTo>
                  <a:lnTo>
                    <a:pt x="319" y="5966"/>
                  </a:lnTo>
                  <a:lnTo>
                    <a:pt x="425" y="6269"/>
                  </a:lnTo>
                  <a:lnTo>
                    <a:pt x="561" y="6556"/>
                  </a:lnTo>
                  <a:lnTo>
                    <a:pt x="697" y="6829"/>
                  </a:lnTo>
                  <a:lnTo>
                    <a:pt x="864" y="7056"/>
                  </a:lnTo>
                  <a:lnTo>
                    <a:pt x="1045" y="7268"/>
                  </a:lnTo>
                  <a:lnTo>
                    <a:pt x="1151" y="7359"/>
                  </a:lnTo>
                  <a:lnTo>
                    <a:pt x="1242" y="7450"/>
                  </a:lnTo>
                  <a:lnTo>
                    <a:pt x="1348" y="7525"/>
                  </a:lnTo>
                  <a:lnTo>
                    <a:pt x="1469" y="7601"/>
                  </a:lnTo>
                  <a:lnTo>
                    <a:pt x="1575" y="7662"/>
                  </a:lnTo>
                  <a:lnTo>
                    <a:pt x="1696" y="7707"/>
                  </a:lnTo>
                  <a:lnTo>
                    <a:pt x="1833" y="7753"/>
                  </a:lnTo>
                  <a:lnTo>
                    <a:pt x="1954" y="7783"/>
                  </a:lnTo>
                  <a:lnTo>
                    <a:pt x="5012" y="8373"/>
                  </a:lnTo>
                  <a:lnTo>
                    <a:pt x="8056" y="8994"/>
                  </a:lnTo>
                  <a:lnTo>
                    <a:pt x="11099" y="9630"/>
                  </a:lnTo>
                  <a:lnTo>
                    <a:pt x="14127" y="10296"/>
                  </a:lnTo>
                  <a:lnTo>
                    <a:pt x="17155" y="10978"/>
                  </a:lnTo>
                  <a:lnTo>
                    <a:pt x="20183" y="11689"/>
                  </a:lnTo>
                  <a:lnTo>
                    <a:pt x="23196" y="12416"/>
                  </a:lnTo>
                  <a:lnTo>
                    <a:pt x="26209" y="13173"/>
                  </a:lnTo>
                  <a:lnTo>
                    <a:pt x="29207" y="13945"/>
                  </a:lnTo>
                  <a:lnTo>
                    <a:pt x="32220" y="14748"/>
                  </a:lnTo>
                  <a:lnTo>
                    <a:pt x="35203" y="15565"/>
                  </a:lnTo>
                  <a:lnTo>
                    <a:pt x="38201" y="16413"/>
                  </a:lnTo>
                  <a:lnTo>
                    <a:pt x="41183" y="17291"/>
                  </a:lnTo>
                  <a:lnTo>
                    <a:pt x="44151" y="18169"/>
                  </a:lnTo>
                  <a:lnTo>
                    <a:pt x="47119" y="19093"/>
                  </a:lnTo>
                  <a:lnTo>
                    <a:pt x="50086" y="20032"/>
                  </a:lnTo>
                  <a:lnTo>
                    <a:pt x="50222" y="20062"/>
                  </a:lnTo>
                  <a:lnTo>
                    <a:pt x="50343" y="20092"/>
                  </a:lnTo>
                  <a:lnTo>
                    <a:pt x="50480" y="20107"/>
                  </a:lnTo>
                  <a:lnTo>
                    <a:pt x="50601" y="20107"/>
                  </a:lnTo>
                  <a:lnTo>
                    <a:pt x="50722" y="20092"/>
                  </a:lnTo>
                  <a:lnTo>
                    <a:pt x="50843" y="20077"/>
                  </a:lnTo>
                  <a:lnTo>
                    <a:pt x="50949" y="20047"/>
                  </a:lnTo>
                  <a:lnTo>
                    <a:pt x="51070" y="20001"/>
                  </a:lnTo>
                  <a:lnTo>
                    <a:pt x="51176" y="19956"/>
                  </a:lnTo>
                  <a:lnTo>
                    <a:pt x="51267" y="19895"/>
                  </a:lnTo>
                  <a:lnTo>
                    <a:pt x="51373" y="19820"/>
                  </a:lnTo>
                  <a:lnTo>
                    <a:pt x="51464" y="19744"/>
                  </a:lnTo>
                  <a:lnTo>
                    <a:pt x="51646" y="19562"/>
                  </a:lnTo>
                  <a:lnTo>
                    <a:pt x="51812" y="19350"/>
                  </a:lnTo>
                  <a:lnTo>
                    <a:pt x="51964" y="19123"/>
                  </a:lnTo>
                  <a:lnTo>
                    <a:pt x="52100" y="18851"/>
                  </a:lnTo>
                  <a:lnTo>
                    <a:pt x="52221" y="18578"/>
                  </a:lnTo>
                  <a:lnTo>
                    <a:pt x="52327" y="18260"/>
                  </a:lnTo>
                  <a:lnTo>
                    <a:pt x="52418" y="17942"/>
                  </a:lnTo>
                  <a:lnTo>
                    <a:pt x="52478" y="17609"/>
                  </a:lnTo>
                  <a:lnTo>
                    <a:pt x="52539" y="17276"/>
                  </a:lnTo>
                  <a:lnTo>
                    <a:pt x="52584" y="16913"/>
                  </a:lnTo>
                  <a:lnTo>
                    <a:pt x="52615" y="16564"/>
                  </a:lnTo>
                  <a:lnTo>
                    <a:pt x="52630" y="16201"/>
                  </a:lnTo>
                  <a:lnTo>
                    <a:pt x="52630" y="15838"/>
                  </a:lnTo>
                  <a:lnTo>
                    <a:pt x="52615" y="15489"/>
                  </a:lnTo>
                  <a:lnTo>
                    <a:pt x="52569" y="15141"/>
                  </a:lnTo>
                  <a:lnTo>
                    <a:pt x="52524" y="14808"/>
                  </a:lnTo>
                  <a:lnTo>
                    <a:pt x="52448" y="14475"/>
                  </a:lnTo>
                  <a:lnTo>
                    <a:pt x="52372" y="14157"/>
                  </a:lnTo>
                  <a:lnTo>
                    <a:pt x="52266" y="13869"/>
                  </a:lnTo>
                  <a:lnTo>
                    <a:pt x="52160" y="13597"/>
                  </a:lnTo>
                  <a:lnTo>
                    <a:pt x="52024" y="13339"/>
                  </a:lnTo>
                  <a:lnTo>
                    <a:pt x="51873" y="13112"/>
                  </a:lnTo>
                  <a:lnTo>
                    <a:pt x="51706" y="12916"/>
                  </a:lnTo>
                  <a:lnTo>
                    <a:pt x="51524" y="12764"/>
                  </a:lnTo>
                  <a:lnTo>
                    <a:pt x="51434" y="12688"/>
                  </a:lnTo>
                  <a:lnTo>
                    <a:pt x="51328" y="12628"/>
                  </a:lnTo>
                  <a:lnTo>
                    <a:pt x="51222" y="12582"/>
                  </a:lnTo>
                  <a:lnTo>
                    <a:pt x="51116" y="12537"/>
                  </a:lnTo>
                  <a:lnTo>
                    <a:pt x="48088" y="11583"/>
                  </a:lnTo>
                  <a:lnTo>
                    <a:pt x="45059" y="10644"/>
                  </a:lnTo>
                  <a:lnTo>
                    <a:pt x="42016" y="9736"/>
                  </a:lnTo>
                  <a:lnTo>
                    <a:pt x="38973" y="8843"/>
                  </a:lnTo>
                  <a:lnTo>
                    <a:pt x="35914" y="7980"/>
                  </a:lnTo>
                  <a:lnTo>
                    <a:pt x="32856" y="7147"/>
                  </a:lnTo>
                  <a:lnTo>
                    <a:pt x="29798" y="6329"/>
                  </a:lnTo>
                  <a:lnTo>
                    <a:pt x="26724" y="5527"/>
                  </a:lnTo>
                  <a:lnTo>
                    <a:pt x="23650" y="4755"/>
                  </a:lnTo>
                  <a:lnTo>
                    <a:pt x="20562" y="4013"/>
                  </a:lnTo>
                  <a:lnTo>
                    <a:pt x="17473" y="3286"/>
                  </a:lnTo>
                  <a:lnTo>
                    <a:pt x="14384" y="2590"/>
                  </a:lnTo>
                  <a:lnTo>
                    <a:pt x="11281" y="1908"/>
                  </a:lnTo>
                  <a:lnTo>
                    <a:pt x="8177" y="1257"/>
                  </a:lnTo>
                  <a:lnTo>
                    <a:pt x="5073" y="621"/>
                  </a:lnTo>
                  <a:lnTo>
                    <a:pt x="1954" y="16"/>
                  </a:lnTo>
                  <a:lnTo>
                    <a:pt x="18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34300" y="983063"/>
            <a:ext cx="4178100" cy="26919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34300" y="3750938"/>
            <a:ext cx="4178100" cy="409500"/>
          </a:xfrm>
          <a:prstGeom prst="rect">
            <a:avLst/>
          </a:prstGeom>
          <a:solidFill>
            <a:schemeClr val="dk1"/>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5470800" y="535050"/>
            <a:ext cx="2958000" cy="4073400"/>
          </a:xfrm>
          <a:prstGeom prst="round2SameRect">
            <a:avLst>
              <a:gd name="adj1" fmla="val 33960"/>
              <a:gd name="adj2" fmla="val 0"/>
            </a:avLst>
          </a:prstGeom>
          <a:noFill/>
          <a:ln>
            <a:noFill/>
          </a:ln>
          <a:effectLst>
            <a:outerShdw blurRad="71438" dist="47625" dir="8400000" algn="bl" rotWithShape="0">
              <a:schemeClr val="lt1">
                <a:alpha val="30000"/>
              </a:schemeClr>
            </a:outerShdw>
          </a:effectLst>
        </p:spPr>
      </p:sp>
      <p:grpSp>
        <p:nvGrpSpPr>
          <p:cNvPr id="12" name="Google Shape;12;p2"/>
          <p:cNvGrpSpPr/>
          <p:nvPr/>
        </p:nvGrpSpPr>
        <p:grpSpPr>
          <a:xfrm>
            <a:off x="-257169" y="-427400"/>
            <a:ext cx="9495897" cy="6124546"/>
            <a:chOff x="-257169" y="-427400"/>
            <a:chExt cx="9495897" cy="6124546"/>
          </a:xfrm>
        </p:grpSpPr>
        <p:sp>
          <p:nvSpPr>
            <p:cNvPr id="13" name="Google Shape;13;p2"/>
            <p:cNvSpPr/>
            <p:nvPr/>
          </p:nvSpPr>
          <p:spPr>
            <a:xfrm>
              <a:off x="8490377" y="-427400"/>
              <a:ext cx="748351" cy="1009933"/>
            </a:xfrm>
            <a:custGeom>
              <a:avLst/>
              <a:gdLst/>
              <a:ahLst/>
              <a:cxnLst/>
              <a:rect l="l" t="t" r="r" b="b"/>
              <a:pathLst>
                <a:path w="27709" h="37398" extrusionOk="0">
                  <a:moveTo>
                    <a:pt x="15187" y="0"/>
                  </a:moveTo>
                  <a:lnTo>
                    <a:pt x="15035" y="15"/>
                  </a:lnTo>
                  <a:lnTo>
                    <a:pt x="14884" y="46"/>
                  </a:lnTo>
                  <a:lnTo>
                    <a:pt x="14733" y="76"/>
                  </a:lnTo>
                  <a:lnTo>
                    <a:pt x="14566" y="136"/>
                  </a:lnTo>
                  <a:lnTo>
                    <a:pt x="14415" y="182"/>
                  </a:lnTo>
                  <a:lnTo>
                    <a:pt x="14112" y="333"/>
                  </a:lnTo>
                  <a:lnTo>
                    <a:pt x="13779" y="515"/>
                  </a:lnTo>
                  <a:lnTo>
                    <a:pt x="13461" y="742"/>
                  </a:lnTo>
                  <a:lnTo>
                    <a:pt x="13113" y="1015"/>
                  </a:lnTo>
                  <a:lnTo>
                    <a:pt x="12764" y="1302"/>
                  </a:lnTo>
                  <a:lnTo>
                    <a:pt x="12416" y="1650"/>
                  </a:lnTo>
                  <a:lnTo>
                    <a:pt x="12053" y="2014"/>
                  </a:lnTo>
                  <a:lnTo>
                    <a:pt x="11704" y="2423"/>
                  </a:lnTo>
                  <a:lnTo>
                    <a:pt x="11326" y="2847"/>
                  </a:lnTo>
                  <a:lnTo>
                    <a:pt x="10963" y="3316"/>
                  </a:lnTo>
                  <a:lnTo>
                    <a:pt x="10584" y="3800"/>
                  </a:lnTo>
                  <a:lnTo>
                    <a:pt x="10206" y="4330"/>
                  </a:lnTo>
                  <a:lnTo>
                    <a:pt x="9827" y="4875"/>
                  </a:lnTo>
                  <a:lnTo>
                    <a:pt x="9449" y="5451"/>
                  </a:lnTo>
                  <a:lnTo>
                    <a:pt x="9055" y="6041"/>
                  </a:lnTo>
                  <a:lnTo>
                    <a:pt x="8676" y="6662"/>
                  </a:lnTo>
                  <a:lnTo>
                    <a:pt x="8298" y="7298"/>
                  </a:lnTo>
                  <a:lnTo>
                    <a:pt x="7904" y="7949"/>
                  </a:lnTo>
                  <a:lnTo>
                    <a:pt x="7526" y="8630"/>
                  </a:lnTo>
                  <a:lnTo>
                    <a:pt x="7147" y="9327"/>
                  </a:lnTo>
                  <a:lnTo>
                    <a:pt x="6784" y="10038"/>
                  </a:lnTo>
                  <a:lnTo>
                    <a:pt x="6405" y="10750"/>
                  </a:lnTo>
                  <a:lnTo>
                    <a:pt x="6042" y="11492"/>
                  </a:lnTo>
                  <a:lnTo>
                    <a:pt x="5678" y="12234"/>
                  </a:lnTo>
                  <a:lnTo>
                    <a:pt x="5315" y="13006"/>
                  </a:lnTo>
                  <a:lnTo>
                    <a:pt x="4967" y="13763"/>
                  </a:lnTo>
                  <a:lnTo>
                    <a:pt x="4619" y="14550"/>
                  </a:lnTo>
                  <a:lnTo>
                    <a:pt x="4286" y="15322"/>
                  </a:lnTo>
                  <a:lnTo>
                    <a:pt x="3952" y="16110"/>
                  </a:lnTo>
                  <a:lnTo>
                    <a:pt x="3635" y="16912"/>
                  </a:lnTo>
                  <a:lnTo>
                    <a:pt x="3332" y="17700"/>
                  </a:lnTo>
                  <a:lnTo>
                    <a:pt x="3029" y="18502"/>
                  </a:lnTo>
                  <a:lnTo>
                    <a:pt x="2741" y="19289"/>
                  </a:lnTo>
                  <a:lnTo>
                    <a:pt x="2454" y="20092"/>
                  </a:lnTo>
                  <a:lnTo>
                    <a:pt x="2181" y="20879"/>
                  </a:lnTo>
                  <a:lnTo>
                    <a:pt x="1939" y="21666"/>
                  </a:lnTo>
                  <a:lnTo>
                    <a:pt x="1681" y="22454"/>
                  </a:lnTo>
                  <a:lnTo>
                    <a:pt x="1454" y="23226"/>
                  </a:lnTo>
                  <a:lnTo>
                    <a:pt x="1242" y="23998"/>
                  </a:lnTo>
                  <a:lnTo>
                    <a:pt x="1045" y="24755"/>
                  </a:lnTo>
                  <a:lnTo>
                    <a:pt x="864" y="25512"/>
                  </a:lnTo>
                  <a:lnTo>
                    <a:pt x="697" y="26239"/>
                  </a:lnTo>
                  <a:lnTo>
                    <a:pt x="546" y="26966"/>
                  </a:lnTo>
                  <a:lnTo>
                    <a:pt x="410" y="27677"/>
                  </a:lnTo>
                  <a:lnTo>
                    <a:pt x="288" y="28374"/>
                  </a:lnTo>
                  <a:lnTo>
                    <a:pt x="198" y="29055"/>
                  </a:lnTo>
                  <a:lnTo>
                    <a:pt x="107" y="29706"/>
                  </a:lnTo>
                  <a:lnTo>
                    <a:pt x="46" y="30357"/>
                  </a:lnTo>
                  <a:lnTo>
                    <a:pt x="16" y="30978"/>
                  </a:lnTo>
                  <a:lnTo>
                    <a:pt x="1" y="31568"/>
                  </a:lnTo>
                  <a:lnTo>
                    <a:pt x="1" y="32144"/>
                  </a:lnTo>
                  <a:lnTo>
                    <a:pt x="31" y="32689"/>
                  </a:lnTo>
                  <a:lnTo>
                    <a:pt x="76" y="33219"/>
                  </a:lnTo>
                  <a:lnTo>
                    <a:pt x="152" y="33703"/>
                  </a:lnTo>
                  <a:lnTo>
                    <a:pt x="258" y="34173"/>
                  </a:lnTo>
                  <a:lnTo>
                    <a:pt x="379" y="34612"/>
                  </a:lnTo>
                  <a:lnTo>
                    <a:pt x="531" y="35020"/>
                  </a:lnTo>
                  <a:lnTo>
                    <a:pt x="606" y="35202"/>
                  </a:lnTo>
                  <a:lnTo>
                    <a:pt x="697" y="35384"/>
                  </a:lnTo>
                  <a:lnTo>
                    <a:pt x="803" y="35566"/>
                  </a:lnTo>
                  <a:lnTo>
                    <a:pt x="909" y="35732"/>
                  </a:lnTo>
                  <a:lnTo>
                    <a:pt x="1015" y="35883"/>
                  </a:lnTo>
                  <a:lnTo>
                    <a:pt x="1136" y="36035"/>
                  </a:lnTo>
                  <a:lnTo>
                    <a:pt x="1257" y="36171"/>
                  </a:lnTo>
                  <a:lnTo>
                    <a:pt x="1394" y="36292"/>
                  </a:lnTo>
                  <a:lnTo>
                    <a:pt x="1530" y="36413"/>
                  </a:lnTo>
                  <a:lnTo>
                    <a:pt x="1681" y="36519"/>
                  </a:lnTo>
                  <a:lnTo>
                    <a:pt x="1833" y="36625"/>
                  </a:lnTo>
                  <a:lnTo>
                    <a:pt x="1999" y="36716"/>
                  </a:lnTo>
                  <a:lnTo>
                    <a:pt x="2166" y="36792"/>
                  </a:lnTo>
                  <a:lnTo>
                    <a:pt x="2332" y="36868"/>
                  </a:lnTo>
                  <a:lnTo>
                    <a:pt x="2711" y="36989"/>
                  </a:lnTo>
                  <a:lnTo>
                    <a:pt x="3089" y="37095"/>
                  </a:lnTo>
                  <a:lnTo>
                    <a:pt x="3498" y="37170"/>
                  </a:lnTo>
                  <a:lnTo>
                    <a:pt x="3907" y="37246"/>
                  </a:lnTo>
                  <a:lnTo>
                    <a:pt x="4346" y="37307"/>
                  </a:lnTo>
                  <a:lnTo>
                    <a:pt x="4785" y="37352"/>
                  </a:lnTo>
                  <a:lnTo>
                    <a:pt x="5255" y="37382"/>
                  </a:lnTo>
                  <a:lnTo>
                    <a:pt x="5724" y="37398"/>
                  </a:lnTo>
                  <a:lnTo>
                    <a:pt x="6193" y="37398"/>
                  </a:lnTo>
                  <a:lnTo>
                    <a:pt x="6693" y="37382"/>
                  </a:lnTo>
                  <a:lnTo>
                    <a:pt x="7193" y="37367"/>
                  </a:lnTo>
                  <a:lnTo>
                    <a:pt x="7707" y="37322"/>
                  </a:lnTo>
                  <a:lnTo>
                    <a:pt x="8222" y="37276"/>
                  </a:lnTo>
                  <a:lnTo>
                    <a:pt x="8737" y="37201"/>
                  </a:lnTo>
                  <a:lnTo>
                    <a:pt x="9282" y="37125"/>
                  </a:lnTo>
                  <a:lnTo>
                    <a:pt x="9812" y="37034"/>
                  </a:lnTo>
                  <a:lnTo>
                    <a:pt x="10357" y="36943"/>
                  </a:lnTo>
                  <a:lnTo>
                    <a:pt x="10902" y="36837"/>
                  </a:lnTo>
                  <a:lnTo>
                    <a:pt x="11462" y="36701"/>
                  </a:lnTo>
                  <a:lnTo>
                    <a:pt x="12007" y="36580"/>
                  </a:lnTo>
                  <a:lnTo>
                    <a:pt x="12568" y="36429"/>
                  </a:lnTo>
                  <a:lnTo>
                    <a:pt x="13128" y="36277"/>
                  </a:lnTo>
                  <a:lnTo>
                    <a:pt x="13673" y="36111"/>
                  </a:lnTo>
                  <a:lnTo>
                    <a:pt x="14233" y="35944"/>
                  </a:lnTo>
                  <a:lnTo>
                    <a:pt x="14793" y="35762"/>
                  </a:lnTo>
                  <a:lnTo>
                    <a:pt x="15353" y="35566"/>
                  </a:lnTo>
                  <a:lnTo>
                    <a:pt x="15898" y="35369"/>
                  </a:lnTo>
                  <a:lnTo>
                    <a:pt x="16444" y="35157"/>
                  </a:lnTo>
                  <a:lnTo>
                    <a:pt x="16989" y="34930"/>
                  </a:lnTo>
                  <a:lnTo>
                    <a:pt x="17534" y="34718"/>
                  </a:lnTo>
                  <a:lnTo>
                    <a:pt x="18064" y="34475"/>
                  </a:lnTo>
                  <a:lnTo>
                    <a:pt x="18593" y="34233"/>
                  </a:lnTo>
                  <a:lnTo>
                    <a:pt x="19123" y="33991"/>
                  </a:lnTo>
                  <a:lnTo>
                    <a:pt x="19638" y="33734"/>
                  </a:lnTo>
                  <a:lnTo>
                    <a:pt x="20138" y="33476"/>
                  </a:lnTo>
                  <a:lnTo>
                    <a:pt x="20637" y="33204"/>
                  </a:lnTo>
                  <a:lnTo>
                    <a:pt x="21122" y="32931"/>
                  </a:lnTo>
                  <a:lnTo>
                    <a:pt x="21591" y="32643"/>
                  </a:lnTo>
                  <a:lnTo>
                    <a:pt x="22046" y="32371"/>
                  </a:lnTo>
                  <a:lnTo>
                    <a:pt x="22500" y="32068"/>
                  </a:lnTo>
                  <a:lnTo>
                    <a:pt x="22939" y="31780"/>
                  </a:lnTo>
                  <a:lnTo>
                    <a:pt x="23363" y="31478"/>
                  </a:lnTo>
                  <a:lnTo>
                    <a:pt x="23772" y="31175"/>
                  </a:lnTo>
                  <a:lnTo>
                    <a:pt x="24165" y="30872"/>
                  </a:lnTo>
                  <a:lnTo>
                    <a:pt x="24544" y="30554"/>
                  </a:lnTo>
                  <a:lnTo>
                    <a:pt x="24892" y="30236"/>
                  </a:lnTo>
                  <a:lnTo>
                    <a:pt x="25240" y="29918"/>
                  </a:lnTo>
                  <a:lnTo>
                    <a:pt x="25558" y="29600"/>
                  </a:lnTo>
                  <a:lnTo>
                    <a:pt x="25861" y="29267"/>
                  </a:lnTo>
                  <a:lnTo>
                    <a:pt x="26149" y="28949"/>
                  </a:lnTo>
                  <a:lnTo>
                    <a:pt x="26406" y="28616"/>
                  </a:lnTo>
                  <a:lnTo>
                    <a:pt x="26648" y="28283"/>
                  </a:lnTo>
                  <a:lnTo>
                    <a:pt x="26860" y="27950"/>
                  </a:lnTo>
                  <a:lnTo>
                    <a:pt x="27057" y="27617"/>
                  </a:lnTo>
                  <a:lnTo>
                    <a:pt x="27239" y="27284"/>
                  </a:lnTo>
                  <a:lnTo>
                    <a:pt x="27375" y="26951"/>
                  </a:lnTo>
                  <a:lnTo>
                    <a:pt x="27496" y="26617"/>
                  </a:lnTo>
                  <a:lnTo>
                    <a:pt x="27602" y="26284"/>
                  </a:lnTo>
                  <a:lnTo>
                    <a:pt x="27663" y="25951"/>
                  </a:lnTo>
                  <a:lnTo>
                    <a:pt x="27708" y="25603"/>
                  </a:lnTo>
                  <a:lnTo>
                    <a:pt x="27708" y="25270"/>
                  </a:lnTo>
                  <a:lnTo>
                    <a:pt x="27693" y="24937"/>
                  </a:lnTo>
                  <a:lnTo>
                    <a:pt x="27648" y="24604"/>
                  </a:lnTo>
                  <a:lnTo>
                    <a:pt x="27572" y="24286"/>
                  </a:lnTo>
                  <a:lnTo>
                    <a:pt x="27269" y="23135"/>
                  </a:lnTo>
                  <a:lnTo>
                    <a:pt x="26921" y="21833"/>
                  </a:lnTo>
                  <a:lnTo>
                    <a:pt x="26436" y="20137"/>
                  </a:lnTo>
                  <a:lnTo>
                    <a:pt x="25846" y="18154"/>
                  </a:lnTo>
                  <a:lnTo>
                    <a:pt x="25513" y="17079"/>
                  </a:lnTo>
                  <a:lnTo>
                    <a:pt x="25149" y="15958"/>
                  </a:lnTo>
                  <a:lnTo>
                    <a:pt x="24756" y="14793"/>
                  </a:lnTo>
                  <a:lnTo>
                    <a:pt x="24347" y="13612"/>
                  </a:lnTo>
                  <a:lnTo>
                    <a:pt x="23908" y="12431"/>
                  </a:lnTo>
                  <a:lnTo>
                    <a:pt x="23454" y="11235"/>
                  </a:lnTo>
                  <a:lnTo>
                    <a:pt x="22984" y="10054"/>
                  </a:lnTo>
                  <a:lnTo>
                    <a:pt x="22500" y="8873"/>
                  </a:lnTo>
                  <a:lnTo>
                    <a:pt x="21985" y="7737"/>
                  </a:lnTo>
                  <a:lnTo>
                    <a:pt x="21470" y="6632"/>
                  </a:lnTo>
                  <a:lnTo>
                    <a:pt x="21198" y="6102"/>
                  </a:lnTo>
                  <a:lnTo>
                    <a:pt x="20925" y="5587"/>
                  </a:lnTo>
                  <a:lnTo>
                    <a:pt x="20653" y="5087"/>
                  </a:lnTo>
                  <a:lnTo>
                    <a:pt x="20380" y="4588"/>
                  </a:lnTo>
                  <a:lnTo>
                    <a:pt x="20108" y="4118"/>
                  </a:lnTo>
                  <a:lnTo>
                    <a:pt x="19820" y="3664"/>
                  </a:lnTo>
                  <a:lnTo>
                    <a:pt x="19532" y="3240"/>
                  </a:lnTo>
                  <a:lnTo>
                    <a:pt x="19245" y="2831"/>
                  </a:lnTo>
                  <a:lnTo>
                    <a:pt x="18957" y="2438"/>
                  </a:lnTo>
                  <a:lnTo>
                    <a:pt x="18669" y="2074"/>
                  </a:lnTo>
                  <a:lnTo>
                    <a:pt x="18366" y="1741"/>
                  </a:lnTo>
                  <a:lnTo>
                    <a:pt x="18079" y="1423"/>
                  </a:lnTo>
                  <a:lnTo>
                    <a:pt x="17776" y="1136"/>
                  </a:lnTo>
                  <a:lnTo>
                    <a:pt x="17473" y="878"/>
                  </a:lnTo>
                  <a:lnTo>
                    <a:pt x="17170" y="651"/>
                  </a:lnTo>
                  <a:lnTo>
                    <a:pt x="16867" y="454"/>
                  </a:lnTo>
                  <a:lnTo>
                    <a:pt x="16565" y="288"/>
                  </a:lnTo>
                  <a:lnTo>
                    <a:pt x="16262" y="167"/>
                  </a:lnTo>
                  <a:lnTo>
                    <a:pt x="15959" y="76"/>
                  </a:lnTo>
                  <a:lnTo>
                    <a:pt x="15808" y="46"/>
                  </a:lnTo>
                  <a:lnTo>
                    <a:pt x="15656" y="15"/>
                  </a:lnTo>
                  <a:lnTo>
                    <a:pt x="15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57169" y="4540396"/>
              <a:ext cx="846542" cy="1156749"/>
            </a:xfrm>
            <a:custGeom>
              <a:avLst/>
              <a:gdLst/>
              <a:ahLst/>
              <a:cxnLst/>
              <a:rect l="l" t="t" r="r" b="b"/>
              <a:pathLst>
                <a:path w="23212" h="31720" extrusionOk="0">
                  <a:moveTo>
                    <a:pt x="17897" y="0"/>
                  </a:moveTo>
                  <a:lnTo>
                    <a:pt x="17322" y="15"/>
                  </a:lnTo>
                  <a:lnTo>
                    <a:pt x="16746" y="31"/>
                  </a:lnTo>
                  <a:lnTo>
                    <a:pt x="16171" y="61"/>
                  </a:lnTo>
                  <a:lnTo>
                    <a:pt x="15611" y="106"/>
                  </a:lnTo>
                  <a:lnTo>
                    <a:pt x="15051" y="152"/>
                  </a:lnTo>
                  <a:lnTo>
                    <a:pt x="14490" y="212"/>
                  </a:lnTo>
                  <a:lnTo>
                    <a:pt x="13945" y="273"/>
                  </a:lnTo>
                  <a:lnTo>
                    <a:pt x="13415" y="348"/>
                  </a:lnTo>
                  <a:lnTo>
                    <a:pt x="12885" y="439"/>
                  </a:lnTo>
                  <a:lnTo>
                    <a:pt x="12371" y="530"/>
                  </a:lnTo>
                  <a:lnTo>
                    <a:pt x="11856" y="636"/>
                  </a:lnTo>
                  <a:lnTo>
                    <a:pt x="11356" y="742"/>
                  </a:lnTo>
                  <a:lnTo>
                    <a:pt x="10857" y="863"/>
                  </a:lnTo>
                  <a:lnTo>
                    <a:pt x="10372" y="984"/>
                  </a:lnTo>
                  <a:lnTo>
                    <a:pt x="9888" y="1105"/>
                  </a:lnTo>
                  <a:lnTo>
                    <a:pt x="9418" y="1257"/>
                  </a:lnTo>
                  <a:lnTo>
                    <a:pt x="8964" y="1393"/>
                  </a:lnTo>
                  <a:lnTo>
                    <a:pt x="8510" y="1545"/>
                  </a:lnTo>
                  <a:lnTo>
                    <a:pt x="8071" y="1711"/>
                  </a:lnTo>
                  <a:lnTo>
                    <a:pt x="7632" y="1863"/>
                  </a:lnTo>
                  <a:lnTo>
                    <a:pt x="7208" y="2044"/>
                  </a:lnTo>
                  <a:lnTo>
                    <a:pt x="6799" y="2211"/>
                  </a:lnTo>
                  <a:lnTo>
                    <a:pt x="6405" y="2392"/>
                  </a:lnTo>
                  <a:lnTo>
                    <a:pt x="6012" y="2589"/>
                  </a:lnTo>
                  <a:lnTo>
                    <a:pt x="5633" y="2771"/>
                  </a:lnTo>
                  <a:lnTo>
                    <a:pt x="5255" y="2968"/>
                  </a:lnTo>
                  <a:lnTo>
                    <a:pt x="4891" y="3180"/>
                  </a:lnTo>
                  <a:lnTo>
                    <a:pt x="4543" y="3377"/>
                  </a:lnTo>
                  <a:lnTo>
                    <a:pt x="4210" y="3589"/>
                  </a:lnTo>
                  <a:lnTo>
                    <a:pt x="3892" y="3801"/>
                  </a:lnTo>
                  <a:lnTo>
                    <a:pt x="3574" y="4028"/>
                  </a:lnTo>
                  <a:lnTo>
                    <a:pt x="3271" y="4240"/>
                  </a:lnTo>
                  <a:lnTo>
                    <a:pt x="2983" y="4467"/>
                  </a:lnTo>
                  <a:lnTo>
                    <a:pt x="2711" y="4694"/>
                  </a:lnTo>
                  <a:lnTo>
                    <a:pt x="2438" y="4936"/>
                  </a:lnTo>
                  <a:lnTo>
                    <a:pt x="2181" y="5163"/>
                  </a:lnTo>
                  <a:lnTo>
                    <a:pt x="1954" y="5405"/>
                  </a:lnTo>
                  <a:lnTo>
                    <a:pt x="1727" y="5648"/>
                  </a:lnTo>
                  <a:lnTo>
                    <a:pt x="1515" y="5890"/>
                  </a:lnTo>
                  <a:lnTo>
                    <a:pt x="1303" y="6132"/>
                  </a:lnTo>
                  <a:lnTo>
                    <a:pt x="1121" y="6374"/>
                  </a:lnTo>
                  <a:lnTo>
                    <a:pt x="955" y="6617"/>
                  </a:lnTo>
                  <a:lnTo>
                    <a:pt x="788" y="6874"/>
                  </a:lnTo>
                  <a:lnTo>
                    <a:pt x="652" y="7116"/>
                  </a:lnTo>
                  <a:lnTo>
                    <a:pt x="516" y="7374"/>
                  </a:lnTo>
                  <a:lnTo>
                    <a:pt x="394" y="7616"/>
                  </a:lnTo>
                  <a:lnTo>
                    <a:pt x="304" y="7873"/>
                  </a:lnTo>
                  <a:lnTo>
                    <a:pt x="213" y="8131"/>
                  </a:lnTo>
                  <a:lnTo>
                    <a:pt x="137" y="8373"/>
                  </a:lnTo>
                  <a:lnTo>
                    <a:pt x="76" y="8630"/>
                  </a:lnTo>
                  <a:lnTo>
                    <a:pt x="46" y="8888"/>
                  </a:lnTo>
                  <a:lnTo>
                    <a:pt x="16" y="9130"/>
                  </a:lnTo>
                  <a:lnTo>
                    <a:pt x="1" y="9387"/>
                  </a:lnTo>
                  <a:lnTo>
                    <a:pt x="16" y="9630"/>
                  </a:lnTo>
                  <a:lnTo>
                    <a:pt x="31" y="9887"/>
                  </a:lnTo>
                  <a:lnTo>
                    <a:pt x="76" y="10129"/>
                  </a:lnTo>
                  <a:lnTo>
                    <a:pt x="122" y="10372"/>
                  </a:lnTo>
                  <a:lnTo>
                    <a:pt x="198" y="10614"/>
                  </a:lnTo>
                  <a:lnTo>
                    <a:pt x="288" y="10856"/>
                  </a:lnTo>
                  <a:lnTo>
                    <a:pt x="394" y="11098"/>
                  </a:lnTo>
                  <a:lnTo>
                    <a:pt x="516" y="11341"/>
                  </a:lnTo>
                  <a:lnTo>
                    <a:pt x="652" y="11568"/>
                  </a:lnTo>
                  <a:lnTo>
                    <a:pt x="803" y="11810"/>
                  </a:lnTo>
                  <a:lnTo>
                    <a:pt x="1151" y="12294"/>
                  </a:lnTo>
                  <a:lnTo>
                    <a:pt x="1500" y="12839"/>
                  </a:lnTo>
                  <a:lnTo>
                    <a:pt x="1848" y="13430"/>
                  </a:lnTo>
                  <a:lnTo>
                    <a:pt x="2226" y="14066"/>
                  </a:lnTo>
                  <a:lnTo>
                    <a:pt x="2999" y="15459"/>
                  </a:lnTo>
                  <a:lnTo>
                    <a:pt x="3816" y="16958"/>
                  </a:lnTo>
                  <a:lnTo>
                    <a:pt x="4679" y="18563"/>
                  </a:lnTo>
                  <a:lnTo>
                    <a:pt x="5588" y="20213"/>
                  </a:lnTo>
                  <a:lnTo>
                    <a:pt x="6072" y="21046"/>
                  </a:lnTo>
                  <a:lnTo>
                    <a:pt x="6557" y="21878"/>
                  </a:lnTo>
                  <a:lnTo>
                    <a:pt x="7041" y="22711"/>
                  </a:lnTo>
                  <a:lnTo>
                    <a:pt x="7556" y="23529"/>
                  </a:lnTo>
                  <a:lnTo>
                    <a:pt x="8071" y="24331"/>
                  </a:lnTo>
                  <a:lnTo>
                    <a:pt x="8601" y="25119"/>
                  </a:lnTo>
                  <a:lnTo>
                    <a:pt x="9146" y="25891"/>
                  </a:lnTo>
                  <a:lnTo>
                    <a:pt x="9706" y="26617"/>
                  </a:lnTo>
                  <a:lnTo>
                    <a:pt x="10281" y="27329"/>
                  </a:lnTo>
                  <a:lnTo>
                    <a:pt x="10857" y="27995"/>
                  </a:lnTo>
                  <a:lnTo>
                    <a:pt x="11159" y="28313"/>
                  </a:lnTo>
                  <a:lnTo>
                    <a:pt x="11462" y="28631"/>
                  </a:lnTo>
                  <a:lnTo>
                    <a:pt x="11765" y="28919"/>
                  </a:lnTo>
                  <a:lnTo>
                    <a:pt x="12068" y="29207"/>
                  </a:lnTo>
                  <a:lnTo>
                    <a:pt x="12371" y="29479"/>
                  </a:lnTo>
                  <a:lnTo>
                    <a:pt x="12689" y="29752"/>
                  </a:lnTo>
                  <a:lnTo>
                    <a:pt x="13007" y="29994"/>
                  </a:lnTo>
                  <a:lnTo>
                    <a:pt x="13325" y="30221"/>
                  </a:lnTo>
                  <a:lnTo>
                    <a:pt x="13642" y="30448"/>
                  </a:lnTo>
                  <a:lnTo>
                    <a:pt x="13960" y="30645"/>
                  </a:lnTo>
                  <a:lnTo>
                    <a:pt x="14294" y="30842"/>
                  </a:lnTo>
                  <a:lnTo>
                    <a:pt x="14627" y="31008"/>
                  </a:lnTo>
                  <a:lnTo>
                    <a:pt x="14960" y="31160"/>
                  </a:lnTo>
                  <a:lnTo>
                    <a:pt x="15293" y="31296"/>
                  </a:lnTo>
                  <a:lnTo>
                    <a:pt x="15641" y="31417"/>
                  </a:lnTo>
                  <a:lnTo>
                    <a:pt x="15974" y="31523"/>
                  </a:lnTo>
                  <a:lnTo>
                    <a:pt x="16322" y="31599"/>
                  </a:lnTo>
                  <a:lnTo>
                    <a:pt x="16686" y="31659"/>
                  </a:lnTo>
                  <a:lnTo>
                    <a:pt x="17034" y="31705"/>
                  </a:lnTo>
                  <a:lnTo>
                    <a:pt x="17397" y="31720"/>
                  </a:lnTo>
                  <a:lnTo>
                    <a:pt x="17746" y="31720"/>
                  </a:lnTo>
                  <a:lnTo>
                    <a:pt x="17912" y="31690"/>
                  </a:lnTo>
                  <a:lnTo>
                    <a:pt x="18094" y="31659"/>
                  </a:lnTo>
                  <a:lnTo>
                    <a:pt x="18260" y="31614"/>
                  </a:lnTo>
                  <a:lnTo>
                    <a:pt x="18412" y="31553"/>
                  </a:lnTo>
                  <a:lnTo>
                    <a:pt x="18578" y="31493"/>
                  </a:lnTo>
                  <a:lnTo>
                    <a:pt x="18745" y="31402"/>
                  </a:lnTo>
                  <a:lnTo>
                    <a:pt x="18896" y="31326"/>
                  </a:lnTo>
                  <a:lnTo>
                    <a:pt x="19048" y="31220"/>
                  </a:lnTo>
                  <a:lnTo>
                    <a:pt x="19199" y="31114"/>
                  </a:lnTo>
                  <a:lnTo>
                    <a:pt x="19335" y="30993"/>
                  </a:lnTo>
                  <a:lnTo>
                    <a:pt x="19623" y="30736"/>
                  </a:lnTo>
                  <a:lnTo>
                    <a:pt x="19896" y="30433"/>
                  </a:lnTo>
                  <a:lnTo>
                    <a:pt x="20168" y="30100"/>
                  </a:lnTo>
                  <a:lnTo>
                    <a:pt x="20410" y="29721"/>
                  </a:lnTo>
                  <a:lnTo>
                    <a:pt x="20653" y="29313"/>
                  </a:lnTo>
                  <a:lnTo>
                    <a:pt x="20880" y="28889"/>
                  </a:lnTo>
                  <a:lnTo>
                    <a:pt x="21107" y="28419"/>
                  </a:lnTo>
                  <a:lnTo>
                    <a:pt x="21319" y="27935"/>
                  </a:lnTo>
                  <a:lnTo>
                    <a:pt x="21516" y="27420"/>
                  </a:lnTo>
                  <a:lnTo>
                    <a:pt x="21697" y="26875"/>
                  </a:lnTo>
                  <a:lnTo>
                    <a:pt x="21864" y="26300"/>
                  </a:lnTo>
                  <a:lnTo>
                    <a:pt x="22030" y="25709"/>
                  </a:lnTo>
                  <a:lnTo>
                    <a:pt x="22182" y="25103"/>
                  </a:lnTo>
                  <a:lnTo>
                    <a:pt x="22333" y="24483"/>
                  </a:lnTo>
                  <a:lnTo>
                    <a:pt x="22454" y="23832"/>
                  </a:lnTo>
                  <a:lnTo>
                    <a:pt x="22575" y="23165"/>
                  </a:lnTo>
                  <a:lnTo>
                    <a:pt x="22681" y="22484"/>
                  </a:lnTo>
                  <a:lnTo>
                    <a:pt x="22787" y="21803"/>
                  </a:lnTo>
                  <a:lnTo>
                    <a:pt x="22878" y="21091"/>
                  </a:lnTo>
                  <a:lnTo>
                    <a:pt x="22954" y="20380"/>
                  </a:lnTo>
                  <a:lnTo>
                    <a:pt x="23030" y="19653"/>
                  </a:lnTo>
                  <a:lnTo>
                    <a:pt x="23075" y="18926"/>
                  </a:lnTo>
                  <a:lnTo>
                    <a:pt x="23121" y="18199"/>
                  </a:lnTo>
                  <a:lnTo>
                    <a:pt x="23166" y="17457"/>
                  </a:lnTo>
                  <a:lnTo>
                    <a:pt x="23196" y="16715"/>
                  </a:lnTo>
                  <a:lnTo>
                    <a:pt x="23211" y="15958"/>
                  </a:lnTo>
                  <a:lnTo>
                    <a:pt x="23211" y="15217"/>
                  </a:lnTo>
                  <a:lnTo>
                    <a:pt x="23211" y="14475"/>
                  </a:lnTo>
                  <a:lnTo>
                    <a:pt x="23196" y="13733"/>
                  </a:lnTo>
                  <a:lnTo>
                    <a:pt x="23166" y="12991"/>
                  </a:lnTo>
                  <a:lnTo>
                    <a:pt x="23136" y="12264"/>
                  </a:lnTo>
                  <a:lnTo>
                    <a:pt x="23090" y="11537"/>
                  </a:lnTo>
                  <a:lnTo>
                    <a:pt x="23030" y="10826"/>
                  </a:lnTo>
                  <a:lnTo>
                    <a:pt x="22969" y="10114"/>
                  </a:lnTo>
                  <a:lnTo>
                    <a:pt x="22893" y="9418"/>
                  </a:lnTo>
                  <a:lnTo>
                    <a:pt x="22803" y="8736"/>
                  </a:lnTo>
                  <a:lnTo>
                    <a:pt x="22712" y="8070"/>
                  </a:lnTo>
                  <a:lnTo>
                    <a:pt x="22606" y="7419"/>
                  </a:lnTo>
                  <a:lnTo>
                    <a:pt x="22485" y="6783"/>
                  </a:lnTo>
                  <a:lnTo>
                    <a:pt x="22364" y="6178"/>
                  </a:lnTo>
                  <a:lnTo>
                    <a:pt x="22227" y="5572"/>
                  </a:lnTo>
                  <a:lnTo>
                    <a:pt x="22091" y="5012"/>
                  </a:lnTo>
                  <a:lnTo>
                    <a:pt x="21924" y="4452"/>
                  </a:lnTo>
                  <a:lnTo>
                    <a:pt x="21773" y="3937"/>
                  </a:lnTo>
                  <a:lnTo>
                    <a:pt x="21591" y="3437"/>
                  </a:lnTo>
                  <a:lnTo>
                    <a:pt x="21410" y="2968"/>
                  </a:lnTo>
                  <a:lnTo>
                    <a:pt x="21213" y="2514"/>
                  </a:lnTo>
                  <a:lnTo>
                    <a:pt x="21016" y="2105"/>
                  </a:lnTo>
                  <a:lnTo>
                    <a:pt x="20804" y="1726"/>
                  </a:lnTo>
                  <a:lnTo>
                    <a:pt x="20592" y="1378"/>
                  </a:lnTo>
                  <a:lnTo>
                    <a:pt x="20365" y="1075"/>
                  </a:lnTo>
                  <a:lnTo>
                    <a:pt x="20123" y="803"/>
                  </a:lnTo>
                  <a:lnTo>
                    <a:pt x="19865" y="560"/>
                  </a:lnTo>
                  <a:lnTo>
                    <a:pt x="19744" y="454"/>
                  </a:lnTo>
                  <a:lnTo>
                    <a:pt x="19608" y="364"/>
                  </a:lnTo>
                  <a:lnTo>
                    <a:pt x="19487" y="288"/>
                  </a:lnTo>
                  <a:lnTo>
                    <a:pt x="19351" y="212"/>
                  </a:lnTo>
                  <a:lnTo>
                    <a:pt x="19214" y="152"/>
                  </a:lnTo>
                  <a:lnTo>
                    <a:pt x="19078" y="91"/>
                  </a:lnTo>
                  <a:lnTo>
                    <a:pt x="18927" y="46"/>
                  </a:lnTo>
                  <a:lnTo>
                    <a:pt x="18790" y="15"/>
                  </a:lnTo>
                  <a:lnTo>
                    <a:pt x="18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96534" y="-117991"/>
            <a:ext cx="9754853" cy="5965008"/>
            <a:chOff x="-96534" y="-117991"/>
            <a:chExt cx="9754853" cy="5965008"/>
          </a:xfrm>
        </p:grpSpPr>
        <p:sp>
          <p:nvSpPr>
            <p:cNvPr id="16" name="Google Shape;16;p2"/>
            <p:cNvSpPr/>
            <p:nvPr/>
          </p:nvSpPr>
          <p:spPr>
            <a:xfrm>
              <a:off x="428726" y="-117991"/>
              <a:ext cx="467953" cy="321156"/>
            </a:xfrm>
            <a:custGeom>
              <a:avLst/>
              <a:gdLst/>
              <a:ahLst/>
              <a:cxnLst/>
              <a:rect l="l" t="t" r="r" b="b"/>
              <a:pathLst>
                <a:path w="19305" h="13249" extrusionOk="0">
                  <a:moveTo>
                    <a:pt x="14339" y="1"/>
                  </a:moveTo>
                  <a:lnTo>
                    <a:pt x="13915" y="31"/>
                  </a:lnTo>
                  <a:lnTo>
                    <a:pt x="13476" y="76"/>
                  </a:lnTo>
                  <a:lnTo>
                    <a:pt x="13037" y="137"/>
                  </a:lnTo>
                  <a:lnTo>
                    <a:pt x="12598" y="213"/>
                  </a:lnTo>
                  <a:lnTo>
                    <a:pt x="12159" y="288"/>
                  </a:lnTo>
                  <a:lnTo>
                    <a:pt x="11735" y="394"/>
                  </a:lnTo>
                  <a:lnTo>
                    <a:pt x="11296" y="500"/>
                  </a:lnTo>
                  <a:lnTo>
                    <a:pt x="10872" y="621"/>
                  </a:lnTo>
                  <a:lnTo>
                    <a:pt x="10054" y="864"/>
                  </a:lnTo>
                  <a:lnTo>
                    <a:pt x="9282" y="1136"/>
                  </a:lnTo>
                  <a:lnTo>
                    <a:pt x="8570" y="1424"/>
                  </a:lnTo>
                  <a:lnTo>
                    <a:pt x="7934" y="1696"/>
                  </a:lnTo>
                  <a:lnTo>
                    <a:pt x="7374" y="1969"/>
                  </a:lnTo>
                  <a:lnTo>
                    <a:pt x="6859" y="2257"/>
                  </a:lnTo>
                  <a:lnTo>
                    <a:pt x="6254" y="2590"/>
                  </a:lnTo>
                  <a:lnTo>
                    <a:pt x="5603" y="2983"/>
                  </a:lnTo>
                  <a:lnTo>
                    <a:pt x="4921" y="3422"/>
                  </a:lnTo>
                  <a:lnTo>
                    <a:pt x="4210" y="3907"/>
                  </a:lnTo>
                  <a:lnTo>
                    <a:pt x="3861" y="4164"/>
                  </a:lnTo>
                  <a:lnTo>
                    <a:pt x="3513" y="4437"/>
                  </a:lnTo>
                  <a:lnTo>
                    <a:pt x="3165" y="4725"/>
                  </a:lnTo>
                  <a:lnTo>
                    <a:pt x="2832" y="5012"/>
                  </a:lnTo>
                  <a:lnTo>
                    <a:pt x="2499" y="5300"/>
                  </a:lnTo>
                  <a:lnTo>
                    <a:pt x="2181" y="5603"/>
                  </a:lnTo>
                  <a:lnTo>
                    <a:pt x="1863" y="5921"/>
                  </a:lnTo>
                  <a:lnTo>
                    <a:pt x="1575" y="6239"/>
                  </a:lnTo>
                  <a:lnTo>
                    <a:pt x="1303" y="6557"/>
                  </a:lnTo>
                  <a:lnTo>
                    <a:pt x="1045" y="6890"/>
                  </a:lnTo>
                  <a:lnTo>
                    <a:pt x="818" y="7238"/>
                  </a:lnTo>
                  <a:lnTo>
                    <a:pt x="606" y="7571"/>
                  </a:lnTo>
                  <a:lnTo>
                    <a:pt x="425" y="7919"/>
                  </a:lnTo>
                  <a:lnTo>
                    <a:pt x="273" y="8267"/>
                  </a:lnTo>
                  <a:lnTo>
                    <a:pt x="152" y="8631"/>
                  </a:lnTo>
                  <a:lnTo>
                    <a:pt x="61" y="8979"/>
                  </a:lnTo>
                  <a:lnTo>
                    <a:pt x="31" y="9161"/>
                  </a:lnTo>
                  <a:lnTo>
                    <a:pt x="16" y="9342"/>
                  </a:lnTo>
                  <a:lnTo>
                    <a:pt x="1" y="9524"/>
                  </a:lnTo>
                  <a:lnTo>
                    <a:pt x="1" y="9706"/>
                  </a:lnTo>
                  <a:lnTo>
                    <a:pt x="1" y="9888"/>
                  </a:lnTo>
                  <a:lnTo>
                    <a:pt x="16" y="10069"/>
                  </a:lnTo>
                  <a:lnTo>
                    <a:pt x="46" y="10251"/>
                  </a:lnTo>
                  <a:lnTo>
                    <a:pt x="91" y="10433"/>
                  </a:lnTo>
                  <a:lnTo>
                    <a:pt x="137" y="10614"/>
                  </a:lnTo>
                  <a:lnTo>
                    <a:pt x="197" y="10796"/>
                  </a:lnTo>
                  <a:lnTo>
                    <a:pt x="258" y="10978"/>
                  </a:lnTo>
                  <a:lnTo>
                    <a:pt x="349" y="11159"/>
                  </a:lnTo>
                  <a:lnTo>
                    <a:pt x="440" y="11341"/>
                  </a:lnTo>
                  <a:lnTo>
                    <a:pt x="531" y="11508"/>
                  </a:lnTo>
                  <a:lnTo>
                    <a:pt x="637" y="11659"/>
                  </a:lnTo>
                  <a:lnTo>
                    <a:pt x="758" y="11810"/>
                  </a:lnTo>
                  <a:lnTo>
                    <a:pt x="879" y="11947"/>
                  </a:lnTo>
                  <a:lnTo>
                    <a:pt x="1000" y="12083"/>
                  </a:lnTo>
                  <a:lnTo>
                    <a:pt x="1136" y="12204"/>
                  </a:lnTo>
                  <a:lnTo>
                    <a:pt x="1272" y="12310"/>
                  </a:lnTo>
                  <a:lnTo>
                    <a:pt x="1409" y="12431"/>
                  </a:lnTo>
                  <a:lnTo>
                    <a:pt x="1560" y="12522"/>
                  </a:lnTo>
                  <a:lnTo>
                    <a:pt x="1878" y="12704"/>
                  </a:lnTo>
                  <a:lnTo>
                    <a:pt x="2211" y="12855"/>
                  </a:lnTo>
                  <a:lnTo>
                    <a:pt x="2559" y="12976"/>
                  </a:lnTo>
                  <a:lnTo>
                    <a:pt x="2938" y="13082"/>
                  </a:lnTo>
                  <a:lnTo>
                    <a:pt x="3316" y="13158"/>
                  </a:lnTo>
                  <a:lnTo>
                    <a:pt x="3710" y="13203"/>
                  </a:lnTo>
                  <a:lnTo>
                    <a:pt x="4119" y="13234"/>
                  </a:lnTo>
                  <a:lnTo>
                    <a:pt x="4543" y="13249"/>
                  </a:lnTo>
                  <a:lnTo>
                    <a:pt x="4967" y="13234"/>
                  </a:lnTo>
                  <a:lnTo>
                    <a:pt x="5391" y="13203"/>
                  </a:lnTo>
                  <a:lnTo>
                    <a:pt x="5830" y="13158"/>
                  </a:lnTo>
                  <a:lnTo>
                    <a:pt x="6269" y="13112"/>
                  </a:lnTo>
                  <a:lnTo>
                    <a:pt x="6708" y="13037"/>
                  </a:lnTo>
                  <a:lnTo>
                    <a:pt x="7147" y="12946"/>
                  </a:lnTo>
                  <a:lnTo>
                    <a:pt x="7571" y="12855"/>
                  </a:lnTo>
                  <a:lnTo>
                    <a:pt x="8010" y="12749"/>
                  </a:lnTo>
                  <a:lnTo>
                    <a:pt x="8434" y="12628"/>
                  </a:lnTo>
                  <a:lnTo>
                    <a:pt x="9252" y="12371"/>
                  </a:lnTo>
                  <a:lnTo>
                    <a:pt x="10024" y="12098"/>
                  </a:lnTo>
                  <a:lnTo>
                    <a:pt x="10735" y="11826"/>
                  </a:lnTo>
                  <a:lnTo>
                    <a:pt x="11371" y="11538"/>
                  </a:lnTo>
                  <a:lnTo>
                    <a:pt x="11916" y="11265"/>
                  </a:lnTo>
                  <a:lnTo>
                    <a:pt x="12446" y="10993"/>
                  </a:lnTo>
                  <a:lnTo>
                    <a:pt x="13052" y="10645"/>
                  </a:lnTo>
                  <a:lnTo>
                    <a:pt x="13703" y="10266"/>
                  </a:lnTo>
                  <a:lnTo>
                    <a:pt x="14384" y="9812"/>
                  </a:lnTo>
                  <a:lnTo>
                    <a:pt x="15096" y="9327"/>
                  </a:lnTo>
                  <a:lnTo>
                    <a:pt x="15444" y="9070"/>
                  </a:lnTo>
                  <a:lnTo>
                    <a:pt x="15792" y="8797"/>
                  </a:lnTo>
                  <a:lnTo>
                    <a:pt x="16141" y="8525"/>
                  </a:lnTo>
                  <a:lnTo>
                    <a:pt x="16474" y="8237"/>
                  </a:lnTo>
                  <a:lnTo>
                    <a:pt x="16807" y="7934"/>
                  </a:lnTo>
                  <a:lnTo>
                    <a:pt x="17125" y="7632"/>
                  </a:lnTo>
                  <a:lnTo>
                    <a:pt x="17443" y="7314"/>
                  </a:lnTo>
                  <a:lnTo>
                    <a:pt x="17730" y="6996"/>
                  </a:lnTo>
                  <a:lnTo>
                    <a:pt x="18003" y="6678"/>
                  </a:lnTo>
                  <a:lnTo>
                    <a:pt x="18260" y="6345"/>
                  </a:lnTo>
                  <a:lnTo>
                    <a:pt x="18487" y="6012"/>
                  </a:lnTo>
                  <a:lnTo>
                    <a:pt x="18699" y="5663"/>
                  </a:lnTo>
                  <a:lnTo>
                    <a:pt x="18866" y="5315"/>
                  </a:lnTo>
                  <a:lnTo>
                    <a:pt x="19032" y="4967"/>
                  </a:lnTo>
                  <a:lnTo>
                    <a:pt x="19154" y="4619"/>
                  </a:lnTo>
                  <a:lnTo>
                    <a:pt x="19229" y="4255"/>
                  </a:lnTo>
                  <a:lnTo>
                    <a:pt x="19275" y="4074"/>
                  </a:lnTo>
                  <a:lnTo>
                    <a:pt x="19290" y="3907"/>
                  </a:lnTo>
                  <a:lnTo>
                    <a:pt x="19305" y="3725"/>
                  </a:lnTo>
                  <a:lnTo>
                    <a:pt x="19305" y="3544"/>
                  </a:lnTo>
                  <a:lnTo>
                    <a:pt x="19305" y="3362"/>
                  </a:lnTo>
                  <a:lnTo>
                    <a:pt x="19290" y="3180"/>
                  </a:lnTo>
                  <a:lnTo>
                    <a:pt x="19260" y="2999"/>
                  </a:lnTo>
                  <a:lnTo>
                    <a:pt x="19214" y="2817"/>
                  </a:lnTo>
                  <a:lnTo>
                    <a:pt x="19169" y="2635"/>
                  </a:lnTo>
                  <a:lnTo>
                    <a:pt x="19108" y="2438"/>
                  </a:lnTo>
                  <a:lnTo>
                    <a:pt x="19032" y="2257"/>
                  </a:lnTo>
                  <a:lnTo>
                    <a:pt x="18957" y="2075"/>
                  </a:lnTo>
                  <a:lnTo>
                    <a:pt x="18866" y="1908"/>
                  </a:lnTo>
                  <a:lnTo>
                    <a:pt x="18760" y="1742"/>
                  </a:lnTo>
                  <a:lnTo>
                    <a:pt x="18654" y="1590"/>
                  </a:lnTo>
                  <a:lnTo>
                    <a:pt x="18548" y="1439"/>
                  </a:lnTo>
                  <a:lnTo>
                    <a:pt x="18427" y="1288"/>
                  </a:lnTo>
                  <a:lnTo>
                    <a:pt x="18306" y="1166"/>
                  </a:lnTo>
                  <a:lnTo>
                    <a:pt x="18169" y="1045"/>
                  </a:lnTo>
                  <a:lnTo>
                    <a:pt x="18033" y="924"/>
                  </a:lnTo>
                  <a:lnTo>
                    <a:pt x="17897" y="818"/>
                  </a:lnTo>
                  <a:lnTo>
                    <a:pt x="17745" y="712"/>
                  </a:lnTo>
                  <a:lnTo>
                    <a:pt x="17428" y="531"/>
                  </a:lnTo>
                  <a:lnTo>
                    <a:pt x="17094" y="379"/>
                  </a:lnTo>
                  <a:lnTo>
                    <a:pt x="16746" y="258"/>
                  </a:lnTo>
                  <a:lnTo>
                    <a:pt x="16368" y="167"/>
                  </a:lnTo>
                  <a:lnTo>
                    <a:pt x="15989" y="92"/>
                  </a:lnTo>
                  <a:lnTo>
                    <a:pt x="15595" y="31"/>
                  </a:lnTo>
                  <a:lnTo>
                    <a:pt x="15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6534" y="-83024"/>
              <a:ext cx="525269" cy="796478"/>
            </a:xfrm>
            <a:custGeom>
              <a:avLst/>
              <a:gdLst/>
              <a:ahLst/>
              <a:cxnLst/>
              <a:rect l="l" t="t" r="r" b="b"/>
              <a:pathLst>
                <a:path w="6481" h="9827" extrusionOk="0">
                  <a:moveTo>
                    <a:pt x="1727" y="1"/>
                  </a:moveTo>
                  <a:lnTo>
                    <a:pt x="1560" y="31"/>
                  </a:lnTo>
                  <a:lnTo>
                    <a:pt x="1409" y="76"/>
                  </a:lnTo>
                  <a:lnTo>
                    <a:pt x="1257" y="137"/>
                  </a:lnTo>
                  <a:lnTo>
                    <a:pt x="1106" y="197"/>
                  </a:lnTo>
                  <a:lnTo>
                    <a:pt x="954" y="288"/>
                  </a:lnTo>
                  <a:lnTo>
                    <a:pt x="833" y="379"/>
                  </a:lnTo>
                  <a:lnTo>
                    <a:pt x="712" y="485"/>
                  </a:lnTo>
                  <a:lnTo>
                    <a:pt x="606" y="591"/>
                  </a:lnTo>
                  <a:lnTo>
                    <a:pt x="500" y="727"/>
                  </a:lnTo>
                  <a:lnTo>
                    <a:pt x="409" y="848"/>
                  </a:lnTo>
                  <a:lnTo>
                    <a:pt x="334" y="1000"/>
                  </a:lnTo>
                  <a:lnTo>
                    <a:pt x="258" y="1151"/>
                  </a:lnTo>
                  <a:lnTo>
                    <a:pt x="197" y="1303"/>
                  </a:lnTo>
                  <a:lnTo>
                    <a:pt x="152" y="1469"/>
                  </a:lnTo>
                  <a:lnTo>
                    <a:pt x="107" y="1651"/>
                  </a:lnTo>
                  <a:lnTo>
                    <a:pt x="61" y="1833"/>
                  </a:lnTo>
                  <a:lnTo>
                    <a:pt x="46" y="2014"/>
                  </a:lnTo>
                  <a:lnTo>
                    <a:pt x="16" y="2408"/>
                  </a:lnTo>
                  <a:lnTo>
                    <a:pt x="1" y="2817"/>
                  </a:lnTo>
                  <a:lnTo>
                    <a:pt x="31" y="3241"/>
                  </a:lnTo>
                  <a:lnTo>
                    <a:pt x="91" y="3680"/>
                  </a:lnTo>
                  <a:lnTo>
                    <a:pt x="182" y="4134"/>
                  </a:lnTo>
                  <a:lnTo>
                    <a:pt x="288" y="4588"/>
                  </a:lnTo>
                  <a:lnTo>
                    <a:pt x="424" y="5042"/>
                  </a:lnTo>
                  <a:lnTo>
                    <a:pt x="576" y="5497"/>
                  </a:lnTo>
                  <a:lnTo>
                    <a:pt x="758" y="5951"/>
                  </a:lnTo>
                  <a:lnTo>
                    <a:pt x="954" y="6390"/>
                  </a:lnTo>
                  <a:lnTo>
                    <a:pt x="1166" y="6829"/>
                  </a:lnTo>
                  <a:lnTo>
                    <a:pt x="1393" y="7238"/>
                  </a:lnTo>
                  <a:lnTo>
                    <a:pt x="1636" y="7647"/>
                  </a:lnTo>
                  <a:lnTo>
                    <a:pt x="1893" y="8010"/>
                  </a:lnTo>
                  <a:lnTo>
                    <a:pt x="2166" y="8373"/>
                  </a:lnTo>
                  <a:lnTo>
                    <a:pt x="2453" y="8691"/>
                  </a:lnTo>
                  <a:lnTo>
                    <a:pt x="2741" y="8979"/>
                  </a:lnTo>
                  <a:lnTo>
                    <a:pt x="3044" y="9221"/>
                  </a:lnTo>
                  <a:lnTo>
                    <a:pt x="3195" y="9342"/>
                  </a:lnTo>
                  <a:lnTo>
                    <a:pt x="3347" y="9433"/>
                  </a:lnTo>
                  <a:lnTo>
                    <a:pt x="3513" y="9524"/>
                  </a:lnTo>
                  <a:lnTo>
                    <a:pt x="3665" y="9615"/>
                  </a:lnTo>
                  <a:lnTo>
                    <a:pt x="3816" y="9675"/>
                  </a:lnTo>
                  <a:lnTo>
                    <a:pt x="3983" y="9736"/>
                  </a:lnTo>
                  <a:lnTo>
                    <a:pt x="4134" y="9781"/>
                  </a:lnTo>
                  <a:lnTo>
                    <a:pt x="4300" y="9812"/>
                  </a:lnTo>
                  <a:lnTo>
                    <a:pt x="4452" y="9827"/>
                  </a:lnTo>
                  <a:lnTo>
                    <a:pt x="4618" y="9827"/>
                  </a:lnTo>
                  <a:lnTo>
                    <a:pt x="4770" y="9812"/>
                  </a:lnTo>
                  <a:lnTo>
                    <a:pt x="4936" y="9781"/>
                  </a:lnTo>
                  <a:lnTo>
                    <a:pt x="5088" y="9736"/>
                  </a:lnTo>
                  <a:lnTo>
                    <a:pt x="5239" y="9691"/>
                  </a:lnTo>
                  <a:lnTo>
                    <a:pt x="5391" y="9615"/>
                  </a:lnTo>
                  <a:lnTo>
                    <a:pt x="5527" y="9539"/>
                  </a:lnTo>
                  <a:lnTo>
                    <a:pt x="5663" y="9433"/>
                  </a:lnTo>
                  <a:lnTo>
                    <a:pt x="5784" y="9327"/>
                  </a:lnTo>
                  <a:lnTo>
                    <a:pt x="5890" y="9221"/>
                  </a:lnTo>
                  <a:lnTo>
                    <a:pt x="5996" y="9100"/>
                  </a:lnTo>
                  <a:lnTo>
                    <a:pt x="6072" y="8964"/>
                  </a:lnTo>
                  <a:lnTo>
                    <a:pt x="6163" y="8828"/>
                  </a:lnTo>
                  <a:lnTo>
                    <a:pt x="6238" y="8676"/>
                  </a:lnTo>
                  <a:lnTo>
                    <a:pt x="6299" y="8510"/>
                  </a:lnTo>
                  <a:lnTo>
                    <a:pt x="6344" y="8343"/>
                  </a:lnTo>
                  <a:lnTo>
                    <a:pt x="6390" y="8177"/>
                  </a:lnTo>
                  <a:lnTo>
                    <a:pt x="6420" y="7995"/>
                  </a:lnTo>
                  <a:lnTo>
                    <a:pt x="6450" y="7798"/>
                  </a:lnTo>
                  <a:lnTo>
                    <a:pt x="6481" y="7419"/>
                  </a:lnTo>
                  <a:lnTo>
                    <a:pt x="6481" y="6996"/>
                  </a:lnTo>
                  <a:lnTo>
                    <a:pt x="6450" y="6572"/>
                  </a:lnTo>
                  <a:lnTo>
                    <a:pt x="6405" y="6133"/>
                  </a:lnTo>
                  <a:lnTo>
                    <a:pt x="6314" y="5693"/>
                  </a:lnTo>
                  <a:lnTo>
                    <a:pt x="6208" y="5239"/>
                  </a:lnTo>
                  <a:lnTo>
                    <a:pt x="6072" y="4770"/>
                  </a:lnTo>
                  <a:lnTo>
                    <a:pt x="5921" y="4316"/>
                  </a:lnTo>
                  <a:lnTo>
                    <a:pt x="5739" y="3861"/>
                  </a:lnTo>
                  <a:lnTo>
                    <a:pt x="5542" y="3422"/>
                  </a:lnTo>
                  <a:lnTo>
                    <a:pt x="5330" y="2998"/>
                  </a:lnTo>
                  <a:lnTo>
                    <a:pt x="5103" y="2574"/>
                  </a:lnTo>
                  <a:lnTo>
                    <a:pt x="4861" y="2181"/>
                  </a:lnTo>
                  <a:lnTo>
                    <a:pt x="4588" y="1802"/>
                  </a:lnTo>
                  <a:lnTo>
                    <a:pt x="4331" y="1454"/>
                  </a:lnTo>
                  <a:lnTo>
                    <a:pt x="4043" y="1136"/>
                  </a:lnTo>
                  <a:lnTo>
                    <a:pt x="3755" y="848"/>
                  </a:lnTo>
                  <a:lnTo>
                    <a:pt x="3453" y="591"/>
                  </a:lnTo>
                  <a:lnTo>
                    <a:pt x="3301" y="485"/>
                  </a:lnTo>
                  <a:lnTo>
                    <a:pt x="3150" y="379"/>
                  </a:lnTo>
                  <a:lnTo>
                    <a:pt x="2983" y="288"/>
                  </a:lnTo>
                  <a:lnTo>
                    <a:pt x="2832" y="213"/>
                  </a:lnTo>
                  <a:lnTo>
                    <a:pt x="2680" y="137"/>
                  </a:lnTo>
                  <a:lnTo>
                    <a:pt x="2514" y="91"/>
                  </a:lnTo>
                  <a:lnTo>
                    <a:pt x="2362" y="46"/>
                  </a:lnTo>
                  <a:lnTo>
                    <a:pt x="2196" y="16"/>
                  </a:lnTo>
                  <a:lnTo>
                    <a:pt x="20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3557793">
              <a:off x="8310947" y="4794259"/>
              <a:ext cx="1465223" cy="559852"/>
            </a:xfrm>
            <a:custGeom>
              <a:avLst/>
              <a:gdLst/>
              <a:ahLst/>
              <a:cxnLst/>
              <a:rect l="l" t="t" r="r" b="b"/>
              <a:pathLst>
                <a:path w="52630" h="20108" extrusionOk="0">
                  <a:moveTo>
                    <a:pt x="1636" y="1"/>
                  </a:moveTo>
                  <a:lnTo>
                    <a:pt x="1530" y="16"/>
                  </a:lnTo>
                  <a:lnTo>
                    <a:pt x="1439" y="46"/>
                  </a:lnTo>
                  <a:lnTo>
                    <a:pt x="1333" y="91"/>
                  </a:lnTo>
                  <a:lnTo>
                    <a:pt x="1242" y="137"/>
                  </a:lnTo>
                  <a:lnTo>
                    <a:pt x="1151" y="197"/>
                  </a:lnTo>
                  <a:lnTo>
                    <a:pt x="985" y="334"/>
                  </a:lnTo>
                  <a:lnTo>
                    <a:pt x="833" y="515"/>
                  </a:lnTo>
                  <a:lnTo>
                    <a:pt x="682" y="727"/>
                  </a:lnTo>
                  <a:lnTo>
                    <a:pt x="561" y="954"/>
                  </a:lnTo>
                  <a:lnTo>
                    <a:pt x="440" y="1227"/>
                  </a:lnTo>
                  <a:lnTo>
                    <a:pt x="334" y="1499"/>
                  </a:lnTo>
                  <a:lnTo>
                    <a:pt x="243" y="1802"/>
                  </a:lnTo>
                  <a:lnTo>
                    <a:pt x="167" y="2135"/>
                  </a:lnTo>
                  <a:lnTo>
                    <a:pt x="107" y="2468"/>
                  </a:lnTo>
                  <a:lnTo>
                    <a:pt x="61" y="2817"/>
                  </a:lnTo>
                  <a:lnTo>
                    <a:pt x="16" y="3165"/>
                  </a:lnTo>
                  <a:lnTo>
                    <a:pt x="1" y="3528"/>
                  </a:lnTo>
                  <a:lnTo>
                    <a:pt x="1" y="3892"/>
                  </a:lnTo>
                  <a:lnTo>
                    <a:pt x="16" y="4255"/>
                  </a:lnTo>
                  <a:lnTo>
                    <a:pt x="46" y="4603"/>
                  </a:lnTo>
                  <a:lnTo>
                    <a:pt x="92" y="4967"/>
                  </a:lnTo>
                  <a:lnTo>
                    <a:pt x="152" y="5315"/>
                  </a:lnTo>
                  <a:lnTo>
                    <a:pt x="228" y="5648"/>
                  </a:lnTo>
                  <a:lnTo>
                    <a:pt x="319" y="5966"/>
                  </a:lnTo>
                  <a:lnTo>
                    <a:pt x="425" y="6269"/>
                  </a:lnTo>
                  <a:lnTo>
                    <a:pt x="561" y="6556"/>
                  </a:lnTo>
                  <a:lnTo>
                    <a:pt x="697" y="6829"/>
                  </a:lnTo>
                  <a:lnTo>
                    <a:pt x="864" y="7056"/>
                  </a:lnTo>
                  <a:lnTo>
                    <a:pt x="1045" y="7268"/>
                  </a:lnTo>
                  <a:lnTo>
                    <a:pt x="1151" y="7359"/>
                  </a:lnTo>
                  <a:lnTo>
                    <a:pt x="1242" y="7450"/>
                  </a:lnTo>
                  <a:lnTo>
                    <a:pt x="1348" y="7525"/>
                  </a:lnTo>
                  <a:lnTo>
                    <a:pt x="1469" y="7601"/>
                  </a:lnTo>
                  <a:lnTo>
                    <a:pt x="1575" y="7662"/>
                  </a:lnTo>
                  <a:lnTo>
                    <a:pt x="1696" y="7707"/>
                  </a:lnTo>
                  <a:lnTo>
                    <a:pt x="1833" y="7753"/>
                  </a:lnTo>
                  <a:lnTo>
                    <a:pt x="1954" y="7783"/>
                  </a:lnTo>
                  <a:lnTo>
                    <a:pt x="5012" y="8373"/>
                  </a:lnTo>
                  <a:lnTo>
                    <a:pt x="8056" y="8994"/>
                  </a:lnTo>
                  <a:lnTo>
                    <a:pt x="11099" y="9630"/>
                  </a:lnTo>
                  <a:lnTo>
                    <a:pt x="14127" y="10296"/>
                  </a:lnTo>
                  <a:lnTo>
                    <a:pt x="17155" y="10978"/>
                  </a:lnTo>
                  <a:lnTo>
                    <a:pt x="20183" y="11689"/>
                  </a:lnTo>
                  <a:lnTo>
                    <a:pt x="23196" y="12416"/>
                  </a:lnTo>
                  <a:lnTo>
                    <a:pt x="26209" y="13173"/>
                  </a:lnTo>
                  <a:lnTo>
                    <a:pt x="29207" y="13945"/>
                  </a:lnTo>
                  <a:lnTo>
                    <a:pt x="32220" y="14748"/>
                  </a:lnTo>
                  <a:lnTo>
                    <a:pt x="35203" y="15565"/>
                  </a:lnTo>
                  <a:lnTo>
                    <a:pt x="38201" y="16413"/>
                  </a:lnTo>
                  <a:lnTo>
                    <a:pt x="41183" y="17291"/>
                  </a:lnTo>
                  <a:lnTo>
                    <a:pt x="44151" y="18169"/>
                  </a:lnTo>
                  <a:lnTo>
                    <a:pt x="47119" y="19093"/>
                  </a:lnTo>
                  <a:lnTo>
                    <a:pt x="50086" y="20032"/>
                  </a:lnTo>
                  <a:lnTo>
                    <a:pt x="50222" y="20062"/>
                  </a:lnTo>
                  <a:lnTo>
                    <a:pt x="50343" y="20092"/>
                  </a:lnTo>
                  <a:lnTo>
                    <a:pt x="50480" y="20107"/>
                  </a:lnTo>
                  <a:lnTo>
                    <a:pt x="50601" y="20107"/>
                  </a:lnTo>
                  <a:lnTo>
                    <a:pt x="50722" y="20092"/>
                  </a:lnTo>
                  <a:lnTo>
                    <a:pt x="50843" y="20077"/>
                  </a:lnTo>
                  <a:lnTo>
                    <a:pt x="50949" y="20047"/>
                  </a:lnTo>
                  <a:lnTo>
                    <a:pt x="51070" y="20001"/>
                  </a:lnTo>
                  <a:lnTo>
                    <a:pt x="51176" y="19956"/>
                  </a:lnTo>
                  <a:lnTo>
                    <a:pt x="51267" y="19895"/>
                  </a:lnTo>
                  <a:lnTo>
                    <a:pt x="51373" y="19820"/>
                  </a:lnTo>
                  <a:lnTo>
                    <a:pt x="51464" y="19744"/>
                  </a:lnTo>
                  <a:lnTo>
                    <a:pt x="51646" y="19562"/>
                  </a:lnTo>
                  <a:lnTo>
                    <a:pt x="51812" y="19350"/>
                  </a:lnTo>
                  <a:lnTo>
                    <a:pt x="51964" y="19123"/>
                  </a:lnTo>
                  <a:lnTo>
                    <a:pt x="52100" y="18851"/>
                  </a:lnTo>
                  <a:lnTo>
                    <a:pt x="52221" y="18578"/>
                  </a:lnTo>
                  <a:lnTo>
                    <a:pt x="52327" y="18260"/>
                  </a:lnTo>
                  <a:lnTo>
                    <a:pt x="52418" y="17942"/>
                  </a:lnTo>
                  <a:lnTo>
                    <a:pt x="52478" y="17609"/>
                  </a:lnTo>
                  <a:lnTo>
                    <a:pt x="52539" y="17276"/>
                  </a:lnTo>
                  <a:lnTo>
                    <a:pt x="52584" y="16913"/>
                  </a:lnTo>
                  <a:lnTo>
                    <a:pt x="52615" y="16564"/>
                  </a:lnTo>
                  <a:lnTo>
                    <a:pt x="52630" y="16201"/>
                  </a:lnTo>
                  <a:lnTo>
                    <a:pt x="52630" y="15838"/>
                  </a:lnTo>
                  <a:lnTo>
                    <a:pt x="52615" y="15489"/>
                  </a:lnTo>
                  <a:lnTo>
                    <a:pt x="52569" y="15141"/>
                  </a:lnTo>
                  <a:lnTo>
                    <a:pt x="52524" y="14808"/>
                  </a:lnTo>
                  <a:lnTo>
                    <a:pt x="52448" y="14475"/>
                  </a:lnTo>
                  <a:lnTo>
                    <a:pt x="52372" y="14157"/>
                  </a:lnTo>
                  <a:lnTo>
                    <a:pt x="52266" y="13869"/>
                  </a:lnTo>
                  <a:lnTo>
                    <a:pt x="52160" y="13597"/>
                  </a:lnTo>
                  <a:lnTo>
                    <a:pt x="52024" y="13339"/>
                  </a:lnTo>
                  <a:lnTo>
                    <a:pt x="51873" y="13112"/>
                  </a:lnTo>
                  <a:lnTo>
                    <a:pt x="51706" y="12916"/>
                  </a:lnTo>
                  <a:lnTo>
                    <a:pt x="51524" y="12764"/>
                  </a:lnTo>
                  <a:lnTo>
                    <a:pt x="51434" y="12688"/>
                  </a:lnTo>
                  <a:lnTo>
                    <a:pt x="51328" y="12628"/>
                  </a:lnTo>
                  <a:lnTo>
                    <a:pt x="51222" y="12582"/>
                  </a:lnTo>
                  <a:lnTo>
                    <a:pt x="51116" y="12537"/>
                  </a:lnTo>
                  <a:lnTo>
                    <a:pt x="48088" y="11583"/>
                  </a:lnTo>
                  <a:lnTo>
                    <a:pt x="45059" y="10644"/>
                  </a:lnTo>
                  <a:lnTo>
                    <a:pt x="42016" y="9736"/>
                  </a:lnTo>
                  <a:lnTo>
                    <a:pt x="38973" y="8843"/>
                  </a:lnTo>
                  <a:lnTo>
                    <a:pt x="35914" y="7980"/>
                  </a:lnTo>
                  <a:lnTo>
                    <a:pt x="32856" y="7147"/>
                  </a:lnTo>
                  <a:lnTo>
                    <a:pt x="29798" y="6329"/>
                  </a:lnTo>
                  <a:lnTo>
                    <a:pt x="26724" y="5527"/>
                  </a:lnTo>
                  <a:lnTo>
                    <a:pt x="23650" y="4755"/>
                  </a:lnTo>
                  <a:lnTo>
                    <a:pt x="20562" y="4013"/>
                  </a:lnTo>
                  <a:lnTo>
                    <a:pt x="17473" y="3286"/>
                  </a:lnTo>
                  <a:lnTo>
                    <a:pt x="14384" y="2590"/>
                  </a:lnTo>
                  <a:lnTo>
                    <a:pt x="11281" y="1908"/>
                  </a:lnTo>
                  <a:lnTo>
                    <a:pt x="8177" y="1257"/>
                  </a:lnTo>
                  <a:lnTo>
                    <a:pt x="5073" y="621"/>
                  </a:lnTo>
                  <a:lnTo>
                    <a:pt x="1954" y="16"/>
                  </a:lnTo>
                  <a:lnTo>
                    <a:pt x="18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40073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1"/>
        <p:cNvGrpSpPr/>
        <p:nvPr/>
      </p:nvGrpSpPr>
      <p:grpSpPr>
        <a:xfrm>
          <a:off x="0" y="0"/>
          <a:ext cx="0" cy="0"/>
          <a:chOff x="0" y="0"/>
          <a:chExt cx="0" cy="0"/>
        </a:xfrm>
      </p:grpSpPr>
      <p:sp>
        <p:nvSpPr>
          <p:cNvPr id="82" name="Google Shape;82;p7"/>
          <p:cNvSpPr txBox="1">
            <a:spLocks noGrp="1"/>
          </p:cNvSpPr>
          <p:nvPr>
            <p:ph type="title"/>
          </p:nvPr>
        </p:nvSpPr>
        <p:spPr>
          <a:xfrm>
            <a:off x="738300" y="445025"/>
            <a:ext cx="4839600" cy="1087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3" name="Google Shape;83;p7"/>
          <p:cNvSpPr txBox="1">
            <a:spLocks noGrp="1"/>
          </p:cNvSpPr>
          <p:nvPr>
            <p:ph type="body" idx="1"/>
          </p:nvPr>
        </p:nvSpPr>
        <p:spPr>
          <a:xfrm>
            <a:off x="1019700" y="1863900"/>
            <a:ext cx="4276800" cy="203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1"/>
              </a:buClr>
              <a:buSzPts val="1400"/>
              <a:buChar char="●"/>
              <a:defRPr>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84" name="Google Shape;84;p7"/>
          <p:cNvSpPr>
            <a:spLocks noGrp="1"/>
          </p:cNvSpPr>
          <p:nvPr>
            <p:ph type="pic" idx="2"/>
          </p:nvPr>
        </p:nvSpPr>
        <p:spPr>
          <a:xfrm>
            <a:off x="5468112" y="535050"/>
            <a:ext cx="2958000" cy="4073400"/>
          </a:xfrm>
          <a:prstGeom prst="round2SameRect">
            <a:avLst>
              <a:gd name="adj1" fmla="val 35158"/>
              <a:gd name="adj2" fmla="val 0"/>
            </a:avLst>
          </a:prstGeom>
          <a:noFill/>
          <a:ln>
            <a:noFill/>
          </a:ln>
          <a:effectLst>
            <a:outerShdw blurRad="85725" dist="47625" dir="8400000" algn="bl" rotWithShape="0">
              <a:schemeClr val="lt1">
                <a:alpha val="30000"/>
              </a:schemeClr>
            </a:outerShdw>
          </a:effectLst>
        </p:spPr>
      </p:sp>
      <p:grpSp>
        <p:nvGrpSpPr>
          <p:cNvPr id="85" name="Google Shape;85;p7"/>
          <p:cNvGrpSpPr/>
          <p:nvPr/>
        </p:nvGrpSpPr>
        <p:grpSpPr>
          <a:xfrm flipH="1">
            <a:off x="760410" y="4608511"/>
            <a:ext cx="446750" cy="481676"/>
            <a:chOff x="8108264" y="4608511"/>
            <a:chExt cx="446750" cy="481676"/>
          </a:xfrm>
        </p:grpSpPr>
        <p:sp>
          <p:nvSpPr>
            <p:cNvPr id="86" name="Google Shape;86;p7"/>
            <p:cNvSpPr/>
            <p:nvPr/>
          </p:nvSpPr>
          <p:spPr>
            <a:xfrm>
              <a:off x="8443268" y="4608511"/>
              <a:ext cx="111747" cy="180283"/>
            </a:xfrm>
            <a:custGeom>
              <a:avLst/>
              <a:gdLst/>
              <a:ahLst/>
              <a:cxnLst/>
              <a:rect l="l" t="t" r="r" b="b"/>
              <a:pathLst>
                <a:path w="9010" h="14536" extrusionOk="0">
                  <a:moveTo>
                    <a:pt x="4512" y="1"/>
                  </a:moveTo>
                  <a:lnTo>
                    <a:pt x="4391" y="16"/>
                  </a:lnTo>
                  <a:lnTo>
                    <a:pt x="4285" y="46"/>
                  </a:lnTo>
                  <a:lnTo>
                    <a:pt x="4164" y="92"/>
                  </a:lnTo>
                  <a:lnTo>
                    <a:pt x="4058" y="152"/>
                  </a:lnTo>
                  <a:lnTo>
                    <a:pt x="3937" y="243"/>
                  </a:lnTo>
                  <a:lnTo>
                    <a:pt x="3831" y="349"/>
                  </a:lnTo>
                  <a:lnTo>
                    <a:pt x="3725" y="470"/>
                  </a:lnTo>
                  <a:lnTo>
                    <a:pt x="3271" y="1015"/>
                  </a:lnTo>
                  <a:lnTo>
                    <a:pt x="2817" y="1636"/>
                  </a:lnTo>
                  <a:lnTo>
                    <a:pt x="2605" y="1954"/>
                  </a:lnTo>
                  <a:lnTo>
                    <a:pt x="2378" y="2302"/>
                  </a:lnTo>
                  <a:lnTo>
                    <a:pt x="2166" y="2651"/>
                  </a:lnTo>
                  <a:lnTo>
                    <a:pt x="1954" y="3014"/>
                  </a:lnTo>
                  <a:lnTo>
                    <a:pt x="1742" y="3377"/>
                  </a:lnTo>
                  <a:lnTo>
                    <a:pt x="1545" y="3771"/>
                  </a:lnTo>
                  <a:lnTo>
                    <a:pt x="1348" y="4165"/>
                  </a:lnTo>
                  <a:lnTo>
                    <a:pt x="1166" y="4558"/>
                  </a:lnTo>
                  <a:lnTo>
                    <a:pt x="1000" y="4967"/>
                  </a:lnTo>
                  <a:lnTo>
                    <a:pt x="833" y="5391"/>
                  </a:lnTo>
                  <a:lnTo>
                    <a:pt x="682" y="5815"/>
                  </a:lnTo>
                  <a:lnTo>
                    <a:pt x="530" y="6239"/>
                  </a:lnTo>
                  <a:lnTo>
                    <a:pt x="409" y="6663"/>
                  </a:lnTo>
                  <a:lnTo>
                    <a:pt x="303" y="7102"/>
                  </a:lnTo>
                  <a:lnTo>
                    <a:pt x="197" y="7541"/>
                  </a:lnTo>
                  <a:lnTo>
                    <a:pt x="122" y="7995"/>
                  </a:lnTo>
                  <a:lnTo>
                    <a:pt x="61" y="8434"/>
                  </a:lnTo>
                  <a:lnTo>
                    <a:pt x="16" y="8889"/>
                  </a:lnTo>
                  <a:lnTo>
                    <a:pt x="1" y="9343"/>
                  </a:lnTo>
                  <a:lnTo>
                    <a:pt x="1" y="9782"/>
                  </a:lnTo>
                  <a:lnTo>
                    <a:pt x="16" y="10236"/>
                  </a:lnTo>
                  <a:lnTo>
                    <a:pt x="61" y="10675"/>
                  </a:lnTo>
                  <a:lnTo>
                    <a:pt x="122" y="11129"/>
                  </a:lnTo>
                  <a:lnTo>
                    <a:pt x="212" y="11568"/>
                  </a:lnTo>
                  <a:lnTo>
                    <a:pt x="334" y="12008"/>
                  </a:lnTo>
                  <a:lnTo>
                    <a:pt x="470" y="12447"/>
                  </a:lnTo>
                  <a:lnTo>
                    <a:pt x="652" y="12886"/>
                  </a:lnTo>
                  <a:lnTo>
                    <a:pt x="848" y="13310"/>
                  </a:lnTo>
                  <a:lnTo>
                    <a:pt x="954" y="13506"/>
                  </a:lnTo>
                  <a:lnTo>
                    <a:pt x="1075" y="13688"/>
                  </a:lnTo>
                  <a:lnTo>
                    <a:pt x="1197" y="13855"/>
                  </a:lnTo>
                  <a:lnTo>
                    <a:pt x="1318" y="13991"/>
                  </a:lnTo>
                  <a:lnTo>
                    <a:pt x="1439" y="14127"/>
                  </a:lnTo>
                  <a:lnTo>
                    <a:pt x="1575" y="14233"/>
                  </a:lnTo>
                  <a:lnTo>
                    <a:pt x="1711" y="14324"/>
                  </a:lnTo>
                  <a:lnTo>
                    <a:pt x="1863" y="14400"/>
                  </a:lnTo>
                  <a:lnTo>
                    <a:pt x="1999" y="14445"/>
                  </a:lnTo>
                  <a:lnTo>
                    <a:pt x="2150" y="14491"/>
                  </a:lnTo>
                  <a:lnTo>
                    <a:pt x="2302" y="14521"/>
                  </a:lnTo>
                  <a:lnTo>
                    <a:pt x="2453" y="14536"/>
                  </a:lnTo>
                  <a:lnTo>
                    <a:pt x="2605" y="14536"/>
                  </a:lnTo>
                  <a:lnTo>
                    <a:pt x="2771" y="14521"/>
                  </a:lnTo>
                  <a:lnTo>
                    <a:pt x="2923" y="14491"/>
                  </a:lnTo>
                  <a:lnTo>
                    <a:pt x="3089" y="14445"/>
                  </a:lnTo>
                  <a:lnTo>
                    <a:pt x="3256" y="14400"/>
                  </a:lnTo>
                  <a:lnTo>
                    <a:pt x="3422" y="14324"/>
                  </a:lnTo>
                  <a:lnTo>
                    <a:pt x="3755" y="14173"/>
                  </a:lnTo>
                  <a:lnTo>
                    <a:pt x="4104" y="13976"/>
                  </a:lnTo>
                  <a:lnTo>
                    <a:pt x="4437" y="13734"/>
                  </a:lnTo>
                  <a:lnTo>
                    <a:pt x="4785" y="13476"/>
                  </a:lnTo>
                  <a:lnTo>
                    <a:pt x="5118" y="13188"/>
                  </a:lnTo>
                  <a:lnTo>
                    <a:pt x="5466" y="12871"/>
                  </a:lnTo>
                  <a:lnTo>
                    <a:pt x="5799" y="12553"/>
                  </a:lnTo>
                  <a:lnTo>
                    <a:pt x="6117" y="12204"/>
                  </a:lnTo>
                  <a:lnTo>
                    <a:pt x="6435" y="11856"/>
                  </a:lnTo>
                  <a:lnTo>
                    <a:pt x="6738" y="11493"/>
                  </a:lnTo>
                  <a:lnTo>
                    <a:pt x="7041" y="11144"/>
                  </a:lnTo>
                  <a:lnTo>
                    <a:pt x="7586" y="10448"/>
                  </a:lnTo>
                  <a:lnTo>
                    <a:pt x="8055" y="9797"/>
                  </a:lnTo>
                  <a:lnTo>
                    <a:pt x="8464" y="9237"/>
                  </a:lnTo>
                  <a:lnTo>
                    <a:pt x="8752" y="8798"/>
                  </a:lnTo>
                  <a:lnTo>
                    <a:pt x="9009" y="8404"/>
                  </a:lnTo>
                  <a:lnTo>
                    <a:pt x="8888" y="7950"/>
                  </a:lnTo>
                  <a:lnTo>
                    <a:pt x="8722" y="7435"/>
                  </a:lnTo>
                  <a:lnTo>
                    <a:pt x="8525" y="6769"/>
                  </a:lnTo>
                  <a:lnTo>
                    <a:pt x="8267" y="5997"/>
                  </a:lnTo>
                  <a:lnTo>
                    <a:pt x="7965" y="5149"/>
                  </a:lnTo>
                  <a:lnTo>
                    <a:pt x="7616" y="4271"/>
                  </a:lnTo>
                  <a:lnTo>
                    <a:pt x="7253" y="3392"/>
                  </a:lnTo>
                  <a:lnTo>
                    <a:pt x="7056" y="2953"/>
                  </a:lnTo>
                  <a:lnTo>
                    <a:pt x="6844" y="2529"/>
                  </a:lnTo>
                  <a:lnTo>
                    <a:pt x="6647" y="2136"/>
                  </a:lnTo>
                  <a:lnTo>
                    <a:pt x="6435" y="1757"/>
                  </a:lnTo>
                  <a:lnTo>
                    <a:pt x="6208" y="1394"/>
                  </a:lnTo>
                  <a:lnTo>
                    <a:pt x="5996" y="1076"/>
                  </a:lnTo>
                  <a:lnTo>
                    <a:pt x="5769" y="788"/>
                  </a:lnTo>
                  <a:lnTo>
                    <a:pt x="5542" y="531"/>
                  </a:lnTo>
                  <a:lnTo>
                    <a:pt x="5315" y="319"/>
                  </a:lnTo>
                  <a:lnTo>
                    <a:pt x="5194" y="243"/>
                  </a:lnTo>
                  <a:lnTo>
                    <a:pt x="5088" y="168"/>
                  </a:lnTo>
                  <a:lnTo>
                    <a:pt x="4967" y="107"/>
                  </a:lnTo>
                  <a:lnTo>
                    <a:pt x="4846" y="62"/>
                  </a:lnTo>
                  <a:lnTo>
                    <a:pt x="4740" y="16"/>
                  </a:lnTo>
                  <a:lnTo>
                    <a:pt x="46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8108264" y="4741466"/>
              <a:ext cx="80381" cy="121879"/>
            </a:xfrm>
            <a:custGeom>
              <a:avLst/>
              <a:gdLst/>
              <a:ahLst/>
              <a:cxnLst/>
              <a:rect l="l" t="t" r="r" b="b"/>
              <a:pathLst>
                <a:path w="6481" h="9827" extrusionOk="0">
                  <a:moveTo>
                    <a:pt x="1727" y="1"/>
                  </a:moveTo>
                  <a:lnTo>
                    <a:pt x="1560" y="31"/>
                  </a:lnTo>
                  <a:lnTo>
                    <a:pt x="1409" y="76"/>
                  </a:lnTo>
                  <a:lnTo>
                    <a:pt x="1257" y="137"/>
                  </a:lnTo>
                  <a:lnTo>
                    <a:pt x="1106" y="197"/>
                  </a:lnTo>
                  <a:lnTo>
                    <a:pt x="954" y="288"/>
                  </a:lnTo>
                  <a:lnTo>
                    <a:pt x="833" y="379"/>
                  </a:lnTo>
                  <a:lnTo>
                    <a:pt x="712" y="485"/>
                  </a:lnTo>
                  <a:lnTo>
                    <a:pt x="606" y="591"/>
                  </a:lnTo>
                  <a:lnTo>
                    <a:pt x="500" y="727"/>
                  </a:lnTo>
                  <a:lnTo>
                    <a:pt x="409" y="848"/>
                  </a:lnTo>
                  <a:lnTo>
                    <a:pt x="334" y="1000"/>
                  </a:lnTo>
                  <a:lnTo>
                    <a:pt x="258" y="1151"/>
                  </a:lnTo>
                  <a:lnTo>
                    <a:pt x="197" y="1303"/>
                  </a:lnTo>
                  <a:lnTo>
                    <a:pt x="152" y="1469"/>
                  </a:lnTo>
                  <a:lnTo>
                    <a:pt x="107" y="1651"/>
                  </a:lnTo>
                  <a:lnTo>
                    <a:pt x="61" y="1833"/>
                  </a:lnTo>
                  <a:lnTo>
                    <a:pt x="46" y="2014"/>
                  </a:lnTo>
                  <a:lnTo>
                    <a:pt x="16" y="2408"/>
                  </a:lnTo>
                  <a:lnTo>
                    <a:pt x="1" y="2817"/>
                  </a:lnTo>
                  <a:lnTo>
                    <a:pt x="31" y="3241"/>
                  </a:lnTo>
                  <a:lnTo>
                    <a:pt x="91" y="3680"/>
                  </a:lnTo>
                  <a:lnTo>
                    <a:pt x="182" y="4134"/>
                  </a:lnTo>
                  <a:lnTo>
                    <a:pt x="288" y="4588"/>
                  </a:lnTo>
                  <a:lnTo>
                    <a:pt x="424" y="5042"/>
                  </a:lnTo>
                  <a:lnTo>
                    <a:pt x="576" y="5497"/>
                  </a:lnTo>
                  <a:lnTo>
                    <a:pt x="758" y="5951"/>
                  </a:lnTo>
                  <a:lnTo>
                    <a:pt x="954" y="6390"/>
                  </a:lnTo>
                  <a:lnTo>
                    <a:pt x="1166" y="6829"/>
                  </a:lnTo>
                  <a:lnTo>
                    <a:pt x="1393" y="7238"/>
                  </a:lnTo>
                  <a:lnTo>
                    <a:pt x="1636" y="7647"/>
                  </a:lnTo>
                  <a:lnTo>
                    <a:pt x="1893" y="8010"/>
                  </a:lnTo>
                  <a:lnTo>
                    <a:pt x="2166" y="8373"/>
                  </a:lnTo>
                  <a:lnTo>
                    <a:pt x="2453" y="8691"/>
                  </a:lnTo>
                  <a:lnTo>
                    <a:pt x="2741" y="8979"/>
                  </a:lnTo>
                  <a:lnTo>
                    <a:pt x="3044" y="9221"/>
                  </a:lnTo>
                  <a:lnTo>
                    <a:pt x="3195" y="9342"/>
                  </a:lnTo>
                  <a:lnTo>
                    <a:pt x="3347" y="9433"/>
                  </a:lnTo>
                  <a:lnTo>
                    <a:pt x="3513" y="9524"/>
                  </a:lnTo>
                  <a:lnTo>
                    <a:pt x="3665" y="9615"/>
                  </a:lnTo>
                  <a:lnTo>
                    <a:pt x="3816" y="9675"/>
                  </a:lnTo>
                  <a:lnTo>
                    <a:pt x="3983" y="9736"/>
                  </a:lnTo>
                  <a:lnTo>
                    <a:pt x="4134" y="9781"/>
                  </a:lnTo>
                  <a:lnTo>
                    <a:pt x="4300" y="9812"/>
                  </a:lnTo>
                  <a:lnTo>
                    <a:pt x="4452" y="9827"/>
                  </a:lnTo>
                  <a:lnTo>
                    <a:pt x="4618" y="9827"/>
                  </a:lnTo>
                  <a:lnTo>
                    <a:pt x="4770" y="9812"/>
                  </a:lnTo>
                  <a:lnTo>
                    <a:pt x="4936" y="9781"/>
                  </a:lnTo>
                  <a:lnTo>
                    <a:pt x="5088" y="9736"/>
                  </a:lnTo>
                  <a:lnTo>
                    <a:pt x="5239" y="9691"/>
                  </a:lnTo>
                  <a:lnTo>
                    <a:pt x="5391" y="9615"/>
                  </a:lnTo>
                  <a:lnTo>
                    <a:pt x="5527" y="9539"/>
                  </a:lnTo>
                  <a:lnTo>
                    <a:pt x="5663" y="9433"/>
                  </a:lnTo>
                  <a:lnTo>
                    <a:pt x="5784" y="9327"/>
                  </a:lnTo>
                  <a:lnTo>
                    <a:pt x="5890" y="9221"/>
                  </a:lnTo>
                  <a:lnTo>
                    <a:pt x="5996" y="9100"/>
                  </a:lnTo>
                  <a:lnTo>
                    <a:pt x="6072" y="8964"/>
                  </a:lnTo>
                  <a:lnTo>
                    <a:pt x="6163" y="8828"/>
                  </a:lnTo>
                  <a:lnTo>
                    <a:pt x="6238" y="8676"/>
                  </a:lnTo>
                  <a:lnTo>
                    <a:pt x="6299" y="8510"/>
                  </a:lnTo>
                  <a:lnTo>
                    <a:pt x="6344" y="8343"/>
                  </a:lnTo>
                  <a:lnTo>
                    <a:pt x="6390" y="8177"/>
                  </a:lnTo>
                  <a:lnTo>
                    <a:pt x="6420" y="7995"/>
                  </a:lnTo>
                  <a:lnTo>
                    <a:pt x="6450" y="7798"/>
                  </a:lnTo>
                  <a:lnTo>
                    <a:pt x="6481" y="7419"/>
                  </a:lnTo>
                  <a:lnTo>
                    <a:pt x="6481" y="6996"/>
                  </a:lnTo>
                  <a:lnTo>
                    <a:pt x="6450" y="6572"/>
                  </a:lnTo>
                  <a:lnTo>
                    <a:pt x="6405" y="6133"/>
                  </a:lnTo>
                  <a:lnTo>
                    <a:pt x="6314" y="5693"/>
                  </a:lnTo>
                  <a:lnTo>
                    <a:pt x="6208" y="5239"/>
                  </a:lnTo>
                  <a:lnTo>
                    <a:pt x="6072" y="4770"/>
                  </a:lnTo>
                  <a:lnTo>
                    <a:pt x="5921" y="4316"/>
                  </a:lnTo>
                  <a:lnTo>
                    <a:pt x="5739" y="3861"/>
                  </a:lnTo>
                  <a:lnTo>
                    <a:pt x="5542" y="3422"/>
                  </a:lnTo>
                  <a:lnTo>
                    <a:pt x="5330" y="2998"/>
                  </a:lnTo>
                  <a:lnTo>
                    <a:pt x="5103" y="2574"/>
                  </a:lnTo>
                  <a:lnTo>
                    <a:pt x="4861" y="2181"/>
                  </a:lnTo>
                  <a:lnTo>
                    <a:pt x="4588" y="1802"/>
                  </a:lnTo>
                  <a:lnTo>
                    <a:pt x="4331" y="1454"/>
                  </a:lnTo>
                  <a:lnTo>
                    <a:pt x="4043" y="1136"/>
                  </a:lnTo>
                  <a:lnTo>
                    <a:pt x="3755" y="848"/>
                  </a:lnTo>
                  <a:lnTo>
                    <a:pt x="3453" y="591"/>
                  </a:lnTo>
                  <a:lnTo>
                    <a:pt x="3301" y="485"/>
                  </a:lnTo>
                  <a:lnTo>
                    <a:pt x="3150" y="379"/>
                  </a:lnTo>
                  <a:lnTo>
                    <a:pt x="2983" y="288"/>
                  </a:lnTo>
                  <a:lnTo>
                    <a:pt x="2832" y="213"/>
                  </a:lnTo>
                  <a:lnTo>
                    <a:pt x="2680" y="137"/>
                  </a:lnTo>
                  <a:lnTo>
                    <a:pt x="2514" y="91"/>
                  </a:lnTo>
                  <a:lnTo>
                    <a:pt x="2362" y="46"/>
                  </a:lnTo>
                  <a:lnTo>
                    <a:pt x="2196" y="16"/>
                  </a:lnTo>
                  <a:lnTo>
                    <a:pt x="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8201779" y="4925866"/>
              <a:ext cx="239430" cy="164321"/>
            </a:xfrm>
            <a:custGeom>
              <a:avLst/>
              <a:gdLst/>
              <a:ahLst/>
              <a:cxnLst/>
              <a:rect l="l" t="t" r="r" b="b"/>
              <a:pathLst>
                <a:path w="19305" h="13249" extrusionOk="0">
                  <a:moveTo>
                    <a:pt x="14339" y="1"/>
                  </a:moveTo>
                  <a:lnTo>
                    <a:pt x="13915" y="31"/>
                  </a:lnTo>
                  <a:lnTo>
                    <a:pt x="13476" y="76"/>
                  </a:lnTo>
                  <a:lnTo>
                    <a:pt x="13037" y="137"/>
                  </a:lnTo>
                  <a:lnTo>
                    <a:pt x="12598" y="213"/>
                  </a:lnTo>
                  <a:lnTo>
                    <a:pt x="12159" y="288"/>
                  </a:lnTo>
                  <a:lnTo>
                    <a:pt x="11735" y="394"/>
                  </a:lnTo>
                  <a:lnTo>
                    <a:pt x="11296" y="500"/>
                  </a:lnTo>
                  <a:lnTo>
                    <a:pt x="10872" y="621"/>
                  </a:lnTo>
                  <a:lnTo>
                    <a:pt x="10054" y="864"/>
                  </a:lnTo>
                  <a:lnTo>
                    <a:pt x="9282" y="1136"/>
                  </a:lnTo>
                  <a:lnTo>
                    <a:pt x="8570" y="1424"/>
                  </a:lnTo>
                  <a:lnTo>
                    <a:pt x="7934" y="1696"/>
                  </a:lnTo>
                  <a:lnTo>
                    <a:pt x="7374" y="1969"/>
                  </a:lnTo>
                  <a:lnTo>
                    <a:pt x="6859" y="2257"/>
                  </a:lnTo>
                  <a:lnTo>
                    <a:pt x="6254" y="2590"/>
                  </a:lnTo>
                  <a:lnTo>
                    <a:pt x="5603" y="2983"/>
                  </a:lnTo>
                  <a:lnTo>
                    <a:pt x="4921" y="3422"/>
                  </a:lnTo>
                  <a:lnTo>
                    <a:pt x="4210" y="3907"/>
                  </a:lnTo>
                  <a:lnTo>
                    <a:pt x="3861" y="4164"/>
                  </a:lnTo>
                  <a:lnTo>
                    <a:pt x="3513" y="4437"/>
                  </a:lnTo>
                  <a:lnTo>
                    <a:pt x="3165" y="4725"/>
                  </a:lnTo>
                  <a:lnTo>
                    <a:pt x="2832" y="5012"/>
                  </a:lnTo>
                  <a:lnTo>
                    <a:pt x="2499" y="5300"/>
                  </a:lnTo>
                  <a:lnTo>
                    <a:pt x="2181" y="5603"/>
                  </a:lnTo>
                  <a:lnTo>
                    <a:pt x="1863" y="5921"/>
                  </a:lnTo>
                  <a:lnTo>
                    <a:pt x="1575" y="6239"/>
                  </a:lnTo>
                  <a:lnTo>
                    <a:pt x="1303" y="6557"/>
                  </a:lnTo>
                  <a:lnTo>
                    <a:pt x="1045" y="6890"/>
                  </a:lnTo>
                  <a:lnTo>
                    <a:pt x="818" y="7238"/>
                  </a:lnTo>
                  <a:lnTo>
                    <a:pt x="606" y="7571"/>
                  </a:lnTo>
                  <a:lnTo>
                    <a:pt x="425" y="7919"/>
                  </a:lnTo>
                  <a:lnTo>
                    <a:pt x="273" y="8267"/>
                  </a:lnTo>
                  <a:lnTo>
                    <a:pt x="152" y="8631"/>
                  </a:lnTo>
                  <a:lnTo>
                    <a:pt x="61" y="8979"/>
                  </a:lnTo>
                  <a:lnTo>
                    <a:pt x="31" y="9161"/>
                  </a:lnTo>
                  <a:lnTo>
                    <a:pt x="16" y="9342"/>
                  </a:lnTo>
                  <a:lnTo>
                    <a:pt x="1" y="9524"/>
                  </a:lnTo>
                  <a:lnTo>
                    <a:pt x="1" y="9706"/>
                  </a:lnTo>
                  <a:lnTo>
                    <a:pt x="1" y="9888"/>
                  </a:lnTo>
                  <a:lnTo>
                    <a:pt x="16" y="10069"/>
                  </a:lnTo>
                  <a:lnTo>
                    <a:pt x="46" y="10251"/>
                  </a:lnTo>
                  <a:lnTo>
                    <a:pt x="91" y="10433"/>
                  </a:lnTo>
                  <a:lnTo>
                    <a:pt x="137" y="10614"/>
                  </a:lnTo>
                  <a:lnTo>
                    <a:pt x="197" y="10796"/>
                  </a:lnTo>
                  <a:lnTo>
                    <a:pt x="258" y="10978"/>
                  </a:lnTo>
                  <a:lnTo>
                    <a:pt x="349" y="11159"/>
                  </a:lnTo>
                  <a:lnTo>
                    <a:pt x="440" y="11341"/>
                  </a:lnTo>
                  <a:lnTo>
                    <a:pt x="531" y="11508"/>
                  </a:lnTo>
                  <a:lnTo>
                    <a:pt x="637" y="11659"/>
                  </a:lnTo>
                  <a:lnTo>
                    <a:pt x="758" y="11810"/>
                  </a:lnTo>
                  <a:lnTo>
                    <a:pt x="879" y="11947"/>
                  </a:lnTo>
                  <a:lnTo>
                    <a:pt x="1000" y="12083"/>
                  </a:lnTo>
                  <a:lnTo>
                    <a:pt x="1136" y="12204"/>
                  </a:lnTo>
                  <a:lnTo>
                    <a:pt x="1272" y="12310"/>
                  </a:lnTo>
                  <a:lnTo>
                    <a:pt x="1409" y="12431"/>
                  </a:lnTo>
                  <a:lnTo>
                    <a:pt x="1560" y="12522"/>
                  </a:lnTo>
                  <a:lnTo>
                    <a:pt x="1878" y="12704"/>
                  </a:lnTo>
                  <a:lnTo>
                    <a:pt x="2211" y="12855"/>
                  </a:lnTo>
                  <a:lnTo>
                    <a:pt x="2559" y="12976"/>
                  </a:lnTo>
                  <a:lnTo>
                    <a:pt x="2938" y="13082"/>
                  </a:lnTo>
                  <a:lnTo>
                    <a:pt x="3316" y="13158"/>
                  </a:lnTo>
                  <a:lnTo>
                    <a:pt x="3710" y="13203"/>
                  </a:lnTo>
                  <a:lnTo>
                    <a:pt x="4119" y="13234"/>
                  </a:lnTo>
                  <a:lnTo>
                    <a:pt x="4543" y="13249"/>
                  </a:lnTo>
                  <a:lnTo>
                    <a:pt x="4967" y="13234"/>
                  </a:lnTo>
                  <a:lnTo>
                    <a:pt x="5391" y="13203"/>
                  </a:lnTo>
                  <a:lnTo>
                    <a:pt x="5830" y="13158"/>
                  </a:lnTo>
                  <a:lnTo>
                    <a:pt x="6269" y="13112"/>
                  </a:lnTo>
                  <a:lnTo>
                    <a:pt x="6708" y="13037"/>
                  </a:lnTo>
                  <a:lnTo>
                    <a:pt x="7147" y="12946"/>
                  </a:lnTo>
                  <a:lnTo>
                    <a:pt x="7571" y="12855"/>
                  </a:lnTo>
                  <a:lnTo>
                    <a:pt x="8010" y="12749"/>
                  </a:lnTo>
                  <a:lnTo>
                    <a:pt x="8434" y="12628"/>
                  </a:lnTo>
                  <a:lnTo>
                    <a:pt x="9252" y="12371"/>
                  </a:lnTo>
                  <a:lnTo>
                    <a:pt x="10024" y="12098"/>
                  </a:lnTo>
                  <a:lnTo>
                    <a:pt x="10735" y="11826"/>
                  </a:lnTo>
                  <a:lnTo>
                    <a:pt x="11371" y="11538"/>
                  </a:lnTo>
                  <a:lnTo>
                    <a:pt x="11916" y="11265"/>
                  </a:lnTo>
                  <a:lnTo>
                    <a:pt x="12446" y="10993"/>
                  </a:lnTo>
                  <a:lnTo>
                    <a:pt x="13052" y="10645"/>
                  </a:lnTo>
                  <a:lnTo>
                    <a:pt x="13703" y="10266"/>
                  </a:lnTo>
                  <a:lnTo>
                    <a:pt x="14384" y="9812"/>
                  </a:lnTo>
                  <a:lnTo>
                    <a:pt x="15096" y="9327"/>
                  </a:lnTo>
                  <a:lnTo>
                    <a:pt x="15444" y="9070"/>
                  </a:lnTo>
                  <a:lnTo>
                    <a:pt x="15792" y="8797"/>
                  </a:lnTo>
                  <a:lnTo>
                    <a:pt x="16141" y="8525"/>
                  </a:lnTo>
                  <a:lnTo>
                    <a:pt x="16474" y="8237"/>
                  </a:lnTo>
                  <a:lnTo>
                    <a:pt x="16807" y="7934"/>
                  </a:lnTo>
                  <a:lnTo>
                    <a:pt x="17125" y="7632"/>
                  </a:lnTo>
                  <a:lnTo>
                    <a:pt x="17443" y="7314"/>
                  </a:lnTo>
                  <a:lnTo>
                    <a:pt x="17730" y="6996"/>
                  </a:lnTo>
                  <a:lnTo>
                    <a:pt x="18003" y="6678"/>
                  </a:lnTo>
                  <a:lnTo>
                    <a:pt x="18260" y="6345"/>
                  </a:lnTo>
                  <a:lnTo>
                    <a:pt x="18487" y="6012"/>
                  </a:lnTo>
                  <a:lnTo>
                    <a:pt x="18699" y="5663"/>
                  </a:lnTo>
                  <a:lnTo>
                    <a:pt x="18866" y="5315"/>
                  </a:lnTo>
                  <a:lnTo>
                    <a:pt x="19032" y="4967"/>
                  </a:lnTo>
                  <a:lnTo>
                    <a:pt x="19154" y="4619"/>
                  </a:lnTo>
                  <a:lnTo>
                    <a:pt x="19229" y="4255"/>
                  </a:lnTo>
                  <a:lnTo>
                    <a:pt x="19275" y="4074"/>
                  </a:lnTo>
                  <a:lnTo>
                    <a:pt x="19290" y="3907"/>
                  </a:lnTo>
                  <a:lnTo>
                    <a:pt x="19305" y="3725"/>
                  </a:lnTo>
                  <a:lnTo>
                    <a:pt x="19305" y="3544"/>
                  </a:lnTo>
                  <a:lnTo>
                    <a:pt x="19305" y="3362"/>
                  </a:lnTo>
                  <a:lnTo>
                    <a:pt x="19290" y="3180"/>
                  </a:lnTo>
                  <a:lnTo>
                    <a:pt x="19260" y="2999"/>
                  </a:lnTo>
                  <a:lnTo>
                    <a:pt x="19214" y="2817"/>
                  </a:lnTo>
                  <a:lnTo>
                    <a:pt x="19169" y="2635"/>
                  </a:lnTo>
                  <a:lnTo>
                    <a:pt x="19108" y="2438"/>
                  </a:lnTo>
                  <a:lnTo>
                    <a:pt x="19032" y="2257"/>
                  </a:lnTo>
                  <a:lnTo>
                    <a:pt x="18957" y="2075"/>
                  </a:lnTo>
                  <a:lnTo>
                    <a:pt x="18866" y="1908"/>
                  </a:lnTo>
                  <a:lnTo>
                    <a:pt x="18760" y="1742"/>
                  </a:lnTo>
                  <a:lnTo>
                    <a:pt x="18654" y="1590"/>
                  </a:lnTo>
                  <a:lnTo>
                    <a:pt x="18548" y="1439"/>
                  </a:lnTo>
                  <a:lnTo>
                    <a:pt x="18427" y="1288"/>
                  </a:lnTo>
                  <a:lnTo>
                    <a:pt x="18306" y="1166"/>
                  </a:lnTo>
                  <a:lnTo>
                    <a:pt x="18169" y="1045"/>
                  </a:lnTo>
                  <a:lnTo>
                    <a:pt x="18033" y="924"/>
                  </a:lnTo>
                  <a:lnTo>
                    <a:pt x="17897" y="818"/>
                  </a:lnTo>
                  <a:lnTo>
                    <a:pt x="17745" y="712"/>
                  </a:lnTo>
                  <a:lnTo>
                    <a:pt x="17428" y="531"/>
                  </a:lnTo>
                  <a:lnTo>
                    <a:pt x="17094" y="379"/>
                  </a:lnTo>
                  <a:lnTo>
                    <a:pt x="16746" y="258"/>
                  </a:lnTo>
                  <a:lnTo>
                    <a:pt x="16368" y="167"/>
                  </a:lnTo>
                  <a:lnTo>
                    <a:pt x="15989" y="92"/>
                  </a:lnTo>
                  <a:lnTo>
                    <a:pt x="15595" y="31"/>
                  </a:lnTo>
                  <a:lnTo>
                    <a:pt x="151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7"/>
          <p:cNvGrpSpPr/>
          <p:nvPr/>
        </p:nvGrpSpPr>
        <p:grpSpPr>
          <a:xfrm flipH="1">
            <a:off x="8564891" y="-192225"/>
            <a:ext cx="735921" cy="1390849"/>
            <a:chOff x="-137787" y="-116025"/>
            <a:chExt cx="735921" cy="1390849"/>
          </a:xfrm>
        </p:grpSpPr>
        <p:sp>
          <p:nvSpPr>
            <p:cNvPr id="90" name="Google Shape;90;p7"/>
            <p:cNvSpPr/>
            <p:nvPr/>
          </p:nvSpPr>
          <p:spPr>
            <a:xfrm flipH="1">
              <a:off x="-137787" y="-116025"/>
              <a:ext cx="588678" cy="858357"/>
            </a:xfrm>
            <a:custGeom>
              <a:avLst/>
              <a:gdLst/>
              <a:ahLst/>
              <a:cxnLst/>
              <a:rect l="l" t="t" r="r" b="b"/>
              <a:pathLst>
                <a:path w="28587" h="41683" extrusionOk="0">
                  <a:moveTo>
                    <a:pt x="24286" y="0"/>
                  </a:moveTo>
                  <a:lnTo>
                    <a:pt x="23999" y="31"/>
                  </a:lnTo>
                  <a:lnTo>
                    <a:pt x="23711" y="61"/>
                  </a:lnTo>
                  <a:lnTo>
                    <a:pt x="23423" y="122"/>
                  </a:lnTo>
                  <a:lnTo>
                    <a:pt x="23151" y="197"/>
                  </a:lnTo>
                  <a:lnTo>
                    <a:pt x="22848" y="303"/>
                  </a:lnTo>
                  <a:lnTo>
                    <a:pt x="22802" y="318"/>
                  </a:lnTo>
                  <a:lnTo>
                    <a:pt x="22515" y="439"/>
                  </a:lnTo>
                  <a:lnTo>
                    <a:pt x="22106" y="636"/>
                  </a:lnTo>
                  <a:lnTo>
                    <a:pt x="21697" y="879"/>
                  </a:lnTo>
                  <a:lnTo>
                    <a:pt x="21440" y="1045"/>
                  </a:lnTo>
                  <a:lnTo>
                    <a:pt x="21198" y="1212"/>
                  </a:lnTo>
                  <a:lnTo>
                    <a:pt x="20955" y="1393"/>
                  </a:lnTo>
                  <a:lnTo>
                    <a:pt x="20471" y="1772"/>
                  </a:lnTo>
                  <a:lnTo>
                    <a:pt x="20092" y="2105"/>
                  </a:lnTo>
                  <a:lnTo>
                    <a:pt x="19714" y="2468"/>
                  </a:lnTo>
                  <a:lnTo>
                    <a:pt x="19199" y="2983"/>
                  </a:lnTo>
                  <a:lnTo>
                    <a:pt x="18699" y="3528"/>
                  </a:lnTo>
                  <a:lnTo>
                    <a:pt x="18200" y="4104"/>
                  </a:lnTo>
                  <a:lnTo>
                    <a:pt x="17715" y="4664"/>
                  </a:lnTo>
                  <a:lnTo>
                    <a:pt x="17700" y="4694"/>
                  </a:lnTo>
                  <a:lnTo>
                    <a:pt x="17140" y="5375"/>
                  </a:lnTo>
                  <a:lnTo>
                    <a:pt x="16610" y="6042"/>
                  </a:lnTo>
                  <a:lnTo>
                    <a:pt x="16565" y="6102"/>
                  </a:lnTo>
                  <a:lnTo>
                    <a:pt x="16353" y="6375"/>
                  </a:lnTo>
                  <a:lnTo>
                    <a:pt x="15777" y="7086"/>
                  </a:lnTo>
                  <a:lnTo>
                    <a:pt x="14808" y="8207"/>
                  </a:lnTo>
                  <a:lnTo>
                    <a:pt x="14793" y="8222"/>
                  </a:lnTo>
                  <a:lnTo>
                    <a:pt x="13082" y="10235"/>
                  </a:lnTo>
                  <a:lnTo>
                    <a:pt x="13022" y="10296"/>
                  </a:lnTo>
                  <a:lnTo>
                    <a:pt x="12734" y="10629"/>
                  </a:lnTo>
                  <a:lnTo>
                    <a:pt x="12734" y="10644"/>
                  </a:lnTo>
                  <a:lnTo>
                    <a:pt x="11477" y="12143"/>
                  </a:lnTo>
                  <a:lnTo>
                    <a:pt x="11447" y="12189"/>
                  </a:lnTo>
                  <a:lnTo>
                    <a:pt x="9585" y="14445"/>
                  </a:lnTo>
                  <a:lnTo>
                    <a:pt x="9448" y="14611"/>
                  </a:lnTo>
                  <a:lnTo>
                    <a:pt x="9070" y="15080"/>
                  </a:lnTo>
                  <a:lnTo>
                    <a:pt x="9055" y="15096"/>
                  </a:lnTo>
                  <a:lnTo>
                    <a:pt x="8177" y="16201"/>
                  </a:lnTo>
                  <a:lnTo>
                    <a:pt x="7283" y="17321"/>
                  </a:lnTo>
                  <a:lnTo>
                    <a:pt x="7162" y="17488"/>
                  </a:lnTo>
                  <a:lnTo>
                    <a:pt x="6314" y="18593"/>
                  </a:lnTo>
                  <a:lnTo>
                    <a:pt x="5466" y="19698"/>
                  </a:lnTo>
                  <a:lnTo>
                    <a:pt x="4664" y="20789"/>
                  </a:lnTo>
                  <a:lnTo>
                    <a:pt x="3892" y="21864"/>
                  </a:lnTo>
                  <a:lnTo>
                    <a:pt x="3165" y="22908"/>
                  </a:lnTo>
                  <a:lnTo>
                    <a:pt x="2484" y="23907"/>
                  </a:lnTo>
                  <a:lnTo>
                    <a:pt x="1863" y="24876"/>
                  </a:lnTo>
                  <a:lnTo>
                    <a:pt x="1318" y="25770"/>
                  </a:lnTo>
                  <a:lnTo>
                    <a:pt x="1076" y="26194"/>
                  </a:lnTo>
                  <a:lnTo>
                    <a:pt x="864" y="26618"/>
                  </a:lnTo>
                  <a:lnTo>
                    <a:pt x="667" y="26996"/>
                  </a:lnTo>
                  <a:lnTo>
                    <a:pt x="485" y="27375"/>
                  </a:lnTo>
                  <a:lnTo>
                    <a:pt x="334" y="27723"/>
                  </a:lnTo>
                  <a:lnTo>
                    <a:pt x="213" y="28056"/>
                  </a:lnTo>
                  <a:lnTo>
                    <a:pt x="122" y="28359"/>
                  </a:lnTo>
                  <a:lnTo>
                    <a:pt x="46" y="28647"/>
                  </a:lnTo>
                  <a:lnTo>
                    <a:pt x="1" y="28904"/>
                  </a:lnTo>
                  <a:lnTo>
                    <a:pt x="1" y="29131"/>
                  </a:lnTo>
                  <a:lnTo>
                    <a:pt x="16" y="29328"/>
                  </a:lnTo>
                  <a:lnTo>
                    <a:pt x="46" y="29419"/>
                  </a:lnTo>
                  <a:lnTo>
                    <a:pt x="76" y="29494"/>
                  </a:lnTo>
                  <a:lnTo>
                    <a:pt x="122" y="29570"/>
                  </a:lnTo>
                  <a:lnTo>
                    <a:pt x="167" y="29646"/>
                  </a:lnTo>
                  <a:lnTo>
                    <a:pt x="228" y="29706"/>
                  </a:lnTo>
                  <a:lnTo>
                    <a:pt x="288" y="29752"/>
                  </a:lnTo>
                  <a:lnTo>
                    <a:pt x="364" y="29797"/>
                  </a:lnTo>
                  <a:lnTo>
                    <a:pt x="455" y="29827"/>
                  </a:lnTo>
                  <a:lnTo>
                    <a:pt x="546" y="29858"/>
                  </a:lnTo>
                  <a:lnTo>
                    <a:pt x="652" y="29873"/>
                  </a:lnTo>
                  <a:lnTo>
                    <a:pt x="818" y="29903"/>
                  </a:lnTo>
                  <a:lnTo>
                    <a:pt x="985" y="29903"/>
                  </a:lnTo>
                  <a:lnTo>
                    <a:pt x="1166" y="29888"/>
                  </a:lnTo>
                  <a:lnTo>
                    <a:pt x="1363" y="29873"/>
                  </a:lnTo>
                  <a:lnTo>
                    <a:pt x="1545" y="29843"/>
                  </a:lnTo>
                  <a:lnTo>
                    <a:pt x="1742" y="29797"/>
                  </a:lnTo>
                  <a:lnTo>
                    <a:pt x="2135" y="29691"/>
                  </a:lnTo>
                  <a:lnTo>
                    <a:pt x="2544" y="29540"/>
                  </a:lnTo>
                  <a:lnTo>
                    <a:pt x="2968" y="29343"/>
                  </a:lnTo>
                  <a:lnTo>
                    <a:pt x="3407" y="29131"/>
                  </a:lnTo>
                  <a:lnTo>
                    <a:pt x="3846" y="28874"/>
                  </a:lnTo>
                  <a:lnTo>
                    <a:pt x="4301" y="28586"/>
                  </a:lnTo>
                  <a:lnTo>
                    <a:pt x="4755" y="28268"/>
                  </a:lnTo>
                  <a:lnTo>
                    <a:pt x="5224" y="27935"/>
                  </a:lnTo>
                  <a:lnTo>
                    <a:pt x="5694" y="27572"/>
                  </a:lnTo>
                  <a:lnTo>
                    <a:pt x="6163" y="27193"/>
                  </a:lnTo>
                  <a:lnTo>
                    <a:pt x="6632" y="26799"/>
                  </a:lnTo>
                  <a:lnTo>
                    <a:pt x="7102" y="26391"/>
                  </a:lnTo>
                  <a:lnTo>
                    <a:pt x="7556" y="25967"/>
                  </a:lnTo>
                  <a:lnTo>
                    <a:pt x="7571" y="25967"/>
                  </a:lnTo>
                  <a:lnTo>
                    <a:pt x="8237" y="25346"/>
                  </a:lnTo>
                  <a:lnTo>
                    <a:pt x="8888" y="24695"/>
                  </a:lnTo>
                  <a:lnTo>
                    <a:pt x="9524" y="24059"/>
                  </a:lnTo>
                  <a:lnTo>
                    <a:pt x="10145" y="23408"/>
                  </a:lnTo>
                  <a:lnTo>
                    <a:pt x="10751" y="22772"/>
                  </a:lnTo>
                  <a:lnTo>
                    <a:pt x="11311" y="22151"/>
                  </a:lnTo>
                  <a:lnTo>
                    <a:pt x="12340" y="20985"/>
                  </a:lnTo>
                  <a:lnTo>
                    <a:pt x="13203" y="19986"/>
                  </a:lnTo>
                  <a:lnTo>
                    <a:pt x="13869" y="19184"/>
                  </a:lnTo>
                  <a:lnTo>
                    <a:pt x="14430" y="18487"/>
                  </a:lnTo>
                  <a:lnTo>
                    <a:pt x="13885" y="19502"/>
                  </a:lnTo>
                  <a:lnTo>
                    <a:pt x="13264" y="20667"/>
                  </a:lnTo>
                  <a:lnTo>
                    <a:pt x="12461" y="22181"/>
                  </a:lnTo>
                  <a:lnTo>
                    <a:pt x="11538" y="23968"/>
                  </a:lnTo>
                  <a:lnTo>
                    <a:pt x="10508" y="25951"/>
                  </a:lnTo>
                  <a:lnTo>
                    <a:pt x="9464" y="28086"/>
                  </a:lnTo>
                  <a:lnTo>
                    <a:pt x="8404" y="30267"/>
                  </a:lnTo>
                  <a:lnTo>
                    <a:pt x="7889" y="31372"/>
                  </a:lnTo>
                  <a:lnTo>
                    <a:pt x="7389" y="32447"/>
                  </a:lnTo>
                  <a:lnTo>
                    <a:pt x="6920" y="33522"/>
                  </a:lnTo>
                  <a:lnTo>
                    <a:pt x="6466" y="34566"/>
                  </a:lnTo>
                  <a:lnTo>
                    <a:pt x="6057" y="35566"/>
                  </a:lnTo>
                  <a:lnTo>
                    <a:pt x="5678" y="36520"/>
                  </a:lnTo>
                  <a:lnTo>
                    <a:pt x="5345" y="37428"/>
                  </a:lnTo>
                  <a:lnTo>
                    <a:pt x="5058" y="38261"/>
                  </a:lnTo>
                  <a:lnTo>
                    <a:pt x="4830" y="39033"/>
                  </a:lnTo>
                  <a:lnTo>
                    <a:pt x="4740" y="39396"/>
                  </a:lnTo>
                  <a:lnTo>
                    <a:pt x="4664" y="39729"/>
                  </a:lnTo>
                  <a:lnTo>
                    <a:pt x="4603" y="40032"/>
                  </a:lnTo>
                  <a:lnTo>
                    <a:pt x="4573" y="40320"/>
                  </a:lnTo>
                  <a:lnTo>
                    <a:pt x="4543" y="40592"/>
                  </a:lnTo>
                  <a:lnTo>
                    <a:pt x="4543" y="40820"/>
                  </a:lnTo>
                  <a:lnTo>
                    <a:pt x="4543" y="41032"/>
                  </a:lnTo>
                  <a:lnTo>
                    <a:pt x="4588" y="41213"/>
                  </a:lnTo>
                  <a:lnTo>
                    <a:pt x="4634" y="41380"/>
                  </a:lnTo>
                  <a:lnTo>
                    <a:pt x="4709" y="41501"/>
                  </a:lnTo>
                  <a:lnTo>
                    <a:pt x="4755" y="41546"/>
                  </a:lnTo>
                  <a:lnTo>
                    <a:pt x="4815" y="41592"/>
                  </a:lnTo>
                  <a:lnTo>
                    <a:pt x="4861" y="41622"/>
                  </a:lnTo>
                  <a:lnTo>
                    <a:pt x="4936" y="41652"/>
                  </a:lnTo>
                  <a:lnTo>
                    <a:pt x="4997" y="41667"/>
                  </a:lnTo>
                  <a:lnTo>
                    <a:pt x="5073" y="41683"/>
                  </a:lnTo>
                  <a:lnTo>
                    <a:pt x="5239" y="41683"/>
                  </a:lnTo>
                  <a:lnTo>
                    <a:pt x="5391" y="41652"/>
                  </a:lnTo>
                  <a:lnTo>
                    <a:pt x="5557" y="41592"/>
                  </a:lnTo>
                  <a:lnTo>
                    <a:pt x="5724" y="41531"/>
                  </a:lnTo>
                  <a:lnTo>
                    <a:pt x="5890" y="41440"/>
                  </a:lnTo>
                  <a:lnTo>
                    <a:pt x="6072" y="41334"/>
                  </a:lnTo>
                  <a:lnTo>
                    <a:pt x="6254" y="41198"/>
                  </a:lnTo>
                  <a:lnTo>
                    <a:pt x="6435" y="41062"/>
                  </a:lnTo>
                  <a:lnTo>
                    <a:pt x="6632" y="40895"/>
                  </a:lnTo>
                  <a:lnTo>
                    <a:pt x="7026" y="40517"/>
                  </a:lnTo>
                  <a:lnTo>
                    <a:pt x="7435" y="40078"/>
                  </a:lnTo>
                  <a:lnTo>
                    <a:pt x="7859" y="39593"/>
                  </a:lnTo>
                  <a:lnTo>
                    <a:pt x="8298" y="39048"/>
                  </a:lnTo>
                  <a:lnTo>
                    <a:pt x="8752" y="38443"/>
                  </a:lnTo>
                  <a:lnTo>
                    <a:pt x="9206" y="37807"/>
                  </a:lnTo>
                  <a:lnTo>
                    <a:pt x="9660" y="37140"/>
                  </a:lnTo>
                  <a:lnTo>
                    <a:pt x="10130" y="36429"/>
                  </a:lnTo>
                  <a:lnTo>
                    <a:pt x="10614" y="35687"/>
                  </a:lnTo>
                  <a:lnTo>
                    <a:pt x="11084" y="34915"/>
                  </a:lnTo>
                  <a:lnTo>
                    <a:pt x="11553" y="34127"/>
                  </a:lnTo>
                  <a:lnTo>
                    <a:pt x="12037" y="33325"/>
                  </a:lnTo>
                  <a:lnTo>
                    <a:pt x="12976" y="31675"/>
                  </a:lnTo>
                  <a:lnTo>
                    <a:pt x="13885" y="30024"/>
                  </a:lnTo>
                  <a:lnTo>
                    <a:pt x="14748" y="28389"/>
                  </a:lnTo>
                  <a:lnTo>
                    <a:pt x="15580" y="26814"/>
                  </a:lnTo>
                  <a:lnTo>
                    <a:pt x="16322" y="25346"/>
                  </a:lnTo>
                  <a:lnTo>
                    <a:pt x="17004" y="23998"/>
                  </a:lnTo>
                  <a:lnTo>
                    <a:pt x="18048" y="21848"/>
                  </a:lnTo>
                  <a:lnTo>
                    <a:pt x="18503" y="20895"/>
                  </a:lnTo>
                  <a:lnTo>
                    <a:pt x="18669" y="20516"/>
                  </a:lnTo>
                  <a:lnTo>
                    <a:pt x="18609" y="20834"/>
                  </a:lnTo>
                  <a:lnTo>
                    <a:pt x="18593" y="20834"/>
                  </a:lnTo>
                  <a:lnTo>
                    <a:pt x="18563" y="21016"/>
                  </a:lnTo>
                  <a:lnTo>
                    <a:pt x="18548" y="21046"/>
                  </a:lnTo>
                  <a:lnTo>
                    <a:pt x="18503" y="21258"/>
                  </a:lnTo>
                  <a:lnTo>
                    <a:pt x="18487" y="21273"/>
                  </a:lnTo>
                  <a:lnTo>
                    <a:pt x="18351" y="21864"/>
                  </a:lnTo>
                  <a:lnTo>
                    <a:pt x="18351" y="21879"/>
                  </a:lnTo>
                  <a:lnTo>
                    <a:pt x="18260" y="22287"/>
                  </a:lnTo>
                  <a:lnTo>
                    <a:pt x="18154" y="22757"/>
                  </a:lnTo>
                  <a:lnTo>
                    <a:pt x="18139" y="22787"/>
                  </a:lnTo>
                  <a:lnTo>
                    <a:pt x="18109" y="22908"/>
                  </a:lnTo>
                  <a:lnTo>
                    <a:pt x="18109" y="22954"/>
                  </a:lnTo>
                  <a:lnTo>
                    <a:pt x="17640" y="25088"/>
                  </a:lnTo>
                  <a:lnTo>
                    <a:pt x="17382" y="26315"/>
                  </a:lnTo>
                  <a:lnTo>
                    <a:pt x="17110" y="27587"/>
                  </a:lnTo>
                  <a:lnTo>
                    <a:pt x="16867" y="28889"/>
                  </a:lnTo>
                  <a:lnTo>
                    <a:pt x="16625" y="30206"/>
                  </a:lnTo>
                  <a:lnTo>
                    <a:pt x="16398" y="31493"/>
                  </a:lnTo>
                  <a:lnTo>
                    <a:pt x="16216" y="32734"/>
                  </a:lnTo>
                  <a:lnTo>
                    <a:pt x="16065" y="33915"/>
                  </a:lnTo>
                  <a:lnTo>
                    <a:pt x="16004" y="34461"/>
                  </a:lnTo>
                  <a:lnTo>
                    <a:pt x="15959" y="34975"/>
                  </a:lnTo>
                  <a:lnTo>
                    <a:pt x="15913" y="35460"/>
                  </a:lnTo>
                  <a:lnTo>
                    <a:pt x="15898" y="35914"/>
                  </a:lnTo>
                  <a:lnTo>
                    <a:pt x="15898" y="36323"/>
                  </a:lnTo>
                  <a:lnTo>
                    <a:pt x="15913" y="36701"/>
                  </a:lnTo>
                  <a:lnTo>
                    <a:pt x="15944" y="37019"/>
                  </a:lnTo>
                  <a:lnTo>
                    <a:pt x="15989" y="37292"/>
                  </a:lnTo>
                  <a:lnTo>
                    <a:pt x="16065" y="37519"/>
                  </a:lnTo>
                  <a:lnTo>
                    <a:pt x="16095" y="37610"/>
                  </a:lnTo>
                  <a:lnTo>
                    <a:pt x="16141" y="37685"/>
                  </a:lnTo>
                  <a:lnTo>
                    <a:pt x="16201" y="37746"/>
                  </a:lnTo>
                  <a:lnTo>
                    <a:pt x="16262" y="37791"/>
                  </a:lnTo>
                  <a:lnTo>
                    <a:pt x="16322" y="37822"/>
                  </a:lnTo>
                  <a:lnTo>
                    <a:pt x="16398" y="37837"/>
                  </a:lnTo>
                  <a:lnTo>
                    <a:pt x="16474" y="37837"/>
                  </a:lnTo>
                  <a:lnTo>
                    <a:pt x="16549" y="37822"/>
                  </a:lnTo>
                  <a:lnTo>
                    <a:pt x="16640" y="37791"/>
                  </a:lnTo>
                  <a:lnTo>
                    <a:pt x="16731" y="37731"/>
                  </a:lnTo>
                  <a:lnTo>
                    <a:pt x="16822" y="37655"/>
                  </a:lnTo>
                  <a:lnTo>
                    <a:pt x="16928" y="37564"/>
                  </a:lnTo>
                  <a:lnTo>
                    <a:pt x="17049" y="37443"/>
                  </a:lnTo>
                  <a:lnTo>
                    <a:pt x="17155" y="37307"/>
                  </a:lnTo>
                  <a:lnTo>
                    <a:pt x="17412" y="36959"/>
                  </a:lnTo>
                  <a:lnTo>
                    <a:pt x="17685" y="36535"/>
                  </a:lnTo>
                  <a:lnTo>
                    <a:pt x="17988" y="36035"/>
                  </a:lnTo>
                  <a:lnTo>
                    <a:pt x="18306" y="35460"/>
                  </a:lnTo>
                  <a:lnTo>
                    <a:pt x="18654" y="34824"/>
                  </a:lnTo>
                  <a:lnTo>
                    <a:pt x="19002" y="34112"/>
                  </a:lnTo>
                  <a:lnTo>
                    <a:pt x="19381" y="33340"/>
                  </a:lnTo>
                  <a:lnTo>
                    <a:pt x="19759" y="32523"/>
                  </a:lnTo>
                  <a:lnTo>
                    <a:pt x="20153" y="31644"/>
                  </a:lnTo>
                  <a:lnTo>
                    <a:pt x="20562" y="30721"/>
                  </a:lnTo>
                  <a:lnTo>
                    <a:pt x="20970" y="29752"/>
                  </a:lnTo>
                  <a:lnTo>
                    <a:pt x="21394" y="28737"/>
                  </a:lnTo>
                  <a:lnTo>
                    <a:pt x="22242" y="26633"/>
                  </a:lnTo>
                  <a:lnTo>
                    <a:pt x="22242" y="26618"/>
                  </a:lnTo>
                  <a:lnTo>
                    <a:pt x="22681" y="25497"/>
                  </a:lnTo>
                  <a:lnTo>
                    <a:pt x="22818" y="25119"/>
                  </a:lnTo>
                  <a:lnTo>
                    <a:pt x="23575" y="23075"/>
                  </a:lnTo>
                  <a:lnTo>
                    <a:pt x="23605" y="23029"/>
                  </a:lnTo>
                  <a:lnTo>
                    <a:pt x="24014" y="21879"/>
                  </a:lnTo>
                  <a:lnTo>
                    <a:pt x="24014" y="21864"/>
                  </a:lnTo>
                  <a:lnTo>
                    <a:pt x="24559" y="20319"/>
                  </a:lnTo>
                  <a:lnTo>
                    <a:pt x="25089" y="18745"/>
                  </a:lnTo>
                  <a:lnTo>
                    <a:pt x="25604" y="17200"/>
                  </a:lnTo>
                  <a:lnTo>
                    <a:pt x="26088" y="15656"/>
                  </a:lnTo>
                  <a:lnTo>
                    <a:pt x="26542" y="14142"/>
                  </a:lnTo>
                  <a:lnTo>
                    <a:pt x="26951" y="12673"/>
                  </a:lnTo>
                  <a:lnTo>
                    <a:pt x="27345" y="11235"/>
                  </a:lnTo>
                  <a:lnTo>
                    <a:pt x="27678" y="9872"/>
                  </a:lnTo>
                  <a:lnTo>
                    <a:pt x="27965" y="8570"/>
                  </a:lnTo>
                  <a:lnTo>
                    <a:pt x="28102" y="7949"/>
                  </a:lnTo>
                  <a:lnTo>
                    <a:pt x="28208" y="7344"/>
                  </a:lnTo>
                  <a:lnTo>
                    <a:pt x="28314" y="6768"/>
                  </a:lnTo>
                  <a:lnTo>
                    <a:pt x="28389" y="6208"/>
                  </a:lnTo>
                  <a:lnTo>
                    <a:pt x="28465" y="5678"/>
                  </a:lnTo>
                  <a:lnTo>
                    <a:pt x="28526" y="5179"/>
                  </a:lnTo>
                  <a:lnTo>
                    <a:pt x="28556" y="4694"/>
                  </a:lnTo>
                  <a:lnTo>
                    <a:pt x="28586" y="4255"/>
                  </a:lnTo>
                  <a:lnTo>
                    <a:pt x="28586" y="3831"/>
                  </a:lnTo>
                  <a:lnTo>
                    <a:pt x="28571" y="3437"/>
                  </a:lnTo>
                  <a:lnTo>
                    <a:pt x="28541" y="3089"/>
                  </a:lnTo>
                  <a:lnTo>
                    <a:pt x="28495" y="2771"/>
                  </a:lnTo>
                  <a:lnTo>
                    <a:pt x="28420" y="2483"/>
                  </a:lnTo>
                  <a:lnTo>
                    <a:pt x="28344" y="2226"/>
                  </a:lnTo>
                  <a:lnTo>
                    <a:pt x="28253" y="2060"/>
                  </a:lnTo>
                  <a:lnTo>
                    <a:pt x="28162" y="1923"/>
                  </a:lnTo>
                  <a:lnTo>
                    <a:pt x="28087" y="1817"/>
                  </a:lnTo>
                  <a:lnTo>
                    <a:pt x="28071" y="1817"/>
                  </a:lnTo>
                  <a:lnTo>
                    <a:pt x="27829" y="1575"/>
                  </a:lnTo>
                  <a:lnTo>
                    <a:pt x="27784" y="1530"/>
                  </a:lnTo>
                  <a:lnTo>
                    <a:pt x="27587" y="1348"/>
                  </a:lnTo>
                  <a:lnTo>
                    <a:pt x="27542" y="1303"/>
                  </a:lnTo>
                  <a:lnTo>
                    <a:pt x="27314" y="1121"/>
                  </a:lnTo>
                  <a:lnTo>
                    <a:pt x="27299" y="1106"/>
                  </a:lnTo>
                  <a:lnTo>
                    <a:pt x="27057" y="924"/>
                  </a:lnTo>
                  <a:lnTo>
                    <a:pt x="26754" y="727"/>
                  </a:lnTo>
                  <a:lnTo>
                    <a:pt x="26467" y="545"/>
                  </a:lnTo>
                  <a:lnTo>
                    <a:pt x="26224" y="424"/>
                  </a:lnTo>
                  <a:lnTo>
                    <a:pt x="26194" y="409"/>
                  </a:lnTo>
                  <a:lnTo>
                    <a:pt x="25982" y="318"/>
                  </a:lnTo>
                  <a:lnTo>
                    <a:pt x="25937" y="303"/>
                  </a:lnTo>
                  <a:lnTo>
                    <a:pt x="25740" y="228"/>
                  </a:lnTo>
                  <a:lnTo>
                    <a:pt x="25694" y="212"/>
                  </a:lnTo>
                  <a:lnTo>
                    <a:pt x="25452" y="137"/>
                  </a:lnTo>
                  <a:lnTo>
                    <a:pt x="25149" y="76"/>
                  </a:lnTo>
                  <a:lnTo>
                    <a:pt x="24862" y="31"/>
                  </a:lnTo>
                  <a:lnTo>
                    <a:pt x="245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7"/>
            <p:cNvGrpSpPr/>
            <p:nvPr/>
          </p:nvGrpSpPr>
          <p:grpSpPr>
            <a:xfrm>
              <a:off x="109011" y="865323"/>
              <a:ext cx="489123" cy="409502"/>
              <a:chOff x="5047175" y="-1076500"/>
              <a:chExt cx="862650" cy="722225"/>
            </a:xfrm>
          </p:grpSpPr>
          <p:sp>
            <p:nvSpPr>
              <p:cNvPr id="92" name="Google Shape;92;p7"/>
              <p:cNvSpPr/>
              <p:nvPr/>
            </p:nvSpPr>
            <p:spPr>
              <a:xfrm>
                <a:off x="5047175" y="-775200"/>
                <a:ext cx="201025" cy="200250"/>
              </a:xfrm>
              <a:custGeom>
                <a:avLst/>
                <a:gdLst/>
                <a:ahLst/>
                <a:cxnLst/>
                <a:rect l="l" t="t" r="r" b="b"/>
                <a:pathLst>
                  <a:path w="8041" h="8010" extrusionOk="0">
                    <a:moveTo>
                      <a:pt x="4013" y="1"/>
                    </a:moveTo>
                    <a:lnTo>
                      <a:pt x="4013" y="1"/>
                    </a:lnTo>
                    <a:lnTo>
                      <a:pt x="4225" y="1"/>
                    </a:lnTo>
                    <a:lnTo>
                      <a:pt x="4437" y="16"/>
                    </a:lnTo>
                    <a:lnTo>
                      <a:pt x="4633" y="46"/>
                    </a:lnTo>
                    <a:lnTo>
                      <a:pt x="4830" y="76"/>
                    </a:lnTo>
                    <a:lnTo>
                      <a:pt x="5027" y="122"/>
                    </a:lnTo>
                    <a:lnTo>
                      <a:pt x="5209" y="182"/>
                    </a:lnTo>
                    <a:lnTo>
                      <a:pt x="5406" y="243"/>
                    </a:lnTo>
                    <a:lnTo>
                      <a:pt x="5587" y="303"/>
                    </a:lnTo>
                    <a:lnTo>
                      <a:pt x="5769" y="394"/>
                    </a:lnTo>
                    <a:lnTo>
                      <a:pt x="5936" y="485"/>
                    </a:lnTo>
                    <a:lnTo>
                      <a:pt x="6102" y="576"/>
                    </a:lnTo>
                    <a:lnTo>
                      <a:pt x="6269" y="682"/>
                    </a:lnTo>
                    <a:lnTo>
                      <a:pt x="6420" y="788"/>
                    </a:lnTo>
                    <a:lnTo>
                      <a:pt x="6571" y="909"/>
                    </a:lnTo>
                    <a:lnTo>
                      <a:pt x="6723" y="1030"/>
                    </a:lnTo>
                    <a:lnTo>
                      <a:pt x="6859" y="1166"/>
                    </a:lnTo>
                    <a:lnTo>
                      <a:pt x="6995" y="1303"/>
                    </a:lnTo>
                    <a:lnTo>
                      <a:pt x="7117" y="1454"/>
                    </a:lnTo>
                    <a:lnTo>
                      <a:pt x="7238" y="1605"/>
                    </a:lnTo>
                    <a:lnTo>
                      <a:pt x="7359" y="1757"/>
                    </a:lnTo>
                    <a:lnTo>
                      <a:pt x="7465" y="1923"/>
                    </a:lnTo>
                    <a:lnTo>
                      <a:pt x="7556" y="2090"/>
                    </a:lnTo>
                    <a:lnTo>
                      <a:pt x="7646" y="2272"/>
                    </a:lnTo>
                    <a:lnTo>
                      <a:pt x="7722" y="2438"/>
                    </a:lnTo>
                    <a:lnTo>
                      <a:pt x="7798" y="2620"/>
                    </a:lnTo>
                    <a:lnTo>
                      <a:pt x="7858" y="2817"/>
                    </a:lnTo>
                    <a:lnTo>
                      <a:pt x="7919" y="2998"/>
                    </a:lnTo>
                    <a:lnTo>
                      <a:pt x="7964" y="3195"/>
                    </a:lnTo>
                    <a:lnTo>
                      <a:pt x="7995" y="3392"/>
                    </a:lnTo>
                    <a:lnTo>
                      <a:pt x="8025" y="3589"/>
                    </a:lnTo>
                    <a:lnTo>
                      <a:pt x="8040" y="3801"/>
                    </a:lnTo>
                    <a:lnTo>
                      <a:pt x="8040" y="3998"/>
                    </a:lnTo>
                    <a:lnTo>
                      <a:pt x="8040" y="3998"/>
                    </a:lnTo>
                    <a:lnTo>
                      <a:pt x="8040" y="4210"/>
                    </a:lnTo>
                    <a:lnTo>
                      <a:pt x="8025" y="4422"/>
                    </a:lnTo>
                    <a:lnTo>
                      <a:pt x="7995" y="4618"/>
                    </a:lnTo>
                    <a:lnTo>
                      <a:pt x="7964" y="4815"/>
                    </a:lnTo>
                    <a:lnTo>
                      <a:pt x="7919" y="5012"/>
                    </a:lnTo>
                    <a:lnTo>
                      <a:pt x="7858" y="5194"/>
                    </a:lnTo>
                    <a:lnTo>
                      <a:pt x="7798" y="5391"/>
                    </a:lnTo>
                    <a:lnTo>
                      <a:pt x="7722" y="5572"/>
                    </a:lnTo>
                    <a:lnTo>
                      <a:pt x="7646" y="5739"/>
                    </a:lnTo>
                    <a:lnTo>
                      <a:pt x="7556" y="5921"/>
                    </a:lnTo>
                    <a:lnTo>
                      <a:pt x="7465" y="6087"/>
                    </a:lnTo>
                    <a:lnTo>
                      <a:pt x="7359" y="6254"/>
                    </a:lnTo>
                    <a:lnTo>
                      <a:pt x="7238" y="6405"/>
                    </a:lnTo>
                    <a:lnTo>
                      <a:pt x="7117" y="6556"/>
                    </a:lnTo>
                    <a:lnTo>
                      <a:pt x="6995" y="6708"/>
                    </a:lnTo>
                    <a:lnTo>
                      <a:pt x="6859" y="6844"/>
                    </a:lnTo>
                    <a:lnTo>
                      <a:pt x="6723" y="6965"/>
                    </a:lnTo>
                    <a:lnTo>
                      <a:pt x="6571" y="7102"/>
                    </a:lnTo>
                    <a:lnTo>
                      <a:pt x="6420" y="7223"/>
                    </a:lnTo>
                    <a:lnTo>
                      <a:pt x="6269" y="7329"/>
                    </a:lnTo>
                    <a:lnTo>
                      <a:pt x="6102" y="7435"/>
                    </a:lnTo>
                    <a:lnTo>
                      <a:pt x="5936" y="7525"/>
                    </a:lnTo>
                    <a:lnTo>
                      <a:pt x="5769" y="7616"/>
                    </a:lnTo>
                    <a:lnTo>
                      <a:pt x="5587" y="7692"/>
                    </a:lnTo>
                    <a:lnTo>
                      <a:pt x="5406" y="7768"/>
                    </a:lnTo>
                    <a:lnTo>
                      <a:pt x="5209" y="7828"/>
                    </a:lnTo>
                    <a:lnTo>
                      <a:pt x="5027" y="7889"/>
                    </a:lnTo>
                    <a:lnTo>
                      <a:pt x="4830" y="7934"/>
                    </a:lnTo>
                    <a:lnTo>
                      <a:pt x="4633" y="7965"/>
                    </a:lnTo>
                    <a:lnTo>
                      <a:pt x="4437" y="7995"/>
                    </a:lnTo>
                    <a:lnTo>
                      <a:pt x="4225" y="8010"/>
                    </a:lnTo>
                    <a:lnTo>
                      <a:pt x="4013" y="8010"/>
                    </a:lnTo>
                    <a:lnTo>
                      <a:pt x="4013" y="8010"/>
                    </a:lnTo>
                    <a:lnTo>
                      <a:pt x="3816" y="8010"/>
                    </a:lnTo>
                    <a:lnTo>
                      <a:pt x="3604" y="7995"/>
                    </a:lnTo>
                    <a:lnTo>
                      <a:pt x="3407" y="7965"/>
                    </a:lnTo>
                    <a:lnTo>
                      <a:pt x="3210" y="7934"/>
                    </a:lnTo>
                    <a:lnTo>
                      <a:pt x="3013" y="7889"/>
                    </a:lnTo>
                    <a:lnTo>
                      <a:pt x="2817" y="7828"/>
                    </a:lnTo>
                    <a:lnTo>
                      <a:pt x="2635" y="7768"/>
                    </a:lnTo>
                    <a:lnTo>
                      <a:pt x="2453" y="7692"/>
                    </a:lnTo>
                    <a:lnTo>
                      <a:pt x="2272" y="7616"/>
                    </a:lnTo>
                    <a:lnTo>
                      <a:pt x="2105" y="7525"/>
                    </a:lnTo>
                    <a:lnTo>
                      <a:pt x="1938" y="7435"/>
                    </a:lnTo>
                    <a:lnTo>
                      <a:pt x="1772" y="7329"/>
                    </a:lnTo>
                    <a:lnTo>
                      <a:pt x="1605" y="7223"/>
                    </a:lnTo>
                    <a:lnTo>
                      <a:pt x="1454" y="7102"/>
                    </a:lnTo>
                    <a:lnTo>
                      <a:pt x="1318" y="6965"/>
                    </a:lnTo>
                    <a:lnTo>
                      <a:pt x="1166" y="6844"/>
                    </a:lnTo>
                    <a:lnTo>
                      <a:pt x="1045" y="6708"/>
                    </a:lnTo>
                    <a:lnTo>
                      <a:pt x="909" y="6556"/>
                    </a:lnTo>
                    <a:lnTo>
                      <a:pt x="788" y="6405"/>
                    </a:lnTo>
                    <a:lnTo>
                      <a:pt x="682" y="6254"/>
                    </a:lnTo>
                    <a:lnTo>
                      <a:pt x="576" y="6087"/>
                    </a:lnTo>
                    <a:lnTo>
                      <a:pt x="485" y="5921"/>
                    </a:lnTo>
                    <a:lnTo>
                      <a:pt x="394" y="5739"/>
                    </a:lnTo>
                    <a:lnTo>
                      <a:pt x="303" y="5572"/>
                    </a:lnTo>
                    <a:lnTo>
                      <a:pt x="243" y="5391"/>
                    </a:lnTo>
                    <a:lnTo>
                      <a:pt x="182" y="5194"/>
                    </a:lnTo>
                    <a:lnTo>
                      <a:pt x="122" y="5012"/>
                    </a:lnTo>
                    <a:lnTo>
                      <a:pt x="76" y="4815"/>
                    </a:lnTo>
                    <a:lnTo>
                      <a:pt x="46" y="4618"/>
                    </a:lnTo>
                    <a:lnTo>
                      <a:pt x="16" y="4422"/>
                    </a:lnTo>
                    <a:lnTo>
                      <a:pt x="0" y="4210"/>
                    </a:lnTo>
                    <a:lnTo>
                      <a:pt x="0" y="3998"/>
                    </a:lnTo>
                    <a:lnTo>
                      <a:pt x="0" y="3998"/>
                    </a:lnTo>
                    <a:lnTo>
                      <a:pt x="0" y="3801"/>
                    </a:lnTo>
                    <a:lnTo>
                      <a:pt x="16" y="3589"/>
                    </a:lnTo>
                    <a:lnTo>
                      <a:pt x="46" y="3392"/>
                    </a:lnTo>
                    <a:lnTo>
                      <a:pt x="76" y="3195"/>
                    </a:lnTo>
                    <a:lnTo>
                      <a:pt x="122" y="2998"/>
                    </a:lnTo>
                    <a:lnTo>
                      <a:pt x="182" y="2817"/>
                    </a:lnTo>
                    <a:lnTo>
                      <a:pt x="243" y="2620"/>
                    </a:lnTo>
                    <a:lnTo>
                      <a:pt x="303" y="2438"/>
                    </a:lnTo>
                    <a:lnTo>
                      <a:pt x="394" y="2272"/>
                    </a:lnTo>
                    <a:lnTo>
                      <a:pt x="485" y="2090"/>
                    </a:lnTo>
                    <a:lnTo>
                      <a:pt x="576" y="1923"/>
                    </a:lnTo>
                    <a:lnTo>
                      <a:pt x="682" y="1757"/>
                    </a:lnTo>
                    <a:lnTo>
                      <a:pt x="788" y="1605"/>
                    </a:lnTo>
                    <a:lnTo>
                      <a:pt x="909" y="1454"/>
                    </a:lnTo>
                    <a:lnTo>
                      <a:pt x="1045" y="1303"/>
                    </a:lnTo>
                    <a:lnTo>
                      <a:pt x="1166" y="1166"/>
                    </a:lnTo>
                    <a:lnTo>
                      <a:pt x="1318" y="1030"/>
                    </a:lnTo>
                    <a:lnTo>
                      <a:pt x="1454" y="909"/>
                    </a:lnTo>
                    <a:lnTo>
                      <a:pt x="1605" y="788"/>
                    </a:lnTo>
                    <a:lnTo>
                      <a:pt x="1772" y="682"/>
                    </a:lnTo>
                    <a:lnTo>
                      <a:pt x="1938" y="576"/>
                    </a:lnTo>
                    <a:lnTo>
                      <a:pt x="2105" y="485"/>
                    </a:lnTo>
                    <a:lnTo>
                      <a:pt x="2272" y="394"/>
                    </a:lnTo>
                    <a:lnTo>
                      <a:pt x="2453" y="303"/>
                    </a:lnTo>
                    <a:lnTo>
                      <a:pt x="2635" y="243"/>
                    </a:lnTo>
                    <a:lnTo>
                      <a:pt x="2817" y="182"/>
                    </a:lnTo>
                    <a:lnTo>
                      <a:pt x="3013" y="122"/>
                    </a:lnTo>
                    <a:lnTo>
                      <a:pt x="3210" y="76"/>
                    </a:lnTo>
                    <a:lnTo>
                      <a:pt x="3407" y="46"/>
                    </a:lnTo>
                    <a:lnTo>
                      <a:pt x="3604" y="16"/>
                    </a:lnTo>
                    <a:lnTo>
                      <a:pt x="3816" y="1"/>
                    </a:lnTo>
                    <a:lnTo>
                      <a:pt x="4013" y="1"/>
                    </a:lnTo>
                    <a:lnTo>
                      <a:pt x="40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5709200" y="-554525"/>
                <a:ext cx="200625" cy="200250"/>
              </a:xfrm>
              <a:custGeom>
                <a:avLst/>
                <a:gdLst/>
                <a:ahLst/>
                <a:cxnLst/>
                <a:rect l="l" t="t" r="r" b="b"/>
                <a:pathLst>
                  <a:path w="8025" h="8010" extrusionOk="0">
                    <a:moveTo>
                      <a:pt x="4013" y="1"/>
                    </a:moveTo>
                    <a:lnTo>
                      <a:pt x="4013" y="1"/>
                    </a:lnTo>
                    <a:lnTo>
                      <a:pt x="4225" y="1"/>
                    </a:lnTo>
                    <a:lnTo>
                      <a:pt x="4422" y="16"/>
                    </a:lnTo>
                    <a:lnTo>
                      <a:pt x="4618" y="46"/>
                    </a:lnTo>
                    <a:lnTo>
                      <a:pt x="4830" y="76"/>
                    </a:lnTo>
                    <a:lnTo>
                      <a:pt x="5012" y="122"/>
                    </a:lnTo>
                    <a:lnTo>
                      <a:pt x="5209" y="182"/>
                    </a:lnTo>
                    <a:lnTo>
                      <a:pt x="5391" y="243"/>
                    </a:lnTo>
                    <a:lnTo>
                      <a:pt x="5572" y="319"/>
                    </a:lnTo>
                    <a:lnTo>
                      <a:pt x="5754" y="394"/>
                    </a:lnTo>
                    <a:lnTo>
                      <a:pt x="5920" y="485"/>
                    </a:lnTo>
                    <a:lnTo>
                      <a:pt x="6087" y="576"/>
                    </a:lnTo>
                    <a:lnTo>
                      <a:pt x="6254" y="682"/>
                    </a:lnTo>
                    <a:lnTo>
                      <a:pt x="6420" y="788"/>
                    </a:lnTo>
                    <a:lnTo>
                      <a:pt x="6572" y="909"/>
                    </a:lnTo>
                    <a:lnTo>
                      <a:pt x="6708" y="1045"/>
                    </a:lnTo>
                    <a:lnTo>
                      <a:pt x="6844" y="1166"/>
                    </a:lnTo>
                    <a:lnTo>
                      <a:pt x="6980" y="1318"/>
                    </a:lnTo>
                    <a:lnTo>
                      <a:pt x="7117" y="1454"/>
                    </a:lnTo>
                    <a:lnTo>
                      <a:pt x="7223" y="1605"/>
                    </a:lnTo>
                    <a:lnTo>
                      <a:pt x="7344" y="1772"/>
                    </a:lnTo>
                    <a:lnTo>
                      <a:pt x="7450" y="1923"/>
                    </a:lnTo>
                    <a:lnTo>
                      <a:pt x="7541" y="2090"/>
                    </a:lnTo>
                    <a:lnTo>
                      <a:pt x="7631" y="2272"/>
                    </a:lnTo>
                    <a:lnTo>
                      <a:pt x="7707" y="2453"/>
                    </a:lnTo>
                    <a:lnTo>
                      <a:pt x="7783" y="2635"/>
                    </a:lnTo>
                    <a:lnTo>
                      <a:pt x="7843" y="2817"/>
                    </a:lnTo>
                    <a:lnTo>
                      <a:pt x="7904" y="2998"/>
                    </a:lnTo>
                    <a:lnTo>
                      <a:pt x="7949" y="3195"/>
                    </a:lnTo>
                    <a:lnTo>
                      <a:pt x="7980" y="3392"/>
                    </a:lnTo>
                    <a:lnTo>
                      <a:pt x="8010" y="3604"/>
                    </a:lnTo>
                    <a:lnTo>
                      <a:pt x="8025" y="3801"/>
                    </a:lnTo>
                    <a:lnTo>
                      <a:pt x="8025" y="4013"/>
                    </a:lnTo>
                    <a:lnTo>
                      <a:pt x="8025" y="4013"/>
                    </a:lnTo>
                    <a:lnTo>
                      <a:pt x="8025" y="4210"/>
                    </a:lnTo>
                    <a:lnTo>
                      <a:pt x="8010" y="4422"/>
                    </a:lnTo>
                    <a:lnTo>
                      <a:pt x="7980" y="4618"/>
                    </a:lnTo>
                    <a:lnTo>
                      <a:pt x="7949" y="4815"/>
                    </a:lnTo>
                    <a:lnTo>
                      <a:pt x="7904" y="5012"/>
                    </a:lnTo>
                    <a:lnTo>
                      <a:pt x="7843" y="5194"/>
                    </a:lnTo>
                    <a:lnTo>
                      <a:pt x="7783" y="5391"/>
                    </a:lnTo>
                    <a:lnTo>
                      <a:pt x="7707" y="5572"/>
                    </a:lnTo>
                    <a:lnTo>
                      <a:pt x="7631" y="5739"/>
                    </a:lnTo>
                    <a:lnTo>
                      <a:pt x="7541" y="5921"/>
                    </a:lnTo>
                    <a:lnTo>
                      <a:pt x="7450" y="6087"/>
                    </a:lnTo>
                    <a:lnTo>
                      <a:pt x="7344" y="6254"/>
                    </a:lnTo>
                    <a:lnTo>
                      <a:pt x="7223" y="6405"/>
                    </a:lnTo>
                    <a:lnTo>
                      <a:pt x="7117" y="6556"/>
                    </a:lnTo>
                    <a:lnTo>
                      <a:pt x="6980" y="6708"/>
                    </a:lnTo>
                    <a:lnTo>
                      <a:pt x="6844" y="6844"/>
                    </a:lnTo>
                    <a:lnTo>
                      <a:pt x="6708" y="6980"/>
                    </a:lnTo>
                    <a:lnTo>
                      <a:pt x="6572" y="7102"/>
                    </a:lnTo>
                    <a:lnTo>
                      <a:pt x="6420" y="7223"/>
                    </a:lnTo>
                    <a:lnTo>
                      <a:pt x="6254" y="7329"/>
                    </a:lnTo>
                    <a:lnTo>
                      <a:pt x="6087" y="7435"/>
                    </a:lnTo>
                    <a:lnTo>
                      <a:pt x="5920" y="7525"/>
                    </a:lnTo>
                    <a:lnTo>
                      <a:pt x="5754" y="7616"/>
                    </a:lnTo>
                    <a:lnTo>
                      <a:pt x="5572" y="7707"/>
                    </a:lnTo>
                    <a:lnTo>
                      <a:pt x="5391" y="7768"/>
                    </a:lnTo>
                    <a:lnTo>
                      <a:pt x="5209" y="7843"/>
                    </a:lnTo>
                    <a:lnTo>
                      <a:pt x="5012" y="7889"/>
                    </a:lnTo>
                    <a:lnTo>
                      <a:pt x="4830" y="7934"/>
                    </a:lnTo>
                    <a:lnTo>
                      <a:pt x="4618" y="7965"/>
                    </a:lnTo>
                    <a:lnTo>
                      <a:pt x="4422" y="7995"/>
                    </a:lnTo>
                    <a:lnTo>
                      <a:pt x="4225" y="8010"/>
                    </a:lnTo>
                    <a:lnTo>
                      <a:pt x="4013" y="8010"/>
                    </a:lnTo>
                    <a:lnTo>
                      <a:pt x="4013" y="8010"/>
                    </a:lnTo>
                    <a:lnTo>
                      <a:pt x="3816" y="8010"/>
                    </a:lnTo>
                    <a:lnTo>
                      <a:pt x="3604" y="7995"/>
                    </a:lnTo>
                    <a:lnTo>
                      <a:pt x="3407" y="7965"/>
                    </a:lnTo>
                    <a:lnTo>
                      <a:pt x="3210" y="7934"/>
                    </a:lnTo>
                    <a:lnTo>
                      <a:pt x="3013" y="7889"/>
                    </a:lnTo>
                    <a:lnTo>
                      <a:pt x="2817" y="7843"/>
                    </a:lnTo>
                    <a:lnTo>
                      <a:pt x="2635" y="7768"/>
                    </a:lnTo>
                    <a:lnTo>
                      <a:pt x="2453" y="7707"/>
                    </a:lnTo>
                    <a:lnTo>
                      <a:pt x="2272" y="7616"/>
                    </a:lnTo>
                    <a:lnTo>
                      <a:pt x="2105" y="7525"/>
                    </a:lnTo>
                    <a:lnTo>
                      <a:pt x="1938" y="7435"/>
                    </a:lnTo>
                    <a:lnTo>
                      <a:pt x="1772" y="7329"/>
                    </a:lnTo>
                    <a:lnTo>
                      <a:pt x="1621" y="7223"/>
                    </a:lnTo>
                    <a:lnTo>
                      <a:pt x="1469" y="7102"/>
                    </a:lnTo>
                    <a:lnTo>
                      <a:pt x="1318" y="6980"/>
                    </a:lnTo>
                    <a:lnTo>
                      <a:pt x="1181" y="6844"/>
                    </a:lnTo>
                    <a:lnTo>
                      <a:pt x="1045" y="6708"/>
                    </a:lnTo>
                    <a:lnTo>
                      <a:pt x="924" y="6556"/>
                    </a:lnTo>
                    <a:lnTo>
                      <a:pt x="803" y="6405"/>
                    </a:lnTo>
                    <a:lnTo>
                      <a:pt x="697" y="6254"/>
                    </a:lnTo>
                    <a:lnTo>
                      <a:pt x="591" y="6087"/>
                    </a:lnTo>
                    <a:lnTo>
                      <a:pt x="485" y="5921"/>
                    </a:lnTo>
                    <a:lnTo>
                      <a:pt x="394" y="5739"/>
                    </a:lnTo>
                    <a:lnTo>
                      <a:pt x="318" y="5572"/>
                    </a:lnTo>
                    <a:lnTo>
                      <a:pt x="243" y="5391"/>
                    </a:lnTo>
                    <a:lnTo>
                      <a:pt x="182" y="5194"/>
                    </a:lnTo>
                    <a:lnTo>
                      <a:pt x="137" y="5012"/>
                    </a:lnTo>
                    <a:lnTo>
                      <a:pt x="91" y="4815"/>
                    </a:lnTo>
                    <a:lnTo>
                      <a:pt x="46" y="4618"/>
                    </a:lnTo>
                    <a:lnTo>
                      <a:pt x="31" y="4422"/>
                    </a:lnTo>
                    <a:lnTo>
                      <a:pt x="16" y="4210"/>
                    </a:lnTo>
                    <a:lnTo>
                      <a:pt x="0" y="4013"/>
                    </a:lnTo>
                    <a:lnTo>
                      <a:pt x="0" y="4013"/>
                    </a:lnTo>
                    <a:lnTo>
                      <a:pt x="16" y="3801"/>
                    </a:lnTo>
                    <a:lnTo>
                      <a:pt x="31" y="3604"/>
                    </a:lnTo>
                    <a:lnTo>
                      <a:pt x="46" y="3392"/>
                    </a:lnTo>
                    <a:lnTo>
                      <a:pt x="91" y="3195"/>
                    </a:lnTo>
                    <a:lnTo>
                      <a:pt x="137" y="2998"/>
                    </a:lnTo>
                    <a:lnTo>
                      <a:pt x="182" y="2817"/>
                    </a:lnTo>
                    <a:lnTo>
                      <a:pt x="243" y="2635"/>
                    </a:lnTo>
                    <a:lnTo>
                      <a:pt x="318" y="2453"/>
                    </a:lnTo>
                    <a:lnTo>
                      <a:pt x="394" y="2272"/>
                    </a:lnTo>
                    <a:lnTo>
                      <a:pt x="485" y="2090"/>
                    </a:lnTo>
                    <a:lnTo>
                      <a:pt x="591" y="1923"/>
                    </a:lnTo>
                    <a:lnTo>
                      <a:pt x="697" y="1772"/>
                    </a:lnTo>
                    <a:lnTo>
                      <a:pt x="803" y="1605"/>
                    </a:lnTo>
                    <a:lnTo>
                      <a:pt x="924" y="1454"/>
                    </a:lnTo>
                    <a:lnTo>
                      <a:pt x="1045" y="1318"/>
                    </a:lnTo>
                    <a:lnTo>
                      <a:pt x="1181" y="1166"/>
                    </a:lnTo>
                    <a:lnTo>
                      <a:pt x="1318" y="1045"/>
                    </a:lnTo>
                    <a:lnTo>
                      <a:pt x="1469" y="909"/>
                    </a:lnTo>
                    <a:lnTo>
                      <a:pt x="1621" y="788"/>
                    </a:lnTo>
                    <a:lnTo>
                      <a:pt x="1772" y="682"/>
                    </a:lnTo>
                    <a:lnTo>
                      <a:pt x="1938" y="576"/>
                    </a:lnTo>
                    <a:lnTo>
                      <a:pt x="2105" y="485"/>
                    </a:lnTo>
                    <a:lnTo>
                      <a:pt x="2272" y="394"/>
                    </a:lnTo>
                    <a:lnTo>
                      <a:pt x="2453" y="319"/>
                    </a:lnTo>
                    <a:lnTo>
                      <a:pt x="2635" y="243"/>
                    </a:lnTo>
                    <a:lnTo>
                      <a:pt x="2817" y="182"/>
                    </a:lnTo>
                    <a:lnTo>
                      <a:pt x="3013" y="122"/>
                    </a:lnTo>
                    <a:lnTo>
                      <a:pt x="3210" y="76"/>
                    </a:lnTo>
                    <a:lnTo>
                      <a:pt x="3407" y="46"/>
                    </a:lnTo>
                    <a:lnTo>
                      <a:pt x="3604" y="16"/>
                    </a:lnTo>
                    <a:lnTo>
                      <a:pt x="3816" y="1"/>
                    </a:lnTo>
                    <a:lnTo>
                      <a:pt x="4013" y="1"/>
                    </a:lnTo>
                    <a:lnTo>
                      <a:pt x="40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5568775" y="-1076500"/>
                <a:ext cx="200625" cy="200650"/>
              </a:xfrm>
              <a:custGeom>
                <a:avLst/>
                <a:gdLst/>
                <a:ahLst/>
                <a:cxnLst/>
                <a:rect l="l" t="t" r="r" b="b"/>
                <a:pathLst>
                  <a:path w="8025" h="8026" extrusionOk="0">
                    <a:moveTo>
                      <a:pt x="4013" y="1"/>
                    </a:moveTo>
                    <a:lnTo>
                      <a:pt x="4013" y="1"/>
                    </a:lnTo>
                    <a:lnTo>
                      <a:pt x="4225" y="16"/>
                    </a:lnTo>
                    <a:lnTo>
                      <a:pt x="4421" y="31"/>
                    </a:lnTo>
                    <a:lnTo>
                      <a:pt x="4633" y="46"/>
                    </a:lnTo>
                    <a:lnTo>
                      <a:pt x="4830" y="91"/>
                    </a:lnTo>
                    <a:lnTo>
                      <a:pt x="5012" y="137"/>
                    </a:lnTo>
                    <a:lnTo>
                      <a:pt x="5209" y="182"/>
                    </a:lnTo>
                    <a:lnTo>
                      <a:pt x="5390" y="243"/>
                    </a:lnTo>
                    <a:lnTo>
                      <a:pt x="5572" y="319"/>
                    </a:lnTo>
                    <a:lnTo>
                      <a:pt x="5754" y="394"/>
                    </a:lnTo>
                    <a:lnTo>
                      <a:pt x="5920" y="485"/>
                    </a:lnTo>
                    <a:lnTo>
                      <a:pt x="6102" y="591"/>
                    </a:lnTo>
                    <a:lnTo>
                      <a:pt x="6253" y="697"/>
                    </a:lnTo>
                    <a:lnTo>
                      <a:pt x="6420" y="803"/>
                    </a:lnTo>
                    <a:lnTo>
                      <a:pt x="6571" y="924"/>
                    </a:lnTo>
                    <a:lnTo>
                      <a:pt x="6708" y="1045"/>
                    </a:lnTo>
                    <a:lnTo>
                      <a:pt x="6844" y="1182"/>
                    </a:lnTo>
                    <a:lnTo>
                      <a:pt x="6980" y="1318"/>
                    </a:lnTo>
                    <a:lnTo>
                      <a:pt x="7116" y="1469"/>
                    </a:lnTo>
                    <a:lnTo>
                      <a:pt x="7222" y="1621"/>
                    </a:lnTo>
                    <a:lnTo>
                      <a:pt x="7343" y="1772"/>
                    </a:lnTo>
                    <a:lnTo>
                      <a:pt x="7449" y="1939"/>
                    </a:lnTo>
                    <a:lnTo>
                      <a:pt x="7540" y="2105"/>
                    </a:lnTo>
                    <a:lnTo>
                      <a:pt x="7631" y="2272"/>
                    </a:lnTo>
                    <a:lnTo>
                      <a:pt x="7707" y="2453"/>
                    </a:lnTo>
                    <a:lnTo>
                      <a:pt x="7783" y="2635"/>
                    </a:lnTo>
                    <a:lnTo>
                      <a:pt x="7843" y="2817"/>
                    </a:lnTo>
                    <a:lnTo>
                      <a:pt x="7904" y="3014"/>
                    </a:lnTo>
                    <a:lnTo>
                      <a:pt x="7949" y="3210"/>
                    </a:lnTo>
                    <a:lnTo>
                      <a:pt x="7979" y="3407"/>
                    </a:lnTo>
                    <a:lnTo>
                      <a:pt x="8010" y="3604"/>
                    </a:lnTo>
                    <a:lnTo>
                      <a:pt x="8025" y="3801"/>
                    </a:lnTo>
                    <a:lnTo>
                      <a:pt x="8025" y="4013"/>
                    </a:lnTo>
                    <a:lnTo>
                      <a:pt x="8025" y="4013"/>
                    </a:lnTo>
                    <a:lnTo>
                      <a:pt x="8025" y="4225"/>
                    </a:lnTo>
                    <a:lnTo>
                      <a:pt x="8010" y="4422"/>
                    </a:lnTo>
                    <a:lnTo>
                      <a:pt x="7979" y="4619"/>
                    </a:lnTo>
                    <a:lnTo>
                      <a:pt x="7949" y="4815"/>
                    </a:lnTo>
                    <a:lnTo>
                      <a:pt x="7904" y="5012"/>
                    </a:lnTo>
                    <a:lnTo>
                      <a:pt x="7843" y="5209"/>
                    </a:lnTo>
                    <a:lnTo>
                      <a:pt x="7783" y="5391"/>
                    </a:lnTo>
                    <a:lnTo>
                      <a:pt x="7707" y="5572"/>
                    </a:lnTo>
                    <a:lnTo>
                      <a:pt x="7631" y="5754"/>
                    </a:lnTo>
                    <a:lnTo>
                      <a:pt x="7540" y="5921"/>
                    </a:lnTo>
                    <a:lnTo>
                      <a:pt x="7449" y="6087"/>
                    </a:lnTo>
                    <a:lnTo>
                      <a:pt x="7343" y="6254"/>
                    </a:lnTo>
                    <a:lnTo>
                      <a:pt x="7222" y="6420"/>
                    </a:lnTo>
                    <a:lnTo>
                      <a:pt x="7116" y="6572"/>
                    </a:lnTo>
                    <a:lnTo>
                      <a:pt x="6980" y="6708"/>
                    </a:lnTo>
                    <a:lnTo>
                      <a:pt x="6844" y="6844"/>
                    </a:lnTo>
                    <a:lnTo>
                      <a:pt x="6708" y="6980"/>
                    </a:lnTo>
                    <a:lnTo>
                      <a:pt x="6571" y="7102"/>
                    </a:lnTo>
                    <a:lnTo>
                      <a:pt x="6420" y="7223"/>
                    </a:lnTo>
                    <a:lnTo>
                      <a:pt x="6253" y="7344"/>
                    </a:lnTo>
                    <a:lnTo>
                      <a:pt x="6102" y="7450"/>
                    </a:lnTo>
                    <a:lnTo>
                      <a:pt x="5920" y="7541"/>
                    </a:lnTo>
                    <a:lnTo>
                      <a:pt x="5754" y="7631"/>
                    </a:lnTo>
                    <a:lnTo>
                      <a:pt x="5572" y="7707"/>
                    </a:lnTo>
                    <a:lnTo>
                      <a:pt x="5390" y="7783"/>
                    </a:lnTo>
                    <a:lnTo>
                      <a:pt x="5209" y="7843"/>
                    </a:lnTo>
                    <a:lnTo>
                      <a:pt x="5012" y="7904"/>
                    </a:lnTo>
                    <a:lnTo>
                      <a:pt x="4830" y="7949"/>
                    </a:lnTo>
                    <a:lnTo>
                      <a:pt x="4633" y="7980"/>
                    </a:lnTo>
                    <a:lnTo>
                      <a:pt x="4421" y="8010"/>
                    </a:lnTo>
                    <a:lnTo>
                      <a:pt x="4225" y="8025"/>
                    </a:lnTo>
                    <a:lnTo>
                      <a:pt x="4013" y="8025"/>
                    </a:lnTo>
                    <a:lnTo>
                      <a:pt x="4013" y="8025"/>
                    </a:lnTo>
                    <a:lnTo>
                      <a:pt x="3816" y="8025"/>
                    </a:lnTo>
                    <a:lnTo>
                      <a:pt x="3604" y="8010"/>
                    </a:lnTo>
                    <a:lnTo>
                      <a:pt x="3407" y="7980"/>
                    </a:lnTo>
                    <a:lnTo>
                      <a:pt x="3210" y="7949"/>
                    </a:lnTo>
                    <a:lnTo>
                      <a:pt x="3013" y="7904"/>
                    </a:lnTo>
                    <a:lnTo>
                      <a:pt x="2816" y="7843"/>
                    </a:lnTo>
                    <a:lnTo>
                      <a:pt x="2635" y="7783"/>
                    </a:lnTo>
                    <a:lnTo>
                      <a:pt x="2453" y="7707"/>
                    </a:lnTo>
                    <a:lnTo>
                      <a:pt x="2271" y="7631"/>
                    </a:lnTo>
                    <a:lnTo>
                      <a:pt x="2105" y="7541"/>
                    </a:lnTo>
                    <a:lnTo>
                      <a:pt x="1938" y="7450"/>
                    </a:lnTo>
                    <a:lnTo>
                      <a:pt x="1772" y="7344"/>
                    </a:lnTo>
                    <a:lnTo>
                      <a:pt x="1620" y="7223"/>
                    </a:lnTo>
                    <a:lnTo>
                      <a:pt x="1469" y="7102"/>
                    </a:lnTo>
                    <a:lnTo>
                      <a:pt x="1318" y="6980"/>
                    </a:lnTo>
                    <a:lnTo>
                      <a:pt x="1181" y="6844"/>
                    </a:lnTo>
                    <a:lnTo>
                      <a:pt x="1045" y="6708"/>
                    </a:lnTo>
                    <a:lnTo>
                      <a:pt x="924" y="6572"/>
                    </a:lnTo>
                    <a:lnTo>
                      <a:pt x="803" y="6420"/>
                    </a:lnTo>
                    <a:lnTo>
                      <a:pt x="697" y="6254"/>
                    </a:lnTo>
                    <a:lnTo>
                      <a:pt x="591" y="6087"/>
                    </a:lnTo>
                    <a:lnTo>
                      <a:pt x="485" y="5921"/>
                    </a:lnTo>
                    <a:lnTo>
                      <a:pt x="394" y="5754"/>
                    </a:lnTo>
                    <a:lnTo>
                      <a:pt x="318" y="5572"/>
                    </a:lnTo>
                    <a:lnTo>
                      <a:pt x="243" y="5391"/>
                    </a:lnTo>
                    <a:lnTo>
                      <a:pt x="182" y="5209"/>
                    </a:lnTo>
                    <a:lnTo>
                      <a:pt x="137" y="5012"/>
                    </a:lnTo>
                    <a:lnTo>
                      <a:pt x="91" y="4815"/>
                    </a:lnTo>
                    <a:lnTo>
                      <a:pt x="46" y="4619"/>
                    </a:lnTo>
                    <a:lnTo>
                      <a:pt x="31" y="4422"/>
                    </a:lnTo>
                    <a:lnTo>
                      <a:pt x="15" y="4225"/>
                    </a:lnTo>
                    <a:lnTo>
                      <a:pt x="0" y="4013"/>
                    </a:lnTo>
                    <a:lnTo>
                      <a:pt x="0" y="4013"/>
                    </a:lnTo>
                    <a:lnTo>
                      <a:pt x="15" y="3801"/>
                    </a:lnTo>
                    <a:lnTo>
                      <a:pt x="31" y="3604"/>
                    </a:lnTo>
                    <a:lnTo>
                      <a:pt x="46" y="3407"/>
                    </a:lnTo>
                    <a:lnTo>
                      <a:pt x="91" y="3210"/>
                    </a:lnTo>
                    <a:lnTo>
                      <a:pt x="137" y="3014"/>
                    </a:lnTo>
                    <a:lnTo>
                      <a:pt x="182" y="2817"/>
                    </a:lnTo>
                    <a:lnTo>
                      <a:pt x="243" y="2635"/>
                    </a:lnTo>
                    <a:lnTo>
                      <a:pt x="318" y="2453"/>
                    </a:lnTo>
                    <a:lnTo>
                      <a:pt x="394" y="2272"/>
                    </a:lnTo>
                    <a:lnTo>
                      <a:pt x="485" y="2105"/>
                    </a:lnTo>
                    <a:lnTo>
                      <a:pt x="591" y="1939"/>
                    </a:lnTo>
                    <a:lnTo>
                      <a:pt x="697" y="1772"/>
                    </a:lnTo>
                    <a:lnTo>
                      <a:pt x="803" y="1621"/>
                    </a:lnTo>
                    <a:lnTo>
                      <a:pt x="924" y="1469"/>
                    </a:lnTo>
                    <a:lnTo>
                      <a:pt x="1045" y="1318"/>
                    </a:lnTo>
                    <a:lnTo>
                      <a:pt x="1181" y="1182"/>
                    </a:lnTo>
                    <a:lnTo>
                      <a:pt x="1318" y="1045"/>
                    </a:lnTo>
                    <a:lnTo>
                      <a:pt x="1469" y="924"/>
                    </a:lnTo>
                    <a:lnTo>
                      <a:pt x="1620" y="803"/>
                    </a:lnTo>
                    <a:lnTo>
                      <a:pt x="1772" y="697"/>
                    </a:lnTo>
                    <a:lnTo>
                      <a:pt x="1938" y="591"/>
                    </a:lnTo>
                    <a:lnTo>
                      <a:pt x="2105" y="485"/>
                    </a:lnTo>
                    <a:lnTo>
                      <a:pt x="2271" y="394"/>
                    </a:lnTo>
                    <a:lnTo>
                      <a:pt x="2453" y="319"/>
                    </a:lnTo>
                    <a:lnTo>
                      <a:pt x="2635" y="243"/>
                    </a:lnTo>
                    <a:lnTo>
                      <a:pt x="2816" y="182"/>
                    </a:lnTo>
                    <a:lnTo>
                      <a:pt x="3013" y="137"/>
                    </a:lnTo>
                    <a:lnTo>
                      <a:pt x="3210" y="91"/>
                    </a:lnTo>
                    <a:lnTo>
                      <a:pt x="3407" y="46"/>
                    </a:lnTo>
                    <a:lnTo>
                      <a:pt x="3604" y="31"/>
                    </a:lnTo>
                    <a:lnTo>
                      <a:pt x="3816" y="16"/>
                    </a:lnTo>
                    <a:lnTo>
                      <a:pt x="4013" y="1"/>
                    </a:lnTo>
                    <a:lnTo>
                      <a:pt x="40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 name="Google Shape;95;p7"/>
          <p:cNvGrpSpPr/>
          <p:nvPr/>
        </p:nvGrpSpPr>
        <p:grpSpPr>
          <a:xfrm flipH="1">
            <a:off x="-137787" y="3599825"/>
            <a:ext cx="1151159" cy="1366994"/>
            <a:chOff x="8302054" y="3599825"/>
            <a:chExt cx="1151159" cy="1366994"/>
          </a:xfrm>
        </p:grpSpPr>
        <p:sp>
          <p:nvSpPr>
            <p:cNvPr id="96" name="Google Shape;96;p7"/>
            <p:cNvSpPr/>
            <p:nvPr/>
          </p:nvSpPr>
          <p:spPr>
            <a:xfrm>
              <a:off x="8302054" y="4717430"/>
              <a:ext cx="652744" cy="249389"/>
            </a:xfrm>
            <a:custGeom>
              <a:avLst/>
              <a:gdLst/>
              <a:ahLst/>
              <a:cxnLst/>
              <a:rect l="l" t="t" r="r" b="b"/>
              <a:pathLst>
                <a:path w="52630" h="20108" extrusionOk="0">
                  <a:moveTo>
                    <a:pt x="1636" y="1"/>
                  </a:moveTo>
                  <a:lnTo>
                    <a:pt x="1530" y="16"/>
                  </a:lnTo>
                  <a:lnTo>
                    <a:pt x="1439" y="46"/>
                  </a:lnTo>
                  <a:lnTo>
                    <a:pt x="1333" y="91"/>
                  </a:lnTo>
                  <a:lnTo>
                    <a:pt x="1242" y="137"/>
                  </a:lnTo>
                  <a:lnTo>
                    <a:pt x="1151" y="197"/>
                  </a:lnTo>
                  <a:lnTo>
                    <a:pt x="985" y="334"/>
                  </a:lnTo>
                  <a:lnTo>
                    <a:pt x="833" y="515"/>
                  </a:lnTo>
                  <a:lnTo>
                    <a:pt x="682" y="727"/>
                  </a:lnTo>
                  <a:lnTo>
                    <a:pt x="561" y="954"/>
                  </a:lnTo>
                  <a:lnTo>
                    <a:pt x="440" y="1227"/>
                  </a:lnTo>
                  <a:lnTo>
                    <a:pt x="334" y="1499"/>
                  </a:lnTo>
                  <a:lnTo>
                    <a:pt x="243" y="1802"/>
                  </a:lnTo>
                  <a:lnTo>
                    <a:pt x="167" y="2135"/>
                  </a:lnTo>
                  <a:lnTo>
                    <a:pt x="107" y="2468"/>
                  </a:lnTo>
                  <a:lnTo>
                    <a:pt x="61" y="2817"/>
                  </a:lnTo>
                  <a:lnTo>
                    <a:pt x="16" y="3165"/>
                  </a:lnTo>
                  <a:lnTo>
                    <a:pt x="1" y="3528"/>
                  </a:lnTo>
                  <a:lnTo>
                    <a:pt x="1" y="3892"/>
                  </a:lnTo>
                  <a:lnTo>
                    <a:pt x="16" y="4255"/>
                  </a:lnTo>
                  <a:lnTo>
                    <a:pt x="46" y="4603"/>
                  </a:lnTo>
                  <a:lnTo>
                    <a:pt x="92" y="4967"/>
                  </a:lnTo>
                  <a:lnTo>
                    <a:pt x="152" y="5315"/>
                  </a:lnTo>
                  <a:lnTo>
                    <a:pt x="228" y="5648"/>
                  </a:lnTo>
                  <a:lnTo>
                    <a:pt x="319" y="5966"/>
                  </a:lnTo>
                  <a:lnTo>
                    <a:pt x="425" y="6269"/>
                  </a:lnTo>
                  <a:lnTo>
                    <a:pt x="561" y="6556"/>
                  </a:lnTo>
                  <a:lnTo>
                    <a:pt x="697" y="6829"/>
                  </a:lnTo>
                  <a:lnTo>
                    <a:pt x="864" y="7056"/>
                  </a:lnTo>
                  <a:lnTo>
                    <a:pt x="1045" y="7268"/>
                  </a:lnTo>
                  <a:lnTo>
                    <a:pt x="1151" y="7359"/>
                  </a:lnTo>
                  <a:lnTo>
                    <a:pt x="1242" y="7450"/>
                  </a:lnTo>
                  <a:lnTo>
                    <a:pt x="1348" y="7525"/>
                  </a:lnTo>
                  <a:lnTo>
                    <a:pt x="1469" y="7601"/>
                  </a:lnTo>
                  <a:lnTo>
                    <a:pt x="1575" y="7662"/>
                  </a:lnTo>
                  <a:lnTo>
                    <a:pt x="1696" y="7707"/>
                  </a:lnTo>
                  <a:lnTo>
                    <a:pt x="1833" y="7753"/>
                  </a:lnTo>
                  <a:lnTo>
                    <a:pt x="1954" y="7783"/>
                  </a:lnTo>
                  <a:lnTo>
                    <a:pt x="5012" y="8373"/>
                  </a:lnTo>
                  <a:lnTo>
                    <a:pt x="8056" y="8994"/>
                  </a:lnTo>
                  <a:lnTo>
                    <a:pt x="11099" y="9630"/>
                  </a:lnTo>
                  <a:lnTo>
                    <a:pt x="14127" y="10296"/>
                  </a:lnTo>
                  <a:lnTo>
                    <a:pt x="17155" y="10978"/>
                  </a:lnTo>
                  <a:lnTo>
                    <a:pt x="20183" y="11689"/>
                  </a:lnTo>
                  <a:lnTo>
                    <a:pt x="23196" y="12416"/>
                  </a:lnTo>
                  <a:lnTo>
                    <a:pt x="26209" y="13173"/>
                  </a:lnTo>
                  <a:lnTo>
                    <a:pt x="29207" y="13945"/>
                  </a:lnTo>
                  <a:lnTo>
                    <a:pt x="32220" y="14748"/>
                  </a:lnTo>
                  <a:lnTo>
                    <a:pt x="35203" y="15565"/>
                  </a:lnTo>
                  <a:lnTo>
                    <a:pt x="38201" y="16413"/>
                  </a:lnTo>
                  <a:lnTo>
                    <a:pt x="41183" y="17291"/>
                  </a:lnTo>
                  <a:lnTo>
                    <a:pt x="44151" y="18169"/>
                  </a:lnTo>
                  <a:lnTo>
                    <a:pt x="47119" y="19093"/>
                  </a:lnTo>
                  <a:lnTo>
                    <a:pt x="50086" y="20032"/>
                  </a:lnTo>
                  <a:lnTo>
                    <a:pt x="50222" y="20062"/>
                  </a:lnTo>
                  <a:lnTo>
                    <a:pt x="50343" y="20092"/>
                  </a:lnTo>
                  <a:lnTo>
                    <a:pt x="50480" y="20107"/>
                  </a:lnTo>
                  <a:lnTo>
                    <a:pt x="50601" y="20107"/>
                  </a:lnTo>
                  <a:lnTo>
                    <a:pt x="50722" y="20092"/>
                  </a:lnTo>
                  <a:lnTo>
                    <a:pt x="50843" y="20077"/>
                  </a:lnTo>
                  <a:lnTo>
                    <a:pt x="50949" y="20047"/>
                  </a:lnTo>
                  <a:lnTo>
                    <a:pt x="51070" y="20001"/>
                  </a:lnTo>
                  <a:lnTo>
                    <a:pt x="51176" y="19956"/>
                  </a:lnTo>
                  <a:lnTo>
                    <a:pt x="51267" y="19895"/>
                  </a:lnTo>
                  <a:lnTo>
                    <a:pt x="51373" y="19820"/>
                  </a:lnTo>
                  <a:lnTo>
                    <a:pt x="51464" y="19744"/>
                  </a:lnTo>
                  <a:lnTo>
                    <a:pt x="51646" y="19562"/>
                  </a:lnTo>
                  <a:lnTo>
                    <a:pt x="51812" y="19350"/>
                  </a:lnTo>
                  <a:lnTo>
                    <a:pt x="51964" y="19123"/>
                  </a:lnTo>
                  <a:lnTo>
                    <a:pt x="52100" y="18851"/>
                  </a:lnTo>
                  <a:lnTo>
                    <a:pt x="52221" y="18578"/>
                  </a:lnTo>
                  <a:lnTo>
                    <a:pt x="52327" y="18260"/>
                  </a:lnTo>
                  <a:lnTo>
                    <a:pt x="52418" y="17942"/>
                  </a:lnTo>
                  <a:lnTo>
                    <a:pt x="52478" y="17609"/>
                  </a:lnTo>
                  <a:lnTo>
                    <a:pt x="52539" y="17276"/>
                  </a:lnTo>
                  <a:lnTo>
                    <a:pt x="52584" y="16913"/>
                  </a:lnTo>
                  <a:lnTo>
                    <a:pt x="52615" y="16564"/>
                  </a:lnTo>
                  <a:lnTo>
                    <a:pt x="52630" y="16201"/>
                  </a:lnTo>
                  <a:lnTo>
                    <a:pt x="52630" y="15838"/>
                  </a:lnTo>
                  <a:lnTo>
                    <a:pt x="52615" y="15489"/>
                  </a:lnTo>
                  <a:lnTo>
                    <a:pt x="52569" y="15141"/>
                  </a:lnTo>
                  <a:lnTo>
                    <a:pt x="52524" y="14808"/>
                  </a:lnTo>
                  <a:lnTo>
                    <a:pt x="52448" y="14475"/>
                  </a:lnTo>
                  <a:lnTo>
                    <a:pt x="52372" y="14157"/>
                  </a:lnTo>
                  <a:lnTo>
                    <a:pt x="52266" y="13869"/>
                  </a:lnTo>
                  <a:lnTo>
                    <a:pt x="52160" y="13597"/>
                  </a:lnTo>
                  <a:lnTo>
                    <a:pt x="52024" y="13339"/>
                  </a:lnTo>
                  <a:lnTo>
                    <a:pt x="51873" y="13112"/>
                  </a:lnTo>
                  <a:lnTo>
                    <a:pt x="51706" y="12916"/>
                  </a:lnTo>
                  <a:lnTo>
                    <a:pt x="51524" y="12764"/>
                  </a:lnTo>
                  <a:lnTo>
                    <a:pt x="51434" y="12688"/>
                  </a:lnTo>
                  <a:lnTo>
                    <a:pt x="51328" y="12628"/>
                  </a:lnTo>
                  <a:lnTo>
                    <a:pt x="51222" y="12582"/>
                  </a:lnTo>
                  <a:lnTo>
                    <a:pt x="51116" y="12537"/>
                  </a:lnTo>
                  <a:lnTo>
                    <a:pt x="48088" y="11583"/>
                  </a:lnTo>
                  <a:lnTo>
                    <a:pt x="45059" y="10644"/>
                  </a:lnTo>
                  <a:lnTo>
                    <a:pt x="42016" y="9736"/>
                  </a:lnTo>
                  <a:lnTo>
                    <a:pt x="38973" y="8843"/>
                  </a:lnTo>
                  <a:lnTo>
                    <a:pt x="35914" y="7980"/>
                  </a:lnTo>
                  <a:lnTo>
                    <a:pt x="32856" y="7147"/>
                  </a:lnTo>
                  <a:lnTo>
                    <a:pt x="29798" y="6329"/>
                  </a:lnTo>
                  <a:lnTo>
                    <a:pt x="26724" y="5527"/>
                  </a:lnTo>
                  <a:lnTo>
                    <a:pt x="23650" y="4755"/>
                  </a:lnTo>
                  <a:lnTo>
                    <a:pt x="20562" y="4013"/>
                  </a:lnTo>
                  <a:lnTo>
                    <a:pt x="17473" y="3286"/>
                  </a:lnTo>
                  <a:lnTo>
                    <a:pt x="14384" y="2590"/>
                  </a:lnTo>
                  <a:lnTo>
                    <a:pt x="11281" y="1908"/>
                  </a:lnTo>
                  <a:lnTo>
                    <a:pt x="8177" y="1257"/>
                  </a:lnTo>
                  <a:lnTo>
                    <a:pt x="5073" y="621"/>
                  </a:lnTo>
                  <a:lnTo>
                    <a:pt x="1954" y="16"/>
                  </a:lnTo>
                  <a:lnTo>
                    <a:pt x="1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8760488" y="3599825"/>
              <a:ext cx="692725" cy="934950"/>
            </a:xfrm>
            <a:custGeom>
              <a:avLst/>
              <a:gdLst/>
              <a:ahLst/>
              <a:cxnLst/>
              <a:rect l="l" t="t" r="r" b="b"/>
              <a:pathLst>
                <a:path w="27709" h="37398" extrusionOk="0">
                  <a:moveTo>
                    <a:pt x="15187" y="0"/>
                  </a:moveTo>
                  <a:lnTo>
                    <a:pt x="15035" y="15"/>
                  </a:lnTo>
                  <a:lnTo>
                    <a:pt x="14884" y="46"/>
                  </a:lnTo>
                  <a:lnTo>
                    <a:pt x="14733" y="76"/>
                  </a:lnTo>
                  <a:lnTo>
                    <a:pt x="14566" y="136"/>
                  </a:lnTo>
                  <a:lnTo>
                    <a:pt x="14415" y="182"/>
                  </a:lnTo>
                  <a:lnTo>
                    <a:pt x="14112" y="333"/>
                  </a:lnTo>
                  <a:lnTo>
                    <a:pt x="13779" y="515"/>
                  </a:lnTo>
                  <a:lnTo>
                    <a:pt x="13461" y="742"/>
                  </a:lnTo>
                  <a:lnTo>
                    <a:pt x="13113" y="1015"/>
                  </a:lnTo>
                  <a:lnTo>
                    <a:pt x="12764" y="1302"/>
                  </a:lnTo>
                  <a:lnTo>
                    <a:pt x="12416" y="1650"/>
                  </a:lnTo>
                  <a:lnTo>
                    <a:pt x="12053" y="2014"/>
                  </a:lnTo>
                  <a:lnTo>
                    <a:pt x="11704" y="2423"/>
                  </a:lnTo>
                  <a:lnTo>
                    <a:pt x="11326" y="2847"/>
                  </a:lnTo>
                  <a:lnTo>
                    <a:pt x="10963" y="3316"/>
                  </a:lnTo>
                  <a:lnTo>
                    <a:pt x="10584" y="3800"/>
                  </a:lnTo>
                  <a:lnTo>
                    <a:pt x="10206" y="4330"/>
                  </a:lnTo>
                  <a:lnTo>
                    <a:pt x="9827" y="4875"/>
                  </a:lnTo>
                  <a:lnTo>
                    <a:pt x="9449" y="5451"/>
                  </a:lnTo>
                  <a:lnTo>
                    <a:pt x="9055" y="6041"/>
                  </a:lnTo>
                  <a:lnTo>
                    <a:pt x="8676" y="6662"/>
                  </a:lnTo>
                  <a:lnTo>
                    <a:pt x="8298" y="7298"/>
                  </a:lnTo>
                  <a:lnTo>
                    <a:pt x="7904" y="7949"/>
                  </a:lnTo>
                  <a:lnTo>
                    <a:pt x="7526" y="8630"/>
                  </a:lnTo>
                  <a:lnTo>
                    <a:pt x="7147" y="9327"/>
                  </a:lnTo>
                  <a:lnTo>
                    <a:pt x="6784" y="10038"/>
                  </a:lnTo>
                  <a:lnTo>
                    <a:pt x="6405" y="10750"/>
                  </a:lnTo>
                  <a:lnTo>
                    <a:pt x="6042" y="11492"/>
                  </a:lnTo>
                  <a:lnTo>
                    <a:pt x="5678" y="12234"/>
                  </a:lnTo>
                  <a:lnTo>
                    <a:pt x="5315" y="13006"/>
                  </a:lnTo>
                  <a:lnTo>
                    <a:pt x="4967" y="13763"/>
                  </a:lnTo>
                  <a:lnTo>
                    <a:pt x="4619" y="14550"/>
                  </a:lnTo>
                  <a:lnTo>
                    <a:pt x="4286" y="15322"/>
                  </a:lnTo>
                  <a:lnTo>
                    <a:pt x="3952" y="16110"/>
                  </a:lnTo>
                  <a:lnTo>
                    <a:pt x="3635" y="16912"/>
                  </a:lnTo>
                  <a:lnTo>
                    <a:pt x="3332" y="17700"/>
                  </a:lnTo>
                  <a:lnTo>
                    <a:pt x="3029" y="18502"/>
                  </a:lnTo>
                  <a:lnTo>
                    <a:pt x="2741" y="19289"/>
                  </a:lnTo>
                  <a:lnTo>
                    <a:pt x="2454" y="20092"/>
                  </a:lnTo>
                  <a:lnTo>
                    <a:pt x="2181" y="20879"/>
                  </a:lnTo>
                  <a:lnTo>
                    <a:pt x="1939" y="21666"/>
                  </a:lnTo>
                  <a:lnTo>
                    <a:pt x="1681" y="22454"/>
                  </a:lnTo>
                  <a:lnTo>
                    <a:pt x="1454" y="23226"/>
                  </a:lnTo>
                  <a:lnTo>
                    <a:pt x="1242" y="23998"/>
                  </a:lnTo>
                  <a:lnTo>
                    <a:pt x="1045" y="24755"/>
                  </a:lnTo>
                  <a:lnTo>
                    <a:pt x="864" y="25512"/>
                  </a:lnTo>
                  <a:lnTo>
                    <a:pt x="697" y="26239"/>
                  </a:lnTo>
                  <a:lnTo>
                    <a:pt x="546" y="26966"/>
                  </a:lnTo>
                  <a:lnTo>
                    <a:pt x="410" y="27677"/>
                  </a:lnTo>
                  <a:lnTo>
                    <a:pt x="288" y="28374"/>
                  </a:lnTo>
                  <a:lnTo>
                    <a:pt x="198" y="29055"/>
                  </a:lnTo>
                  <a:lnTo>
                    <a:pt x="107" y="29706"/>
                  </a:lnTo>
                  <a:lnTo>
                    <a:pt x="46" y="30357"/>
                  </a:lnTo>
                  <a:lnTo>
                    <a:pt x="16" y="30978"/>
                  </a:lnTo>
                  <a:lnTo>
                    <a:pt x="1" y="31568"/>
                  </a:lnTo>
                  <a:lnTo>
                    <a:pt x="1" y="32144"/>
                  </a:lnTo>
                  <a:lnTo>
                    <a:pt x="31" y="32689"/>
                  </a:lnTo>
                  <a:lnTo>
                    <a:pt x="76" y="33219"/>
                  </a:lnTo>
                  <a:lnTo>
                    <a:pt x="152" y="33703"/>
                  </a:lnTo>
                  <a:lnTo>
                    <a:pt x="258" y="34173"/>
                  </a:lnTo>
                  <a:lnTo>
                    <a:pt x="379" y="34612"/>
                  </a:lnTo>
                  <a:lnTo>
                    <a:pt x="531" y="35020"/>
                  </a:lnTo>
                  <a:lnTo>
                    <a:pt x="606" y="35202"/>
                  </a:lnTo>
                  <a:lnTo>
                    <a:pt x="697" y="35384"/>
                  </a:lnTo>
                  <a:lnTo>
                    <a:pt x="803" y="35566"/>
                  </a:lnTo>
                  <a:lnTo>
                    <a:pt x="909" y="35732"/>
                  </a:lnTo>
                  <a:lnTo>
                    <a:pt x="1015" y="35883"/>
                  </a:lnTo>
                  <a:lnTo>
                    <a:pt x="1136" y="36035"/>
                  </a:lnTo>
                  <a:lnTo>
                    <a:pt x="1257" y="36171"/>
                  </a:lnTo>
                  <a:lnTo>
                    <a:pt x="1394" y="36292"/>
                  </a:lnTo>
                  <a:lnTo>
                    <a:pt x="1530" y="36413"/>
                  </a:lnTo>
                  <a:lnTo>
                    <a:pt x="1681" y="36519"/>
                  </a:lnTo>
                  <a:lnTo>
                    <a:pt x="1833" y="36625"/>
                  </a:lnTo>
                  <a:lnTo>
                    <a:pt x="1999" y="36716"/>
                  </a:lnTo>
                  <a:lnTo>
                    <a:pt x="2166" y="36792"/>
                  </a:lnTo>
                  <a:lnTo>
                    <a:pt x="2332" y="36868"/>
                  </a:lnTo>
                  <a:lnTo>
                    <a:pt x="2711" y="36989"/>
                  </a:lnTo>
                  <a:lnTo>
                    <a:pt x="3089" y="37095"/>
                  </a:lnTo>
                  <a:lnTo>
                    <a:pt x="3498" y="37170"/>
                  </a:lnTo>
                  <a:lnTo>
                    <a:pt x="3907" y="37246"/>
                  </a:lnTo>
                  <a:lnTo>
                    <a:pt x="4346" y="37307"/>
                  </a:lnTo>
                  <a:lnTo>
                    <a:pt x="4785" y="37352"/>
                  </a:lnTo>
                  <a:lnTo>
                    <a:pt x="5255" y="37382"/>
                  </a:lnTo>
                  <a:lnTo>
                    <a:pt x="5724" y="37398"/>
                  </a:lnTo>
                  <a:lnTo>
                    <a:pt x="6193" y="37398"/>
                  </a:lnTo>
                  <a:lnTo>
                    <a:pt x="6693" y="37382"/>
                  </a:lnTo>
                  <a:lnTo>
                    <a:pt x="7193" y="37367"/>
                  </a:lnTo>
                  <a:lnTo>
                    <a:pt x="7707" y="37322"/>
                  </a:lnTo>
                  <a:lnTo>
                    <a:pt x="8222" y="37276"/>
                  </a:lnTo>
                  <a:lnTo>
                    <a:pt x="8737" y="37201"/>
                  </a:lnTo>
                  <a:lnTo>
                    <a:pt x="9282" y="37125"/>
                  </a:lnTo>
                  <a:lnTo>
                    <a:pt x="9812" y="37034"/>
                  </a:lnTo>
                  <a:lnTo>
                    <a:pt x="10357" y="36943"/>
                  </a:lnTo>
                  <a:lnTo>
                    <a:pt x="10902" y="36837"/>
                  </a:lnTo>
                  <a:lnTo>
                    <a:pt x="11462" y="36701"/>
                  </a:lnTo>
                  <a:lnTo>
                    <a:pt x="12007" y="36580"/>
                  </a:lnTo>
                  <a:lnTo>
                    <a:pt x="12568" y="36429"/>
                  </a:lnTo>
                  <a:lnTo>
                    <a:pt x="13128" y="36277"/>
                  </a:lnTo>
                  <a:lnTo>
                    <a:pt x="13673" y="36111"/>
                  </a:lnTo>
                  <a:lnTo>
                    <a:pt x="14233" y="35944"/>
                  </a:lnTo>
                  <a:lnTo>
                    <a:pt x="14793" y="35762"/>
                  </a:lnTo>
                  <a:lnTo>
                    <a:pt x="15353" y="35566"/>
                  </a:lnTo>
                  <a:lnTo>
                    <a:pt x="15898" y="35369"/>
                  </a:lnTo>
                  <a:lnTo>
                    <a:pt x="16444" y="35157"/>
                  </a:lnTo>
                  <a:lnTo>
                    <a:pt x="16989" y="34930"/>
                  </a:lnTo>
                  <a:lnTo>
                    <a:pt x="17534" y="34718"/>
                  </a:lnTo>
                  <a:lnTo>
                    <a:pt x="18064" y="34475"/>
                  </a:lnTo>
                  <a:lnTo>
                    <a:pt x="18593" y="34233"/>
                  </a:lnTo>
                  <a:lnTo>
                    <a:pt x="19123" y="33991"/>
                  </a:lnTo>
                  <a:lnTo>
                    <a:pt x="19638" y="33734"/>
                  </a:lnTo>
                  <a:lnTo>
                    <a:pt x="20138" y="33476"/>
                  </a:lnTo>
                  <a:lnTo>
                    <a:pt x="20637" y="33204"/>
                  </a:lnTo>
                  <a:lnTo>
                    <a:pt x="21122" y="32931"/>
                  </a:lnTo>
                  <a:lnTo>
                    <a:pt x="21591" y="32643"/>
                  </a:lnTo>
                  <a:lnTo>
                    <a:pt x="22046" y="32371"/>
                  </a:lnTo>
                  <a:lnTo>
                    <a:pt x="22500" y="32068"/>
                  </a:lnTo>
                  <a:lnTo>
                    <a:pt x="22939" y="31780"/>
                  </a:lnTo>
                  <a:lnTo>
                    <a:pt x="23363" y="31478"/>
                  </a:lnTo>
                  <a:lnTo>
                    <a:pt x="23772" y="31175"/>
                  </a:lnTo>
                  <a:lnTo>
                    <a:pt x="24165" y="30872"/>
                  </a:lnTo>
                  <a:lnTo>
                    <a:pt x="24544" y="30554"/>
                  </a:lnTo>
                  <a:lnTo>
                    <a:pt x="24892" y="30236"/>
                  </a:lnTo>
                  <a:lnTo>
                    <a:pt x="25240" y="29918"/>
                  </a:lnTo>
                  <a:lnTo>
                    <a:pt x="25558" y="29600"/>
                  </a:lnTo>
                  <a:lnTo>
                    <a:pt x="25861" y="29267"/>
                  </a:lnTo>
                  <a:lnTo>
                    <a:pt x="26149" y="28949"/>
                  </a:lnTo>
                  <a:lnTo>
                    <a:pt x="26406" y="28616"/>
                  </a:lnTo>
                  <a:lnTo>
                    <a:pt x="26648" y="28283"/>
                  </a:lnTo>
                  <a:lnTo>
                    <a:pt x="26860" y="27950"/>
                  </a:lnTo>
                  <a:lnTo>
                    <a:pt x="27057" y="27617"/>
                  </a:lnTo>
                  <a:lnTo>
                    <a:pt x="27239" y="27284"/>
                  </a:lnTo>
                  <a:lnTo>
                    <a:pt x="27375" y="26951"/>
                  </a:lnTo>
                  <a:lnTo>
                    <a:pt x="27496" y="26617"/>
                  </a:lnTo>
                  <a:lnTo>
                    <a:pt x="27602" y="26284"/>
                  </a:lnTo>
                  <a:lnTo>
                    <a:pt x="27663" y="25951"/>
                  </a:lnTo>
                  <a:lnTo>
                    <a:pt x="27708" y="25603"/>
                  </a:lnTo>
                  <a:lnTo>
                    <a:pt x="27708" y="25270"/>
                  </a:lnTo>
                  <a:lnTo>
                    <a:pt x="27693" y="24937"/>
                  </a:lnTo>
                  <a:lnTo>
                    <a:pt x="27648" y="24604"/>
                  </a:lnTo>
                  <a:lnTo>
                    <a:pt x="27572" y="24286"/>
                  </a:lnTo>
                  <a:lnTo>
                    <a:pt x="27269" y="23135"/>
                  </a:lnTo>
                  <a:lnTo>
                    <a:pt x="26921" y="21833"/>
                  </a:lnTo>
                  <a:lnTo>
                    <a:pt x="26436" y="20137"/>
                  </a:lnTo>
                  <a:lnTo>
                    <a:pt x="25846" y="18154"/>
                  </a:lnTo>
                  <a:lnTo>
                    <a:pt x="25513" y="17079"/>
                  </a:lnTo>
                  <a:lnTo>
                    <a:pt x="25149" y="15958"/>
                  </a:lnTo>
                  <a:lnTo>
                    <a:pt x="24756" y="14793"/>
                  </a:lnTo>
                  <a:lnTo>
                    <a:pt x="24347" y="13612"/>
                  </a:lnTo>
                  <a:lnTo>
                    <a:pt x="23908" y="12431"/>
                  </a:lnTo>
                  <a:lnTo>
                    <a:pt x="23454" y="11235"/>
                  </a:lnTo>
                  <a:lnTo>
                    <a:pt x="22984" y="10054"/>
                  </a:lnTo>
                  <a:lnTo>
                    <a:pt x="22500" y="8873"/>
                  </a:lnTo>
                  <a:lnTo>
                    <a:pt x="21985" y="7737"/>
                  </a:lnTo>
                  <a:lnTo>
                    <a:pt x="21470" y="6632"/>
                  </a:lnTo>
                  <a:lnTo>
                    <a:pt x="21198" y="6102"/>
                  </a:lnTo>
                  <a:lnTo>
                    <a:pt x="20925" y="5587"/>
                  </a:lnTo>
                  <a:lnTo>
                    <a:pt x="20653" y="5087"/>
                  </a:lnTo>
                  <a:lnTo>
                    <a:pt x="20380" y="4588"/>
                  </a:lnTo>
                  <a:lnTo>
                    <a:pt x="20108" y="4118"/>
                  </a:lnTo>
                  <a:lnTo>
                    <a:pt x="19820" y="3664"/>
                  </a:lnTo>
                  <a:lnTo>
                    <a:pt x="19532" y="3240"/>
                  </a:lnTo>
                  <a:lnTo>
                    <a:pt x="19245" y="2831"/>
                  </a:lnTo>
                  <a:lnTo>
                    <a:pt x="18957" y="2438"/>
                  </a:lnTo>
                  <a:lnTo>
                    <a:pt x="18669" y="2074"/>
                  </a:lnTo>
                  <a:lnTo>
                    <a:pt x="18366" y="1741"/>
                  </a:lnTo>
                  <a:lnTo>
                    <a:pt x="18079" y="1423"/>
                  </a:lnTo>
                  <a:lnTo>
                    <a:pt x="17776" y="1136"/>
                  </a:lnTo>
                  <a:lnTo>
                    <a:pt x="17473" y="878"/>
                  </a:lnTo>
                  <a:lnTo>
                    <a:pt x="17170" y="651"/>
                  </a:lnTo>
                  <a:lnTo>
                    <a:pt x="16867" y="454"/>
                  </a:lnTo>
                  <a:lnTo>
                    <a:pt x="16565" y="288"/>
                  </a:lnTo>
                  <a:lnTo>
                    <a:pt x="16262" y="167"/>
                  </a:lnTo>
                  <a:lnTo>
                    <a:pt x="15959" y="76"/>
                  </a:lnTo>
                  <a:lnTo>
                    <a:pt x="15808" y="46"/>
                  </a:lnTo>
                  <a:lnTo>
                    <a:pt x="15656" y="15"/>
                  </a:lnTo>
                  <a:lnTo>
                    <a:pt x="15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sp>
        <p:nvSpPr>
          <p:cNvPr id="99" name="Google Shape;99;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100" name="Google Shape;100;p8"/>
          <p:cNvGrpSpPr/>
          <p:nvPr/>
        </p:nvGrpSpPr>
        <p:grpSpPr>
          <a:xfrm rot="10800000" flipH="1">
            <a:off x="-333369" y="-353728"/>
            <a:ext cx="9572097" cy="6200746"/>
            <a:chOff x="-333369" y="-427400"/>
            <a:chExt cx="9572097" cy="6200746"/>
          </a:xfrm>
        </p:grpSpPr>
        <p:sp>
          <p:nvSpPr>
            <p:cNvPr id="101" name="Google Shape;101;p8"/>
            <p:cNvSpPr/>
            <p:nvPr/>
          </p:nvSpPr>
          <p:spPr>
            <a:xfrm>
              <a:off x="8490377" y="-427400"/>
              <a:ext cx="748351" cy="1009933"/>
            </a:xfrm>
            <a:custGeom>
              <a:avLst/>
              <a:gdLst/>
              <a:ahLst/>
              <a:cxnLst/>
              <a:rect l="l" t="t" r="r" b="b"/>
              <a:pathLst>
                <a:path w="27709" h="37398" extrusionOk="0">
                  <a:moveTo>
                    <a:pt x="15187" y="0"/>
                  </a:moveTo>
                  <a:lnTo>
                    <a:pt x="15035" y="15"/>
                  </a:lnTo>
                  <a:lnTo>
                    <a:pt x="14884" y="46"/>
                  </a:lnTo>
                  <a:lnTo>
                    <a:pt x="14733" y="76"/>
                  </a:lnTo>
                  <a:lnTo>
                    <a:pt x="14566" y="136"/>
                  </a:lnTo>
                  <a:lnTo>
                    <a:pt x="14415" y="182"/>
                  </a:lnTo>
                  <a:lnTo>
                    <a:pt x="14112" y="333"/>
                  </a:lnTo>
                  <a:lnTo>
                    <a:pt x="13779" y="515"/>
                  </a:lnTo>
                  <a:lnTo>
                    <a:pt x="13461" y="742"/>
                  </a:lnTo>
                  <a:lnTo>
                    <a:pt x="13113" y="1015"/>
                  </a:lnTo>
                  <a:lnTo>
                    <a:pt x="12764" y="1302"/>
                  </a:lnTo>
                  <a:lnTo>
                    <a:pt x="12416" y="1650"/>
                  </a:lnTo>
                  <a:lnTo>
                    <a:pt x="12053" y="2014"/>
                  </a:lnTo>
                  <a:lnTo>
                    <a:pt x="11704" y="2423"/>
                  </a:lnTo>
                  <a:lnTo>
                    <a:pt x="11326" y="2847"/>
                  </a:lnTo>
                  <a:lnTo>
                    <a:pt x="10963" y="3316"/>
                  </a:lnTo>
                  <a:lnTo>
                    <a:pt x="10584" y="3800"/>
                  </a:lnTo>
                  <a:lnTo>
                    <a:pt x="10206" y="4330"/>
                  </a:lnTo>
                  <a:lnTo>
                    <a:pt x="9827" y="4875"/>
                  </a:lnTo>
                  <a:lnTo>
                    <a:pt x="9449" y="5451"/>
                  </a:lnTo>
                  <a:lnTo>
                    <a:pt x="9055" y="6041"/>
                  </a:lnTo>
                  <a:lnTo>
                    <a:pt x="8676" y="6662"/>
                  </a:lnTo>
                  <a:lnTo>
                    <a:pt x="8298" y="7298"/>
                  </a:lnTo>
                  <a:lnTo>
                    <a:pt x="7904" y="7949"/>
                  </a:lnTo>
                  <a:lnTo>
                    <a:pt x="7526" y="8630"/>
                  </a:lnTo>
                  <a:lnTo>
                    <a:pt x="7147" y="9327"/>
                  </a:lnTo>
                  <a:lnTo>
                    <a:pt x="6784" y="10038"/>
                  </a:lnTo>
                  <a:lnTo>
                    <a:pt x="6405" y="10750"/>
                  </a:lnTo>
                  <a:lnTo>
                    <a:pt x="6042" y="11492"/>
                  </a:lnTo>
                  <a:lnTo>
                    <a:pt x="5678" y="12234"/>
                  </a:lnTo>
                  <a:lnTo>
                    <a:pt x="5315" y="13006"/>
                  </a:lnTo>
                  <a:lnTo>
                    <a:pt x="4967" y="13763"/>
                  </a:lnTo>
                  <a:lnTo>
                    <a:pt x="4619" y="14550"/>
                  </a:lnTo>
                  <a:lnTo>
                    <a:pt x="4286" y="15322"/>
                  </a:lnTo>
                  <a:lnTo>
                    <a:pt x="3952" y="16110"/>
                  </a:lnTo>
                  <a:lnTo>
                    <a:pt x="3635" y="16912"/>
                  </a:lnTo>
                  <a:lnTo>
                    <a:pt x="3332" y="17700"/>
                  </a:lnTo>
                  <a:lnTo>
                    <a:pt x="3029" y="18502"/>
                  </a:lnTo>
                  <a:lnTo>
                    <a:pt x="2741" y="19289"/>
                  </a:lnTo>
                  <a:lnTo>
                    <a:pt x="2454" y="20092"/>
                  </a:lnTo>
                  <a:lnTo>
                    <a:pt x="2181" y="20879"/>
                  </a:lnTo>
                  <a:lnTo>
                    <a:pt x="1939" y="21666"/>
                  </a:lnTo>
                  <a:lnTo>
                    <a:pt x="1681" y="22454"/>
                  </a:lnTo>
                  <a:lnTo>
                    <a:pt x="1454" y="23226"/>
                  </a:lnTo>
                  <a:lnTo>
                    <a:pt x="1242" y="23998"/>
                  </a:lnTo>
                  <a:lnTo>
                    <a:pt x="1045" y="24755"/>
                  </a:lnTo>
                  <a:lnTo>
                    <a:pt x="864" y="25512"/>
                  </a:lnTo>
                  <a:lnTo>
                    <a:pt x="697" y="26239"/>
                  </a:lnTo>
                  <a:lnTo>
                    <a:pt x="546" y="26966"/>
                  </a:lnTo>
                  <a:lnTo>
                    <a:pt x="410" y="27677"/>
                  </a:lnTo>
                  <a:lnTo>
                    <a:pt x="288" y="28374"/>
                  </a:lnTo>
                  <a:lnTo>
                    <a:pt x="198" y="29055"/>
                  </a:lnTo>
                  <a:lnTo>
                    <a:pt x="107" y="29706"/>
                  </a:lnTo>
                  <a:lnTo>
                    <a:pt x="46" y="30357"/>
                  </a:lnTo>
                  <a:lnTo>
                    <a:pt x="16" y="30978"/>
                  </a:lnTo>
                  <a:lnTo>
                    <a:pt x="1" y="31568"/>
                  </a:lnTo>
                  <a:lnTo>
                    <a:pt x="1" y="32144"/>
                  </a:lnTo>
                  <a:lnTo>
                    <a:pt x="31" y="32689"/>
                  </a:lnTo>
                  <a:lnTo>
                    <a:pt x="76" y="33219"/>
                  </a:lnTo>
                  <a:lnTo>
                    <a:pt x="152" y="33703"/>
                  </a:lnTo>
                  <a:lnTo>
                    <a:pt x="258" y="34173"/>
                  </a:lnTo>
                  <a:lnTo>
                    <a:pt x="379" y="34612"/>
                  </a:lnTo>
                  <a:lnTo>
                    <a:pt x="531" y="35020"/>
                  </a:lnTo>
                  <a:lnTo>
                    <a:pt x="606" y="35202"/>
                  </a:lnTo>
                  <a:lnTo>
                    <a:pt x="697" y="35384"/>
                  </a:lnTo>
                  <a:lnTo>
                    <a:pt x="803" y="35566"/>
                  </a:lnTo>
                  <a:lnTo>
                    <a:pt x="909" y="35732"/>
                  </a:lnTo>
                  <a:lnTo>
                    <a:pt x="1015" y="35883"/>
                  </a:lnTo>
                  <a:lnTo>
                    <a:pt x="1136" y="36035"/>
                  </a:lnTo>
                  <a:lnTo>
                    <a:pt x="1257" y="36171"/>
                  </a:lnTo>
                  <a:lnTo>
                    <a:pt x="1394" y="36292"/>
                  </a:lnTo>
                  <a:lnTo>
                    <a:pt x="1530" y="36413"/>
                  </a:lnTo>
                  <a:lnTo>
                    <a:pt x="1681" y="36519"/>
                  </a:lnTo>
                  <a:lnTo>
                    <a:pt x="1833" y="36625"/>
                  </a:lnTo>
                  <a:lnTo>
                    <a:pt x="1999" y="36716"/>
                  </a:lnTo>
                  <a:lnTo>
                    <a:pt x="2166" y="36792"/>
                  </a:lnTo>
                  <a:lnTo>
                    <a:pt x="2332" y="36868"/>
                  </a:lnTo>
                  <a:lnTo>
                    <a:pt x="2711" y="36989"/>
                  </a:lnTo>
                  <a:lnTo>
                    <a:pt x="3089" y="37095"/>
                  </a:lnTo>
                  <a:lnTo>
                    <a:pt x="3498" y="37170"/>
                  </a:lnTo>
                  <a:lnTo>
                    <a:pt x="3907" y="37246"/>
                  </a:lnTo>
                  <a:lnTo>
                    <a:pt x="4346" y="37307"/>
                  </a:lnTo>
                  <a:lnTo>
                    <a:pt x="4785" y="37352"/>
                  </a:lnTo>
                  <a:lnTo>
                    <a:pt x="5255" y="37382"/>
                  </a:lnTo>
                  <a:lnTo>
                    <a:pt x="5724" y="37398"/>
                  </a:lnTo>
                  <a:lnTo>
                    <a:pt x="6193" y="37398"/>
                  </a:lnTo>
                  <a:lnTo>
                    <a:pt x="6693" y="37382"/>
                  </a:lnTo>
                  <a:lnTo>
                    <a:pt x="7193" y="37367"/>
                  </a:lnTo>
                  <a:lnTo>
                    <a:pt x="7707" y="37322"/>
                  </a:lnTo>
                  <a:lnTo>
                    <a:pt x="8222" y="37276"/>
                  </a:lnTo>
                  <a:lnTo>
                    <a:pt x="8737" y="37201"/>
                  </a:lnTo>
                  <a:lnTo>
                    <a:pt x="9282" y="37125"/>
                  </a:lnTo>
                  <a:lnTo>
                    <a:pt x="9812" y="37034"/>
                  </a:lnTo>
                  <a:lnTo>
                    <a:pt x="10357" y="36943"/>
                  </a:lnTo>
                  <a:lnTo>
                    <a:pt x="10902" y="36837"/>
                  </a:lnTo>
                  <a:lnTo>
                    <a:pt x="11462" y="36701"/>
                  </a:lnTo>
                  <a:lnTo>
                    <a:pt x="12007" y="36580"/>
                  </a:lnTo>
                  <a:lnTo>
                    <a:pt x="12568" y="36429"/>
                  </a:lnTo>
                  <a:lnTo>
                    <a:pt x="13128" y="36277"/>
                  </a:lnTo>
                  <a:lnTo>
                    <a:pt x="13673" y="36111"/>
                  </a:lnTo>
                  <a:lnTo>
                    <a:pt x="14233" y="35944"/>
                  </a:lnTo>
                  <a:lnTo>
                    <a:pt x="14793" y="35762"/>
                  </a:lnTo>
                  <a:lnTo>
                    <a:pt x="15353" y="35566"/>
                  </a:lnTo>
                  <a:lnTo>
                    <a:pt x="15898" y="35369"/>
                  </a:lnTo>
                  <a:lnTo>
                    <a:pt x="16444" y="35157"/>
                  </a:lnTo>
                  <a:lnTo>
                    <a:pt x="16989" y="34930"/>
                  </a:lnTo>
                  <a:lnTo>
                    <a:pt x="17534" y="34718"/>
                  </a:lnTo>
                  <a:lnTo>
                    <a:pt x="18064" y="34475"/>
                  </a:lnTo>
                  <a:lnTo>
                    <a:pt x="18593" y="34233"/>
                  </a:lnTo>
                  <a:lnTo>
                    <a:pt x="19123" y="33991"/>
                  </a:lnTo>
                  <a:lnTo>
                    <a:pt x="19638" y="33734"/>
                  </a:lnTo>
                  <a:lnTo>
                    <a:pt x="20138" y="33476"/>
                  </a:lnTo>
                  <a:lnTo>
                    <a:pt x="20637" y="33204"/>
                  </a:lnTo>
                  <a:lnTo>
                    <a:pt x="21122" y="32931"/>
                  </a:lnTo>
                  <a:lnTo>
                    <a:pt x="21591" y="32643"/>
                  </a:lnTo>
                  <a:lnTo>
                    <a:pt x="22046" y="32371"/>
                  </a:lnTo>
                  <a:lnTo>
                    <a:pt x="22500" y="32068"/>
                  </a:lnTo>
                  <a:lnTo>
                    <a:pt x="22939" y="31780"/>
                  </a:lnTo>
                  <a:lnTo>
                    <a:pt x="23363" y="31478"/>
                  </a:lnTo>
                  <a:lnTo>
                    <a:pt x="23772" y="31175"/>
                  </a:lnTo>
                  <a:lnTo>
                    <a:pt x="24165" y="30872"/>
                  </a:lnTo>
                  <a:lnTo>
                    <a:pt x="24544" y="30554"/>
                  </a:lnTo>
                  <a:lnTo>
                    <a:pt x="24892" y="30236"/>
                  </a:lnTo>
                  <a:lnTo>
                    <a:pt x="25240" y="29918"/>
                  </a:lnTo>
                  <a:lnTo>
                    <a:pt x="25558" y="29600"/>
                  </a:lnTo>
                  <a:lnTo>
                    <a:pt x="25861" y="29267"/>
                  </a:lnTo>
                  <a:lnTo>
                    <a:pt x="26149" y="28949"/>
                  </a:lnTo>
                  <a:lnTo>
                    <a:pt x="26406" y="28616"/>
                  </a:lnTo>
                  <a:lnTo>
                    <a:pt x="26648" y="28283"/>
                  </a:lnTo>
                  <a:lnTo>
                    <a:pt x="26860" y="27950"/>
                  </a:lnTo>
                  <a:lnTo>
                    <a:pt x="27057" y="27617"/>
                  </a:lnTo>
                  <a:lnTo>
                    <a:pt x="27239" y="27284"/>
                  </a:lnTo>
                  <a:lnTo>
                    <a:pt x="27375" y="26951"/>
                  </a:lnTo>
                  <a:lnTo>
                    <a:pt x="27496" y="26617"/>
                  </a:lnTo>
                  <a:lnTo>
                    <a:pt x="27602" y="26284"/>
                  </a:lnTo>
                  <a:lnTo>
                    <a:pt x="27663" y="25951"/>
                  </a:lnTo>
                  <a:lnTo>
                    <a:pt x="27708" y="25603"/>
                  </a:lnTo>
                  <a:lnTo>
                    <a:pt x="27708" y="25270"/>
                  </a:lnTo>
                  <a:lnTo>
                    <a:pt x="27693" y="24937"/>
                  </a:lnTo>
                  <a:lnTo>
                    <a:pt x="27648" y="24604"/>
                  </a:lnTo>
                  <a:lnTo>
                    <a:pt x="27572" y="24286"/>
                  </a:lnTo>
                  <a:lnTo>
                    <a:pt x="27269" y="23135"/>
                  </a:lnTo>
                  <a:lnTo>
                    <a:pt x="26921" y="21833"/>
                  </a:lnTo>
                  <a:lnTo>
                    <a:pt x="26436" y="20137"/>
                  </a:lnTo>
                  <a:lnTo>
                    <a:pt x="25846" y="18154"/>
                  </a:lnTo>
                  <a:lnTo>
                    <a:pt x="25513" y="17079"/>
                  </a:lnTo>
                  <a:lnTo>
                    <a:pt x="25149" y="15958"/>
                  </a:lnTo>
                  <a:lnTo>
                    <a:pt x="24756" y="14793"/>
                  </a:lnTo>
                  <a:lnTo>
                    <a:pt x="24347" y="13612"/>
                  </a:lnTo>
                  <a:lnTo>
                    <a:pt x="23908" y="12431"/>
                  </a:lnTo>
                  <a:lnTo>
                    <a:pt x="23454" y="11235"/>
                  </a:lnTo>
                  <a:lnTo>
                    <a:pt x="22984" y="10054"/>
                  </a:lnTo>
                  <a:lnTo>
                    <a:pt x="22500" y="8873"/>
                  </a:lnTo>
                  <a:lnTo>
                    <a:pt x="21985" y="7737"/>
                  </a:lnTo>
                  <a:lnTo>
                    <a:pt x="21470" y="6632"/>
                  </a:lnTo>
                  <a:lnTo>
                    <a:pt x="21198" y="6102"/>
                  </a:lnTo>
                  <a:lnTo>
                    <a:pt x="20925" y="5587"/>
                  </a:lnTo>
                  <a:lnTo>
                    <a:pt x="20653" y="5087"/>
                  </a:lnTo>
                  <a:lnTo>
                    <a:pt x="20380" y="4588"/>
                  </a:lnTo>
                  <a:lnTo>
                    <a:pt x="20108" y="4118"/>
                  </a:lnTo>
                  <a:lnTo>
                    <a:pt x="19820" y="3664"/>
                  </a:lnTo>
                  <a:lnTo>
                    <a:pt x="19532" y="3240"/>
                  </a:lnTo>
                  <a:lnTo>
                    <a:pt x="19245" y="2831"/>
                  </a:lnTo>
                  <a:lnTo>
                    <a:pt x="18957" y="2438"/>
                  </a:lnTo>
                  <a:lnTo>
                    <a:pt x="18669" y="2074"/>
                  </a:lnTo>
                  <a:lnTo>
                    <a:pt x="18366" y="1741"/>
                  </a:lnTo>
                  <a:lnTo>
                    <a:pt x="18079" y="1423"/>
                  </a:lnTo>
                  <a:lnTo>
                    <a:pt x="17776" y="1136"/>
                  </a:lnTo>
                  <a:lnTo>
                    <a:pt x="17473" y="878"/>
                  </a:lnTo>
                  <a:lnTo>
                    <a:pt x="17170" y="651"/>
                  </a:lnTo>
                  <a:lnTo>
                    <a:pt x="16867" y="454"/>
                  </a:lnTo>
                  <a:lnTo>
                    <a:pt x="16565" y="288"/>
                  </a:lnTo>
                  <a:lnTo>
                    <a:pt x="16262" y="167"/>
                  </a:lnTo>
                  <a:lnTo>
                    <a:pt x="15959" y="76"/>
                  </a:lnTo>
                  <a:lnTo>
                    <a:pt x="15808" y="46"/>
                  </a:lnTo>
                  <a:lnTo>
                    <a:pt x="15656" y="15"/>
                  </a:lnTo>
                  <a:lnTo>
                    <a:pt x="15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333369" y="4616596"/>
              <a:ext cx="846542" cy="1156749"/>
            </a:xfrm>
            <a:custGeom>
              <a:avLst/>
              <a:gdLst/>
              <a:ahLst/>
              <a:cxnLst/>
              <a:rect l="l" t="t" r="r" b="b"/>
              <a:pathLst>
                <a:path w="23212" h="31720" extrusionOk="0">
                  <a:moveTo>
                    <a:pt x="17897" y="0"/>
                  </a:moveTo>
                  <a:lnTo>
                    <a:pt x="17322" y="15"/>
                  </a:lnTo>
                  <a:lnTo>
                    <a:pt x="16746" y="31"/>
                  </a:lnTo>
                  <a:lnTo>
                    <a:pt x="16171" y="61"/>
                  </a:lnTo>
                  <a:lnTo>
                    <a:pt x="15611" y="106"/>
                  </a:lnTo>
                  <a:lnTo>
                    <a:pt x="15051" y="152"/>
                  </a:lnTo>
                  <a:lnTo>
                    <a:pt x="14490" y="212"/>
                  </a:lnTo>
                  <a:lnTo>
                    <a:pt x="13945" y="273"/>
                  </a:lnTo>
                  <a:lnTo>
                    <a:pt x="13415" y="348"/>
                  </a:lnTo>
                  <a:lnTo>
                    <a:pt x="12885" y="439"/>
                  </a:lnTo>
                  <a:lnTo>
                    <a:pt x="12371" y="530"/>
                  </a:lnTo>
                  <a:lnTo>
                    <a:pt x="11856" y="636"/>
                  </a:lnTo>
                  <a:lnTo>
                    <a:pt x="11356" y="742"/>
                  </a:lnTo>
                  <a:lnTo>
                    <a:pt x="10857" y="863"/>
                  </a:lnTo>
                  <a:lnTo>
                    <a:pt x="10372" y="984"/>
                  </a:lnTo>
                  <a:lnTo>
                    <a:pt x="9888" y="1105"/>
                  </a:lnTo>
                  <a:lnTo>
                    <a:pt x="9418" y="1257"/>
                  </a:lnTo>
                  <a:lnTo>
                    <a:pt x="8964" y="1393"/>
                  </a:lnTo>
                  <a:lnTo>
                    <a:pt x="8510" y="1545"/>
                  </a:lnTo>
                  <a:lnTo>
                    <a:pt x="8071" y="1711"/>
                  </a:lnTo>
                  <a:lnTo>
                    <a:pt x="7632" y="1863"/>
                  </a:lnTo>
                  <a:lnTo>
                    <a:pt x="7208" y="2044"/>
                  </a:lnTo>
                  <a:lnTo>
                    <a:pt x="6799" y="2211"/>
                  </a:lnTo>
                  <a:lnTo>
                    <a:pt x="6405" y="2392"/>
                  </a:lnTo>
                  <a:lnTo>
                    <a:pt x="6012" y="2589"/>
                  </a:lnTo>
                  <a:lnTo>
                    <a:pt x="5633" y="2771"/>
                  </a:lnTo>
                  <a:lnTo>
                    <a:pt x="5255" y="2968"/>
                  </a:lnTo>
                  <a:lnTo>
                    <a:pt x="4891" y="3180"/>
                  </a:lnTo>
                  <a:lnTo>
                    <a:pt x="4543" y="3377"/>
                  </a:lnTo>
                  <a:lnTo>
                    <a:pt x="4210" y="3589"/>
                  </a:lnTo>
                  <a:lnTo>
                    <a:pt x="3892" y="3801"/>
                  </a:lnTo>
                  <a:lnTo>
                    <a:pt x="3574" y="4028"/>
                  </a:lnTo>
                  <a:lnTo>
                    <a:pt x="3271" y="4240"/>
                  </a:lnTo>
                  <a:lnTo>
                    <a:pt x="2983" y="4467"/>
                  </a:lnTo>
                  <a:lnTo>
                    <a:pt x="2711" y="4694"/>
                  </a:lnTo>
                  <a:lnTo>
                    <a:pt x="2438" y="4936"/>
                  </a:lnTo>
                  <a:lnTo>
                    <a:pt x="2181" y="5163"/>
                  </a:lnTo>
                  <a:lnTo>
                    <a:pt x="1954" y="5405"/>
                  </a:lnTo>
                  <a:lnTo>
                    <a:pt x="1727" y="5648"/>
                  </a:lnTo>
                  <a:lnTo>
                    <a:pt x="1515" y="5890"/>
                  </a:lnTo>
                  <a:lnTo>
                    <a:pt x="1303" y="6132"/>
                  </a:lnTo>
                  <a:lnTo>
                    <a:pt x="1121" y="6374"/>
                  </a:lnTo>
                  <a:lnTo>
                    <a:pt x="955" y="6617"/>
                  </a:lnTo>
                  <a:lnTo>
                    <a:pt x="788" y="6874"/>
                  </a:lnTo>
                  <a:lnTo>
                    <a:pt x="652" y="7116"/>
                  </a:lnTo>
                  <a:lnTo>
                    <a:pt x="516" y="7374"/>
                  </a:lnTo>
                  <a:lnTo>
                    <a:pt x="394" y="7616"/>
                  </a:lnTo>
                  <a:lnTo>
                    <a:pt x="304" y="7873"/>
                  </a:lnTo>
                  <a:lnTo>
                    <a:pt x="213" y="8131"/>
                  </a:lnTo>
                  <a:lnTo>
                    <a:pt x="137" y="8373"/>
                  </a:lnTo>
                  <a:lnTo>
                    <a:pt x="76" y="8630"/>
                  </a:lnTo>
                  <a:lnTo>
                    <a:pt x="46" y="8888"/>
                  </a:lnTo>
                  <a:lnTo>
                    <a:pt x="16" y="9130"/>
                  </a:lnTo>
                  <a:lnTo>
                    <a:pt x="1" y="9387"/>
                  </a:lnTo>
                  <a:lnTo>
                    <a:pt x="16" y="9630"/>
                  </a:lnTo>
                  <a:lnTo>
                    <a:pt x="31" y="9887"/>
                  </a:lnTo>
                  <a:lnTo>
                    <a:pt x="76" y="10129"/>
                  </a:lnTo>
                  <a:lnTo>
                    <a:pt x="122" y="10372"/>
                  </a:lnTo>
                  <a:lnTo>
                    <a:pt x="198" y="10614"/>
                  </a:lnTo>
                  <a:lnTo>
                    <a:pt x="288" y="10856"/>
                  </a:lnTo>
                  <a:lnTo>
                    <a:pt x="394" y="11098"/>
                  </a:lnTo>
                  <a:lnTo>
                    <a:pt x="516" y="11341"/>
                  </a:lnTo>
                  <a:lnTo>
                    <a:pt x="652" y="11568"/>
                  </a:lnTo>
                  <a:lnTo>
                    <a:pt x="803" y="11810"/>
                  </a:lnTo>
                  <a:lnTo>
                    <a:pt x="1151" y="12294"/>
                  </a:lnTo>
                  <a:lnTo>
                    <a:pt x="1500" y="12839"/>
                  </a:lnTo>
                  <a:lnTo>
                    <a:pt x="1848" y="13430"/>
                  </a:lnTo>
                  <a:lnTo>
                    <a:pt x="2226" y="14066"/>
                  </a:lnTo>
                  <a:lnTo>
                    <a:pt x="2999" y="15459"/>
                  </a:lnTo>
                  <a:lnTo>
                    <a:pt x="3816" y="16958"/>
                  </a:lnTo>
                  <a:lnTo>
                    <a:pt x="4679" y="18563"/>
                  </a:lnTo>
                  <a:lnTo>
                    <a:pt x="5588" y="20213"/>
                  </a:lnTo>
                  <a:lnTo>
                    <a:pt x="6072" y="21046"/>
                  </a:lnTo>
                  <a:lnTo>
                    <a:pt x="6557" y="21878"/>
                  </a:lnTo>
                  <a:lnTo>
                    <a:pt x="7041" y="22711"/>
                  </a:lnTo>
                  <a:lnTo>
                    <a:pt x="7556" y="23529"/>
                  </a:lnTo>
                  <a:lnTo>
                    <a:pt x="8071" y="24331"/>
                  </a:lnTo>
                  <a:lnTo>
                    <a:pt x="8601" y="25119"/>
                  </a:lnTo>
                  <a:lnTo>
                    <a:pt x="9146" y="25891"/>
                  </a:lnTo>
                  <a:lnTo>
                    <a:pt x="9706" y="26617"/>
                  </a:lnTo>
                  <a:lnTo>
                    <a:pt x="10281" y="27329"/>
                  </a:lnTo>
                  <a:lnTo>
                    <a:pt x="10857" y="27995"/>
                  </a:lnTo>
                  <a:lnTo>
                    <a:pt x="11159" y="28313"/>
                  </a:lnTo>
                  <a:lnTo>
                    <a:pt x="11462" y="28631"/>
                  </a:lnTo>
                  <a:lnTo>
                    <a:pt x="11765" y="28919"/>
                  </a:lnTo>
                  <a:lnTo>
                    <a:pt x="12068" y="29207"/>
                  </a:lnTo>
                  <a:lnTo>
                    <a:pt x="12371" y="29479"/>
                  </a:lnTo>
                  <a:lnTo>
                    <a:pt x="12689" y="29752"/>
                  </a:lnTo>
                  <a:lnTo>
                    <a:pt x="13007" y="29994"/>
                  </a:lnTo>
                  <a:lnTo>
                    <a:pt x="13325" y="30221"/>
                  </a:lnTo>
                  <a:lnTo>
                    <a:pt x="13642" y="30448"/>
                  </a:lnTo>
                  <a:lnTo>
                    <a:pt x="13960" y="30645"/>
                  </a:lnTo>
                  <a:lnTo>
                    <a:pt x="14294" y="30842"/>
                  </a:lnTo>
                  <a:lnTo>
                    <a:pt x="14627" y="31008"/>
                  </a:lnTo>
                  <a:lnTo>
                    <a:pt x="14960" y="31160"/>
                  </a:lnTo>
                  <a:lnTo>
                    <a:pt x="15293" y="31296"/>
                  </a:lnTo>
                  <a:lnTo>
                    <a:pt x="15641" y="31417"/>
                  </a:lnTo>
                  <a:lnTo>
                    <a:pt x="15974" y="31523"/>
                  </a:lnTo>
                  <a:lnTo>
                    <a:pt x="16322" y="31599"/>
                  </a:lnTo>
                  <a:lnTo>
                    <a:pt x="16686" y="31659"/>
                  </a:lnTo>
                  <a:lnTo>
                    <a:pt x="17034" y="31705"/>
                  </a:lnTo>
                  <a:lnTo>
                    <a:pt x="17397" y="31720"/>
                  </a:lnTo>
                  <a:lnTo>
                    <a:pt x="17746" y="31720"/>
                  </a:lnTo>
                  <a:lnTo>
                    <a:pt x="17912" y="31690"/>
                  </a:lnTo>
                  <a:lnTo>
                    <a:pt x="18094" y="31659"/>
                  </a:lnTo>
                  <a:lnTo>
                    <a:pt x="18260" y="31614"/>
                  </a:lnTo>
                  <a:lnTo>
                    <a:pt x="18412" y="31553"/>
                  </a:lnTo>
                  <a:lnTo>
                    <a:pt x="18578" y="31493"/>
                  </a:lnTo>
                  <a:lnTo>
                    <a:pt x="18745" y="31402"/>
                  </a:lnTo>
                  <a:lnTo>
                    <a:pt x="18896" y="31326"/>
                  </a:lnTo>
                  <a:lnTo>
                    <a:pt x="19048" y="31220"/>
                  </a:lnTo>
                  <a:lnTo>
                    <a:pt x="19199" y="31114"/>
                  </a:lnTo>
                  <a:lnTo>
                    <a:pt x="19335" y="30993"/>
                  </a:lnTo>
                  <a:lnTo>
                    <a:pt x="19623" y="30736"/>
                  </a:lnTo>
                  <a:lnTo>
                    <a:pt x="19896" y="30433"/>
                  </a:lnTo>
                  <a:lnTo>
                    <a:pt x="20168" y="30100"/>
                  </a:lnTo>
                  <a:lnTo>
                    <a:pt x="20410" y="29721"/>
                  </a:lnTo>
                  <a:lnTo>
                    <a:pt x="20653" y="29313"/>
                  </a:lnTo>
                  <a:lnTo>
                    <a:pt x="20880" y="28889"/>
                  </a:lnTo>
                  <a:lnTo>
                    <a:pt x="21107" y="28419"/>
                  </a:lnTo>
                  <a:lnTo>
                    <a:pt x="21319" y="27935"/>
                  </a:lnTo>
                  <a:lnTo>
                    <a:pt x="21516" y="27420"/>
                  </a:lnTo>
                  <a:lnTo>
                    <a:pt x="21697" y="26875"/>
                  </a:lnTo>
                  <a:lnTo>
                    <a:pt x="21864" y="26300"/>
                  </a:lnTo>
                  <a:lnTo>
                    <a:pt x="22030" y="25709"/>
                  </a:lnTo>
                  <a:lnTo>
                    <a:pt x="22182" y="25103"/>
                  </a:lnTo>
                  <a:lnTo>
                    <a:pt x="22333" y="24483"/>
                  </a:lnTo>
                  <a:lnTo>
                    <a:pt x="22454" y="23832"/>
                  </a:lnTo>
                  <a:lnTo>
                    <a:pt x="22575" y="23165"/>
                  </a:lnTo>
                  <a:lnTo>
                    <a:pt x="22681" y="22484"/>
                  </a:lnTo>
                  <a:lnTo>
                    <a:pt x="22787" y="21803"/>
                  </a:lnTo>
                  <a:lnTo>
                    <a:pt x="22878" y="21091"/>
                  </a:lnTo>
                  <a:lnTo>
                    <a:pt x="22954" y="20380"/>
                  </a:lnTo>
                  <a:lnTo>
                    <a:pt x="23030" y="19653"/>
                  </a:lnTo>
                  <a:lnTo>
                    <a:pt x="23075" y="18926"/>
                  </a:lnTo>
                  <a:lnTo>
                    <a:pt x="23121" y="18199"/>
                  </a:lnTo>
                  <a:lnTo>
                    <a:pt x="23166" y="17457"/>
                  </a:lnTo>
                  <a:lnTo>
                    <a:pt x="23196" y="16715"/>
                  </a:lnTo>
                  <a:lnTo>
                    <a:pt x="23211" y="15958"/>
                  </a:lnTo>
                  <a:lnTo>
                    <a:pt x="23211" y="15217"/>
                  </a:lnTo>
                  <a:lnTo>
                    <a:pt x="23211" y="14475"/>
                  </a:lnTo>
                  <a:lnTo>
                    <a:pt x="23196" y="13733"/>
                  </a:lnTo>
                  <a:lnTo>
                    <a:pt x="23166" y="12991"/>
                  </a:lnTo>
                  <a:lnTo>
                    <a:pt x="23136" y="12264"/>
                  </a:lnTo>
                  <a:lnTo>
                    <a:pt x="23090" y="11537"/>
                  </a:lnTo>
                  <a:lnTo>
                    <a:pt x="23030" y="10826"/>
                  </a:lnTo>
                  <a:lnTo>
                    <a:pt x="22969" y="10114"/>
                  </a:lnTo>
                  <a:lnTo>
                    <a:pt x="22893" y="9418"/>
                  </a:lnTo>
                  <a:lnTo>
                    <a:pt x="22803" y="8736"/>
                  </a:lnTo>
                  <a:lnTo>
                    <a:pt x="22712" y="8070"/>
                  </a:lnTo>
                  <a:lnTo>
                    <a:pt x="22606" y="7419"/>
                  </a:lnTo>
                  <a:lnTo>
                    <a:pt x="22485" y="6783"/>
                  </a:lnTo>
                  <a:lnTo>
                    <a:pt x="22364" y="6178"/>
                  </a:lnTo>
                  <a:lnTo>
                    <a:pt x="22227" y="5572"/>
                  </a:lnTo>
                  <a:lnTo>
                    <a:pt x="22091" y="5012"/>
                  </a:lnTo>
                  <a:lnTo>
                    <a:pt x="21924" y="4452"/>
                  </a:lnTo>
                  <a:lnTo>
                    <a:pt x="21773" y="3937"/>
                  </a:lnTo>
                  <a:lnTo>
                    <a:pt x="21591" y="3437"/>
                  </a:lnTo>
                  <a:lnTo>
                    <a:pt x="21410" y="2968"/>
                  </a:lnTo>
                  <a:lnTo>
                    <a:pt x="21213" y="2514"/>
                  </a:lnTo>
                  <a:lnTo>
                    <a:pt x="21016" y="2105"/>
                  </a:lnTo>
                  <a:lnTo>
                    <a:pt x="20804" y="1726"/>
                  </a:lnTo>
                  <a:lnTo>
                    <a:pt x="20592" y="1378"/>
                  </a:lnTo>
                  <a:lnTo>
                    <a:pt x="20365" y="1075"/>
                  </a:lnTo>
                  <a:lnTo>
                    <a:pt x="20123" y="803"/>
                  </a:lnTo>
                  <a:lnTo>
                    <a:pt x="19865" y="560"/>
                  </a:lnTo>
                  <a:lnTo>
                    <a:pt x="19744" y="454"/>
                  </a:lnTo>
                  <a:lnTo>
                    <a:pt x="19608" y="364"/>
                  </a:lnTo>
                  <a:lnTo>
                    <a:pt x="19487" y="288"/>
                  </a:lnTo>
                  <a:lnTo>
                    <a:pt x="19351" y="212"/>
                  </a:lnTo>
                  <a:lnTo>
                    <a:pt x="19214" y="152"/>
                  </a:lnTo>
                  <a:lnTo>
                    <a:pt x="19078" y="91"/>
                  </a:lnTo>
                  <a:lnTo>
                    <a:pt x="18927" y="46"/>
                  </a:lnTo>
                  <a:lnTo>
                    <a:pt x="18790" y="15"/>
                  </a:lnTo>
                  <a:lnTo>
                    <a:pt x="18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8"/>
          <p:cNvGrpSpPr/>
          <p:nvPr/>
        </p:nvGrpSpPr>
        <p:grpSpPr>
          <a:xfrm rot="10800000" flipH="1">
            <a:off x="-96534" y="-427400"/>
            <a:ext cx="9754853" cy="5965008"/>
            <a:chOff x="-96534" y="-117991"/>
            <a:chExt cx="9754853" cy="5965008"/>
          </a:xfrm>
        </p:grpSpPr>
        <p:sp>
          <p:nvSpPr>
            <p:cNvPr id="104" name="Google Shape;104;p8"/>
            <p:cNvSpPr/>
            <p:nvPr/>
          </p:nvSpPr>
          <p:spPr>
            <a:xfrm>
              <a:off x="-96534" y="-83024"/>
              <a:ext cx="525269" cy="796478"/>
            </a:xfrm>
            <a:custGeom>
              <a:avLst/>
              <a:gdLst/>
              <a:ahLst/>
              <a:cxnLst/>
              <a:rect l="l" t="t" r="r" b="b"/>
              <a:pathLst>
                <a:path w="6481" h="9827" extrusionOk="0">
                  <a:moveTo>
                    <a:pt x="1727" y="1"/>
                  </a:moveTo>
                  <a:lnTo>
                    <a:pt x="1560" y="31"/>
                  </a:lnTo>
                  <a:lnTo>
                    <a:pt x="1409" y="76"/>
                  </a:lnTo>
                  <a:lnTo>
                    <a:pt x="1257" y="137"/>
                  </a:lnTo>
                  <a:lnTo>
                    <a:pt x="1106" y="197"/>
                  </a:lnTo>
                  <a:lnTo>
                    <a:pt x="954" y="288"/>
                  </a:lnTo>
                  <a:lnTo>
                    <a:pt x="833" y="379"/>
                  </a:lnTo>
                  <a:lnTo>
                    <a:pt x="712" y="485"/>
                  </a:lnTo>
                  <a:lnTo>
                    <a:pt x="606" y="591"/>
                  </a:lnTo>
                  <a:lnTo>
                    <a:pt x="500" y="727"/>
                  </a:lnTo>
                  <a:lnTo>
                    <a:pt x="409" y="848"/>
                  </a:lnTo>
                  <a:lnTo>
                    <a:pt x="334" y="1000"/>
                  </a:lnTo>
                  <a:lnTo>
                    <a:pt x="258" y="1151"/>
                  </a:lnTo>
                  <a:lnTo>
                    <a:pt x="197" y="1303"/>
                  </a:lnTo>
                  <a:lnTo>
                    <a:pt x="152" y="1469"/>
                  </a:lnTo>
                  <a:lnTo>
                    <a:pt x="107" y="1651"/>
                  </a:lnTo>
                  <a:lnTo>
                    <a:pt x="61" y="1833"/>
                  </a:lnTo>
                  <a:lnTo>
                    <a:pt x="46" y="2014"/>
                  </a:lnTo>
                  <a:lnTo>
                    <a:pt x="16" y="2408"/>
                  </a:lnTo>
                  <a:lnTo>
                    <a:pt x="1" y="2817"/>
                  </a:lnTo>
                  <a:lnTo>
                    <a:pt x="31" y="3241"/>
                  </a:lnTo>
                  <a:lnTo>
                    <a:pt x="91" y="3680"/>
                  </a:lnTo>
                  <a:lnTo>
                    <a:pt x="182" y="4134"/>
                  </a:lnTo>
                  <a:lnTo>
                    <a:pt x="288" y="4588"/>
                  </a:lnTo>
                  <a:lnTo>
                    <a:pt x="424" y="5042"/>
                  </a:lnTo>
                  <a:lnTo>
                    <a:pt x="576" y="5497"/>
                  </a:lnTo>
                  <a:lnTo>
                    <a:pt x="758" y="5951"/>
                  </a:lnTo>
                  <a:lnTo>
                    <a:pt x="954" y="6390"/>
                  </a:lnTo>
                  <a:lnTo>
                    <a:pt x="1166" y="6829"/>
                  </a:lnTo>
                  <a:lnTo>
                    <a:pt x="1393" y="7238"/>
                  </a:lnTo>
                  <a:lnTo>
                    <a:pt x="1636" y="7647"/>
                  </a:lnTo>
                  <a:lnTo>
                    <a:pt x="1893" y="8010"/>
                  </a:lnTo>
                  <a:lnTo>
                    <a:pt x="2166" y="8373"/>
                  </a:lnTo>
                  <a:lnTo>
                    <a:pt x="2453" y="8691"/>
                  </a:lnTo>
                  <a:lnTo>
                    <a:pt x="2741" y="8979"/>
                  </a:lnTo>
                  <a:lnTo>
                    <a:pt x="3044" y="9221"/>
                  </a:lnTo>
                  <a:lnTo>
                    <a:pt x="3195" y="9342"/>
                  </a:lnTo>
                  <a:lnTo>
                    <a:pt x="3347" y="9433"/>
                  </a:lnTo>
                  <a:lnTo>
                    <a:pt x="3513" y="9524"/>
                  </a:lnTo>
                  <a:lnTo>
                    <a:pt x="3665" y="9615"/>
                  </a:lnTo>
                  <a:lnTo>
                    <a:pt x="3816" y="9675"/>
                  </a:lnTo>
                  <a:lnTo>
                    <a:pt x="3983" y="9736"/>
                  </a:lnTo>
                  <a:lnTo>
                    <a:pt x="4134" y="9781"/>
                  </a:lnTo>
                  <a:lnTo>
                    <a:pt x="4300" y="9812"/>
                  </a:lnTo>
                  <a:lnTo>
                    <a:pt x="4452" y="9827"/>
                  </a:lnTo>
                  <a:lnTo>
                    <a:pt x="4618" y="9827"/>
                  </a:lnTo>
                  <a:lnTo>
                    <a:pt x="4770" y="9812"/>
                  </a:lnTo>
                  <a:lnTo>
                    <a:pt x="4936" y="9781"/>
                  </a:lnTo>
                  <a:lnTo>
                    <a:pt x="5088" y="9736"/>
                  </a:lnTo>
                  <a:lnTo>
                    <a:pt x="5239" y="9691"/>
                  </a:lnTo>
                  <a:lnTo>
                    <a:pt x="5391" y="9615"/>
                  </a:lnTo>
                  <a:lnTo>
                    <a:pt x="5527" y="9539"/>
                  </a:lnTo>
                  <a:lnTo>
                    <a:pt x="5663" y="9433"/>
                  </a:lnTo>
                  <a:lnTo>
                    <a:pt x="5784" y="9327"/>
                  </a:lnTo>
                  <a:lnTo>
                    <a:pt x="5890" y="9221"/>
                  </a:lnTo>
                  <a:lnTo>
                    <a:pt x="5996" y="9100"/>
                  </a:lnTo>
                  <a:lnTo>
                    <a:pt x="6072" y="8964"/>
                  </a:lnTo>
                  <a:lnTo>
                    <a:pt x="6163" y="8828"/>
                  </a:lnTo>
                  <a:lnTo>
                    <a:pt x="6238" y="8676"/>
                  </a:lnTo>
                  <a:lnTo>
                    <a:pt x="6299" y="8510"/>
                  </a:lnTo>
                  <a:lnTo>
                    <a:pt x="6344" y="8343"/>
                  </a:lnTo>
                  <a:lnTo>
                    <a:pt x="6390" y="8177"/>
                  </a:lnTo>
                  <a:lnTo>
                    <a:pt x="6420" y="7995"/>
                  </a:lnTo>
                  <a:lnTo>
                    <a:pt x="6450" y="7798"/>
                  </a:lnTo>
                  <a:lnTo>
                    <a:pt x="6481" y="7419"/>
                  </a:lnTo>
                  <a:lnTo>
                    <a:pt x="6481" y="6996"/>
                  </a:lnTo>
                  <a:lnTo>
                    <a:pt x="6450" y="6572"/>
                  </a:lnTo>
                  <a:lnTo>
                    <a:pt x="6405" y="6133"/>
                  </a:lnTo>
                  <a:lnTo>
                    <a:pt x="6314" y="5693"/>
                  </a:lnTo>
                  <a:lnTo>
                    <a:pt x="6208" y="5239"/>
                  </a:lnTo>
                  <a:lnTo>
                    <a:pt x="6072" y="4770"/>
                  </a:lnTo>
                  <a:lnTo>
                    <a:pt x="5921" y="4316"/>
                  </a:lnTo>
                  <a:lnTo>
                    <a:pt x="5739" y="3861"/>
                  </a:lnTo>
                  <a:lnTo>
                    <a:pt x="5542" y="3422"/>
                  </a:lnTo>
                  <a:lnTo>
                    <a:pt x="5330" y="2998"/>
                  </a:lnTo>
                  <a:lnTo>
                    <a:pt x="5103" y="2574"/>
                  </a:lnTo>
                  <a:lnTo>
                    <a:pt x="4861" y="2181"/>
                  </a:lnTo>
                  <a:lnTo>
                    <a:pt x="4588" y="1802"/>
                  </a:lnTo>
                  <a:lnTo>
                    <a:pt x="4331" y="1454"/>
                  </a:lnTo>
                  <a:lnTo>
                    <a:pt x="4043" y="1136"/>
                  </a:lnTo>
                  <a:lnTo>
                    <a:pt x="3755" y="848"/>
                  </a:lnTo>
                  <a:lnTo>
                    <a:pt x="3453" y="591"/>
                  </a:lnTo>
                  <a:lnTo>
                    <a:pt x="3301" y="485"/>
                  </a:lnTo>
                  <a:lnTo>
                    <a:pt x="3150" y="379"/>
                  </a:lnTo>
                  <a:lnTo>
                    <a:pt x="2983" y="288"/>
                  </a:lnTo>
                  <a:lnTo>
                    <a:pt x="2832" y="213"/>
                  </a:lnTo>
                  <a:lnTo>
                    <a:pt x="2680" y="137"/>
                  </a:lnTo>
                  <a:lnTo>
                    <a:pt x="2514" y="91"/>
                  </a:lnTo>
                  <a:lnTo>
                    <a:pt x="2362" y="46"/>
                  </a:lnTo>
                  <a:lnTo>
                    <a:pt x="2196" y="16"/>
                  </a:lnTo>
                  <a:lnTo>
                    <a:pt x="20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428726" y="-117991"/>
              <a:ext cx="467953" cy="321156"/>
            </a:xfrm>
            <a:custGeom>
              <a:avLst/>
              <a:gdLst/>
              <a:ahLst/>
              <a:cxnLst/>
              <a:rect l="l" t="t" r="r" b="b"/>
              <a:pathLst>
                <a:path w="19305" h="13249" extrusionOk="0">
                  <a:moveTo>
                    <a:pt x="14339" y="1"/>
                  </a:moveTo>
                  <a:lnTo>
                    <a:pt x="13915" y="31"/>
                  </a:lnTo>
                  <a:lnTo>
                    <a:pt x="13476" y="76"/>
                  </a:lnTo>
                  <a:lnTo>
                    <a:pt x="13037" y="137"/>
                  </a:lnTo>
                  <a:lnTo>
                    <a:pt x="12598" y="213"/>
                  </a:lnTo>
                  <a:lnTo>
                    <a:pt x="12159" y="288"/>
                  </a:lnTo>
                  <a:lnTo>
                    <a:pt x="11735" y="394"/>
                  </a:lnTo>
                  <a:lnTo>
                    <a:pt x="11296" y="500"/>
                  </a:lnTo>
                  <a:lnTo>
                    <a:pt x="10872" y="621"/>
                  </a:lnTo>
                  <a:lnTo>
                    <a:pt x="10054" y="864"/>
                  </a:lnTo>
                  <a:lnTo>
                    <a:pt x="9282" y="1136"/>
                  </a:lnTo>
                  <a:lnTo>
                    <a:pt x="8570" y="1424"/>
                  </a:lnTo>
                  <a:lnTo>
                    <a:pt x="7934" y="1696"/>
                  </a:lnTo>
                  <a:lnTo>
                    <a:pt x="7374" y="1969"/>
                  </a:lnTo>
                  <a:lnTo>
                    <a:pt x="6859" y="2257"/>
                  </a:lnTo>
                  <a:lnTo>
                    <a:pt x="6254" y="2590"/>
                  </a:lnTo>
                  <a:lnTo>
                    <a:pt x="5603" y="2983"/>
                  </a:lnTo>
                  <a:lnTo>
                    <a:pt x="4921" y="3422"/>
                  </a:lnTo>
                  <a:lnTo>
                    <a:pt x="4210" y="3907"/>
                  </a:lnTo>
                  <a:lnTo>
                    <a:pt x="3861" y="4164"/>
                  </a:lnTo>
                  <a:lnTo>
                    <a:pt x="3513" y="4437"/>
                  </a:lnTo>
                  <a:lnTo>
                    <a:pt x="3165" y="4725"/>
                  </a:lnTo>
                  <a:lnTo>
                    <a:pt x="2832" y="5012"/>
                  </a:lnTo>
                  <a:lnTo>
                    <a:pt x="2499" y="5300"/>
                  </a:lnTo>
                  <a:lnTo>
                    <a:pt x="2181" y="5603"/>
                  </a:lnTo>
                  <a:lnTo>
                    <a:pt x="1863" y="5921"/>
                  </a:lnTo>
                  <a:lnTo>
                    <a:pt x="1575" y="6239"/>
                  </a:lnTo>
                  <a:lnTo>
                    <a:pt x="1303" y="6557"/>
                  </a:lnTo>
                  <a:lnTo>
                    <a:pt x="1045" y="6890"/>
                  </a:lnTo>
                  <a:lnTo>
                    <a:pt x="818" y="7238"/>
                  </a:lnTo>
                  <a:lnTo>
                    <a:pt x="606" y="7571"/>
                  </a:lnTo>
                  <a:lnTo>
                    <a:pt x="425" y="7919"/>
                  </a:lnTo>
                  <a:lnTo>
                    <a:pt x="273" y="8267"/>
                  </a:lnTo>
                  <a:lnTo>
                    <a:pt x="152" y="8631"/>
                  </a:lnTo>
                  <a:lnTo>
                    <a:pt x="61" y="8979"/>
                  </a:lnTo>
                  <a:lnTo>
                    <a:pt x="31" y="9161"/>
                  </a:lnTo>
                  <a:lnTo>
                    <a:pt x="16" y="9342"/>
                  </a:lnTo>
                  <a:lnTo>
                    <a:pt x="1" y="9524"/>
                  </a:lnTo>
                  <a:lnTo>
                    <a:pt x="1" y="9706"/>
                  </a:lnTo>
                  <a:lnTo>
                    <a:pt x="1" y="9888"/>
                  </a:lnTo>
                  <a:lnTo>
                    <a:pt x="16" y="10069"/>
                  </a:lnTo>
                  <a:lnTo>
                    <a:pt x="46" y="10251"/>
                  </a:lnTo>
                  <a:lnTo>
                    <a:pt x="91" y="10433"/>
                  </a:lnTo>
                  <a:lnTo>
                    <a:pt x="137" y="10614"/>
                  </a:lnTo>
                  <a:lnTo>
                    <a:pt x="197" y="10796"/>
                  </a:lnTo>
                  <a:lnTo>
                    <a:pt x="258" y="10978"/>
                  </a:lnTo>
                  <a:lnTo>
                    <a:pt x="349" y="11159"/>
                  </a:lnTo>
                  <a:lnTo>
                    <a:pt x="440" y="11341"/>
                  </a:lnTo>
                  <a:lnTo>
                    <a:pt x="531" y="11508"/>
                  </a:lnTo>
                  <a:lnTo>
                    <a:pt x="637" y="11659"/>
                  </a:lnTo>
                  <a:lnTo>
                    <a:pt x="758" y="11810"/>
                  </a:lnTo>
                  <a:lnTo>
                    <a:pt x="879" y="11947"/>
                  </a:lnTo>
                  <a:lnTo>
                    <a:pt x="1000" y="12083"/>
                  </a:lnTo>
                  <a:lnTo>
                    <a:pt x="1136" y="12204"/>
                  </a:lnTo>
                  <a:lnTo>
                    <a:pt x="1272" y="12310"/>
                  </a:lnTo>
                  <a:lnTo>
                    <a:pt x="1409" y="12431"/>
                  </a:lnTo>
                  <a:lnTo>
                    <a:pt x="1560" y="12522"/>
                  </a:lnTo>
                  <a:lnTo>
                    <a:pt x="1878" y="12704"/>
                  </a:lnTo>
                  <a:lnTo>
                    <a:pt x="2211" y="12855"/>
                  </a:lnTo>
                  <a:lnTo>
                    <a:pt x="2559" y="12976"/>
                  </a:lnTo>
                  <a:lnTo>
                    <a:pt x="2938" y="13082"/>
                  </a:lnTo>
                  <a:lnTo>
                    <a:pt x="3316" y="13158"/>
                  </a:lnTo>
                  <a:lnTo>
                    <a:pt x="3710" y="13203"/>
                  </a:lnTo>
                  <a:lnTo>
                    <a:pt x="4119" y="13234"/>
                  </a:lnTo>
                  <a:lnTo>
                    <a:pt x="4543" y="13249"/>
                  </a:lnTo>
                  <a:lnTo>
                    <a:pt x="4967" y="13234"/>
                  </a:lnTo>
                  <a:lnTo>
                    <a:pt x="5391" y="13203"/>
                  </a:lnTo>
                  <a:lnTo>
                    <a:pt x="5830" y="13158"/>
                  </a:lnTo>
                  <a:lnTo>
                    <a:pt x="6269" y="13112"/>
                  </a:lnTo>
                  <a:lnTo>
                    <a:pt x="6708" y="13037"/>
                  </a:lnTo>
                  <a:lnTo>
                    <a:pt x="7147" y="12946"/>
                  </a:lnTo>
                  <a:lnTo>
                    <a:pt x="7571" y="12855"/>
                  </a:lnTo>
                  <a:lnTo>
                    <a:pt x="8010" y="12749"/>
                  </a:lnTo>
                  <a:lnTo>
                    <a:pt x="8434" y="12628"/>
                  </a:lnTo>
                  <a:lnTo>
                    <a:pt x="9252" y="12371"/>
                  </a:lnTo>
                  <a:lnTo>
                    <a:pt x="10024" y="12098"/>
                  </a:lnTo>
                  <a:lnTo>
                    <a:pt x="10735" y="11826"/>
                  </a:lnTo>
                  <a:lnTo>
                    <a:pt x="11371" y="11538"/>
                  </a:lnTo>
                  <a:lnTo>
                    <a:pt x="11916" y="11265"/>
                  </a:lnTo>
                  <a:lnTo>
                    <a:pt x="12446" y="10993"/>
                  </a:lnTo>
                  <a:lnTo>
                    <a:pt x="13052" y="10645"/>
                  </a:lnTo>
                  <a:lnTo>
                    <a:pt x="13703" y="10266"/>
                  </a:lnTo>
                  <a:lnTo>
                    <a:pt x="14384" y="9812"/>
                  </a:lnTo>
                  <a:lnTo>
                    <a:pt x="15096" y="9327"/>
                  </a:lnTo>
                  <a:lnTo>
                    <a:pt x="15444" y="9070"/>
                  </a:lnTo>
                  <a:lnTo>
                    <a:pt x="15792" y="8797"/>
                  </a:lnTo>
                  <a:lnTo>
                    <a:pt x="16141" y="8525"/>
                  </a:lnTo>
                  <a:lnTo>
                    <a:pt x="16474" y="8237"/>
                  </a:lnTo>
                  <a:lnTo>
                    <a:pt x="16807" y="7934"/>
                  </a:lnTo>
                  <a:lnTo>
                    <a:pt x="17125" y="7632"/>
                  </a:lnTo>
                  <a:lnTo>
                    <a:pt x="17443" y="7314"/>
                  </a:lnTo>
                  <a:lnTo>
                    <a:pt x="17730" y="6996"/>
                  </a:lnTo>
                  <a:lnTo>
                    <a:pt x="18003" y="6678"/>
                  </a:lnTo>
                  <a:lnTo>
                    <a:pt x="18260" y="6345"/>
                  </a:lnTo>
                  <a:lnTo>
                    <a:pt x="18487" y="6012"/>
                  </a:lnTo>
                  <a:lnTo>
                    <a:pt x="18699" y="5663"/>
                  </a:lnTo>
                  <a:lnTo>
                    <a:pt x="18866" y="5315"/>
                  </a:lnTo>
                  <a:lnTo>
                    <a:pt x="19032" y="4967"/>
                  </a:lnTo>
                  <a:lnTo>
                    <a:pt x="19154" y="4619"/>
                  </a:lnTo>
                  <a:lnTo>
                    <a:pt x="19229" y="4255"/>
                  </a:lnTo>
                  <a:lnTo>
                    <a:pt x="19275" y="4074"/>
                  </a:lnTo>
                  <a:lnTo>
                    <a:pt x="19290" y="3907"/>
                  </a:lnTo>
                  <a:lnTo>
                    <a:pt x="19305" y="3725"/>
                  </a:lnTo>
                  <a:lnTo>
                    <a:pt x="19305" y="3544"/>
                  </a:lnTo>
                  <a:lnTo>
                    <a:pt x="19305" y="3362"/>
                  </a:lnTo>
                  <a:lnTo>
                    <a:pt x="19290" y="3180"/>
                  </a:lnTo>
                  <a:lnTo>
                    <a:pt x="19260" y="2999"/>
                  </a:lnTo>
                  <a:lnTo>
                    <a:pt x="19214" y="2817"/>
                  </a:lnTo>
                  <a:lnTo>
                    <a:pt x="19169" y="2635"/>
                  </a:lnTo>
                  <a:lnTo>
                    <a:pt x="19108" y="2438"/>
                  </a:lnTo>
                  <a:lnTo>
                    <a:pt x="19032" y="2257"/>
                  </a:lnTo>
                  <a:lnTo>
                    <a:pt x="18957" y="2075"/>
                  </a:lnTo>
                  <a:lnTo>
                    <a:pt x="18866" y="1908"/>
                  </a:lnTo>
                  <a:lnTo>
                    <a:pt x="18760" y="1742"/>
                  </a:lnTo>
                  <a:lnTo>
                    <a:pt x="18654" y="1590"/>
                  </a:lnTo>
                  <a:lnTo>
                    <a:pt x="18548" y="1439"/>
                  </a:lnTo>
                  <a:lnTo>
                    <a:pt x="18427" y="1288"/>
                  </a:lnTo>
                  <a:lnTo>
                    <a:pt x="18306" y="1166"/>
                  </a:lnTo>
                  <a:lnTo>
                    <a:pt x="18169" y="1045"/>
                  </a:lnTo>
                  <a:lnTo>
                    <a:pt x="18033" y="924"/>
                  </a:lnTo>
                  <a:lnTo>
                    <a:pt x="17897" y="818"/>
                  </a:lnTo>
                  <a:lnTo>
                    <a:pt x="17745" y="712"/>
                  </a:lnTo>
                  <a:lnTo>
                    <a:pt x="17428" y="531"/>
                  </a:lnTo>
                  <a:lnTo>
                    <a:pt x="17094" y="379"/>
                  </a:lnTo>
                  <a:lnTo>
                    <a:pt x="16746" y="258"/>
                  </a:lnTo>
                  <a:lnTo>
                    <a:pt x="16368" y="167"/>
                  </a:lnTo>
                  <a:lnTo>
                    <a:pt x="15989" y="92"/>
                  </a:lnTo>
                  <a:lnTo>
                    <a:pt x="15595" y="31"/>
                  </a:lnTo>
                  <a:lnTo>
                    <a:pt x="15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rot="3557793">
              <a:off x="8310947" y="4794259"/>
              <a:ext cx="1465223" cy="559852"/>
            </a:xfrm>
            <a:custGeom>
              <a:avLst/>
              <a:gdLst/>
              <a:ahLst/>
              <a:cxnLst/>
              <a:rect l="l" t="t" r="r" b="b"/>
              <a:pathLst>
                <a:path w="52630" h="20108" extrusionOk="0">
                  <a:moveTo>
                    <a:pt x="1636" y="1"/>
                  </a:moveTo>
                  <a:lnTo>
                    <a:pt x="1530" y="16"/>
                  </a:lnTo>
                  <a:lnTo>
                    <a:pt x="1439" y="46"/>
                  </a:lnTo>
                  <a:lnTo>
                    <a:pt x="1333" y="91"/>
                  </a:lnTo>
                  <a:lnTo>
                    <a:pt x="1242" y="137"/>
                  </a:lnTo>
                  <a:lnTo>
                    <a:pt x="1151" y="197"/>
                  </a:lnTo>
                  <a:lnTo>
                    <a:pt x="985" y="334"/>
                  </a:lnTo>
                  <a:lnTo>
                    <a:pt x="833" y="515"/>
                  </a:lnTo>
                  <a:lnTo>
                    <a:pt x="682" y="727"/>
                  </a:lnTo>
                  <a:lnTo>
                    <a:pt x="561" y="954"/>
                  </a:lnTo>
                  <a:lnTo>
                    <a:pt x="440" y="1227"/>
                  </a:lnTo>
                  <a:lnTo>
                    <a:pt x="334" y="1499"/>
                  </a:lnTo>
                  <a:lnTo>
                    <a:pt x="243" y="1802"/>
                  </a:lnTo>
                  <a:lnTo>
                    <a:pt x="167" y="2135"/>
                  </a:lnTo>
                  <a:lnTo>
                    <a:pt x="107" y="2468"/>
                  </a:lnTo>
                  <a:lnTo>
                    <a:pt x="61" y="2817"/>
                  </a:lnTo>
                  <a:lnTo>
                    <a:pt x="16" y="3165"/>
                  </a:lnTo>
                  <a:lnTo>
                    <a:pt x="1" y="3528"/>
                  </a:lnTo>
                  <a:lnTo>
                    <a:pt x="1" y="3892"/>
                  </a:lnTo>
                  <a:lnTo>
                    <a:pt x="16" y="4255"/>
                  </a:lnTo>
                  <a:lnTo>
                    <a:pt x="46" y="4603"/>
                  </a:lnTo>
                  <a:lnTo>
                    <a:pt x="92" y="4967"/>
                  </a:lnTo>
                  <a:lnTo>
                    <a:pt x="152" y="5315"/>
                  </a:lnTo>
                  <a:lnTo>
                    <a:pt x="228" y="5648"/>
                  </a:lnTo>
                  <a:lnTo>
                    <a:pt x="319" y="5966"/>
                  </a:lnTo>
                  <a:lnTo>
                    <a:pt x="425" y="6269"/>
                  </a:lnTo>
                  <a:lnTo>
                    <a:pt x="561" y="6556"/>
                  </a:lnTo>
                  <a:lnTo>
                    <a:pt x="697" y="6829"/>
                  </a:lnTo>
                  <a:lnTo>
                    <a:pt x="864" y="7056"/>
                  </a:lnTo>
                  <a:lnTo>
                    <a:pt x="1045" y="7268"/>
                  </a:lnTo>
                  <a:lnTo>
                    <a:pt x="1151" y="7359"/>
                  </a:lnTo>
                  <a:lnTo>
                    <a:pt x="1242" y="7450"/>
                  </a:lnTo>
                  <a:lnTo>
                    <a:pt x="1348" y="7525"/>
                  </a:lnTo>
                  <a:lnTo>
                    <a:pt x="1469" y="7601"/>
                  </a:lnTo>
                  <a:lnTo>
                    <a:pt x="1575" y="7662"/>
                  </a:lnTo>
                  <a:lnTo>
                    <a:pt x="1696" y="7707"/>
                  </a:lnTo>
                  <a:lnTo>
                    <a:pt x="1833" y="7753"/>
                  </a:lnTo>
                  <a:lnTo>
                    <a:pt x="1954" y="7783"/>
                  </a:lnTo>
                  <a:lnTo>
                    <a:pt x="5012" y="8373"/>
                  </a:lnTo>
                  <a:lnTo>
                    <a:pt x="8056" y="8994"/>
                  </a:lnTo>
                  <a:lnTo>
                    <a:pt x="11099" y="9630"/>
                  </a:lnTo>
                  <a:lnTo>
                    <a:pt x="14127" y="10296"/>
                  </a:lnTo>
                  <a:lnTo>
                    <a:pt x="17155" y="10978"/>
                  </a:lnTo>
                  <a:lnTo>
                    <a:pt x="20183" y="11689"/>
                  </a:lnTo>
                  <a:lnTo>
                    <a:pt x="23196" y="12416"/>
                  </a:lnTo>
                  <a:lnTo>
                    <a:pt x="26209" y="13173"/>
                  </a:lnTo>
                  <a:lnTo>
                    <a:pt x="29207" y="13945"/>
                  </a:lnTo>
                  <a:lnTo>
                    <a:pt x="32220" y="14748"/>
                  </a:lnTo>
                  <a:lnTo>
                    <a:pt x="35203" y="15565"/>
                  </a:lnTo>
                  <a:lnTo>
                    <a:pt x="38201" y="16413"/>
                  </a:lnTo>
                  <a:lnTo>
                    <a:pt x="41183" y="17291"/>
                  </a:lnTo>
                  <a:lnTo>
                    <a:pt x="44151" y="18169"/>
                  </a:lnTo>
                  <a:lnTo>
                    <a:pt x="47119" y="19093"/>
                  </a:lnTo>
                  <a:lnTo>
                    <a:pt x="50086" y="20032"/>
                  </a:lnTo>
                  <a:lnTo>
                    <a:pt x="50222" y="20062"/>
                  </a:lnTo>
                  <a:lnTo>
                    <a:pt x="50343" y="20092"/>
                  </a:lnTo>
                  <a:lnTo>
                    <a:pt x="50480" y="20107"/>
                  </a:lnTo>
                  <a:lnTo>
                    <a:pt x="50601" y="20107"/>
                  </a:lnTo>
                  <a:lnTo>
                    <a:pt x="50722" y="20092"/>
                  </a:lnTo>
                  <a:lnTo>
                    <a:pt x="50843" y="20077"/>
                  </a:lnTo>
                  <a:lnTo>
                    <a:pt x="50949" y="20047"/>
                  </a:lnTo>
                  <a:lnTo>
                    <a:pt x="51070" y="20001"/>
                  </a:lnTo>
                  <a:lnTo>
                    <a:pt x="51176" y="19956"/>
                  </a:lnTo>
                  <a:lnTo>
                    <a:pt x="51267" y="19895"/>
                  </a:lnTo>
                  <a:lnTo>
                    <a:pt x="51373" y="19820"/>
                  </a:lnTo>
                  <a:lnTo>
                    <a:pt x="51464" y="19744"/>
                  </a:lnTo>
                  <a:lnTo>
                    <a:pt x="51646" y="19562"/>
                  </a:lnTo>
                  <a:lnTo>
                    <a:pt x="51812" y="19350"/>
                  </a:lnTo>
                  <a:lnTo>
                    <a:pt x="51964" y="19123"/>
                  </a:lnTo>
                  <a:lnTo>
                    <a:pt x="52100" y="18851"/>
                  </a:lnTo>
                  <a:lnTo>
                    <a:pt x="52221" y="18578"/>
                  </a:lnTo>
                  <a:lnTo>
                    <a:pt x="52327" y="18260"/>
                  </a:lnTo>
                  <a:lnTo>
                    <a:pt x="52418" y="17942"/>
                  </a:lnTo>
                  <a:lnTo>
                    <a:pt x="52478" y="17609"/>
                  </a:lnTo>
                  <a:lnTo>
                    <a:pt x="52539" y="17276"/>
                  </a:lnTo>
                  <a:lnTo>
                    <a:pt x="52584" y="16913"/>
                  </a:lnTo>
                  <a:lnTo>
                    <a:pt x="52615" y="16564"/>
                  </a:lnTo>
                  <a:lnTo>
                    <a:pt x="52630" y="16201"/>
                  </a:lnTo>
                  <a:lnTo>
                    <a:pt x="52630" y="15838"/>
                  </a:lnTo>
                  <a:lnTo>
                    <a:pt x="52615" y="15489"/>
                  </a:lnTo>
                  <a:lnTo>
                    <a:pt x="52569" y="15141"/>
                  </a:lnTo>
                  <a:lnTo>
                    <a:pt x="52524" y="14808"/>
                  </a:lnTo>
                  <a:lnTo>
                    <a:pt x="52448" y="14475"/>
                  </a:lnTo>
                  <a:lnTo>
                    <a:pt x="52372" y="14157"/>
                  </a:lnTo>
                  <a:lnTo>
                    <a:pt x="52266" y="13869"/>
                  </a:lnTo>
                  <a:lnTo>
                    <a:pt x="52160" y="13597"/>
                  </a:lnTo>
                  <a:lnTo>
                    <a:pt x="52024" y="13339"/>
                  </a:lnTo>
                  <a:lnTo>
                    <a:pt x="51873" y="13112"/>
                  </a:lnTo>
                  <a:lnTo>
                    <a:pt x="51706" y="12916"/>
                  </a:lnTo>
                  <a:lnTo>
                    <a:pt x="51524" y="12764"/>
                  </a:lnTo>
                  <a:lnTo>
                    <a:pt x="51434" y="12688"/>
                  </a:lnTo>
                  <a:lnTo>
                    <a:pt x="51328" y="12628"/>
                  </a:lnTo>
                  <a:lnTo>
                    <a:pt x="51222" y="12582"/>
                  </a:lnTo>
                  <a:lnTo>
                    <a:pt x="51116" y="12537"/>
                  </a:lnTo>
                  <a:lnTo>
                    <a:pt x="48088" y="11583"/>
                  </a:lnTo>
                  <a:lnTo>
                    <a:pt x="45059" y="10644"/>
                  </a:lnTo>
                  <a:lnTo>
                    <a:pt x="42016" y="9736"/>
                  </a:lnTo>
                  <a:lnTo>
                    <a:pt x="38973" y="8843"/>
                  </a:lnTo>
                  <a:lnTo>
                    <a:pt x="35914" y="7980"/>
                  </a:lnTo>
                  <a:lnTo>
                    <a:pt x="32856" y="7147"/>
                  </a:lnTo>
                  <a:lnTo>
                    <a:pt x="29798" y="6329"/>
                  </a:lnTo>
                  <a:lnTo>
                    <a:pt x="26724" y="5527"/>
                  </a:lnTo>
                  <a:lnTo>
                    <a:pt x="23650" y="4755"/>
                  </a:lnTo>
                  <a:lnTo>
                    <a:pt x="20562" y="4013"/>
                  </a:lnTo>
                  <a:lnTo>
                    <a:pt x="17473" y="3286"/>
                  </a:lnTo>
                  <a:lnTo>
                    <a:pt x="14384" y="2590"/>
                  </a:lnTo>
                  <a:lnTo>
                    <a:pt x="11281" y="1908"/>
                  </a:lnTo>
                  <a:lnTo>
                    <a:pt x="8177" y="1257"/>
                  </a:lnTo>
                  <a:lnTo>
                    <a:pt x="5073" y="621"/>
                  </a:lnTo>
                  <a:lnTo>
                    <a:pt x="1954" y="16"/>
                  </a:lnTo>
                  <a:lnTo>
                    <a:pt x="18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
        <p:cNvGrpSpPr/>
        <p:nvPr/>
      </p:nvGrpSpPr>
      <p:grpSpPr>
        <a:xfrm>
          <a:off x="0" y="0"/>
          <a:ext cx="0" cy="0"/>
          <a:chOff x="0" y="0"/>
          <a:chExt cx="0" cy="0"/>
        </a:xfrm>
      </p:grpSpPr>
      <p:sp>
        <p:nvSpPr>
          <p:cNvPr id="108" name="Google Shape;108;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9" name="Google Shape;109;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10" name="Google Shape;110;p9"/>
          <p:cNvGrpSpPr/>
          <p:nvPr/>
        </p:nvGrpSpPr>
        <p:grpSpPr>
          <a:xfrm flipH="1">
            <a:off x="760410" y="4608511"/>
            <a:ext cx="446750" cy="481676"/>
            <a:chOff x="8108264" y="4608511"/>
            <a:chExt cx="446750" cy="481676"/>
          </a:xfrm>
        </p:grpSpPr>
        <p:sp>
          <p:nvSpPr>
            <p:cNvPr id="111" name="Google Shape;111;p9"/>
            <p:cNvSpPr/>
            <p:nvPr/>
          </p:nvSpPr>
          <p:spPr>
            <a:xfrm>
              <a:off x="8443268" y="4608511"/>
              <a:ext cx="111747" cy="180283"/>
            </a:xfrm>
            <a:custGeom>
              <a:avLst/>
              <a:gdLst/>
              <a:ahLst/>
              <a:cxnLst/>
              <a:rect l="l" t="t" r="r" b="b"/>
              <a:pathLst>
                <a:path w="9010" h="14536" extrusionOk="0">
                  <a:moveTo>
                    <a:pt x="4512" y="1"/>
                  </a:moveTo>
                  <a:lnTo>
                    <a:pt x="4391" y="16"/>
                  </a:lnTo>
                  <a:lnTo>
                    <a:pt x="4285" y="46"/>
                  </a:lnTo>
                  <a:lnTo>
                    <a:pt x="4164" y="92"/>
                  </a:lnTo>
                  <a:lnTo>
                    <a:pt x="4058" y="152"/>
                  </a:lnTo>
                  <a:lnTo>
                    <a:pt x="3937" y="243"/>
                  </a:lnTo>
                  <a:lnTo>
                    <a:pt x="3831" y="349"/>
                  </a:lnTo>
                  <a:lnTo>
                    <a:pt x="3725" y="470"/>
                  </a:lnTo>
                  <a:lnTo>
                    <a:pt x="3271" y="1015"/>
                  </a:lnTo>
                  <a:lnTo>
                    <a:pt x="2817" y="1636"/>
                  </a:lnTo>
                  <a:lnTo>
                    <a:pt x="2605" y="1954"/>
                  </a:lnTo>
                  <a:lnTo>
                    <a:pt x="2378" y="2302"/>
                  </a:lnTo>
                  <a:lnTo>
                    <a:pt x="2166" y="2651"/>
                  </a:lnTo>
                  <a:lnTo>
                    <a:pt x="1954" y="3014"/>
                  </a:lnTo>
                  <a:lnTo>
                    <a:pt x="1742" y="3377"/>
                  </a:lnTo>
                  <a:lnTo>
                    <a:pt x="1545" y="3771"/>
                  </a:lnTo>
                  <a:lnTo>
                    <a:pt x="1348" y="4165"/>
                  </a:lnTo>
                  <a:lnTo>
                    <a:pt x="1166" y="4558"/>
                  </a:lnTo>
                  <a:lnTo>
                    <a:pt x="1000" y="4967"/>
                  </a:lnTo>
                  <a:lnTo>
                    <a:pt x="833" y="5391"/>
                  </a:lnTo>
                  <a:lnTo>
                    <a:pt x="682" y="5815"/>
                  </a:lnTo>
                  <a:lnTo>
                    <a:pt x="530" y="6239"/>
                  </a:lnTo>
                  <a:lnTo>
                    <a:pt x="409" y="6663"/>
                  </a:lnTo>
                  <a:lnTo>
                    <a:pt x="303" y="7102"/>
                  </a:lnTo>
                  <a:lnTo>
                    <a:pt x="197" y="7541"/>
                  </a:lnTo>
                  <a:lnTo>
                    <a:pt x="122" y="7995"/>
                  </a:lnTo>
                  <a:lnTo>
                    <a:pt x="61" y="8434"/>
                  </a:lnTo>
                  <a:lnTo>
                    <a:pt x="16" y="8889"/>
                  </a:lnTo>
                  <a:lnTo>
                    <a:pt x="1" y="9343"/>
                  </a:lnTo>
                  <a:lnTo>
                    <a:pt x="1" y="9782"/>
                  </a:lnTo>
                  <a:lnTo>
                    <a:pt x="16" y="10236"/>
                  </a:lnTo>
                  <a:lnTo>
                    <a:pt x="61" y="10675"/>
                  </a:lnTo>
                  <a:lnTo>
                    <a:pt x="122" y="11129"/>
                  </a:lnTo>
                  <a:lnTo>
                    <a:pt x="212" y="11568"/>
                  </a:lnTo>
                  <a:lnTo>
                    <a:pt x="334" y="12008"/>
                  </a:lnTo>
                  <a:lnTo>
                    <a:pt x="470" y="12447"/>
                  </a:lnTo>
                  <a:lnTo>
                    <a:pt x="652" y="12886"/>
                  </a:lnTo>
                  <a:lnTo>
                    <a:pt x="848" y="13310"/>
                  </a:lnTo>
                  <a:lnTo>
                    <a:pt x="954" y="13506"/>
                  </a:lnTo>
                  <a:lnTo>
                    <a:pt x="1075" y="13688"/>
                  </a:lnTo>
                  <a:lnTo>
                    <a:pt x="1197" y="13855"/>
                  </a:lnTo>
                  <a:lnTo>
                    <a:pt x="1318" y="13991"/>
                  </a:lnTo>
                  <a:lnTo>
                    <a:pt x="1439" y="14127"/>
                  </a:lnTo>
                  <a:lnTo>
                    <a:pt x="1575" y="14233"/>
                  </a:lnTo>
                  <a:lnTo>
                    <a:pt x="1711" y="14324"/>
                  </a:lnTo>
                  <a:lnTo>
                    <a:pt x="1863" y="14400"/>
                  </a:lnTo>
                  <a:lnTo>
                    <a:pt x="1999" y="14445"/>
                  </a:lnTo>
                  <a:lnTo>
                    <a:pt x="2150" y="14491"/>
                  </a:lnTo>
                  <a:lnTo>
                    <a:pt x="2302" y="14521"/>
                  </a:lnTo>
                  <a:lnTo>
                    <a:pt x="2453" y="14536"/>
                  </a:lnTo>
                  <a:lnTo>
                    <a:pt x="2605" y="14536"/>
                  </a:lnTo>
                  <a:lnTo>
                    <a:pt x="2771" y="14521"/>
                  </a:lnTo>
                  <a:lnTo>
                    <a:pt x="2923" y="14491"/>
                  </a:lnTo>
                  <a:lnTo>
                    <a:pt x="3089" y="14445"/>
                  </a:lnTo>
                  <a:lnTo>
                    <a:pt x="3256" y="14400"/>
                  </a:lnTo>
                  <a:lnTo>
                    <a:pt x="3422" y="14324"/>
                  </a:lnTo>
                  <a:lnTo>
                    <a:pt x="3755" y="14173"/>
                  </a:lnTo>
                  <a:lnTo>
                    <a:pt x="4104" y="13976"/>
                  </a:lnTo>
                  <a:lnTo>
                    <a:pt x="4437" y="13734"/>
                  </a:lnTo>
                  <a:lnTo>
                    <a:pt x="4785" y="13476"/>
                  </a:lnTo>
                  <a:lnTo>
                    <a:pt x="5118" y="13188"/>
                  </a:lnTo>
                  <a:lnTo>
                    <a:pt x="5466" y="12871"/>
                  </a:lnTo>
                  <a:lnTo>
                    <a:pt x="5799" y="12553"/>
                  </a:lnTo>
                  <a:lnTo>
                    <a:pt x="6117" y="12204"/>
                  </a:lnTo>
                  <a:lnTo>
                    <a:pt x="6435" y="11856"/>
                  </a:lnTo>
                  <a:lnTo>
                    <a:pt x="6738" y="11493"/>
                  </a:lnTo>
                  <a:lnTo>
                    <a:pt x="7041" y="11144"/>
                  </a:lnTo>
                  <a:lnTo>
                    <a:pt x="7586" y="10448"/>
                  </a:lnTo>
                  <a:lnTo>
                    <a:pt x="8055" y="9797"/>
                  </a:lnTo>
                  <a:lnTo>
                    <a:pt x="8464" y="9237"/>
                  </a:lnTo>
                  <a:lnTo>
                    <a:pt x="8752" y="8798"/>
                  </a:lnTo>
                  <a:lnTo>
                    <a:pt x="9009" y="8404"/>
                  </a:lnTo>
                  <a:lnTo>
                    <a:pt x="8888" y="7950"/>
                  </a:lnTo>
                  <a:lnTo>
                    <a:pt x="8722" y="7435"/>
                  </a:lnTo>
                  <a:lnTo>
                    <a:pt x="8525" y="6769"/>
                  </a:lnTo>
                  <a:lnTo>
                    <a:pt x="8267" y="5997"/>
                  </a:lnTo>
                  <a:lnTo>
                    <a:pt x="7965" y="5149"/>
                  </a:lnTo>
                  <a:lnTo>
                    <a:pt x="7616" y="4271"/>
                  </a:lnTo>
                  <a:lnTo>
                    <a:pt x="7253" y="3392"/>
                  </a:lnTo>
                  <a:lnTo>
                    <a:pt x="7056" y="2953"/>
                  </a:lnTo>
                  <a:lnTo>
                    <a:pt x="6844" y="2529"/>
                  </a:lnTo>
                  <a:lnTo>
                    <a:pt x="6647" y="2136"/>
                  </a:lnTo>
                  <a:lnTo>
                    <a:pt x="6435" y="1757"/>
                  </a:lnTo>
                  <a:lnTo>
                    <a:pt x="6208" y="1394"/>
                  </a:lnTo>
                  <a:lnTo>
                    <a:pt x="5996" y="1076"/>
                  </a:lnTo>
                  <a:lnTo>
                    <a:pt x="5769" y="788"/>
                  </a:lnTo>
                  <a:lnTo>
                    <a:pt x="5542" y="531"/>
                  </a:lnTo>
                  <a:lnTo>
                    <a:pt x="5315" y="319"/>
                  </a:lnTo>
                  <a:lnTo>
                    <a:pt x="5194" y="243"/>
                  </a:lnTo>
                  <a:lnTo>
                    <a:pt x="5088" y="168"/>
                  </a:lnTo>
                  <a:lnTo>
                    <a:pt x="4967" y="107"/>
                  </a:lnTo>
                  <a:lnTo>
                    <a:pt x="4846" y="62"/>
                  </a:lnTo>
                  <a:lnTo>
                    <a:pt x="4740" y="16"/>
                  </a:lnTo>
                  <a:lnTo>
                    <a:pt x="46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a:off x="8108264" y="4741466"/>
              <a:ext cx="80381" cy="121879"/>
            </a:xfrm>
            <a:custGeom>
              <a:avLst/>
              <a:gdLst/>
              <a:ahLst/>
              <a:cxnLst/>
              <a:rect l="l" t="t" r="r" b="b"/>
              <a:pathLst>
                <a:path w="6481" h="9827" extrusionOk="0">
                  <a:moveTo>
                    <a:pt x="1727" y="1"/>
                  </a:moveTo>
                  <a:lnTo>
                    <a:pt x="1560" y="31"/>
                  </a:lnTo>
                  <a:lnTo>
                    <a:pt x="1409" y="76"/>
                  </a:lnTo>
                  <a:lnTo>
                    <a:pt x="1257" y="137"/>
                  </a:lnTo>
                  <a:lnTo>
                    <a:pt x="1106" y="197"/>
                  </a:lnTo>
                  <a:lnTo>
                    <a:pt x="954" y="288"/>
                  </a:lnTo>
                  <a:lnTo>
                    <a:pt x="833" y="379"/>
                  </a:lnTo>
                  <a:lnTo>
                    <a:pt x="712" y="485"/>
                  </a:lnTo>
                  <a:lnTo>
                    <a:pt x="606" y="591"/>
                  </a:lnTo>
                  <a:lnTo>
                    <a:pt x="500" y="727"/>
                  </a:lnTo>
                  <a:lnTo>
                    <a:pt x="409" y="848"/>
                  </a:lnTo>
                  <a:lnTo>
                    <a:pt x="334" y="1000"/>
                  </a:lnTo>
                  <a:lnTo>
                    <a:pt x="258" y="1151"/>
                  </a:lnTo>
                  <a:lnTo>
                    <a:pt x="197" y="1303"/>
                  </a:lnTo>
                  <a:lnTo>
                    <a:pt x="152" y="1469"/>
                  </a:lnTo>
                  <a:lnTo>
                    <a:pt x="107" y="1651"/>
                  </a:lnTo>
                  <a:lnTo>
                    <a:pt x="61" y="1833"/>
                  </a:lnTo>
                  <a:lnTo>
                    <a:pt x="46" y="2014"/>
                  </a:lnTo>
                  <a:lnTo>
                    <a:pt x="16" y="2408"/>
                  </a:lnTo>
                  <a:lnTo>
                    <a:pt x="1" y="2817"/>
                  </a:lnTo>
                  <a:lnTo>
                    <a:pt x="31" y="3241"/>
                  </a:lnTo>
                  <a:lnTo>
                    <a:pt x="91" y="3680"/>
                  </a:lnTo>
                  <a:lnTo>
                    <a:pt x="182" y="4134"/>
                  </a:lnTo>
                  <a:lnTo>
                    <a:pt x="288" y="4588"/>
                  </a:lnTo>
                  <a:lnTo>
                    <a:pt x="424" y="5042"/>
                  </a:lnTo>
                  <a:lnTo>
                    <a:pt x="576" y="5497"/>
                  </a:lnTo>
                  <a:lnTo>
                    <a:pt x="758" y="5951"/>
                  </a:lnTo>
                  <a:lnTo>
                    <a:pt x="954" y="6390"/>
                  </a:lnTo>
                  <a:lnTo>
                    <a:pt x="1166" y="6829"/>
                  </a:lnTo>
                  <a:lnTo>
                    <a:pt x="1393" y="7238"/>
                  </a:lnTo>
                  <a:lnTo>
                    <a:pt x="1636" y="7647"/>
                  </a:lnTo>
                  <a:lnTo>
                    <a:pt x="1893" y="8010"/>
                  </a:lnTo>
                  <a:lnTo>
                    <a:pt x="2166" y="8373"/>
                  </a:lnTo>
                  <a:lnTo>
                    <a:pt x="2453" y="8691"/>
                  </a:lnTo>
                  <a:lnTo>
                    <a:pt x="2741" y="8979"/>
                  </a:lnTo>
                  <a:lnTo>
                    <a:pt x="3044" y="9221"/>
                  </a:lnTo>
                  <a:lnTo>
                    <a:pt x="3195" y="9342"/>
                  </a:lnTo>
                  <a:lnTo>
                    <a:pt x="3347" y="9433"/>
                  </a:lnTo>
                  <a:lnTo>
                    <a:pt x="3513" y="9524"/>
                  </a:lnTo>
                  <a:lnTo>
                    <a:pt x="3665" y="9615"/>
                  </a:lnTo>
                  <a:lnTo>
                    <a:pt x="3816" y="9675"/>
                  </a:lnTo>
                  <a:lnTo>
                    <a:pt x="3983" y="9736"/>
                  </a:lnTo>
                  <a:lnTo>
                    <a:pt x="4134" y="9781"/>
                  </a:lnTo>
                  <a:lnTo>
                    <a:pt x="4300" y="9812"/>
                  </a:lnTo>
                  <a:lnTo>
                    <a:pt x="4452" y="9827"/>
                  </a:lnTo>
                  <a:lnTo>
                    <a:pt x="4618" y="9827"/>
                  </a:lnTo>
                  <a:lnTo>
                    <a:pt x="4770" y="9812"/>
                  </a:lnTo>
                  <a:lnTo>
                    <a:pt x="4936" y="9781"/>
                  </a:lnTo>
                  <a:lnTo>
                    <a:pt x="5088" y="9736"/>
                  </a:lnTo>
                  <a:lnTo>
                    <a:pt x="5239" y="9691"/>
                  </a:lnTo>
                  <a:lnTo>
                    <a:pt x="5391" y="9615"/>
                  </a:lnTo>
                  <a:lnTo>
                    <a:pt x="5527" y="9539"/>
                  </a:lnTo>
                  <a:lnTo>
                    <a:pt x="5663" y="9433"/>
                  </a:lnTo>
                  <a:lnTo>
                    <a:pt x="5784" y="9327"/>
                  </a:lnTo>
                  <a:lnTo>
                    <a:pt x="5890" y="9221"/>
                  </a:lnTo>
                  <a:lnTo>
                    <a:pt x="5996" y="9100"/>
                  </a:lnTo>
                  <a:lnTo>
                    <a:pt x="6072" y="8964"/>
                  </a:lnTo>
                  <a:lnTo>
                    <a:pt x="6163" y="8828"/>
                  </a:lnTo>
                  <a:lnTo>
                    <a:pt x="6238" y="8676"/>
                  </a:lnTo>
                  <a:lnTo>
                    <a:pt x="6299" y="8510"/>
                  </a:lnTo>
                  <a:lnTo>
                    <a:pt x="6344" y="8343"/>
                  </a:lnTo>
                  <a:lnTo>
                    <a:pt x="6390" y="8177"/>
                  </a:lnTo>
                  <a:lnTo>
                    <a:pt x="6420" y="7995"/>
                  </a:lnTo>
                  <a:lnTo>
                    <a:pt x="6450" y="7798"/>
                  </a:lnTo>
                  <a:lnTo>
                    <a:pt x="6481" y="7419"/>
                  </a:lnTo>
                  <a:lnTo>
                    <a:pt x="6481" y="6996"/>
                  </a:lnTo>
                  <a:lnTo>
                    <a:pt x="6450" y="6572"/>
                  </a:lnTo>
                  <a:lnTo>
                    <a:pt x="6405" y="6133"/>
                  </a:lnTo>
                  <a:lnTo>
                    <a:pt x="6314" y="5693"/>
                  </a:lnTo>
                  <a:lnTo>
                    <a:pt x="6208" y="5239"/>
                  </a:lnTo>
                  <a:lnTo>
                    <a:pt x="6072" y="4770"/>
                  </a:lnTo>
                  <a:lnTo>
                    <a:pt x="5921" y="4316"/>
                  </a:lnTo>
                  <a:lnTo>
                    <a:pt x="5739" y="3861"/>
                  </a:lnTo>
                  <a:lnTo>
                    <a:pt x="5542" y="3422"/>
                  </a:lnTo>
                  <a:lnTo>
                    <a:pt x="5330" y="2998"/>
                  </a:lnTo>
                  <a:lnTo>
                    <a:pt x="5103" y="2574"/>
                  </a:lnTo>
                  <a:lnTo>
                    <a:pt x="4861" y="2181"/>
                  </a:lnTo>
                  <a:lnTo>
                    <a:pt x="4588" y="1802"/>
                  </a:lnTo>
                  <a:lnTo>
                    <a:pt x="4331" y="1454"/>
                  </a:lnTo>
                  <a:lnTo>
                    <a:pt x="4043" y="1136"/>
                  </a:lnTo>
                  <a:lnTo>
                    <a:pt x="3755" y="848"/>
                  </a:lnTo>
                  <a:lnTo>
                    <a:pt x="3453" y="591"/>
                  </a:lnTo>
                  <a:lnTo>
                    <a:pt x="3301" y="485"/>
                  </a:lnTo>
                  <a:lnTo>
                    <a:pt x="3150" y="379"/>
                  </a:lnTo>
                  <a:lnTo>
                    <a:pt x="2983" y="288"/>
                  </a:lnTo>
                  <a:lnTo>
                    <a:pt x="2832" y="213"/>
                  </a:lnTo>
                  <a:lnTo>
                    <a:pt x="2680" y="137"/>
                  </a:lnTo>
                  <a:lnTo>
                    <a:pt x="2514" y="91"/>
                  </a:lnTo>
                  <a:lnTo>
                    <a:pt x="2362" y="46"/>
                  </a:lnTo>
                  <a:lnTo>
                    <a:pt x="2196" y="16"/>
                  </a:lnTo>
                  <a:lnTo>
                    <a:pt x="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8201779" y="4925866"/>
              <a:ext cx="239430" cy="164321"/>
            </a:xfrm>
            <a:custGeom>
              <a:avLst/>
              <a:gdLst/>
              <a:ahLst/>
              <a:cxnLst/>
              <a:rect l="l" t="t" r="r" b="b"/>
              <a:pathLst>
                <a:path w="19305" h="13249" extrusionOk="0">
                  <a:moveTo>
                    <a:pt x="14339" y="1"/>
                  </a:moveTo>
                  <a:lnTo>
                    <a:pt x="13915" y="31"/>
                  </a:lnTo>
                  <a:lnTo>
                    <a:pt x="13476" y="76"/>
                  </a:lnTo>
                  <a:lnTo>
                    <a:pt x="13037" y="137"/>
                  </a:lnTo>
                  <a:lnTo>
                    <a:pt x="12598" y="213"/>
                  </a:lnTo>
                  <a:lnTo>
                    <a:pt x="12159" y="288"/>
                  </a:lnTo>
                  <a:lnTo>
                    <a:pt x="11735" y="394"/>
                  </a:lnTo>
                  <a:lnTo>
                    <a:pt x="11296" y="500"/>
                  </a:lnTo>
                  <a:lnTo>
                    <a:pt x="10872" y="621"/>
                  </a:lnTo>
                  <a:lnTo>
                    <a:pt x="10054" y="864"/>
                  </a:lnTo>
                  <a:lnTo>
                    <a:pt x="9282" y="1136"/>
                  </a:lnTo>
                  <a:lnTo>
                    <a:pt x="8570" y="1424"/>
                  </a:lnTo>
                  <a:lnTo>
                    <a:pt x="7934" y="1696"/>
                  </a:lnTo>
                  <a:lnTo>
                    <a:pt x="7374" y="1969"/>
                  </a:lnTo>
                  <a:lnTo>
                    <a:pt x="6859" y="2257"/>
                  </a:lnTo>
                  <a:lnTo>
                    <a:pt x="6254" y="2590"/>
                  </a:lnTo>
                  <a:lnTo>
                    <a:pt x="5603" y="2983"/>
                  </a:lnTo>
                  <a:lnTo>
                    <a:pt x="4921" y="3422"/>
                  </a:lnTo>
                  <a:lnTo>
                    <a:pt x="4210" y="3907"/>
                  </a:lnTo>
                  <a:lnTo>
                    <a:pt x="3861" y="4164"/>
                  </a:lnTo>
                  <a:lnTo>
                    <a:pt x="3513" y="4437"/>
                  </a:lnTo>
                  <a:lnTo>
                    <a:pt x="3165" y="4725"/>
                  </a:lnTo>
                  <a:lnTo>
                    <a:pt x="2832" y="5012"/>
                  </a:lnTo>
                  <a:lnTo>
                    <a:pt x="2499" y="5300"/>
                  </a:lnTo>
                  <a:lnTo>
                    <a:pt x="2181" y="5603"/>
                  </a:lnTo>
                  <a:lnTo>
                    <a:pt x="1863" y="5921"/>
                  </a:lnTo>
                  <a:lnTo>
                    <a:pt x="1575" y="6239"/>
                  </a:lnTo>
                  <a:lnTo>
                    <a:pt x="1303" y="6557"/>
                  </a:lnTo>
                  <a:lnTo>
                    <a:pt x="1045" y="6890"/>
                  </a:lnTo>
                  <a:lnTo>
                    <a:pt x="818" y="7238"/>
                  </a:lnTo>
                  <a:lnTo>
                    <a:pt x="606" y="7571"/>
                  </a:lnTo>
                  <a:lnTo>
                    <a:pt x="425" y="7919"/>
                  </a:lnTo>
                  <a:lnTo>
                    <a:pt x="273" y="8267"/>
                  </a:lnTo>
                  <a:lnTo>
                    <a:pt x="152" y="8631"/>
                  </a:lnTo>
                  <a:lnTo>
                    <a:pt x="61" y="8979"/>
                  </a:lnTo>
                  <a:lnTo>
                    <a:pt x="31" y="9161"/>
                  </a:lnTo>
                  <a:lnTo>
                    <a:pt x="16" y="9342"/>
                  </a:lnTo>
                  <a:lnTo>
                    <a:pt x="1" y="9524"/>
                  </a:lnTo>
                  <a:lnTo>
                    <a:pt x="1" y="9706"/>
                  </a:lnTo>
                  <a:lnTo>
                    <a:pt x="1" y="9888"/>
                  </a:lnTo>
                  <a:lnTo>
                    <a:pt x="16" y="10069"/>
                  </a:lnTo>
                  <a:lnTo>
                    <a:pt x="46" y="10251"/>
                  </a:lnTo>
                  <a:lnTo>
                    <a:pt x="91" y="10433"/>
                  </a:lnTo>
                  <a:lnTo>
                    <a:pt x="137" y="10614"/>
                  </a:lnTo>
                  <a:lnTo>
                    <a:pt x="197" y="10796"/>
                  </a:lnTo>
                  <a:lnTo>
                    <a:pt x="258" y="10978"/>
                  </a:lnTo>
                  <a:lnTo>
                    <a:pt x="349" y="11159"/>
                  </a:lnTo>
                  <a:lnTo>
                    <a:pt x="440" y="11341"/>
                  </a:lnTo>
                  <a:lnTo>
                    <a:pt x="531" y="11508"/>
                  </a:lnTo>
                  <a:lnTo>
                    <a:pt x="637" y="11659"/>
                  </a:lnTo>
                  <a:lnTo>
                    <a:pt x="758" y="11810"/>
                  </a:lnTo>
                  <a:lnTo>
                    <a:pt x="879" y="11947"/>
                  </a:lnTo>
                  <a:lnTo>
                    <a:pt x="1000" y="12083"/>
                  </a:lnTo>
                  <a:lnTo>
                    <a:pt x="1136" y="12204"/>
                  </a:lnTo>
                  <a:lnTo>
                    <a:pt x="1272" y="12310"/>
                  </a:lnTo>
                  <a:lnTo>
                    <a:pt x="1409" y="12431"/>
                  </a:lnTo>
                  <a:lnTo>
                    <a:pt x="1560" y="12522"/>
                  </a:lnTo>
                  <a:lnTo>
                    <a:pt x="1878" y="12704"/>
                  </a:lnTo>
                  <a:lnTo>
                    <a:pt x="2211" y="12855"/>
                  </a:lnTo>
                  <a:lnTo>
                    <a:pt x="2559" y="12976"/>
                  </a:lnTo>
                  <a:lnTo>
                    <a:pt x="2938" y="13082"/>
                  </a:lnTo>
                  <a:lnTo>
                    <a:pt x="3316" y="13158"/>
                  </a:lnTo>
                  <a:lnTo>
                    <a:pt x="3710" y="13203"/>
                  </a:lnTo>
                  <a:lnTo>
                    <a:pt x="4119" y="13234"/>
                  </a:lnTo>
                  <a:lnTo>
                    <a:pt x="4543" y="13249"/>
                  </a:lnTo>
                  <a:lnTo>
                    <a:pt x="4967" y="13234"/>
                  </a:lnTo>
                  <a:lnTo>
                    <a:pt x="5391" y="13203"/>
                  </a:lnTo>
                  <a:lnTo>
                    <a:pt x="5830" y="13158"/>
                  </a:lnTo>
                  <a:lnTo>
                    <a:pt x="6269" y="13112"/>
                  </a:lnTo>
                  <a:lnTo>
                    <a:pt x="6708" y="13037"/>
                  </a:lnTo>
                  <a:lnTo>
                    <a:pt x="7147" y="12946"/>
                  </a:lnTo>
                  <a:lnTo>
                    <a:pt x="7571" y="12855"/>
                  </a:lnTo>
                  <a:lnTo>
                    <a:pt x="8010" y="12749"/>
                  </a:lnTo>
                  <a:lnTo>
                    <a:pt x="8434" y="12628"/>
                  </a:lnTo>
                  <a:lnTo>
                    <a:pt x="9252" y="12371"/>
                  </a:lnTo>
                  <a:lnTo>
                    <a:pt x="10024" y="12098"/>
                  </a:lnTo>
                  <a:lnTo>
                    <a:pt x="10735" y="11826"/>
                  </a:lnTo>
                  <a:lnTo>
                    <a:pt x="11371" y="11538"/>
                  </a:lnTo>
                  <a:lnTo>
                    <a:pt x="11916" y="11265"/>
                  </a:lnTo>
                  <a:lnTo>
                    <a:pt x="12446" y="10993"/>
                  </a:lnTo>
                  <a:lnTo>
                    <a:pt x="13052" y="10645"/>
                  </a:lnTo>
                  <a:lnTo>
                    <a:pt x="13703" y="10266"/>
                  </a:lnTo>
                  <a:lnTo>
                    <a:pt x="14384" y="9812"/>
                  </a:lnTo>
                  <a:lnTo>
                    <a:pt x="15096" y="9327"/>
                  </a:lnTo>
                  <a:lnTo>
                    <a:pt x="15444" y="9070"/>
                  </a:lnTo>
                  <a:lnTo>
                    <a:pt x="15792" y="8797"/>
                  </a:lnTo>
                  <a:lnTo>
                    <a:pt x="16141" y="8525"/>
                  </a:lnTo>
                  <a:lnTo>
                    <a:pt x="16474" y="8237"/>
                  </a:lnTo>
                  <a:lnTo>
                    <a:pt x="16807" y="7934"/>
                  </a:lnTo>
                  <a:lnTo>
                    <a:pt x="17125" y="7632"/>
                  </a:lnTo>
                  <a:lnTo>
                    <a:pt x="17443" y="7314"/>
                  </a:lnTo>
                  <a:lnTo>
                    <a:pt x="17730" y="6996"/>
                  </a:lnTo>
                  <a:lnTo>
                    <a:pt x="18003" y="6678"/>
                  </a:lnTo>
                  <a:lnTo>
                    <a:pt x="18260" y="6345"/>
                  </a:lnTo>
                  <a:lnTo>
                    <a:pt x="18487" y="6012"/>
                  </a:lnTo>
                  <a:lnTo>
                    <a:pt x="18699" y="5663"/>
                  </a:lnTo>
                  <a:lnTo>
                    <a:pt x="18866" y="5315"/>
                  </a:lnTo>
                  <a:lnTo>
                    <a:pt x="19032" y="4967"/>
                  </a:lnTo>
                  <a:lnTo>
                    <a:pt x="19154" y="4619"/>
                  </a:lnTo>
                  <a:lnTo>
                    <a:pt x="19229" y="4255"/>
                  </a:lnTo>
                  <a:lnTo>
                    <a:pt x="19275" y="4074"/>
                  </a:lnTo>
                  <a:lnTo>
                    <a:pt x="19290" y="3907"/>
                  </a:lnTo>
                  <a:lnTo>
                    <a:pt x="19305" y="3725"/>
                  </a:lnTo>
                  <a:lnTo>
                    <a:pt x="19305" y="3544"/>
                  </a:lnTo>
                  <a:lnTo>
                    <a:pt x="19305" y="3362"/>
                  </a:lnTo>
                  <a:lnTo>
                    <a:pt x="19290" y="3180"/>
                  </a:lnTo>
                  <a:lnTo>
                    <a:pt x="19260" y="2999"/>
                  </a:lnTo>
                  <a:lnTo>
                    <a:pt x="19214" y="2817"/>
                  </a:lnTo>
                  <a:lnTo>
                    <a:pt x="19169" y="2635"/>
                  </a:lnTo>
                  <a:lnTo>
                    <a:pt x="19108" y="2438"/>
                  </a:lnTo>
                  <a:lnTo>
                    <a:pt x="19032" y="2257"/>
                  </a:lnTo>
                  <a:lnTo>
                    <a:pt x="18957" y="2075"/>
                  </a:lnTo>
                  <a:lnTo>
                    <a:pt x="18866" y="1908"/>
                  </a:lnTo>
                  <a:lnTo>
                    <a:pt x="18760" y="1742"/>
                  </a:lnTo>
                  <a:lnTo>
                    <a:pt x="18654" y="1590"/>
                  </a:lnTo>
                  <a:lnTo>
                    <a:pt x="18548" y="1439"/>
                  </a:lnTo>
                  <a:lnTo>
                    <a:pt x="18427" y="1288"/>
                  </a:lnTo>
                  <a:lnTo>
                    <a:pt x="18306" y="1166"/>
                  </a:lnTo>
                  <a:lnTo>
                    <a:pt x="18169" y="1045"/>
                  </a:lnTo>
                  <a:lnTo>
                    <a:pt x="18033" y="924"/>
                  </a:lnTo>
                  <a:lnTo>
                    <a:pt x="17897" y="818"/>
                  </a:lnTo>
                  <a:lnTo>
                    <a:pt x="17745" y="712"/>
                  </a:lnTo>
                  <a:lnTo>
                    <a:pt x="17428" y="531"/>
                  </a:lnTo>
                  <a:lnTo>
                    <a:pt x="17094" y="379"/>
                  </a:lnTo>
                  <a:lnTo>
                    <a:pt x="16746" y="258"/>
                  </a:lnTo>
                  <a:lnTo>
                    <a:pt x="16368" y="167"/>
                  </a:lnTo>
                  <a:lnTo>
                    <a:pt x="15989" y="92"/>
                  </a:lnTo>
                  <a:lnTo>
                    <a:pt x="15595" y="31"/>
                  </a:lnTo>
                  <a:lnTo>
                    <a:pt x="151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9"/>
          <p:cNvGrpSpPr/>
          <p:nvPr/>
        </p:nvGrpSpPr>
        <p:grpSpPr>
          <a:xfrm flipH="1">
            <a:off x="8564891" y="-192225"/>
            <a:ext cx="735921" cy="1390849"/>
            <a:chOff x="-137787" y="-116025"/>
            <a:chExt cx="735921" cy="1390849"/>
          </a:xfrm>
        </p:grpSpPr>
        <p:sp>
          <p:nvSpPr>
            <p:cNvPr id="115" name="Google Shape;115;p9"/>
            <p:cNvSpPr/>
            <p:nvPr/>
          </p:nvSpPr>
          <p:spPr>
            <a:xfrm flipH="1">
              <a:off x="-137787" y="-116025"/>
              <a:ext cx="588678" cy="858357"/>
            </a:xfrm>
            <a:custGeom>
              <a:avLst/>
              <a:gdLst/>
              <a:ahLst/>
              <a:cxnLst/>
              <a:rect l="l" t="t" r="r" b="b"/>
              <a:pathLst>
                <a:path w="28587" h="41683" extrusionOk="0">
                  <a:moveTo>
                    <a:pt x="24286" y="0"/>
                  </a:moveTo>
                  <a:lnTo>
                    <a:pt x="23999" y="31"/>
                  </a:lnTo>
                  <a:lnTo>
                    <a:pt x="23711" y="61"/>
                  </a:lnTo>
                  <a:lnTo>
                    <a:pt x="23423" y="122"/>
                  </a:lnTo>
                  <a:lnTo>
                    <a:pt x="23151" y="197"/>
                  </a:lnTo>
                  <a:lnTo>
                    <a:pt x="22848" y="303"/>
                  </a:lnTo>
                  <a:lnTo>
                    <a:pt x="22802" y="318"/>
                  </a:lnTo>
                  <a:lnTo>
                    <a:pt x="22515" y="439"/>
                  </a:lnTo>
                  <a:lnTo>
                    <a:pt x="22106" y="636"/>
                  </a:lnTo>
                  <a:lnTo>
                    <a:pt x="21697" y="879"/>
                  </a:lnTo>
                  <a:lnTo>
                    <a:pt x="21440" y="1045"/>
                  </a:lnTo>
                  <a:lnTo>
                    <a:pt x="21198" y="1212"/>
                  </a:lnTo>
                  <a:lnTo>
                    <a:pt x="20955" y="1393"/>
                  </a:lnTo>
                  <a:lnTo>
                    <a:pt x="20471" y="1772"/>
                  </a:lnTo>
                  <a:lnTo>
                    <a:pt x="20092" y="2105"/>
                  </a:lnTo>
                  <a:lnTo>
                    <a:pt x="19714" y="2468"/>
                  </a:lnTo>
                  <a:lnTo>
                    <a:pt x="19199" y="2983"/>
                  </a:lnTo>
                  <a:lnTo>
                    <a:pt x="18699" y="3528"/>
                  </a:lnTo>
                  <a:lnTo>
                    <a:pt x="18200" y="4104"/>
                  </a:lnTo>
                  <a:lnTo>
                    <a:pt x="17715" y="4664"/>
                  </a:lnTo>
                  <a:lnTo>
                    <a:pt x="17700" y="4694"/>
                  </a:lnTo>
                  <a:lnTo>
                    <a:pt x="17140" y="5375"/>
                  </a:lnTo>
                  <a:lnTo>
                    <a:pt x="16610" y="6042"/>
                  </a:lnTo>
                  <a:lnTo>
                    <a:pt x="16565" y="6102"/>
                  </a:lnTo>
                  <a:lnTo>
                    <a:pt x="16353" y="6375"/>
                  </a:lnTo>
                  <a:lnTo>
                    <a:pt x="15777" y="7086"/>
                  </a:lnTo>
                  <a:lnTo>
                    <a:pt x="14808" y="8207"/>
                  </a:lnTo>
                  <a:lnTo>
                    <a:pt x="14793" y="8222"/>
                  </a:lnTo>
                  <a:lnTo>
                    <a:pt x="13082" y="10235"/>
                  </a:lnTo>
                  <a:lnTo>
                    <a:pt x="13022" y="10296"/>
                  </a:lnTo>
                  <a:lnTo>
                    <a:pt x="12734" y="10629"/>
                  </a:lnTo>
                  <a:lnTo>
                    <a:pt x="12734" y="10644"/>
                  </a:lnTo>
                  <a:lnTo>
                    <a:pt x="11477" y="12143"/>
                  </a:lnTo>
                  <a:lnTo>
                    <a:pt x="11447" y="12189"/>
                  </a:lnTo>
                  <a:lnTo>
                    <a:pt x="9585" y="14445"/>
                  </a:lnTo>
                  <a:lnTo>
                    <a:pt x="9448" y="14611"/>
                  </a:lnTo>
                  <a:lnTo>
                    <a:pt x="9070" y="15080"/>
                  </a:lnTo>
                  <a:lnTo>
                    <a:pt x="9055" y="15096"/>
                  </a:lnTo>
                  <a:lnTo>
                    <a:pt x="8177" y="16201"/>
                  </a:lnTo>
                  <a:lnTo>
                    <a:pt x="7283" y="17321"/>
                  </a:lnTo>
                  <a:lnTo>
                    <a:pt x="7162" y="17488"/>
                  </a:lnTo>
                  <a:lnTo>
                    <a:pt x="6314" y="18593"/>
                  </a:lnTo>
                  <a:lnTo>
                    <a:pt x="5466" y="19698"/>
                  </a:lnTo>
                  <a:lnTo>
                    <a:pt x="4664" y="20789"/>
                  </a:lnTo>
                  <a:lnTo>
                    <a:pt x="3892" y="21864"/>
                  </a:lnTo>
                  <a:lnTo>
                    <a:pt x="3165" y="22908"/>
                  </a:lnTo>
                  <a:lnTo>
                    <a:pt x="2484" y="23907"/>
                  </a:lnTo>
                  <a:lnTo>
                    <a:pt x="1863" y="24876"/>
                  </a:lnTo>
                  <a:lnTo>
                    <a:pt x="1318" y="25770"/>
                  </a:lnTo>
                  <a:lnTo>
                    <a:pt x="1076" y="26194"/>
                  </a:lnTo>
                  <a:lnTo>
                    <a:pt x="864" y="26618"/>
                  </a:lnTo>
                  <a:lnTo>
                    <a:pt x="667" y="26996"/>
                  </a:lnTo>
                  <a:lnTo>
                    <a:pt x="485" y="27375"/>
                  </a:lnTo>
                  <a:lnTo>
                    <a:pt x="334" y="27723"/>
                  </a:lnTo>
                  <a:lnTo>
                    <a:pt x="213" y="28056"/>
                  </a:lnTo>
                  <a:lnTo>
                    <a:pt x="122" y="28359"/>
                  </a:lnTo>
                  <a:lnTo>
                    <a:pt x="46" y="28647"/>
                  </a:lnTo>
                  <a:lnTo>
                    <a:pt x="1" y="28904"/>
                  </a:lnTo>
                  <a:lnTo>
                    <a:pt x="1" y="29131"/>
                  </a:lnTo>
                  <a:lnTo>
                    <a:pt x="16" y="29328"/>
                  </a:lnTo>
                  <a:lnTo>
                    <a:pt x="46" y="29419"/>
                  </a:lnTo>
                  <a:lnTo>
                    <a:pt x="76" y="29494"/>
                  </a:lnTo>
                  <a:lnTo>
                    <a:pt x="122" y="29570"/>
                  </a:lnTo>
                  <a:lnTo>
                    <a:pt x="167" y="29646"/>
                  </a:lnTo>
                  <a:lnTo>
                    <a:pt x="228" y="29706"/>
                  </a:lnTo>
                  <a:lnTo>
                    <a:pt x="288" y="29752"/>
                  </a:lnTo>
                  <a:lnTo>
                    <a:pt x="364" y="29797"/>
                  </a:lnTo>
                  <a:lnTo>
                    <a:pt x="455" y="29827"/>
                  </a:lnTo>
                  <a:lnTo>
                    <a:pt x="546" y="29858"/>
                  </a:lnTo>
                  <a:lnTo>
                    <a:pt x="652" y="29873"/>
                  </a:lnTo>
                  <a:lnTo>
                    <a:pt x="818" y="29903"/>
                  </a:lnTo>
                  <a:lnTo>
                    <a:pt x="985" y="29903"/>
                  </a:lnTo>
                  <a:lnTo>
                    <a:pt x="1166" y="29888"/>
                  </a:lnTo>
                  <a:lnTo>
                    <a:pt x="1363" y="29873"/>
                  </a:lnTo>
                  <a:lnTo>
                    <a:pt x="1545" y="29843"/>
                  </a:lnTo>
                  <a:lnTo>
                    <a:pt x="1742" y="29797"/>
                  </a:lnTo>
                  <a:lnTo>
                    <a:pt x="2135" y="29691"/>
                  </a:lnTo>
                  <a:lnTo>
                    <a:pt x="2544" y="29540"/>
                  </a:lnTo>
                  <a:lnTo>
                    <a:pt x="2968" y="29343"/>
                  </a:lnTo>
                  <a:lnTo>
                    <a:pt x="3407" y="29131"/>
                  </a:lnTo>
                  <a:lnTo>
                    <a:pt x="3846" y="28874"/>
                  </a:lnTo>
                  <a:lnTo>
                    <a:pt x="4301" y="28586"/>
                  </a:lnTo>
                  <a:lnTo>
                    <a:pt x="4755" y="28268"/>
                  </a:lnTo>
                  <a:lnTo>
                    <a:pt x="5224" y="27935"/>
                  </a:lnTo>
                  <a:lnTo>
                    <a:pt x="5694" y="27572"/>
                  </a:lnTo>
                  <a:lnTo>
                    <a:pt x="6163" y="27193"/>
                  </a:lnTo>
                  <a:lnTo>
                    <a:pt x="6632" y="26799"/>
                  </a:lnTo>
                  <a:lnTo>
                    <a:pt x="7102" y="26391"/>
                  </a:lnTo>
                  <a:lnTo>
                    <a:pt x="7556" y="25967"/>
                  </a:lnTo>
                  <a:lnTo>
                    <a:pt x="7571" y="25967"/>
                  </a:lnTo>
                  <a:lnTo>
                    <a:pt x="8237" y="25346"/>
                  </a:lnTo>
                  <a:lnTo>
                    <a:pt x="8888" y="24695"/>
                  </a:lnTo>
                  <a:lnTo>
                    <a:pt x="9524" y="24059"/>
                  </a:lnTo>
                  <a:lnTo>
                    <a:pt x="10145" y="23408"/>
                  </a:lnTo>
                  <a:lnTo>
                    <a:pt x="10751" y="22772"/>
                  </a:lnTo>
                  <a:lnTo>
                    <a:pt x="11311" y="22151"/>
                  </a:lnTo>
                  <a:lnTo>
                    <a:pt x="12340" y="20985"/>
                  </a:lnTo>
                  <a:lnTo>
                    <a:pt x="13203" y="19986"/>
                  </a:lnTo>
                  <a:lnTo>
                    <a:pt x="13869" y="19184"/>
                  </a:lnTo>
                  <a:lnTo>
                    <a:pt x="14430" y="18487"/>
                  </a:lnTo>
                  <a:lnTo>
                    <a:pt x="13885" y="19502"/>
                  </a:lnTo>
                  <a:lnTo>
                    <a:pt x="13264" y="20667"/>
                  </a:lnTo>
                  <a:lnTo>
                    <a:pt x="12461" y="22181"/>
                  </a:lnTo>
                  <a:lnTo>
                    <a:pt x="11538" y="23968"/>
                  </a:lnTo>
                  <a:lnTo>
                    <a:pt x="10508" y="25951"/>
                  </a:lnTo>
                  <a:lnTo>
                    <a:pt x="9464" y="28086"/>
                  </a:lnTo>
                  <a:lnTo>
                    <a:pt x="8404" y="30267"/>
                  </a:lnTo>
                  <a:lnTo>
                    <a:pt x="7889" y="31372"/>
                  </a:lnTo>
                  <a:lnTo>
                    <a:pt x="7389" y="32447"/>
                  </a:lnTo>
                  <a:lnTo>
                    <a:pt x="6920" y="33522"/>
                  </a:lnTo>
                  <a:lnTo>
                    <a:pt x="6466" y="34566"/>
                  </a:lnTo>
                  <a:lnTo>
                    <a:pt x="6057" y="35566"/>
                  </a:lnTo>
                  <a:lnTo>
                    <a:pt x="5678" y="36520"/>
                  </a:lnTo>
                  <a:lnTo>
                    <a:pt x="5345" y="37428"/>
                  </a:lnTo>
                  <a:lnTo>
                    <a:pt x="5058" y="38261"/>
                  </a:lnTo>
                  <a:lnTo>
                    <a:pt x="4830" y="39033"/>
                  </a:lnTo>
                  <a:lnTo>
                    <a:pt x="4740" y="39396"/>
                  </a:lnTo>
                  <a:lnTo>
                    <a:pt x="4664" y="39729"/>
                  </a:lnTo>
                  <a:lnTo>
                    <a:pt x="4603" y="40032"/>
                  </a:lnTo>
                  <a:lnTo>
                    <a:pt x="4573" y="40320"/>
                  </a:lnTo>
                  <a:lnTo>
                    <a:pt x="4543" y="40592"/>
                  </a:lnTo>
                  <a:lnTo>
                    <a:pt x="4543" y="40820"/>
                  </a:lnTo>
                  <a:lnTo>
                    <a:pt x="4543" y="41032"/>
                  </a:lnTo>
                  <a:lnTo>
                    <a:pt x="4588" y="41213"/>
                  </a:lnTo>
                  <a:lnTo>
                    <a:pt x="4634" y="41380"/>
                  </a:lnTo>
                  <a:lnTo>
                    <a:pt x="4709" y="41501"/>
                  </a:lnTo>
                  <a:lnTo>
                    <a:pt x="4755" y="41546"/>
                  </a:lnTo>
                  <a:lnTo>
                    <a:pt x="4815" y="41592"/>
                  </a:lnTo>
                  <a:lnTo>
                    <a:pt x="4861" y="41622"/>
                  </a:lnTo>
                  <a:lnTo>
                    <a:pt x="4936" y="41652"/>
                  </a:lnTo>
                  <a:lnTo>
                    <a:pt x="4997" y="41667"/>
                  </a:lnTo>
                  <a:lnTo>
                    <a:pt x="5073" y="41683"/>
                  </a:lnTo>
                  <a:lnTo>
                    <a:pt x="5239" y="41683"/>
                  </a:lnTo>
                  <a:lnTo>
                    <a:pt x="5391" y="41652"/>
                  </a:lnTo>
                  <a:lnTo>
                    <a:pt x="5557" y="41592"/>
                  </a:lnTo>
                  <a:lnTo>
                    <a:pt x="5724" y="41531"/>
                  </a:lnTo>
                  <a:lnTo>
                    <a:pt x="5890" y="41440"/>
                  </a:lnTo>
                  <a:lnTo>
                    <a:pt x="6072" y="41334"/>
                  </a:lnTo>
                  <a:lnTo>
                    <a:pt x="6254" y="41198"/>
                  </a:lnTo>
                  <a:lnTo>
                    <a:pt x="6435" y="41062"/>
                  </a:lnTo>
                  <a:lnTo>
                    <a:pt x="6632" y="40895"/>
                  </a:lnTo>
                  <a:lnTo>
                    <a:pt x="7026" y="40517"/>
                  </a:lnTo>
                  <a:lnTo>
                    <a:pt x="7435" y="40078"/>
                  </a:lnTo>
                  <a:lnTo>
                    <a:pt x="7859" y="39593"/>
                  </a:lnTo>
                  <a:lnTo>
                    <a:pt x="8298" y="39048"/>
                  </a:lnTo>
                  <a:lnTo>
                    <a:pt x="8752" y="38443"/>
                  </a:lnTo>
                  <a:lnTo>
                    <a:pt x="9206" y="37807"/>
                  </a:lnTo>
                  <a:lnTo>
                    <a:pt x="9660" y="37140"/>
                  </a:lnTo>
                  <a:lnTo>
                    <a:pt x="10130" y="36429"/>
                  </a:lnTo>
                  <a:lnTo>
                    <a:pt x="10614" y="35687"/>
                  </a:lnTo>
                  <a:lnTo>
                    <a:pt x="11084" y="34915"/>
                  </a:lnTo>
                  <a:lnTo>
                    <a:pt x="11553" y="34127"/>
                  </a:lnTo>
                  <a:lnTo>
                    <a:pt x="12037" y="33325"/>
                  </a:lnTo>
                  <a:lnTo>
                    <a:pt x="12976" y="31675"/>
                  </a:lnTo>
                  <a:lnTo>
                    <a:pt x="13885" y="30024"/>
                  </a:lnTo>
                  <a:lnTo>
                    <a:pt x="14748" y="28389"/>
                  </a:lnTo>
                  <a:lnTo>
                    <a:pt x="15580" y="26814"/>
                  </a:lnTo>
                  <a:lnTo>
                    <a:pt x="16322" y="25346"/>
                  </a:lnTo>
                  <a:lnTo>
                    <a:pt x="17004" y="23998"/>
                  </a:lnTo>
                  <a:lnTo>
                    <a:pt x="18048" y="21848"/>
                  </a:lnTo>
                  <a:lnTo>
                    <a:pt x="18503" y="20895"/>
                  </a:lnTo>
                  <a:lnTo>
                    <a:pt x="18669" y="20516"/>
                  </a:lnTo>
                  <a:lnTo>
                    <a:pt x="18609" y="20834"/>
                  </a:lnTo>
                  <a:lnTo>
                    <a:pt x="18593" y="20834"/>
                  </a:lnTo>
                  <a:lnTo>
                    <a:pt x="18563" y="21016"/>
                  </a:lnTo>
                  <a:lnTo>
                    <a:pt x="18548" y="21046"/>
                  </a:lnTo>
                  <a:lnTo>
                    <a:pt x="18503" y="21258"/>
                  </a:lnTo>
                  <a:lnTo>
                    <a:pt x="18487" y="21273"/>
                  </a:lnTo>
                  <a:lnTo>
                    <a:pt x="18351" y="21864"/>
                  </a:lnTo>
                  <a:lnTo>
                    <a:pt x="18351" y="21879"/>
                  </a:lnTo>
                  <a:lnTo>
                    <a:pt x="18260" y="22287"/>
                  </a:lnTo>
                  <a:lnTo>
                    <a:pt x="18154" y="22757"/>
                  </a:lnTo>
                  <a:lnTo>
                    <a:pt x="18139" y="22787"/>
                  </a:lnTo>
                  <a:lnTo>
                    <a:pt x="18109" y="22908"/>
                  </a:lnTo>
                  <a:lnTo>
                    <a:pt x="18109" y="22954"/>
                  </a:lnTo>
                  <a:lnTo>
                    <a:pt x="17640" y="25088"/>
                  </a:lnTo>
                  <a:lnTo>
                    <a:pt x="17382" y="26315"/>
                  </a:lnTo>
                  <a:lnTo>
                    <a:pt x="17110" y="27587"/>
                  </a:lnTo>
                  <a:lnTo>
                    <a:pt x="16867" y="28889"/>
                  </a:lnTo>
                  <a:lnTo>
                    <a:pt x="16625" y="30206"/>
                  </a:lnTo>
                  <a:lnTo>
                    <a:pt x="16398" y="31493"/>
                  </a:lnTo>
                  <a:lnTo>
                    <a:pt x="16216" y="32734"/>
                  </a:lnTo>
                  <a:lnTo>
                    <a:pt x="16065" y="33915"/>
                  </a:lnTo>
                  <a:lnTo>
                    <a:pt x="16004" y="34461"/>
                  </a:lnTo>
                  <a:lnTo>
                    <a:pt x="15959" y="34975"/>
                  </a:lnTo>
                  <a:lnTo>
                    <a:pt x="15913" y="35460"/>
                  </a:lnTo>
                  <a:lnTo>
                    <a:pt x="15898" y="35914"/>
                  </a:lnTo>
                  <a:lnTo>
                    <a:pt x="15898" y="36323"/>
                  </a:lnTo>
                  <a:lnTo>
                    <a:pt x="15913" y="36701"/>
                  </a:lnTo>
                  <a:lnTo>
                    <a:pt x="15944" y="37019"/>
                  </a:lnTo>
                  <a:lnTo>
                    <a:pt x="15989" y="37292"/>
                  </a:lnTo>
                  <a:lnTo>
                    <a:pt x="16065" y="37519"/>
                  </a:lnTo>
                  <a:lnTo>
                    <a:pt x="16095" y="37610"/>
                  </a:lnTo>
                  <a:lnTo>
                    <a:pt x="16141" y="37685"/>
                  </a:lnTo>
                  <a:lnTo>
                    <a:pt x="16201" y="37746"/>
                  </a:lnTo>
                  <a:lnTo>
                    <a:pt x="16262" y="37791"/>
                  </a:lnTo>
                  <a:lnTo>
                    <a:pt x="16322" y="37822"/>
                  </a:lnTo>
                  <a:lnTo>
                    <a:pt x="16398" y="37837"/>
                  </a:lnTo>
                  <a:lnTo>
                    <a:pt x="16474" y="37837"/>
                  </a:lnTo>
                  <a:lnTo>
                    <a:pt x="16549" y="37822"/>
                  </a:lnTo>
                  <a:lnTo>
                    <a:pt x="16640" y="37791"/>
                  </a:lnTo>
                  <a:lnTo>
                    <a:pt x="16731" y="37731"/>
                  </a:lnTo>
                  <a:lnTo>
                    <a:pt x="16822" y="37655"/>
                  </a:lnTo>
                  <a:lnTo>
                    <a:pt x="16928" y="37564"/>
                  </a:lnTo>
                  <a:lnTo>
                    <a:pt x="17049" y="37443"/>
                  </a:lnTo>
                  <a:lnTo>
                    <a:pt x="17155" y="37307"/>
                  </a:lnTo>
                  <a:lnTo>
                    <a:pt x="17412" y="36959"/>
                  </a:lnTo>
                  <a:lnTo>
                    <a:pt x="17685" y="36535"/>
                  </a:lnTo>
                  <a:lnTo>
                    <a:pt x="17988" y="36035"/>
                  </a:lnTo>
                  <a:lnTo>
                    <a:pt x="18306" y="35460"/>
                  </a:lnTo>
                  <a:lnTo>
                    <a:pt x="18654" y="34824"/>
                  </a:lnTo>
                  <a:lnTo>
                    <a:pt x="19002" y="34112"/>
                  </a:lnTo>
                  <a:lnTo>
                    <a:pt x="19381" y="33340"/>
                  </a:lnTo>
                  <a:lnTo>
                    <a:pt x="19759" y="32523"/>
                  </a:lnTo>
                  <a:lnTo>
                    <a:pt x="20153" y="31644"/>
                  </a:lnTo>
                  <a:lnTo>
                    <a:pt x="20562" y="30721"/>
                  </a:lnTo>
                  <a:lnTo>
                    <a:pt x="20970" y="29752"/>
                  </a:lnTo>
                  <a:lnTo>
                    <a:pt x="21394" y="28737"/>
                  </a:lnTo>
                  <a:lnTo>
                    <a:pt x="22242" y="26633"/>
                  </a:lnTo>
                  <a:lnTo>
                    <a:pt x="22242" y="26618"/>
                  </a:lnTo>
                  <a:lnTo>
                    <a:pt x="22681" y="25497"/>
                  </a:lnTo>
                  <a:lnTo>
                    <a:pt x="22818" y="25119"/>
                  </a:lnTo>
                  <a:lnTo>
                    <a:pt x="23575" y="23075"/>
                  </a:lnTo>
                  <a:lnTo>
                    <a:pt x="23605" y="23029"/>
                  </a:lnTo>
                  <a:lnTo>
                    <a:pt x="24014" y="21879"/>
                  </a:lnTo>
                  <a:lnTo>
                    <a:pt x="24014" y="21864"/>
                  </a:lnTo>
                  <a:lnTo>
                    <a:pt x="24559" y="20319"/>
                  </a:lnTo>
                  <a:lnTo>
                    <a:pt x="25089" y="18745"/>
                  </a:lnTo>
                  <a:lnTo>
                    <a:pt x="25604" y="17200"/>
                  </a:lnTo>
                  <a:lnTo>
                    <a:pt x="26088" y="15656"/>
                  </a:lnTo>
                  <a:lnTo>
                    <a:pt x="26542" y="14142"/>
                  </a:lnTo>
                  <a:lnTo>
                    <a:pt x="26951" y="12673"/>
                  </a:lnTo>
                  <a:lnTo>
                    <a:pt x="27345" y="11235"/>
                  </a:lnTo>
                  <a:lnTo>
                    <a:pt x="27678" y="9872"/>
                  </a:lnTo>
                  <a:lnTo>
                    <a:pt x="27965" y="8570"/>
                  </a:lnTo>
                  <a:lnTo>
                    <a:pt x="28102" y="7949"/>
                  </a:lnTo>
                  <a:lnTo>
                    <a:pt x="28208" y="7344"/>
                  </a:lnTo>
                  <a:lnTo>
                    <a:pt x="28314" y="6768"/>
                  </a:lnTo>
                  <a:lnTo>
                    <a:pt x="28389" y="6208"/>
                  </a:lnTo>
                  <a:lnTo>
                    <a:pt x="28465" y="5678"/>
                  </a:lnTo>
                  <a:lnTo>
                    <a:pt x="28526" y="5179"/>
                  </a:lnTo>
                  <a:lnTo>
                    <a:pt x="28556" y="4694"/>
                  </a:lnTo>
                  <a:lnTo>
                    <a:pt x="28586" y="4255"/>
                  </a:lnTo>
                  <a:lnTo>
                    <a:pt x="28586" y="3831"/>
                  </a:lnTo>
                  <a:lnTo>
                    <a:pt x="28571" y="3437"/>
                  </a:lnTo>
                  <a:lnTo>
                    <a:pt x="28541" y="3089"/>
                  </a:lnTo>
                  <a:lnTo>
                    <a:pt x="28495" y="2771"/>
                  </a:lnTo>
                  <a:lnTo>
                    <a:pt x="28420" y="2483"/>
                  </a:lnTo>
                  <a:lnTo>
                    <a:pt x="28344" y="2226"/>
                  </a:lnTo>
                  <a:lnTo>
                    <a:pt x="28253" y="2060"/>
                  </a:lnTo>
                  <a:lnTo>
                    <a:pt x="28162" y="1923"/>
                  </a:lnTo>
                  <a:lnTo>
                    <a:pt x="28087" y="1817"/>
                  </a:lnTo>
                  <a:lnTo>
                    <a:pt x="28071" y="1817"/>
                  </a:lnTo>
                  <a:lnTo>
                    <a:pt x="27829" y="1575"/>
                  </a:lnTo>
                  <a:lnTo>
                    <a:pt x="27784" y="1530"/>
                  </a:lnTo>
                  <a:lnTo>
                    <a:pt x="27587" y="1348"/>
                  </a:lnTo>
                  <a:lnTo>
                    <a:pt x="27542" y="1303"/>
                  </a:lnTo>
                  <a:lnTo>
                    <a:pt x="27314" y="1121"/>
                  </a:lnTo>
                  <a:lnTo>
                    <a:pt x="27299" y="1106"/>
                  </a:lnTo>
                  <a:lnTo>
                    <a:pt x="27057" y="924"/>
                  </a:lnTo>
                  <a:lnTo>
                    <a:pt x="26754" y="727"/>
                  </a:lnTo>
                  <a:lnTo>
                    <a:pt x="26467" y="545"/>
                  </a:lnTo>
                  <a:lnTo>
                    <a:pt x="26224" y="424"/>
                  </a:lnTo>
                  <a:lnTo>
                    <a:pt x="26194" y="409"/>
                  </a:lnTo>
                  <a:lnTo>
                    <a:pt x="25982" y="318"/>
                  </a:lnTo>
                  <a:lnTo>
                    <a:pt x="25937" y="303"/>
                  </a:lnTo>
                  <a:lnTo>
                    <a:pt x="25740" y="228"/>
                  </a:lnTo>
                  <a:lnTo>
                    <a:pt x="25694" y="212"/>
                  </a:lnTo>
                  <a:lnTo>
                    <a:pt x="25452" y="137"/>
                  </a:lnTo>
                  <a:lnTo>
                    <a:pt x="25149" y="76"/>
                  </a:lnTo>
                  <a:lnTo>
                    <a:pt x="24862" y="31"/>
                  </a:lnTo>
                  <a:lnTo>
                    <a:pt x="245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 name="Google Shape;116;p9"/>
            <p:cNvGrpSpPr/>
            <p:nvPr/>
          </p:nvGrpSpPr>
          <p:grpSpPr>
            <a:xfrm>
              <a:off x="109011" y="865323"/>
              <a:ext cx="489123" cy="409502"/>
              <a:chOff x="5047175" y="-1076500"/>
              <a:chExt cx="862650" cy="722225"/>
            </a:xfrm>
          </p:grpSpPr>
          <p:sp>
            <p:nvSpPr>
              <p:cNvPr id="117" name="Google Shape;117;p9"/>
              <p:cNvSpPr/>
              <p:nvPr/>
            </p:nvSpPr>
            <p:spPr>
              <a:xfrm>
                <a:off x="5047175" y="-775200"/>
                <a:ext cx="201025" cy="200250"/>
              </a:xfrm>
              <a:custGeom>
                <a:avLst/>
                <a:gdLst/>
                <a:ahLst/>
                <a:cxnLst/>
                <a:rect l="l" t="t" r="r" b="b"/>
                <a:pathLst>
                  <a:path w="8041" h="8010" extrusionOk="0">
                    <a:moveTo>
                      <a:pt x="4013" y="1"/>
                    </a:moveTo>
                    <a:lnTo>
                      <a:pt x="4013" y="1"/>
                    </a:lnTo>
                    <a:lnTo>
                      <a:pt x="4225" y="1"/>
                    </a:lnTo>
                    <a:lnTo>
                      <a:pt x="4437" y="16"/>
                    </a:lnTo>
                    <a:lnTo>
                      <a:pt x="4633" y="46"/>
                    </a:lnTo>
                    <a:lnTo>
                      <a:pt x="4830" y="76"/>
                    </a:lnTo>
                    <a:lnTo>
                      <a:pt x="5027" y="122"/>
                    </a:lnTo>
                    <a:lnTo>
                      <a:pt x="5209" y="182"/>
                    </a:lnTo>
                    <a:lnTo>
                      <a:pt x="5406" y="243"/>
                    </a:lnTo>
                    <a:lnTo>
                      <a:pt x="5587" y="303"/>
                    </a:lnTo>
                    <a:lnTo>
                      <a:pt x="5769" y="394"/>
                    </a:lnTo>
                    <a:lnTo>
                      <a:pt x="5936" y="485"/>
                    </a:lnTo>
                    <a:lnTo>
                      <a:pt x="6102" y="576"/>
                    </a:lnTo>
                    <a:lnTo>
                      <a:pt x="6269" y="682"/>
                    </a:lnTo>
                    <a:lnTo>
                      <a:pt x="6420" y="788"/>
                    </a:lnTo>
                    <a:lnTo>
                      <a:pt x="6571" y="909"/>
                    </a:lnTo>
                    <a:lnTo>
                      <a:pt x="6723" y="1030"/>
                    </a:lnTo>
                    <a:lnTo>
                      <a:pt x="6859" y="1166"/>
                    </a:lnTo>
                    <a:lnTo>
                      <a:pt x="6995" y="1303"/>
                    </a:lnTo>
                    <a:lnTo>
                      <a:pt x="7117" y="1454"/>
                    </a:lnTo>
                    <a:lnTo>
                      <a:pt x="7238" y="1605"/>
                    </a:lnTo>
                    <a:lnTo>
                      <a:pt x="7359" y="1757"/>
                    </a:lnTo>
                    <a:lnTo>
                      <a:pt x="7465" y="1923"/>
                    </a:lnTo>
                    <a:lnTo>
                      <a:pt x="7556" y="2090"/>
                    </a:lnTo>
                    <a:lnTo>
                      <a:pt x="7646" y="2272"/>
                    </a:lnTo>
                    <a:lnTo>
                      <a:pt x="7722" y="2438"/>
                    </a:lnTo>
                    <a:lnTo>
                      <a:pt x="7798" y="2620"/>
                    </a:lnTo>
                    <a:lnTo>
                      <a:pt x="7858" y="2817"/>
                    </a:lnTo>
                    <a:lnTo>
                      <a:pt x="7919" y="2998"/>
                    </a:lnTo>
                    <a:lnTo>
                      <a:pt x="7964" y="3195"/>
                    </a:lnTo>
                    <a:lnTo>
                      <a:pt x="7995" y="3392"/>
                    </a:lnTo>
                    <a:lnTo>
                      <a:pt x="8025" y="3589"/>
                    </a:lnTo>
                    <a:lnTo>
                      <a:pt x="8040" y="3801"/>
                    </a:lnTo>
                    <a:lnTo>
                      <a:pt x="8040" y="3998"/>
                    </a:lnTo>
                    <a:lnTo>
                      <a:pt x="8040" y="3998"/>
                    </a:lnTo>
                    <a:lnTo>
                      <a:pt x="8040" y="4210"/>
                    </a:lnTo>
                    <a:lnTo>
                      <a:pt x="8025" y="4422"/>
                    </a:lnTo>
                    <a:lnTo>
                      <a:pt x="7995" y="4618"/>
                    </a:lnTo>
                    <a:lnTo>
                      <a:pt x="7964" y="4815"/>
                    </a:lnTo>
                    <a:lnTo>
                      <a:pt x="7919" y="5012"/>
                    </a:lnTo>
                    <a:lnTo>
                      <a:pt x="7858" y="5194"/>
                    </a:lnTo>
                    <a:lnTo>
                      <a:pt x="7798" y="5391"/>
                    </a:lnTo>
                    <a:lnTo>
                      <a:pt x="7722" y="5572"/>
                    </a:lnTo>
                    <a:lnTo>
                      <a:pt x="7646" y="5739"/>
                    </a:lnTo>
                    <a:lnTo>
                      <a:pt x="7556" y="5921"/>
                    </a:lnTo>
                    <a:lnTo>
                      <a:pt x="7465" y="6087"/>
                    </a:lnTo>
                    <a:lnTo>
                      <a:pt x="7359" y="6254"/>
                    </a:lnTo>
                    <a:lnTo>
                      <a:pt x="7238" y="6405"/>
                    </a:lnTo>
                    <a:lnTo>
                      <a:pt x="7117" y="6556"/>
                    </a:lnTo>
                    <a:lnTo>
                      <a:pt x="6995" y="6708"/>
                    </a:lnTo>
                    <a:lnTo>
                      <a:pt x="6859" y="6844"/>
                    </a:lnTo>
                    <a:lnTo>
                      <a:pt x="6723" y="6965"/>
                    </a:lnTo>
                    <a:lnTo>
                      <a:pt x="6571" y="7102"/>
                    </a:lnTo>
                    <a:lnTo>
                      <a:pt x="6420" y="7223"/>
                    </a:lnTo>
                    <a:lnTo>
                      <a:pt x="6269" y="7329"/>
                    </a:lnTo>
                    <a:lnTo>
                      <a:pt x="6102" y="7435"/>
                    </a:lnTo>
                    <a:lnTo>
                      <a:pt x="5936" y="7525"/>
                    </a:lnTo>
                    <a:lnTo>
                      <a:pt x="5769" y="7616"/>
                    </a:lnTo>
                    <a:lnTo>
                      <a:pt x="5587" y="7692"/>
                    </a:lnTo>
                    <a:lnTo>
                      <a:pt x="5406" y="7768"/>
                    </a:lnTo>
                    <a:lnTo>
                      <a:pt x="5209" y="7828"/>
                    </a:lnTo>
                    <a:lnTo>
                      <a:pt x="5027" y="7889"/>
                    </a:lnTo>
                    <a:lnTo>
                      <a:pt x="4830" y="7934"/>
                    </a:lnTo>
                    <a:lnTo>
                      <a:pt x="4633" y="7965"/>
                    </a:lnTo>
                    <a:lnTo>
                      <a:pt x="4437" y="7995"/>
                    </a:lnTo>
                    <a:lnTo>
                      <a:pt x="4225" y="8010"/>
                    </a:lnTo>
                    <a:lnTo>
                      <a:pt x="4013" y="8010"/>
                    </a:lnTo>
                    <a:lnTo>
                      <a:pt x="4013" y="8010"/>
                    </a:lnTo>
                    <a:lnTo>
                      <a:pt x="3816" y="8010"/>
                    </a:lnTo>
                    <a:lnTo>
                      <a:pt x="3604" y="7995"/>
                    </a:lnTo>
                    <a:lnTo>
                      <a:pt x="3407" y="7965"/>
                    </a:lnTo>
                    <a:lnTo>
                      <a:pt x="3210" y="7934"/>
                    </a:lnTo>
                    <a:lnTo>
                      <a:pt x="3013" y="7889"/>
                    </a:lnTo>
                    <a:lnTo>
                      <a:pt x="2817" y="7828"/>
                    </a:lnTo>
                    <a:lnTo>
                      <a:pt x="2635" y="7768"/>
                    </a:lnTo>
                    <a:lnTo>
                      <a:pt x="2453" y="7692"/>
                    </a:lnTo>
                    <a:lnTo>
                      <a:pt x="2272" y="7616"/>
                    </a:lnTo>
                    <a:lnTo>
                      <a:pt x="2105" y="7525"/>
                    </a:lnTo>
                    <a:lnTo>
                      <a:pt x="1938" y="7435"/>
                    </a:lnTo>
                    <a:lnTo>
                      <a:pt x="1772" y="7329"/>
                    </a:lnTo>
                    <a:lnTo>
                      <a:pt x="1605" y="7223"/>
                    </a:lnTo>
                    <a:lnTo>
                      <a:pt x="1454" y="7102"/>
                    </a:lnTo>
                    <a:lnTo>
                      <a:pt x="1318" y="6965"/>
                    </a:lnTo>
                    <a:lnTo>
                      <a:pt x="1166" y="6844"/>
                    </a:lnTo>
                    <a:lnTo>
                      <a:pt x="1045" y="6708"/>
                    </a:lnTo>
                    <a:lnTo>
                      <a:pt x="909" y="6556"/>
                    </a:lnTo>
                    <a:lnTo>
                      <a:pt x="788" y="6405"/>
                    </a:lnTo>
                    <a:lnTo>
                      <a:pt x="682" y="6254"/>
                    </a:lnTo>
                    <a:lnTo>
                      <a:pt x="576" y="6087"/>
                    </a:lnTo>
                    <a:lnTo>
                      <a:pt x="485" y="5921"/>
                    </a:lnTo>
                    <a:lnTo>
                      <a:pt x="394" y="5739"/>
                    </a:lnTo>
                    <a:lnTo>
                      <a:pt x="303" y="5572"/>
                    </a:lnTo>
                    <a:lnTo>
                      <a:pt x="243" y="5391"/>
                    </a:lnTo>
                    <a:lnTo>
                      <a:pt x="182" y="5194"/>
                    </a:lnTo>
                    <a:lnTo>
                      <a:pt x="122" y="5012"/>
                    </a:lnTo>
                    <a:lnTo>
                      <a:pt x="76" y="4815"/>
                    </a:lnTo>
                    <a:lnTo>
                      <a:pt x="46" y="4618"/>
                    </a:lnTo>
                    <a:lnTo>
                      <a:pt x="16" y="4422"/>
                    </a:lnTo>
                    <a:lnTo>
                      <a:pt x="0" y="4210"/>
                    </a:lnTo>
                    <a:lnTo>
                      <a:pt x="0" y="3998"/>
                    </a:lnTo>
                    <a:lnTo>
                      <a:pt x="0" y="3998"/>
                    </a:lnTo>
                    <a:lnTo>
                      <a:pt x="0" y="3801"/>
                    </a:lnTo>
                    <a:lnTo>
                      <a:pt x="16" y="3589"/>
                    </a:lnTo>
                    <a:lnTo>
                      <a:pt x="46" y="3392"/>
                    </a:lnTo>
                    <a:lnTo>
                      <a:pt x="76" y="3195"/>
                    </a:lnTo>
                    <a:lnTo>
                      <a:pt x="122" y="2998"/>
                    </a:lnTo>
                    <a:lnTo>
                      <a:pt x="182" y="2817"/>
                    </a:lnTo>
                    <a:lnTo>
                      <a:pt x="243" y="2620"/>
                    </a:lnTo>
                    <a:lnTo>
                      <a:pt x="303" y="2438"/>
                    </a:lnTo>
                    <a:lnTo>
                      <a:pt x="394" y="2272"/>
                    </a:lnTo>
                    <a:lnTo>
                      <a:pt x="485" y="2090"/>
                    </a:lnTo>
                    <a:lnTo>
                      <a:pt x="576" y="1923"/>
                    </a:lnTo>
                    <a:lnTo>
                      <a:pt x="682" y="1757"/>
                    </a:lnTo>
                    <a:lnTo>
                      <a:pt x="788" y="1605"/>
                    </a:lnTo>
                    <a:lnTo>
                      <a:pt x="909" y="1454"/>
                    </a:lnTo>
                    <a:lnTo>
                      <a:pt x="1045" y="1303"/>
                    </a:lnTo>
                    <a:lnTo>
                      <a:pt x="1166" y="1166"/>
                    </a:lnTo>
                    <a:lnTo>
                      <a:pt x="1318" y="1030"/>
                    </a:lnTo>
                    <a:lnTo>
                      <a:pt x="1454" y="909"/>
                    </a:lnTo>
                    <a:lnTo>
                      <a:pt x="1605" y="788"/>
                    </a:lnTo>
                    <a:lnTo>
                      <a:pt x="1772" y="682"/>
                    </a:lnTo>
                    <a:lnTo>
                      <a:pt x="1938" y="576"/>
                    </a:lnTo>
                    <a:lnTo>
                      <a:pt x="2105" y="485"/>
                    </a:lnTo>
                    <a:lnTo>
                      <a:pt x="2272" y="394"/>
                    </a:lnTo>
                    <a:lnTo>
                      <a:pt x="2453" y="303"/>
                    </a:lnTo>
                    <a:lnTo>
                      <a:pt x="2635" y="243"/>
                    </a:lnTo>
                    <a:lnTo>
                      <a:pt x="2817" y="182"/>
                    </a:lnTo>
                    <a:lnTo>
                      <a:pt x="3013" y="122"/>
                    </a:lnTo>
                    <a:lnTo>
                      <a:pt x="3210" y="76"/>
                    </a:lnTo>
                    <a:lnTo>
                      <a:pt x="3407" y="46"/>
                    </a:lnTo>
                    <a:lnTo>
                      <a:pt x="3604" y="16"/>
                    </a:lnTo>
                    <a:lnTo>
                      <a:pt x="3816" y="1"/>
                    </a:lnTo>
                    <a:lnTo>
                      <a:pt x="4013" y="1"/>
                    </a:lnTo>
                    <a:lnTo>
                      <a:pt x="40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5709200" y="-554525"/>
                <a:ext cx="200625" cy="200250"/>
              </a:xfrm>
              <a:custGeom>
                <a:avLst/>
                <a:gdLst/>
                <a:ahLst/>
                <a:cxnLst/>
                <a:rect l="l" t="t" r="r" b="b"/>
                <a:pathLst>
                  <a:path w="8025" h="8010" extrusionOk="0">
                    <a:moveTo>
                      <a:pt x="4013" y="1"/>
                    </a:moveTo>
                    <a:lnTo>
                      <a:pt x="4013" y="1"/>
                    </a:lnTo>
                    <a:lnTo>
                      <a:pt x="4225" y="1"/>
                    </a:lnTo>
                    <a:lnTo>
                      <a:pt x="4422" y="16"/>
                    </a:lnTo>
                    <a:lnTo>
                      <a:pt x="4618" y="46"/>
                    </a:lnTo>
                    <a:lnTo>
                      <a:pt x="4830" y="76"/>
                    </a:lnTo>
                    <a:lnTo>
                      <a:pt x="5012" y="122"/>
                    </a:lnTo>
                    <a:lnTo>
                      <a:pt x="5209" y="182"/>
                    </a:lnTo>
                    <a:lnTo>
                      <a:pt x="5391" y="243"/>
                    </a:lnTo>
                    <a:lnTo>
                      <a:pt x="5572" y="319"/>
                    </a:lnTo>
                    <a:lnTo>
                      <a:pt x="5754" y="394"/>
                    </a:lnTo>
                    <a:lnTo>
                      <a:pt x="5920" y="485"/>
                    </a:lnTo>
                    <a:lnTo>
                      <a:pt x="6087" y="576"/>
                    </a:lnTo>
                    <a:lnTo>
                      <a:pt x="6254" y="682"/>
                    </a:lnTo>
                    <a:lnTo>
                      <a:pt x="6420" y="788"/>
                    </a:lnTo>
                    <a:lnTo>
                      <a:pt x="6572" y="909"/>
                    </a:lnTo>
                    <a:lnTo>
                      <a:pt x="6708" y="1045"/>
                    </a:lnTo>
                    <a:lnTo>
                      <a:pt x="6844" y="1166"/>
                    </a:lnTo>
                    <a:lnTo>
                      <a:pt x="6980" y="1318"/>
                    </a:lnTo>
                    <a:lnTo>
                      <a:pt x="7117" y="1454"/>
                    </a:lnTo>
                    <a:lnTo>
                      <a:pt x="7223" y="1605"/>
                    </a:lnTo>
                    <a:lnTo>
                      <a:pt x="7344" y="1772"/>
                    </a:lnTo>
                    <a:lnTo>
                      <a:pt x="7450" y="1923"/>
                    </a:lnTo>
                    <a:lnTo>
                      <a:pt x="7541" y="2090"/>
                    </a:lnTo>
                    <a:lnTo>
                      <a:pt x="7631" y="2272"/>
                    </a:lnTo>
                    <a:lnTo>
                      <a:pt x="7707" y="2453"/>
                    </a:lnTo>
                    <a:lnTo>
                      <a:pt x="7783" y="2635"/>
                    </a:lnTo>
                    <a:lnTo>
                      <a:pt x="7843" y="2817"/>
                    </a:lnTo>
                    <a:lnTo>
                      <a:pt x="7904" y="2998"/>
                    </a:lnTo>
                    <a:lnTo>
                      <a:pt x="7949" y="3195"/>
                    </a:lnTo>
                    <a:lnTo>
                      <a:pt x="7980" y="3392"/>
                    </a:lnTo>
                    <a:lnTo>
                      <a:pt x="8010" y="3604"/>
                    </a:lnTo>
                    <a:lnTo>
                      <a:pt x="8025" y="3801"/>
                    </a:lnTo>
                    <a:lnTo>
                      <a:pt x="8025" y="4013"/>
                    </a:lnTo>
                    <a:lnTo>
                      <a:pt x="8025" y="4013"/>
                    </a:lnTo>
                    <a:lnTo>
                      <a:pt x="8025" y="4210"/>
                    </a:lnTo>
                    <a:lnTo>
                      <a:pt x="8010" y="4422"/>
                    </a:lnTo>
                    <a:lnTo>
                      <a:pt x="7980" y="4618"/>
                    </a:lnTo>
                    <a:lnTo>
                      <a:pt x="7949" y="4815"/>
                    </a:lnTo>
                    <a:lnTo>
                      <a:pt x="7904" y="5012"/>
                    </a:lnTo>
                    <a:lnTo>
                      <a:pt x="7843" y="5194"/>
                    </a:lnTo>
                    <a:lnTo>
                      <a:pt x="7783" y="5391"/>
                    </a:lnTo>
                    <a:lnTo>
                      <a:pt x="7707" y="5572"/>
                    </a:lnTo>
                    <a:lnTo>
                      <a:pt x="7631" y="5739"/>
                    </a:lnTo>
                    <a:lnTo>
                      <a:pt x="7541" y="5921"/>
                    </a:lnTo>
                    <a:lnTo>
                      <a:pt x="7450" y="6087"/>
                    </a:lnTo>
                    <a:lnTo>
                      <a:pt x="7344" y="6254"/>
                    </a:lnTo>
                    <a:lnTo>
                      <a:pt x="7223" y="6405"/>
                    </a:lnTo>
                    <a:lnTo>
                      <a:pt x="7117" y="6556"/>
                    </a:lnTo>
                    <a:lnTo>
                      <a:pt x="6980" y="6708"/>
                    </a:lnTo>
                    <a:lnTo>
                      <a:pt x="6844" y="6844"/>
                    </a:lnTo>
                    <a:lnTo>
                      <a:pt x="6708" y="6980"/>
                    </a:lnTo>
                    <a:lnTo>
                      <a:pt x="6572" y="7102"/>
                    </a:lnTo>
                    <a:lnTo>
                      <a:pt x="6420" y="7223"/>
                    </a:lnTo>
                    <a:lnTo>
                      <a:pt x="6254" y="7329"/>
                    </a:lnTo>
                    <a:lnTo>
                      <a:pt x="6087" y="7435"/>
                    </a:lnTo>
                    <a:lnTo>
                      <a:pt x="5920" y="7525"/>
                    </a:lnTo>
                    <a:lnTo>
                      <a:pt x="5754" y="7616"/>
                    </a:lnTo>
                    <a:lnTo>
                      <a:pt x="5572" y="7707"/>
                    </a:lnTo>
                    <a:lnTo>
                      <a:pt x="5391" y="7768"/>
                    </a:lnTo>
                    <a:lnTo>
                      <a:pt x="5209" y="7843"/>
                    </a:lnTo>
                    <a:lnTo>
                      <a:pt x="5012" y="7889"/>
                    </a:lnTo>
                    <a:lnTo>
                      <a:pt x="4830" y="7934"/>
                    </a:lnTo>
                    <a:lnTo>
                      <a:pt x="4618" y="7965"/>
                    </a:lnTo>
                    <a:lnTo>
                      <a:pt x="4422" y="7995"/>
                    </a:lnTo>
                    <a:lnTo>
                      <a:pt x="4225" y="8010"/>
                    </a:lnTo>
                    <a:lnTo>
                      <a:pt x="4013" y="8010"/>
                    </a:lnTo>
                    <a:lnTo>
                      <a:pt x="4013" y="8010"/>
                    </a:lnTo>
                    <a:lnTo>
                      <a:pt x="3816" y="8010"/>
                    </a:lnTo>
                    <a:lnTo>
                      <a:pt x="3604" y="7995"/>
                    </a:lnTo>
                    <a:lnTo>
                      <a:pt x="3407" y="7965"/>
                    </a:lnTo>
                    <a:lnTo>
                      <a:pt x="3210" y="7934"/>
                    </a:lnTo>
                    <a:lnTo>
                      <a:pt x="3013" y="7889"/>
                    </a:lnTo>
                    <a:lnTo>
                      <a:pt x="2817" y="7843"/>
                    </a:lnTo>
                    <a:lnTo>
                      <a:pt x="2635" y="7768"/>
                    </a:lnTo>
                    <a:lnTo>
                      <a:pt x="2453" y="7707"/>
                    </a:lnTo>
                    <a:lnTo>
                      <a:pt x="2272" y="7616"/>
                    </a:lnTo>
                    <a:lnTo>
                      <a:pt x="2105" y="7525"/>
                    </a:lnTo>
                    <a:lnTo>
                      <a:pt x="1938" y="7435"/>
                    </a:lnTo>
                    <a:lnTo>
                      <a:pt x="1772" y="7329"/>
                    </a:lnTo>
                    <a:lnTo>
                      <a:pt x="1621" y="7223"/>
                    </a:lnTo>
                    <a:lnTo>
                      <a:pt x="1469" y="7102"/>
                    </a:lnTo>
                    <a:lnTo>
                      <a:pt x="1318" y="6980"/>
                    </a:lnTo>
                    <a:lnTo>
                      <a:pt x="1181" y="6844"/>
                    </a:lnTo>
                    <a:lnTo>
                      <a:pt x="1045" y="6708"/>
                    </a:lnTo>
                    <a:lnTo>
                      <a:pt x="924" y="6556"/>
                    </a:lnTo>
                    <a:lnTo>
                      <a:pt x="803" y="6405"/>
                    </a:lnTo>
                    <a:lnTo>
                      <a:pt x="697" y="6254"/>
                    </a:lnTo>
                    <a:lnTo>
                      <a:pt x="591" y="6087"/>
                    </a:lnTo>
                    <a:lnTo>
                      <a:pt x="485" y="5921"/>
                    </a:lnTo>
                    <a:lnTo>
                      <a:pt x="394" y="5739"/>
                    </a:lnTo>
                    <a:lnTo>
                      <a:pt x="318" y="5572"/>
                    </a:lnTo>
                    <a:lnTo>
                      <a:pt x="243" y="5391"/>
                    </a:lnTo>
                    <a:lnTo>
                      <a:pt x="182" y="5194"/>
                    </a:lnTo>
                    <a:lnTo>
                      <a:pt x="137" y="5012"/>
                    </a:lnTo>
                    <a:lnTo>
                      <a:pt x="91" y="4815"/>
                    </a:lnTo>
                    <a:lnTo>
                      <a:pt x="46" y="4618"/>
                    </a:lnTo>
                    <a:lnTo>
                      <a:pt x="31" y="4422"/>
                    </a:lnTo>
                    <a:lnTo>
                      <a:pt x="16" y="4210"/>
                    </a:lnTo>
                    <a:lnTo>
                      <a:pt x="0" y="4013"/>
                    </a:lnTo>
                    <a:lnTo>
                      <a:pt x="0" y="4013"/>
                    </a:lnTo>
                    <a:lnTo>
                      <a:pt x="16" y="3801"/>
                    </a:lnTo>
                    <a:lnTo>
                      <a:pt x="31" y="3604"/>
                    </a:lnTo>
                    <a:lnTo>
                      <a:pt x="46" y="3392"/>
                    </a:lnTo>
                    <a:lnTo>
                      <a:pt x="91" y="3195"/>
                    </a:lnTo>
                    <a:lnTo>
                      <a:pt x="137" y="2998"/>
                    </a:lnTo>
                    <a:lnTo>
                      <a:pt x="182" y="2817"/>
                    </a:lnTo>
                    <a:lnTo>
                      <a:pt x="243" y="2635"/>
                    </a:lnTo>
                    <a:lnTo>
                      <a:pt x="318" y="2453"/>
                    </a:lnTo>
                    <a:lnTo>
                      <a:pt x="394" y="2272"/>
                    </a:lnTo>
                    <a:lnTo>
                      <a:pt x="485" y="2090"/>
                    </a:lnTo>
                    <a:lnTo>
                      <a:pt x="591" y="1923"/>
                    </a:lnTo>
                    <a:lnTo>
                      <a:pt x="697" y="1772"/>
                    </a:lnTo>
                    <a:lnTo>
                      <a:pt x="803" y="1605"/>
                    </a:lnTo>
                    <a:lnTo>
                      <a:pt x="924" y="1454"/>
                    </a:lnTo>
                    <a:lnTo>
                      <a:pt x="1045" y="1318"/>
                    </a:lnTo>
                    <a:lnTo>
                      <a:pt x="1181" y="1166"/>
                    </a:lnTo>
                    <a:lnTo>
                      <a:pt x="1318" y="1045"/>
                    </a:lnTo>
                    <a:lnTo>
                      <a:pt x="1469" y="909"/>
                    </a:lnTo>
                    <a:lnTo>
                      <a:pt x="1621" y="788"/>
                    </a:lnTo>
                    <a:lnTo>
                      <a:pt x="1772" y="682"/>
                    </a:lnTo>
                    <a:lnTo>
                      <a:pt x="1938" y="576"/>
                    </a:lnTo>
                    <a:lnTo>
                      <a:pt x="2105" y="485"/>
                    </a:lnTo>
                    <a:lnTo>
                      <a:pt x="2272" y="394"/>
                    </a:lnTo>
                    <a:lnTo>
                      <a:pt x="2453" y="319"/>
                    </a:lnTo>
                    <a:lnTo>
                      <a:pt x="2635" y="243"/>
                    </a:lnTo>
                    <a:lnTo>
                      <a:pt x="2817" y="182"/>
                    </a:lnTo>
                    <a:lnTo>
                      <a:pt x="3013" y="122"/>
                    </a:lnTo>
                    <a:lnTo>
                      <a:pt x="3210" y="76"/>
                    </a:lnTo>
                    <a:lnTo>
                      <a:pt x="3407" y="46"/>
                    </a:lnTo>
                    <a:lnTo>
                      <a:pt x="3604" y="16"/>
                    </a:lnTo>
                    <a:lnTo>
                      <a:pt x="3816" y="1"/>
                    </a:lnTo>
                    <a:lnTo>
                      <a:pt x="4013" y="1"/>
                    </a:lnTo>
                    <a:lnTo>
                      <a:pt x="40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a:off x="5568775" y="-1076500"/>
                <a:ext cx="200625" cy="200650"/>
              </a:xfrm>
              <a:custGeom>
                <a:avLst/>
                <a:gdLst/>
                <a:ahLst/>
                <a:cxnLst/>
                <a:rect l="l" t="t" r="r" b="b"/>
                <a:pathLst>
                  <a:path w="8025" h="8026" extrusionOk="0">
                    <a:moveTo>
                      <a:pt x="4013" y="1"/>
                    </a:moveTo>
                    <a:lnTo>
                      <a:pt x="4013" y="1"/>
                    </a:lnTo>
                    <a:lnTo>
                      <a:pt x="4225" y="16"/>
                    </a:lnTo>
                    <a:lnTo>
                      <a:pt x="4421" y="31"/>
                    </a:lnTo>
                    <a:lnTo>
                      <a:pt x="4633" y="46"/>
                    </a:lnTo>
                    <a:lnTo>
                      <a:pt x="4830" y="91"/>
                    </a:lnTo>
                    <a:lnTo>
                      <a:pt x="5012" y="137"/>
                    </a:lnTo>
                    <a:lnTo>
                      <a:pt x="5209" y="182"/>
                    </a:lnTo>
                    <a:lnTo>
                      <a:pt x="5390" y="243"/>
                    </a:lnTo>
                    <a:lnTo>
                      <a:pt x="5572" y="319"/>
                    </a:lnTo>
                    <a:lnTo>
                      <a:pt x="5754" y="394"/>
                    </a:lnTo>
                    <a:lnTo>
                      <a:pt x="5920" y="485"/>
                    </a:lnTo>
                    <a:lnTo>
                      <a:pt x="6102" y="591"/>
                    </a:lnTo>
                    <a:lnTo>
                      <a:pt x="6253" y="697"/>
                    </a:lnTo>
                    <a:lnTo>
                      <a:pt x="6420" y="803"/>
                    </a:lnTo>
                    <a:lnTo>
                      <a:pt x="6571" y="924"/>
                    </a:lnTo>
                    <a:lnTo>
                      <a:pt x="6708" y="1045"/>
                    </a:lnTo>
                    <a:lnTo>
                      <a:pt x="6844" y="1182"/>
                    </a:lnTo>
                    <a:lnTo>
                      <a:pt x="6980" y="1318"/>
                    </a:lnTo>
                    <a:lnTo>
                      <a:pt x="7116" y="1469"/>
                    </a:lnTo>
                    <a:lnTo>
                      <a:pt x="7222" y="1621"/>
                    </a:lnTo>
                    <a:lnTo>
                      <a:pt x="7343" y="1772"/>
                    </a:lnTo>
                    <a:lnTo>
                      <a:pt x="7449" y="1939"/>
                    </a:lnTo>
                    <a:lnTo>
                      <a:pt x="7540" y="2105"/>
                    </a:lnTo>
                    <a:lnTo>
                      <a:pt x="7631" y="2272"/>
                    </a:lnTo>
                    <a:lnTo>
                      <a:pt x="7707" y="2453"/>
                    </a:lnTo>
                    <a:lnTo>
                      <a:pt x="7783" y="2635"/>
                    </a:lnTo>
                    <a:lnTo>
                      <a:pt x="7843" y="2817"/>
                    </a:lnTo>
                    <a:lnTo>
                      <a:pt x="7904" y="3014"/>
                    </a:lnTo>
                    <a:lnTo>
                      <a:pt x="7949" y="3210"/>
                    </a:lnTo>
                    <a:lnTo>
                      <a:pt x="7979" y="3407"/>
                    </a:lnTo>
                    <a:lnTo>
                      <a:pt x="8010" y="3604"/>
                    </a:lnTo>
                    <a:lnTo>
                      <a:pt x="8025" y="3801"/>
                    </a:lnTo>
                    <a:lnTo>
                      <a:pt x="8025" y="4013"/>
                    </a:lnTo>
                    <a:lnTo>
                      <a:pt x="8025" y="4013"/>
                    </a:lnTo>
                    <a:lnTo>
                      <a:pt x="8025" y="4225"/>
                    </a:lnTo>
                    <a:lnTo>
                      <a:pt x="8010" y="4422"/>
                    </a:lnTo>
                    <a:lnTo>
                      <a:pt x="7979" y="4619"/>
                    </a:lnTo>
                    <a:lnTo>
                      <a:pt x="7949" y="4815"/>
                    </a:lnTo>
                    <a:lnTo>
                      <a:pt x="7904" y="5012"/>
                    </a:lnTo>
                    <a:lnTo>
                      <a:pt x="7843" y="5209"/>
                    </a:lnTo>
                    <a:lnTo>
                      <a:pt x="7783" y="5391"/>
                    </a:lnTo>
                    <a:lnTo>
                      <a:pt x="7707" y="5572"/>
                    </a:lnTo>
                    <a:lnTo>
                      <a:pt x="7631" y="5754"/>
                    </a:lnTo>
                    <a:lnTo>
                      <a:pt x="7540" y="5921"/>
                    </a:lnTo>
                    <a:lnTo>
                      <a:pt x="7449" y="6087"/>
                    </a:lnTo>
                    <a:lnTo>
                      <a:pt x="7343" y="6254"/>
                    </a:lnTo>
                    <a:lnTo>
                      <a:pt x="7222" y="6420"/>
                    </a:lnTo>
                    <a:lnTo>
                      <a:pt x="7116" y="6572"/>
                    </a:lnTo>
                    <a:lnTo>
                      <a:pt x="6980" y="6708"/>
                    </a:lnTo>
                    <a:lnTo>
                      <a:pt x="6844" y="6844"/>
                    </a:lnTo>
                    <a:lnTo>
                      <a:pt x="6708" y="6980"/>
                    </a:lnTo>
                    <a:lnTo>
                      <a:pt x="6571" y="7102"/>
                    </a:lnTo>
                    <a:lnTo>
                      <a:pt x="6420" y="7223"/>
                    </a:lnTo>
                    <a:lnTo>
                      <a:pt x="6253" y="7344"/>
                    </a:lnTo>
                    <a:lnTo>
                      <a:pt x="6102" y="7450"/>
                    </a:lnTo>
                    <a:lnTo>
                      <a:pt x="5920" y="7541"/>
                    </a:lnTo>
                    <a:lnTo>
                      <a:pt x="5754" y="7631"/>
                    </a:lnTo>
                    <a:lnTo>
                      <a:pt x="5572" y="7707"/>
                    </a:lnTo>
                    <a:lnTo>
                      <a:pt x="5390" y="7783"/>
                    </a:lnTo>
                    <a:lnTo>
                      <a:pt x="5209" y="7843"/>
                    </a:lnTo>
                    <a:lnTo>
                      <a:pt x="5012" y="7904"/>
                    </a:lnTo>
                    <a:lnTo>
                      <a:pt x="4830" y="7949"/>
                    </a:lnTo>
                    <a:lnTo>
                      <a:pt x="4633" y="7980"/>
                    </a:lnTo>
                    <a:lnTo>
                      <a:pt x="4421" y="8010"/>
                    </a:lnTo>
                    <a:lnTo>
                      <a:pt x="4225" y="8025"/>
                    </a:lnTo>
                    <a:lnTo>
                      <a:pt x="4013" y="8025"/>
                    </a:lnTo>
                    <a:lnTo>
                      <a:pt x="4013" y="8025"/>
                    </a:lnTo>
                    <a:lnTo>
                      <a:pt x="3816" y="8025"/>
                    </a:lnTo>
                    <a:lnTo>
                      <a:pt x="3604" y="8010"/>
                    </a:lnTo>
                    <a:lnTo>
                      <a:pt x="3407" y="7980"/>
                    </a:lnTo>
                    <a:lnTo>
                      <a:pt x="3210" y="7949"/>
                    </a:lnTo>
                    <a:lnTo>
                      <a:pt x="3013" y="7904"/>
                    </a:lnTo>
                    <a:lnTo>
                      <a:pt x="2816" y="7843"/>
                    </a:lnTo>
                    <a:lnTo>
                      <a:pt x="2635" y="7783"/>
                    </a:lnTo>
                    <a:lnTo>
                      <a:pt x="2453" y="7707"/>
                    </a:lnTo>
                    <a:lnTo>
                      <a:pt x="2271" y="7631"/>
                    </a:lnTo>
                    <a:lnTo>
                      <a:pt x="2105" y="7541"/>
                    </a:lnTo>
                    <a:lnTo>
                      <a:pt x="1938" y="7450"/>
                    </a:lnTo>
                    <a:lnTo>
                      <a:pt x="1772" y="7344"/>
                    </a:lnTo>
                    <a:lnTo>
                      <a:pt x="1620" y="7223"/>
                    </a:lnTo>
                    <a:lnTo>
                      <a:pt x="1469" y="7102"/>
                    </a:lnTo>
                    <a:lnTo>
                      <a:pt x="1318" y="6980"/>
                    </a:lnTo>
                    <a:lnTo>
                      <a:pt x="1181" y="6844"/>
                    </a:lnTo>
                    <a:lnTo>
                      <a:pt x="1045" y="6708"/>
                    </a:lnTo>
                    <a:lnTo>
                      <a:pt x="924" y="6572"/>
                    </a:lnTo>
                    <a:lnTo>
                      <a:pt x="803" y="6420"/>
                    </a:lnTo>
                    <a:lnTo>
                      <a:pt x="697" y="6254"/>
                    </a:lnTo>
                    <a:lnTo>
                      <a:pt x="591" y="6087"/>
                    </a:lnTo>
                    <a:lnTo>
                      <a:pt x="485" y="5921"/>
                    </a:lnTo>
                    <a:lnTo>
                      <a:pt x="394" y="5754"/>
                    </a:lnTo>
                    <a:lnTo>
                      <a:pt x="318" y="5572"/>
                    </a:lnTo>
                    <a:lnTo>
                      <a:pt x="243" y="5391"/>
                    </a:lnTo>
                    <a:lnTo>
                      <a:pt x="182" y="5209"/>
                    </a:lnTo>
                    <a:lnTo>
                      <a:pt x="137" y="5012"/>
                    </a:lnTo>
                    <a:lnTo>
                      <a:pt x="91" y="4815"/>
                    </a:lnTo>
                    <a:lnTo>
                      <a:pt x="46" y="4619"/>
                    </a:lnTo>
                    <a:lnTo>
                      <a:pt x="31" y="4422"/>
                    </a:lnTo>
                    <a:lnTo>
                      <a:pt x="15" y="4225"/>
                    </a:lnTo>
                    <a:lnTo>
                      <a:pt x="0" y="4013"/>
                    </a:lnTo>
                    <a:lnTo>
                      <a:pt x="0" y="4013"/>
                    </a:lnTo>
                    <a:lnTo>
                      <a:pt x="15" y="3801"/>
                    </a:lnTo>
                    <a:lnTo>
                      <a:pt x="31" y="3604"/>
                    </a:lnTo>
                    <a:lnTo>
                      <a:pt x="46" y="3407"/>
                    </a:lnTo>
                    <a:lnTo>
                      <a:pt x="91" y="3210"/>
                    </a:lnTo>
                    <a:lnTo>
                      <a:pt x="137" y="3014"/>
                    </a:lnTo>
                    <a:lnTo>
                      <a:pt x="182" y="2817"/>
                    </a:lnTo>
                    <a:lnTo>
                      <a:pt x="243" y="2635"/>
                    </a:lnTo>
                    <a:lnTo>
                      <a:pt x="318" y="2453"/>
                    </a:lnTo>
                    <a:lnTo>
                      <a:pt x="394" y="2272"/>
                    </a:lnTo>
                    <a:lnTo>
                      <a:pt x="485" y="2105"/>
                    </a:lnTo>
                    <a:lnTo>
                      <a:pt x="591" y="1939"/>
                    </a:lnTo>
                    <a:lnTo>
                      <a:pt x="697" y="1772"/>
                    </a:lnTo>
                    <a:lnTo>
                      <a:pt x="803" y="1621"/>
                    </a:lnTo>
                    <a:lnTo>
                      <a:pt x="924" y="1469"/>
                    </a:lnTo>
                    <a:lnTo>
                      <a:pt x="1045" y="1318"/>
                    </a:lnTo>
                    <a:lnTo>
                      <a:pt x="1181" y="1182"/>
                    </a:lnTo>
                    <a:lnTo>
                      <a:pt x="1318" y="1045"/>
                    </a:lnTo>
                    <a:lnTo>
                      <a:pt x="1469" y="924"/>
                    </a:lnTo>
                    <a:lnTo>
                      <a:pt x="1620" y="803"/>
                    </a:lnTo>
                    <a:lnTo>
                      <a:pt x="1772" y="697"/>
                    </a:lnTo>
                    <a:lnTo>
                      <a:pt x="1938" y="591"/>
                    </a:lnTo>
                    <a:lnTo>
                      <a:pt x="2105" y="485"/>
                    </a:lnTo>
                    <a:lnTo>
                      <a:pt x="2271" y="394"/>
                    </a:lnTo>
                    <a:lnTo>
                      <a:pt x="2453" y="319"/>
                    </a:lnTo>
                    <a:lnTo>
                      <a:pt x="2635" y="243"/>
                    </a:lnTo>
                    <a:lnTo>
                      <a:pt x="2816" y="182"/>
                    </a:lnTo>
                    <a:lnTo>
                      <a:pt x="3013" y="137"/>
                    </a:lnTo>
                    <a:lnTo>
                      <a:pt x="3210" y="91"/>
                    </a:lnTo>
                    <a:lnTo>
                      <a:pt x="3407" y="46"/>
                    </a:lnTo>
                    <a:lnTo>
                      <a:pt x="3604" y="31"/>
                    </a:lnTo>
                    <a:lnTo>
                      <a:pt x="3816" y="16"/>
                    </a:lnTo>
                    <a:lnTo>
                      <a:pt x="4013" y="1"/>
                    </a:lnTo>
                    <a:lnTo>
                      <a:pt x="40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 name="Google Shape;120;p9"/>
          <p:cNvGrpSpPr/>
          <p:nvPr/>
        </p:nvGrpSpPr>
        <p:grpSpPr>
          <a:xfrm flipH="1">
            <a:off x="-137787" y="3599825"/>
            <a:ext cx="1151159" cy="1366994"/>
            <a:chOff x="8302054" y="3599825"/>
            <a:chExt cx="1151159" cy="1366994"/>
          </a:xfrm>
        </p:grpSpPr>
        <p:sp>
          <p:nvSpPr>
            <p:cNvPr id="121" name="Google Shape;121;p9"/>
            <p:cNvSpPr/>
            <p:nvPr/>
          </p:nvSpPr>
          <p:spPr>
            <a:xfrm>
              <a:off x="8302054" y="4717430"/>
              <a:ext cx="652744" cy="249389"/>
            </a:xfrm>
            <a:custGeom>
              <a:avLst/>
              <a:gdLst/>
              <a:ahLst/>
              <a:cxnLst/>
              <a:rect l="l" t="t" r="r" b="b"/>
              <a:pathLst>
                <a:path w="52630" h="20108" extrusionOk="0">
                  <a:moveTo>
                    <a:pt x="1636" y="1"/>
                  </a:moveTo>
                  <a:lnTo>
                    <a:pt x="1530" y="16"/>
                  </a:lnTo>
                  <a:lnTo>
                    <a:pt x="1439" y="46"/>
                  </a:lnTo>
                  <a:lnTo>
                    <a:pt x="1333" y="91"/>
                  </a:lnTo>
                  <a:lnTo>
                    <a:pt x="1242" y="137"/>
                  </a:lnTo>
                  <a:lnTo>
                    <a:pt x="1151" y="197"/>
                  </a:lnTo>
                  <a:lnTo>
                    <a:pt x="985" y="334"/>
                  </a:lnTo>
                  <a:lnTo>
                    <a:pt x="833" y="515"/>
                  </a:lnTo>
                  <a:lnTo>
                    <a:pt x="682" y="727"/>
                  </a:lnTo>
                  <a:lnTo>
                    <a:pt x="561" y="954"/>
                  </a:lnTo>
                  <a:lnTo>
                    <a:pt x="440" y="1227"/>
                  </a:lnTo>
                  <a:lnTo>
                    <a:pt x="334" y="1499"/>
                  </a:lnTo>
                  <a:lnTo>
                    <a:pt x="243" y="1802"/>
                  </a:lnTo>
                  <a:lnTo>
                    <a:pt x="167" y="2135"/>
                  </a:lnTo>
                  <a:lnTo>
                    <a:pt x="107" y="2468"/>
                  </a:lnTo>
                  <a:lnTo>
                    <a:pt x="61" y="2817"/>
                  </a:lnTo>
                  <a:lnTo>
                    <a:pt x="16" y="3165"/>
                  </a:lnTo>
                  <a:lnTo>
                    <a:pt x="1" y="3528"/>
                  </a:lnTo>
                  <a:lnTo>
                    <a:pt x="1" y="3892"/>
                  </a:lnTo>
                  <a:lnTo>
                    <a:pt x="16" y="4255"/>
                  </a:lnTo>
                  <a:lnTo>
                    <a:pt x="46" y="4603"/>
                  </a:lnTo>
                  <a:lnTo>
                    <a:pt x="92" y="4967"/>
                  </a:lnTo>
                  <a:lnTo>
                    <a:pt x="152" y="5315"/>
                  </a:lnTo>
                  <a:lnTo>
                    <a:pt x="228" y="5648"/>
                  </a:lnTo>
                  <a:lnTo>
                    <a:pt x="319" y="5966"/>
                  </a:lnTo>
                  <a:lnTo>
                    <a:pt x="425" y="6269"/>
                  </a:lnTo>
                  <a:lnTo>
                    <a:pt x="561" y="6556"/>
                  </a:lnTo>
                  <a:lnTo>
                    <a:pt x="697" y="6829"/>
                  </a:lnTo>
                  <a:lnTo>
                    <a:pt x="864" y="7056"/>
                  </a:lnTo>
                  <a:lnTo>
                    <a:pt x="1045" y="7268"/>
                  </a:lnTo>
                  <a:lnTo>
                    <a:pt x="1151" y="7359"/>
                  </a:lnTo>
                  <a:lnTo>
                    <a:pt x="1242" y="7450"/>
                  </a:lnTo>
                  <a:lnTo>
                    <a:pt x="1348" y="7525"/>
                  </a:lnTo>
                  <a:lnTo>
                    <a:pt x="1469" y="7601"/>
                  </a:lnTo>
                  <a:lnTo>
                    <a:pt x="1575" y="7662"/>
                  </a:lnTo>
                  <a:lnTo>
                    <a:pt x="1696" y="7707"/>
                  </a:lnTo>
                  <a:lnTo>
                    <a:pt x="1833" y="7753"/>
                  </a:lnTo>
                  <a:lnTo>
                    <a:pt x="1954" y="7783"/>
                  </a:lnTo>
                  <a:lnTo>
                    <a:pt x="5012" y="8373"/>
                  </a:lnTo>
                  <a:lnTo>
                    <a:pt x="8056" y="8994"/>
                  </a:lnTo>
                  <a:lnTo>
                    <a:pt x="11099" y="9630"/>
                  </a:lnTo>
                  <a:lnTo>
                    <a:pt x="14127" y="10296"/>
                  </a:lnTo>
                  <a:lnTo>
                    <a:pt x="17155" y="10978"/>
                  </a:lnTo>
                  <a:lnTo>
                    <a:pt x="20183" y="11689"/>
                  </a:lnTo>
                  <a:lnTo>
                    <a:pt x="23196" y="12416"/>
                  </a:lnTo>
                  <a:lnTo>
                    <a:pt x="26209" y="13173"/>
                  </a:lnTo>
                  <a:lnTo>
                    <a:pt x="29207" y="13945"/>
                  </a:lnTo>
                  <a:lnTo>
                    <a:pt x="32220" y="14748"/>
                  </a:lnTo>
                  <a:lnTo>
                    <a:pt x="35203" y="15565"/>
                  </a:lnTo>
                  <a:lnTo>
                    <a:pt x="38201" y="16413"/>
                  </a:lnTo>
                  <a:lnTo>
                    <a:pt x="41183" y="17291"/>
                  </a:lnTo>
                  <a:lnTo>
                    <a:pt x="44151" y="18169"/>
                  </a:lnTo>
                  <a:lnTo>
                    <a:pt x="47119" y="19093"/>
                  </a:lnTo>
                  <a:lnTo>
                    <a:pt x="50086" y="20032"/>
                  </a:lnTo>
                  <a:lnTo>
                    <a:pt x="50222" y="20062"/>
                  </a:lnTo>
                  <a:lnTo>
                    <a:pt x="50343" y="20092"/>
                  </a:lnTo>
                  <a:lnTo>
                    <a:pt x="50480" y="20107"/>
                  </a:lnTo>
                  <a:lnTo>
                    <a:pt x="50601" y="20107"/>
                  </a:lnTo>
                  <a:lnTo>
                    <a:pt x="50722" y="20092"/>
                  </a:lnTo>
                  <a:lnTo>
                    <a:pt x="50843" y="20077"/>
                  </a:lnTo>
                  <a:lnTo>
                    <a:pt x="50949" y="20047"/>
                  </a:lnTo>
                  <a:lnTo>
                    <a:pt x="51070" y="20001"/>
                  </a:lnTo>
                  <a:lnTo>
                    <a:pt x="51176" y="19956"/>
                  </a:lnTo>
                  <a:lnTo>
                    <a:pt x="51267" y="19895"/>
                  </a:lnTo>
                  <a:lnTo>
                    <a:pt x="51373" y="19820"/>
                  </a:lnTo>
                  <a:lnTo>
                    <a:pt x="51464" y="19744"/>
                  </a:lnTo>
                  <a:lnTo>
                    <a:pt x="51646" y="19562"/>
                  </a:lnTo>
                  <a:lnTo>
                    <a:pt x="51812" y="19350"/>
                  </a:lnTo>
                  <a:lnTo>
                    <a:pt x="51964" y="19123"/>
                  </a:lnTo>
                  <a:lnTo>
                    <a:pt x="52100" y="18851"/>
                  </a:lnTo>
                  <a:lnTo>
                    <a:pt x="52221" y="18578"/>
                  </a:lnTo>
                  <a:lnTo>
                    <a:pt x="52327" y="18260"/>
                  </a:lnTo>
                  <a:lnTo>
                    <a:pt x="52418" y="17942"/>
                  </a:lnTo>
                  <a:lnTo>
                    <a:pt x="52478" y="17609"/>
                  </a:lnTo>
                  <a:lnTo>
                    <a:pt x="52539" y="17276"/>
                  </a:lnTo>
                  <a:lnTo>
                    <a:pt x="52584" y="16913"/>
                  </a:lnTo>
                  <a:lnTo>
                    <a:pt x="52615" y="16564"/>
                  </a:lnTo>
                  <a:lnTo>
                    <a:pt x="52630" y="16201"/>
                  </a:lnTo>
                  <a:lnTo>
                    <a:pt x="52630" y="15838"/>
                  </a:lnTo>
                  <a:lnTo>
                    <a:pt x="52615" y="15489"/>
                  </a:lnTo>
                  <a:lnTo>
                    <a:pt x="52569" y="15141"/>
                  </a:lnTo>
                  <a:lnTo>
                    <a:pt x="52524" y="14808"/>
                  </a:lnTo>
                  <a:lnTo>
                    <a:pt x="52448" y="14475"/>
                  </a:lnTo>
                  <a:lnTo>
                    <a:pt x="52372" y="14157"/>
                  </a:lnTo>
                  <a:lnTo>
                    <a:pt x="52266" y="13869"/>
                  </a:lnTo>
                  <a:lnTo>
                    <a:pt x="52160" y="13597"/>
                  </a:lnTo>
                  <a:lnTo>
                    <a:pt x="52024" y="13339"/>
                  </a:lnTo>
                  <a:lnTo>
                    <a:pt x="51873" y="13112"/>
                  </a:lnTo>
                  <a:lnTo>
                    <a:pt x="51706" y="12916"/>
                  </a:lnTo>
                  <a:lnTo>
                    <a:pt x="51524" y="12764"/>
                  </a:lnTo>
                  <a:lnTo>
                    <a:pt x="51434" y="12688"/>
                  </a:lnTo>
                  <a:lnTo>
                    <a:pt x="51328" y="12628"/>
                  </a:lnTo>
                  <a:lnTo>
                    <a:pt x="51222" y="12582"/>
                  </a:lnTo>
                  <a:lnTo>
                    <a:pt x="51116" y="12537"/>
                  </a:lnTo>
                  <a:lnTo>
                    <a:pt x="48088" y="11583"/>
                  </a:lnTo>
                  <a:lnTo>
                    <a:pt x="45059" y="10644"/>
                  </a:lnTo>
                  <a:lnTo>
                    <a:pt x="42016" y="9736"/>
                  </a:lnTo>
                  <a:lnTo>
                    <a:pt x="38973" y="8843"/>
                  </a:lnTo>
                  <a:lnTo>
                    <a:pt x="35914" y="7980"/>
                  </a:lnTo>
                  <a:lnTo>
                    <a:pt x="32856" y="7147"/>
                  </a:lnTo>
                  <a:lnTo>
                    <a:pt x="29798" y="6329"/>
                  </a:lnTo>
                  <a:lnTo>
                    <a:pt x="26724" y="5527"/>
                  </a:lnTo>
                  <a:lnTo>
                    <a:pt x="23650" y="4755"/>
                  </a:lnTo>
                  <a:lnTo>
                    <a:pt x="20562" y="4013"/>
                  </a:lnTo>
                  <a:lnTo>
                    <a:pt x="17473" y="3286"/>
                  </a:lnTo>
                  <a:lnTo>
                    <a:pt x="14384" y="2590"/>
                  </a:lnTo>
                  <a:lnTo>
                    <a:pt x="11281" y="1908"/>
                  </a:lnTo>
                  <a:lnTo>
                    <a:pt x="8177" y="1257"/>
                  </a:lnTo>
                  <a:lnTo>
                    <a:pt x="5073" y="621"/>
                  </a:lnTo>
                  <a:lnTo>
                    <a:pt x="1954" y="16"/>
                  </a:lnTo>
                  <a:lnTo>
                    <a:pt x="1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8760488" y="3599825"/>
              <a:ext cx="692725" cy="934950"/>
            </a:xfrm>
            <a:custGeom>
              <a:avLst/>
              <a:gdLst/>
              <a:ahLst/>
              <a:cxnLst/>
              <a:rect l="l" t="t" r="r" b="b"/>
              <a:pathLst>
                <a:path w="27709" h="37398" extrusionOk="0">
                  <a:moveTo>
                    <a:pt x="15187" y="0"/>
                  </a:moveTo>
                  <a:lnTo>
                    <a:pt x="15035" y="15"/>
                  </a:lnTo>
                  <a:lnTo>
                    <a:pt x="14884" y="46"/>
                  </a:lnTo>
                  <a:lnTo>
                    <a:pt x="14733" y="76"/>
                  </a:lnTo>
                  <a:lnTo>
                    <a:pt x="14566" y="136"/>
                  </a:lnTo>
                  <a:lnTo>
                    <a:pt x="14415" y="182"/>
                  </a:lnTo>
                  <a:lnTo>
                    <a:pt x="14112" y="333"/>
                  </a:lnTo>
                  <a:lnTo>
                    <a:pt x="13779" y="515"/>
                  </a:lnTo>
                  <a:lnTo>
                    <a:pt x="13461" y="742"/>
                  </a:lnTo>
                  <a:lnTo>
                    <a:pt x="13113" y="1015"/>
                  </a:lnTo>
                  <a:lnTo>
                    <a:pt x="12764" y="1302"/>
                  </a:lnTo>
                  <a:lnTo>
                    <a:pt x="12416" y="1650"/>
                  </a:lnTo>
                  <a:lnTo>
                    <a:pt x="12053" y="2014"/>
                  </a:lnTo>
                  <a:lnTo>
                    <a:pt x="11704" y="2423"/>
                  </a:lnTo>
                  <a:lnTo>
                    <a:pt x="11326" y="2847"/>
                  </a:lnTo>
                  <a:lnTo>
                    <a:pt x="10963" y="3316"/>
                  </a:lnTo>
                  <a:lnTo>
                    <a:pt x="10584" y="3800"/>
                  </a:lnTo>
                  <a:lnTo>
                    <a:pt x="10206" y="4330"/>
                  </a:lnTo>
                  <a:lnTo>
                    <a:pt x="9827" y="4875"/>
                  </a:lnTo>
                  <a:lnTo>
                    <a:pt x="9449" y="5451"/>
                  </a:lnTo>
                  <a:lnTo>
                    <a:pt x="9055" y="6041"/>
                  </a:lnTo>
                  <a:lnTo>
                    <a:pt x="8676" y="6662"/>
                  </a:lnTo>
                  <a:lnTo>
                    <a:pt x="8298" y="7298"/>
                  </a:lnTo>
                  <a:lnTo>
                    <a:pt x="7904" y="7949"/>
                  </a:lnTo>
                  <a:lnTo>
                    <a:pt x="7526" y="8630"/>
                  </a:lnTo>
                  <a:lnTo>
                    <a:pt x="7147" y="9327"/>
                  </a:lnTo>
                  <a:lnTo>
                    <a:pt x="6784" y="10038"/>
                  </a:lnTo>
                  <a:lnTo>
                    <a:pt x="6405" y="10750"/>
                  </a:lnTo>
                  <a:lnTo>
                    <a:pt x="6042" y="11492"/>
                  </a:lnTo>
                  <a:lnTo>
                    <a:pt x="5678" y="12234"/>
                  </a:lnTo>
                  <a:lnTo>
                    <a:pt x="5315" y="13006"/>
                  </a:lnTo>
                  <a:lnTo>
                    <a:pt x="4967" y="13763"/>
                  </a:lnTo>
                  <a:lnTo>
                    <a:pt x="4619" y="14550"/>
                  </a:lnTo>
                  <a:lnTo>
                    <a:pt x="4286" y="15322"/>
                  </a:lnTo>
                  <a:lnTo>
                    <a:pt x="3952" y="16110"/>
                  </a:lnTo>
                  <a:lnTo>
                    <a:pt x="3635" y="16912"/>
                  </a:lnTo>
                  <a:lnTo>
                    <a:pt x="3332" y="17700"/>
                  </a:lnTo>
                  <a:lnTo>
                    <a:pt x="3029" y="18502"/>
                  </a:lnTo>
                  <a:lnTo>
                    <a:pt x="2741" y="19289"/>
                  </a:lnTo>
                  <a:lnTo>
                    <a:pt x="2454" y="20092"/>
                  </a:lnTo>
                  <a:lnTo>
                    <a:pt x="2181" y="20879"/>
                  </a:lnTo>
                  <a:lnTo>
                    <a:pt x="1939" y="21666"/>
                  </a:lnTo>
                  <a:lnTo>
                    <a:pt x="1681" y="22454"/>
                  </a:lnTo>
                  <a:lnTo>
                    <a:pt x="1454" y="23226"/>
                  </a:lnTo>
                  <a:lnTo>
                    <a:pt x="1242" y="23998"/>
                  </a:lnTo>
                  <a:lnTo>
                    <a:pt x="1045" y="24755"/>
                  </a:lnTo>
                  <a:lnTo>
                    <a:pt x="864" y="25512"/>
                  </a:lnTo>
                  <a:lnTo>
                    <a:pt x="697" y="26239"/>
                  </a:lnTo>
                  <a:lnTo>
                    <a:pt x="546" y="26966"/>
                  </a:lnTo>
                  <a:lnTo>
                    <a:pt x="410" y="27677"/>
                  </a:lnTo>
                  <a:lnTo>
                    <a:pt x="288" y="28374"/>
                  </a:lnTo>
                  <a:lnTo>
                    <a:pt x="198" y="29055"/>
                  </a:lnTo>
                  <a:lnTo>
                    <a:pt x="107" y="29706"/>
                  </a:lnTo>
                  <a:lnTo>
                    <a:pt x="46" y="30357"/>
                  </a:lnTo>
                  <a:lnTo>
                    <a:pt x="16" y="30978"/>
                  </a:lnTo>
                  <a:lnTo>
                    <a:pt x="1" y="31568"/>
                  </a:lnTo>
                  <a:lnTo>
                    <a:pt x="1" y="32144"/>
                  </a:lnTo>
                  <a:lnTo>
                    <a:pt x="31" y="32689"/>
                  </a:lnTo>
                  <a:lnTo>
                    <a:pt x="76" y="33219"/>
                  </a:lnTo>
                  <a:lnTo>
                    <a:pt x="152" y="33703"/>
                  </a:lnTo>
                  <a:lnTo>
                    <a:pt x="258" y="34173"/>
                  </a:lnTo>
                  <a:lnTo>
                    <a:pt x="379" y="34612"/>
                  </a:lnTo>
                  <a:lnTo>
                    <a:pt x="531" y="35020"/>
                  </a:lnTo>
                  <a:lnTo>
                    <a:pt x="606" y="35202"/>
                  </a:lnTo>
                  <a:lnTo>
                    <a:pt x="697" y="35384"/>
                  </a:lnTo>
                  <a:lnTo>
                    <a:pt x="803" y="35566"/>
                  </a:lnTo>
                  <a:lnTo>
                    <a:pt x="909" y="35732"/>
                  </a:lnTo>
                  <a:lnTo>
                    <a:pt x="1015" y="35883"/>
                  </a:lnTo>
                  <a:lnTo>
                    <a:pt x="1136" y="36035"/>
                  </a:lnTo>
                  <a:lnTo>
                    <a:pt x="1257" y="36171"/>
                  </a:lnTo>
                  <a:lnTo>
                    <a:pt x="1394" y="36292"/>
                  </a:lnTo>
                  <a:lnTo>
                    <a:pt x="1530" y="36413"/>
                  </a:lnTo>
                  <a:lnTo>
                    <a:pt x="1681" y="36519"/>
                  </a:lnTo>
                  <a:lnTo>
                    <a:pt x="1833" y="36625"/>
                  </a:lnTo>
                  <a:lnTo>
                    <a:pt x="1999" y="36716"/>
                  </a:lnTo>
                  <a:lnTo>
                    <a:pt x="2166" y="36792"/>
                  </a:lnTo>
                  <a:lnTo>
                    <a:pt x="2332" y="36868"/>
                  </a:lnTo>
                  <a:lnTo>
                    <a:pt x="2711" y="36989"/>
                  </a:lnTo>
                  <a:lnTo>
                    <a:pt x="3089" y="37095"/>
                  </a:lnTo>
                  <a:lnTo>
                    <a:pt x="3498" y="37170"/>
                  </a:lnTo>
                  <a:lnTo>
                    <a:pt x="3907" y="37246"/>
                  </a:lnTo>
                  <a:lnTo>
                    <a:pt x="4346" y="37307"/>
                  </a:lnTo>
                  <a:lnTo>
                    <a:pt x="4785" y="37352"/>
                  </a:lnTo>
                  <a:lnTo>
                    <a:pt x="5255" y="37382"/>
                  </a:lnTo>
                  <a:lnTo>
                    <a:pt x="5724" y="37398"/>
                  </a:lnTo>
                  <a:lnTo>
                    <a:pt x="6193" y="37398"/>
                  </a:lnTo>
                  <a:lnTo>
                    <a:pt x="6693" y="37382"/>
                  </a:lnTo>
                  <a:lnTo>
                    <a:pt x="7193" y="37367"/>
                  </a:lnTo>
                  <a:lnTo>
                    <a:pt x="7707" y="37322"/>
                  </a:lnTo>
                  <a:lnTo>
                    <a:pt x="8222" y="37276"/>
                  </a:lnTo>
                  <a:lnTo>
                    <a:pt x="8737" y="37201"/>
                  </a:lnTo>
                  <a:lnTo>
                    <a:pt x="9282" y="37125"/>
                  </a:lnTo>
                  <a:lnTo>
                    <a:pt x="9812" y="37034"/>
                  </a:lnTo>
                  <a:lnTo>
                    <a:pt x="10357" y="36943"/>
                  </a:lnTo>
                  <a:lnTo>
                    <a:pt x="10902" y="36837"/>
                  </a:lnTo>
                  <a:lnTo>
                    <a:pt x="11462" y="36701"/>
                  </a:lnTo>
                  <a:lnTo>
                    <a:pt x="12007" y="36580"/>
                  </a:lnTo>
                  <a:lnTo>
                    <a:pt x="12568" y="36429"/>
                  </a:lnTo>
                  <a:lnTo>
                    <a:pt x="13128" y="36277"/>
                  </a:lnTo>
                  <a:lnTo>
                    <a:pt x="13673" y="36111"/>
                  </a:lnTo>
                  <a:lnTo>
                    <a:pt x="14233" y="35944"/>
                  </a:lnTo>
                  <a:lnTo>
                    <a:pt x="14793" y="35762"/>
                  </a:lnTo>
                  <a:lnTo>
                    <a:pt x="15353" y="35566"/>
                  </a:lnTo>
                  <a:lnTo>
                    <a:pt x="15898" y="35369"/>
                  </a:lnTo>
                  <a:lnTo>
                    <a:pt x="16444" y="35157"/>
                  </a:lnTo>
                  <a:lnTo>
                    <a:pt x="16989" y="34930"/>
                  </a:lnTo>
                  <a:lnTo>
                    <a:pt x="17534" y="34718"/>
                  </a:lnTo>
                  <a:lnTo>
                    <a:pt x="18064" y="34475"/>
                  </a:lnTo>
                  <a:lnTo>
                    <a:pt x="18593" y="34233"/>
                  </a:lnTo>
                  <a:lnTo>
                    <a:pt x="19123" y="33991"/>
                  </a:lnTo>
                  <a:lnTo>
                    <a:pt x="19638" y="33734"/>
                  </a:lnTo>
                  <a:lnTo>
                    <a:pt x="20138" y="33476"/>
                  </a:lnTo>
                  <a:lnTo>
                    <a:pt x="20637" y="33204"/>
                  </a:lnTo>
                  <a:lnTo>
                    <a:pt x="21122" y="32931"/>
                  </a:lnTo>
                  <a:lnTo>
                    <a:pt x="21591" y="32643"/>
                  </a:lnTo>
                  <a:lnTo>
                    <a:pt x="22046" y="32371"/>
                  </a:lnTo>
                  <a:lnTo>
                    <a:pt x="22500" y="32068"/>
                  </a:lnTo>
                  <a:lnTo>
                    <a:pt x="22939" y="31780"/>
                  </a:lnTo>
                  <a:lnTo>
                    <a:pt x="23363" y="31478"/>
                  </a:lnTo>
                  <a:lnTo>
                    <a:pt x="23772" y="31175"/>
                  </a:lnTo>
                  <a:lnTo>
                    <a:pt x="24165" y="30872"/>
                  </a:lnTo>
                  <a:lnTo>
                    <a:pt x="24544" y="30554"/>
                  </a:lnTo>
                  <a:lnTo>
                    <a:pt x="24892" y="30236"/>
                  </a:lnTo>
                  <a:lnTo>
                    <a:pt x="25240" y="29918"/>
                  </a:lnTo>
                  <a:lnTo>
                    <a:pt x="25558" y="29600"/>
                  </a:lnTo>
                  <a:lnTo>
                    <a:pt x="25861" y="29267"/>
                  </a:lnTo>
                  <a:lnTo>
                    <a:pt x="26149" y="28949"/>
                  </a:lnTo>
                  <a:lnTo>
                    <a:pt x="26406" y="28616"/>
                  </a:lnTo>
                  <a:lnTo>
                    <a:pt x="26648" y="28283"/>
                  </a:lnTo>
                  <a:lnTo>
                    <a:pt x="26860" y="27950"/>
                  </a:lnTo>
                  <a:lnTo>
                    <a:pt x="27057" y="27617"/>
                  </a:lnTo>
                  <a:lnTo>
                    <a:pt x="27239" y="27284"/>
                  </a:lnTo>
                  <a:lnTo>
                    <a:pt x="27375" y="26951"/>
                  </a:lnTo>
                  <a:lnTo>
                    <a:pt x="27496" y="26617"/>
                  </a:lnTo>
                  <a:lnTo>
                    <a:pt x="27602" y="26284"/>
                  </a:lnTo>
                  <a:lnTo>
                    <a:pt x="27663" y="25951"/>
                  </a:lnTo>
                  <a:lnTo>
                    <a:pt x="27708" y="25603"/>
                  </a:lnTo>
                  <a:lnTo>
                    <a:pt x="27708" y="25270"/>
                  </a:lnTo>
                  <a:lnTo>
                    <a:pt x="27693" y="24937"/>
                  </a:lnTo>
                  <a:lnTo>
                    <a:pt x="27648" y="24604"/>
                  </a:lnTo>
                  <a:lnTo>
                    <a:pt x="27572" y="24286"/>
                  </a:lnTo>
                  <a:lnTo>
                    <a:pt x="27269" y="23135"/>
                  </a:lnTo>
                  <a:lnTo>
                    <a:pt x="26921" y="21833"/>
                  </a:lnTo>
                  <a:lnTo>
                    <a:pt x="26436" y="20137"/>
                  </a:lnTo>
                  <a:lnTo>
                    <a:pt x="25846" y="18154"/>
                  </a:lnTo>
                  <a:lnTo>
                    <a:pt x="25513" y="17079"/>
                  </a:lnTo>
                  <a:lnTo>
                    <a:pt x="25149" y="15958"/>
                  </a:lnTo>
                  <a:lnTo>
                    <a:pt x="24756" y="14793"/>
                  </a:lnTo>
                  <a:lnTo>
                    <a:pt x="24347" y="13612"/>
                  </a:lnTo>
                  <a:lnTo>
                    <a:pt x="23908" y="12431"/>
                  </a:lnTo>
                  <a:lnTo>
                    <a:pt x="23454" y="11235"/>
                  </a:lnTo>
                  <a:lnTo>
                    <a:pt x="22984" y="10054"/>
                  </a:lnTo>
                  <a:lnTo>
                    <a:pt x="22500" y="8873"/>
                  </a:lnTo>
                  <a:lnTo>
                    <a:pt x="21985" y="7737"/>
                  </a:lnTo>
                  <a:lnTo>
                    <a:pt x="21470" y="6632"/>
                  </a:lnTo>
                  <a:lnTo>
                    <a:pt x="21198" y="6102"/>
                  </a:lnTo>
                  <a:lnTo>
                    <a:pt x="20925" y="5587"/>
                  </a:lnTo>
                  <a:lnTo>
                    <a:pt x="20653" y="5087"/>
                  </a:lnTo>
                  <a:lnTo>
                    <a:pt x="20380" y="4588"/>
                  </a:lnTo>
                  <a:lnTo>
                    <a:pt x="20108" y="4118"/>
                  </a:lnTo>
                  <a:lnTo>
                    <a:pt x="19820" y="3664"/>
                  </a:lnTo>
                  <a:lnTo>
                    <a:pt x="19532" y="3240"/>
                  </a:lnTo>
                  <a:lnTo>
                    <a:pt x="19245" y="2831"/>
                  </a:lnTo>
                  <a:lnTo>
                    <a:pt x="18957" y="2438"/>
                  </a:lnTo>
                  <a:lnTo>
                    <a:pt x="18669" y="2074"/>
                  </a:lnTo>
                  <a:lnTo>
                    <a:pt x="18366" y="1741"/>
                  </a:lnTo>
                  <a:lnTo>
                    <a:pt x="18079" y="1423"/>
                  </a:lnTo>
                  <a:lnTo>
                    <a:pt x="17776" y="1136"/>
                  </a:lnTo>
                  <a:lnTo>
                    <a:pt x="17473" y="878"/>
                  </a:lnTo>
                  <a:lnTo>
                    <a:pt x="17170" y="651"/>
                  </a:lnTo>
                  <a:lnTo>
                    <a:pt x="16867" y="454"/>
                  </a:lnTo>
                  <a:lnTo>
                    <a:pt x="16565" y="288"/>
                  </a:lnTo>
                  <a:lnTo>
                    <a:pt x="16262" y="167"/>
                  </a:lnTo>
                  <a:lnTo>
                    <a:pt x="15959" y="76"/>
                  </a:lnTo>
                  <a:lnTo>
                    <a:pt x="15808" y="46"/>
                  </a:lnTo>
                  <a:lnTo>
                    <a:pt x="15656" y="15"/>
                  </a:lnTo>
                  <a:lnTo>
                    <a:pt x="15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3"/>
        <p:cNvGrpSpPr/>
        <p:nvPr/>
      </p:nvGrpSpPr>
      <p:grpSpPr>
        <a:xfrm>
          <a:off x="0" y="0"/>
          <a:ext cx="0" cy="0"/>
          <a:chOff x="0" y="0"/>
          <a:chExt cx="0" cy="0"/>
        </a:xfrm>
      </p:grpSpPr>
      <p:sp>
        <p:nvSpPr>
          <p:cNvPr id="124" name="Google Shape;124;p10"/>
          <p:cNvSpPr>
            <a:spLocks noGrp="1"/>
          </p:cNvSpPr>
          <p:nvPr>
            <p:ph type="pic" idx="2"/>
          </p:nvPr>
        </p:nvSpPr>
        <p:spPr>
          <a:xfrm>
            <a:off x="-6875" y="0"/>
            <a:ext cx="9144000" cy="5157300"/>
          </a:xfrm>
          <a:prstGeom prst="rect">
            <a:avLst/>
          </a:prstGeom>
          <a:noFill/>
          <a:ln>
            <a:noFill/>
          </a:ln>
        </p:spPr>
      </p:sp>
      <p:sp>
        <p:nvSpPr>
          <p:cNvPr id="125" name="Google Shape;125;p10"/>
          <p:cNvSpPr txBox="1">
            <a:spLocks noGrp="1"/>
          </p:cNvSpPr>
          <p:nvPr>
            <p:ph type="title"/>
          </p:nvPr>
        </p:nvSpPr>
        <p:spPr>
          <a:xfrm>
            <a:off x="720000" y="403800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3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38"/>
        <p:cNvGrpSpPr/>
        <p:nvPr/>
      </p:nvGrpSpPr>
      <p:grpSpPr>
        <a:xfrm>
          <a:off x="0" y="0"/>
          <a:ext cx="0" cy="0"/>
          <a:chOff x="0" y="0"/>
          <a:chExt cx="0" cy="0"/>
        </a:xfrm>
      </p:grpSpPr>
      <p:sp>
        <p:nvSpPr>
          <p:cNvPr id="139" name="Google Shape;13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13"/>
          <p:cNvSpPr txBox="1">
            <a:spLocks noGrp="1"/>
          </p:cNvSpPr>
          <p:nvPr>
            <p:ph type="title" idx="2" hasCustomPrompt="1"/>
          </p:nvPr>
        </p:nvSpPr>
        <p:spPr>
          <a:xfrm>
            <a:off x="1505375" y="1494238"/>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1" name="Google Shape;141;p13"/>
          <p:cNvSpPr txBox="1">
            <a:spLocks noGrp="1"/>
          </p:cNvSpPr>
          <p:nvPr>
            <p:ph type="title" idx="3" hasCustomPrompt="1"/>
          </p:nvPr>
        </p:nvSpPr>
        <p:spPr>
          <a:xfrm>
            <a:off x="1505375" y="3018238"/>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2" name="Google Shape;142;p13"/>
          <p:cNvSpPr txBox="1">
            <a:spLocks noGrp="1"/>
          </p:cNvSpPr>
          <p:nvPr>
            <p:ph type="title" idx="4" hasCustomPrompt="1"/>
          </p:nvPr>
        </p:nvSpPr>
        <p:spPr>
          <a:xfrm>
            <a:off x="4204625" y="1494238"/>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3" name="Google Shape;143;p13"/>
          <p:cNvSpPr txBox="1">
            <a:spLocks noGrp="1"/>
          </p:cNvSpPr>
          <p:nvPr>
            <p:ph type="title" idx="5" hasCustomPrompt="1"/>
          </p:nvPr>
        </p:nvSpPr>
        <p:spPr>
          <a:xfrm>
            <a:off x="4204625" y="3018238"/>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4" name="Google Shape;144;p13"/>
          <p:cNvSpPr txBox="1">
            <a:spLocks noGrp="1"/>
          </p:cNvSpPr>
          <p:nvPr>
            <p:ph type="title" idx="6" hasCustomPrompt="1"/>
          </p:nvPr>
        </p:nvSpPr>
        <p:spPr>
          <a:xfrm>
            <a:off x="6903925" y="1494238"/>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5" name="Google Shape;145;p13"/>
          <p:cNvSpPr txBox="1">
            <a:spLocks noGrp="1"/>
          </p:cNvSpPr>
          <p:nvPr>
            <p:ph type="title" idx="7" hasCustomPrompt="1"/>
          </p:nvPr>
        </p:nvSpPr>
        <p:spPr>
          <a:xfrm>
            <a:off x="6903925" y="3018238"/>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6" name="Google Shape;146;p13"/>
          <p:cNvSpPr txBox="1">
            <a:spLocks noGrp="1"/>
          </p:cNvSpPr>
          <p:nvPr>
            <p:ph type="subTitle" idx="1"/>
          </p:nvPr>
        </p:nvSpPr>
        <p:spPr>
          <a:xfrm>
            <a:off x="719975" y="2256169"/>
            <a:ext cx="23055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u="sng">
                <a:latin typeface="Lexend Deca SemiBold"/>
                <a:ea typeface="Lexend Deca SemiBold"/>
                <a:cs typeface="Lexend Deca SemiBold"/>
                <a:sym typeface="Lexend Deca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47" name="Google Shape;147;p13"/>
          <p:cNvSpPr txBox="1">
            <a:spLocks noGrp="1"/>
          </p:cNvSpPr>
          <p:nvPr>
            <p:ph type="subTitle" idx="8"/>
          </p:nvPr>
        </p:nvSpPr>
        <p:spPr>
          <a:xfrm>
            <a:off x="3419225" y="2256169"/>
            <a:ext cx="23055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u="sng">
                <a:latin typeface="Lexend Deca SemiBold"/>
                <a:ea typeface="Lexend Deca SemiBold"/>
                <a:cs typeface="Lexend Deca SemiBold"/>
                <a:sym typeface="Lexend Deca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48" name="Google Shape;148;p13"/>
          <p:cNvSpPr txBox="1">
            <a:spLocks noGrp="1"/>
          </p:cNvSpPr>
          <p:nvPr>
            <p:ph type="subTitle" idx="9"/>
          </p:nvPr>
        </p:nvSpPr>
        <p:spPr>
          <a:xfrm>
            <a:off x="6118525" y="2256169"/>
            <a:ext cx="23055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u="sng">
                <a:latin typeface="Lexend Deca SemiBold"/>
                <a:ea typeface="Lexend Deca SemiBold"/>
                <a:cs typeface="Lexend Deca SemiBold"/>
                <a:sym typeface="Lexend Deca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49" name="Google Shape;149;p13"/>
          <p:cNvSpPr txBox="1">
            <a:spLocks noGrp="1"/>
          </p:cNvSpPr>
          <p:nvPr>
            <p:ph type="subTitle" idx="13"/>
          </p:nvPr>
        </p:nvSpPr>
        <p:spPr>
          <a:xfrm>
            <a:off x="719975" y="3773096"/>
            <a:ext cx="23055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u="sng">
                <a:latin typeface="Lexend Deca SemiBold"/>
                <a:ea typeface="Lexend Deca SemiBold"/>
                <a:cs typeface="Lexend Deca SemiBold"/>
                <a:sym typeface="Lexend Deca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50" name="Google Shape;150;p13"/>
          <p:cNvSpPr txBox="1">
            <a:spLocks noGrp="1"/>
          </p:cNvSpPr>
          <p:nvPr>
            <p:ph type="subTitle" idx="14"/>
          </p:nvPr>
        </p:nvSpPr>
        <p:spPr>
          <a:xfrm>
            <a:off x="3419225" y="3773096"/>
            <a:ext cx="23055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u="sng">
                <a:latin typeface="Lexend Deca SemiBold"/>
                <a:ea typeface="Lexend Deca SemiBold"/>
                <a:cs typeface="Lexend Deca SemiBold"/>
                <a:sym typeface="Lexend Deca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51" name="Google Shape;151;p13"/>
          <p:cNvSpPr txBox="1">
            <a:spLocks noGrp="1"/>
          </p:cNvSpPr>
          <p:nvPr>
            <p:ph type="subTitle" idx="15"/>
          </p:nvPr>
        </p:nvSpPr>
        <p:spPr>
          <a:xfrm>
            <a:off x="6118525" y="3773096"/>
            <a:ext cx="23055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u="sng">
                <a:latin typeface="Lexend Deca SemiBold"/>
                <a:ea typeface="Lexend Deca SemiBold"/>
                <a:cs typeface="Lexend Deca SemiBold"/>
                <a:sym typeface="Lexend Deca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grpSp>
        <p:nvGrpSpPr>
          <p:cNvPr id="152" name="Google Shape;152;p13"/>
          <p:cNvGrpSpPr/>
          <p:nvPr/>
        </p:nvGrpSpPr>
        <p:grpSpPr>
          <a:xfrm>
            <a:off x="8528167" y="173197"/>
            <a:ext cx="540961" cy="1527852"/>
            <a:chOff x="8528167" y="173197"/>
            <a:chExt cx="540961" cy="1527852"/>
          </a:xfrm>
        </p:grpSpPr>
        <p:sp>
          <p:nvSpPr>
            <p:cNvPr id="153" name="Google Shape;153;p13"/>
            <p:cNvSpPr/>
            <p:nvPr/>
          </p:nvSpPr>
          <p:spPr>
            <a:xfrm>
              <a:off x="8743126" y="173197"/>
              <a:ext cx="220842" cy="171673"/>
            </a:xfrm>
            <a:custGeom>
              <a:avLst/>
              <a:gdLst/>
              <a:ahLst/>
              <a:cxnLst/>
              <a:rect l="l" t="t" r="r" b="b"/>
              <a:pathLst>
                <a:path w="10811" h="8404" extrusionOk="0">
                  <a:moveTo>
                    <a:pt x="6678" y="1"/>
                  </a:moveTo>
                  <a:lnTo>
                    <a:pt x="6450" y="16"/>
                  </a:lnTo>
                  <a:lnTo>
                    <a:pt x="6254" y="46"/>
                  </a:lnTo>
                  <a:lnTo>
                    <a:pt x="6042" y="92"/>
                  </a:lnTo>
                  <a:lnTo>
                    <a:pt x="5830" y="167"/>
                  </a:lnTo>
                  <a:lnTo>
                    <a:pt x="5633" y="273"/>
                  </a:lnTo>
                  <a:lnTo>
                    <a:pt x="5269" y="470"/>
                  </a:lnTo>
                  <a:lnTo>
                    <a:pt x="4876" y="697"/>
                  </a:lnTo>
                  <a:lnTo>
                    <a:pt x="4361" y="985"/>
                  </a:lnTo>
                  <a:lnTo>
                    <a:pt x="3771" y="1348"/>
                  </a:lnTo>
                  <a:lnTo>
                    <a:pt x="3119" y="1757"/>
                  </a:lnTo>
                  <a:lnTo>
                    <a:pt x="2468" y="2196"/>
                  </a:lnTo>
                  <a:lnTo>
                    <a:pt x="2150" y="2438"/>
                  </a:lnTo>
                  <a:lnTo>
                    <a:pt x="1833" y="2665"/>
                  </a:lnTo>
                  <a:lnTo>
                    <a:pt x="1530" y="2908"/>
                  </a:lnTo>
                  <a:lnTo>
                    <a:pt x="1257" y="3165"/>
                  </a:lnTo>
                  <a:lnTo>
                    <a:pt x="985" y="3407"/>
                  </a:lnTo>
                  <a:lnTo>
                    <a:pt x="742" y="3665"/>
                  </a:lnTo>
                  <a:lnTo>
                    <a:pt x="530" y="3907"/>
                  </a:lnTo>
                  <a:lnTo>
                    <a:pt x="334" y="4149"/>
                  </a:lnTo>
                  <a:lnTo>
                    <a:pt x="197" y="4392"/>
                  </a:lnTo>
                  <a:lnTo>
                    <a:pt x="76" y="4634"/>
                  </a:lnTo>
                  <a:lnTo>
                    <a:pt x="46" y="4740"/>
                  </a:lnTo>
                  <a:lnTo>
                    <a:pt x="16" y="4861"/>
                  </a:lnTo>
                  <a:lnTo>
                    <a:pt x="0" y="4967"/>
                  </a:lnTo>
                  <a:lnTo>
                    <a:pt x="0" y="5088"/>
                  </a:lnTo>
                  <a:lnTo>
                    <a:pt x="0" y="5194"/>
                  </a:lnTo>
                  <a:lnTo>
                    <a:pt x="31" y="5300"/>
                  </a:lnTo>
                  <a:lnTo>
                    <a:pt x="61" y="5406"/>
                  </a:lnTo>
                  <a:lnTo>
                    <a:pt x="106" y="5497"/>
                  </a:lnTo>
                  <a:lnTo>
                    <a:pt x="182" y="5603"/>
                  </a:lnTo>
                  <a:lnTo>
                    <a:pt x="258" y="5694"/>
                  </a:lnTo>
                  <a:lnTo>
                    <a:pt x="349" y="5784"/>
                  </a:lnTo>
                  <a:lnTo>
                    <a:pt x="470" y="5860"/>
                  </a:lnTo>
                  <a:lnTo>
                    <a:pt x="591" y="5951"/>
                  </a:lnTo>
                  <a:lnTo>
                    <a:pt x="742" y="6027"/>
                  </a:lnTo>
                  <a:lnTo>
                    <a:pt x="909" y="6102"/>
                  </a:lnTo>
                  <a:lnTo>
                    <a:pt x="1091" y="6178"/>
                  </a:lnTo>
                  <a:lnTo>
                    <a:pt x="2665" y="6769"/>
                  </a:lnTo>
                  <a:lnTo>
                    <a:pt x="3483" y="7087"/>
                  </a:lnTo>
                  <a:lnTo>
                    <a:pt x="4316" y="7389"/>
                  </a:lnTo>
                  <a:lnTo>
                    <a:pt x="5133" y="7677"/>
                  </a:lnTo>
                  <a:lnTo>
                    <a:pt x="5951" y="7934"/>
                  </a:lnTo>
                  <a:lnTo>
                    <a:pt x="6344" y="8040"/>
                  </a:lnTo>
                  <a:lnTo>
                    <a:pt x="6723" y="8146"/>
                  </a:lnTo>
                  <a:lnTo>
                    <a:pt x="7101" y="8222"/>
                  </a:lnTo>
                  <a:lnTo>
                    <a:pt x="7465" y="8298"/>
                  </a:lnTo>
                  <a:lnTo>
                    <a:pt x="7828" y="8358"/>
                  </a:lnTo>
                  <a:lnTo>
                    <a:pt x="8161" y="8389"/>
                  </a:lnTo>
                  <a:lnTo>
                    <a:pt x="8494" y="8404"/>
                  </a:lnTo>
                  <a:lnTo>
                    <a:pt x="8797" y="8404"/>
                  </a:lnTo>
                  <a:lnTo>
                    <a:pt x="9100" y="8373"/>
                  </a:lnTo>
                  <a:lnTo>
                    <a:pt x="9373" y="8328"/>
                  </a:lnTo>
                  <a:lnTo>
                    <a:pt x="9630" y="8252"/>
                  </a:lnTo>
                  <a:lnTo>
                    <a:pt x="9857" y="8146"/>
                  </a:lnTo>
                  <a:lnTo>
                    <a:pt x="9963" y="8086"/>
                  </a:lnTo>
                  <a:lnTo>
                    <a:pt x="10069" y="8010"/>
                  </a:lnTo>
                  <a:lnTo>
                    <a:pt x="10160" y="7934"/>
                  </a:lnTo>
                  <a:lnTo>
                    <a:pt x="10251" y="7859"/>
                  </a:lnTo>
                  <a:lnTo>
                    <a:pt x="10342" y="7768"/>
                  </a:lnTo>
                  <a:lnTo>
                    <a:pt x="10417" y="7662"/>
                  </a:lnTo>
                  <a:lnTo>
                    <a:pt x="10493" y="7556"/>
                  </a:lnTo>
                  <a:lnTo>
                    <a:pt x="10554" y="7435"/>
                  </a:lnTo>
                  <a:lnTo>
                    <a:pt x="10614" y="7314"/>
                  </a:lnTo>
                  <a:lnTo>
                    <a:pt x="10660" y="7177"/>
                  </a:lnTo>
                  <a:lnTo>
                    <a:pt x="10705" y="7041"/>
                  </a:lnTo>
                  <a:lnTo>
                    <a:pt x="10735" y="6875"/>
                  </a:lnTo>
                  <a:lnTo>
                    <a:pt x="10766" y="6723"/>
                  </a:lnTo>
                  <a:lnTo>
                    <a:pt x="10796" y="6541"/>
                  </a:lnTo>
                  <a:lnTo>
                    <a:pt x="10811" y="6178"/>
                  </a:lnTo>
                  <a:lnTo>
                    <a:pt x="10796" y="5784"/>
                  </a:lnTo>
                  <a:lnTo>
                    <a:pt x="10766" y="5406"/>
                  </a:lnTo>
                  <a:lnTo>
                    <a:pt x="10720" y="5043"/>
                  </a:lnTo>
                  <a:lnTo>
                    <a:pt x="10675" y="4679"/>
                  </a:lnTo>
                  <a:lnTo>
                    <a:pt x="10599" y="4316"/>
                  </a:lnTo>
                  <a:lnTo>
                    <a:pt x="10508" y="3983"/>
                  </a:lnTo>
                  <a:lnTo>
                    <a:pt x="10402" y="3650"/>
                  </a:lnTo>
                  <a:lnTo>
                    <a:pt x="10296" y="3317"/>
                  </a:lnTo>
                  <a:lnTo>
                    <a:pt x="10160" y="3014"/>
                  </a:lnTo>
                  <a:lnTo>
                    <a:pt x="10024" y="2711"/>
                  </a:lnTo>
                  <a:lnTo>
                    <a:pt x="9872" y="2423"/>
                  </a:lnTo>
                  <a:lnTo>
                    <a:pt x="9721" y="2151"/>
                  </a:lnTo>
                  <a:lnTo>
                    <a:pt x="9554" y="1893"/>
                  </a:lnTo>
                  <a:lnTo>
                    <a:pt x="9373" y="1651"/>
                  </a:lnTo>
                  <a:lnTo>
                    <a:pt x="9191" y="1424"/>
                  </a:lnTo>
                  <a:lnTo>
                    <a:pt x="8994" y="1212"/>
                  </a:lnTo>
                  <a:lnTo>
                    <a:pt x="8812" y="1000"/>
                  </a:lnTo>
                  <a:lnTo>
                    <a:pt x="8600" y="818"/>
                  </a:lnTo>
                  <a:lnTo>
                    <a:pt x="8404" y="652"/>
                  </a:lnTo>
                  <a:lnTo>
                    <a:pt x="8192" y="515"/>
                  </a:lnTo>
                  <a:lnTo>
                    <a:pt x="7980" y="379"/>
                  </a:lnTo>
                  <a:lnTo>
                    <a:pt x="7753" y="273"/>
                  </a:lnTo>
                  <a:lnTo>
                    <a:pt x="7541" y="167"/>
                  </a:lnTo>
                  <a:lnTo>
                    <a:pt x="7329" y="107"/>
                  </a:lnTo>
                  <a:lnTo>
                    <a:pt x="7101" y="46"/>
                  </a:lnTo>
                  <a:lnTo>
                    <a:pt x="6890" y="16"/>
                  </a:lnTo>
                  <a:lnTo>
                    <a:pt x="66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8805920" y="402373"/>
              <a:ext cx="263208" cy="244681"/>
            </a:xfrm>
            <a:custGeom>
              <a:avLst/>
              <a:gdLst/>
              <a:ahLst/>
              <a:cxnLst/>
              <a:rect l="l" t="t" r="r" b="b"/>
              <a:pathLst>
                <a:path w="12885" h="11978" extrusionOk="0">
                  <a:moveTo>
                    <a:pt x="9675" y="1"/>
                  </a:moveTo>
                  <a:lnTo>
                    <a:pt x="9478" y="31"/>
                  </a:lnTo>
                  <a:lnTo>
                    <a:pt x="9281" y="61"/>
                  </a:lnTo>
                  <a:lnTo>
                    <a:pt x="9100" y="122"/>
                  </a:lnTo>
                  <a:lnTo>
                    <a:pt x="8918" y="198"/>
                  </a:lnTo>
                  <a:lnTo>
                    <a:pt x="8767" y="273"/>
                  </a:lnTo>
                  <a:lnTo>
                    <a:pt x="8600" y="379"/>
                  </a:lnTo>
                  <a:lnTo>
                    <a:pt x="8464" y="501"/>
                  </a:lnTo>
                  <a:lnTo>
                    <a:pt x="8009" y="970"/>
                  </a:lnTo>
                  <a:lnTo>
                    <a:pt x="6813" y="2181"/>
                  </a:lnTo>
                  <a:lnTo>
                    <a:pt x="6041" y="3014"/>
                  </a:lnTo>
                  <a:lnTo>
                    <a:pt x="5193" y="3922"/>
                  </a:lnTo>
                  <a:lnTo>
                    <a:pt x="4300" y="4922"/>
                  </a:lnTo>
                  <a:lnTo>
                    <a:pt x="3407" y="5936"/>
                  </a:lnTo>
                  <a:lnTo>
                    <a:pt x="2968" y="6466"/>
                  </a:lnTo>
                  <a:lnTo>
                    <a:pt x="2544" y="6981"/>
                  </a:lnTo>
                  <a:lnTo>
                    <a:pt x="2135" y="7496"/>
                  </a:lnTo>
                  <a:lnTo>
                    <a:pt x="1756" y="7995"/>
                  </a:lnTo>
                  <a:lnTo>
                    <a:pt x="1393" y="8480"/>
                  </a:lnTo>
                  <a:lnTo>
                    <a:pt x="1060" y="8949"/>
                  </a:lnTo>
                  <a:lnTo>
                    <a:pt x="772" y="9403"/>
                  </a:lnTo>
                  <a:lnTo>
                    <a:pt x="515" y="9842"/>
                  </a:lnTo>
                  <a:lnTo>
                    <a:pt x="303" y="10236"/>
                  </a:lnTo>
                  <a:lnTo>
                    <a:pt x="151" y="10599"/>
                  </a:lnTo>
                  <a:lnTo>
                    <a:pt x="91" y="10781"/>
                  </a:lnTo>
                  <a:lnTo>
                    <a:pt x="45" y="10932"/>
                  </a:lnTo>
                  <a:lnTo>
                    <a:pt x="15" y="11084"/>
                  </a:lnTo>
                  <a:lnTo>
                    <a:pt x="0" y="11235"/>
                  </a:lnTo>
                  <a:lnTo>
                    <a:pt x="0" y="11356"/>
                  </a:lnTo>
                  <a:lnTo>
                    <a:pt x="0" y="11478"/>
                  </a:lnTo>
                  <a:lnTo>
                    <a:pt x="45" y="11584"/>
                  </a:lnTo>
                  <a:lnTo>
                    <a:pt x="91" y="11674"/>
                  </a:lnTo>
                  <a:lnTo>
                    <a:pt x="151" y="11765"/>
                  </a:lnTo>
                  <a:lnTo>
                    <a:pt x="242" y="11841"/>
                  </a:lnTo>
                  <a:lnTo>
                    <a:pt x="348" y="11886"/>
                  </a:lnTo>
                  <a:lnTo>
                    <a:pt x="469" y="11932"/>
                  </a:lnTo>
                  <a:lnTo>
                    <a:pt x="606" y="11962"/>
                  </a:lnTo>
                  <a:lnTo>
                    <a:pt x="742" y="11977"/>
                  </a:lnTo>
                  <a:lnTo>
                    <a:pt x="1060" y="11977"/>
                  </a:lnTo>
                  <a:lnTo>
                    <a:pt x="1226" y="11947"/>
                  </a:lnTo>
                  <a:lnTo>
                    <a:pt x="1393" y="11917"/>
                  </a:lnTo>
                  <a:lnTo>
                    <a:pt x="1756" y="11826"/>
                  </a:lnTo>
                  <a:lnTo>
                    <a:pt x="2135" y="11705"/>
                  </a:lnTo>
                  <a:lnTo>
                    <a:pt x="2544" y="11538"/>
                  </a:lnTo>
                  <a:lnTo>
                    <a:pt x="2952" y="11326"/>
                  </a:lnTo>
                  <a:lnTo>
                    <a:pt x="3392" y="11099"/>
                  </a:lnTo>
                  <a:lnTo>
                    <a:pt x="3846" y="10826"/>
                  </a:lnTo>
                  <a:lnTo>
                    <a:pt x="4300" y="10539"/>
                  </a:lnTo>
                  <a:lnTo>
                    <a:pt x="4769" y="10236"/>
                  </a:lnTo>
                  <a:lnTo>
                    <a:pt x="5239" y="9888"/>
                  </a:lnTo>
                  <a:lnTo>
                    <a:pt x="5723" y="9540"/>
                  </a:lnTo>
                  <a:lnTo>
                    <a:pt x="6208" y="9176"/>
                  </a:lnTo>
                  <a:lnTo>
                    <a:pt x="6677" y="8782"/>
                  </a:lnTo>
                  <a:lnTo>
                    <a:pt x="7162" y="8389"/>
                  </a:lnTo>
                  <a:lnTo>
                    <a:pt x="8100" y="7586"/>
                  </a:lnTo>
                  <a:lnTo>
                    <a:pt x="9009" y="6769"/>
                  </a:lnTo>
                  <a:lnTo>
                    <a:pt x="9857" y="5966"/>
                  </a:lnTo>
                  <a:lnTo>
                    <a:pt x="10629" y="5179"/>
                  </a:lnTo>
                  <a:lnTo>
                    <a:pt x="11310" y="4467"/>
                  </a:lnTo>
                  <a:lnTo>
                    <a:pt x="11885" y="3816"/>
                  </a:lnTo>
                  <a:lnTo>
                    <a:pt x="12128" y="3529"/>
                  </a:lnTo>
                  <a:lnTo>
                    <a:pt x="12340" y="3256"/>
                  </a:lnTo>
                  <a:lnTo>
                    <a:pt x="12521" y="3029"/>
                  </a:lnTo>
                  <a:lnTo>
                    <a:pt x="12658" y="2832"/>
                  </a:lnTo>
                  <a:lnTo>
                    <a:pt x="12749" y="2651"/>
                  </a:lnTo>
                  <a:lnTo>
                    <a:pt x="12824" y="2469"/>
                  </a:lnTo>
                  <a:lnTo>
                    <a:pt x="12870" y="2287"/>
                  </a:lnTo>
                  <a:lnTo>
                    <a:pt x="12885" y="2105"/>
                  </a:lnTo>
                  <a:lnTo>
                    <a:pt x="12870" y="1939"/>
                  </a:lnTo>
                  <a:lnTo>
                    <a:pt x="12839" y="1757"/>
                  </a:lnTo>
                  <a:lnTo>
                    <a:pt x="12794" y="1591"/>
                  </a:lnTo>
                  <a:lnTo>
                    <a:pt x="12718" y="1439"/>
                  </a:lnTo>
                  <a:lnTo>
                    <a:pt x="12612" y="1288"/>
                  </a:lnTo>
                  <a:lnTo>
                    <a:pt x="12506" y="1136"/>
                  </a:lnTo>
                  <a:lnTo>
                    <a:pt x="12385" y="985"/>
                  </a:lnTo>
                  <a:lnTo>
                    <a:pt x="12234" y="849"/>
                  </a:lnTo>
                  <a:lnTo>
                    <a:pt x="12082" y="728"/>
                  </a:lnTo>
                  <a:lnTo>
                    <a:pt x="11916" y="607"/>
                  </a:lnTo>
                  <a:lnTo>
                    <a:pt x="11734" y="501"/>
                  </a:lnTo>
                  <a:lnTo>
                    <a:pt x="11537" y="395"/>
                  </a:lnTo>
                  <a:lnTo>
                    <a:pt x="11356" y="304"/>
                  </a:lnTo>
                  <a:lnTo>
                    <a:pt x="11144" y="228"/>
                  </a:lnTo>
                  <a:lnTo>
                    <a:pt x="10947" y="152"/>
                  </a:lnTo>
                  <a:lnTo>
                    <a:pt x="10735" y="107"/>
                  </a:lnTo>
                  <a:lnTo>
                    <a:pt x="10523" y="61"/>
                  </a:lnTo>
                  <a:lnTo>
                    <a:pt x="10311" y="16"/>
                  </a:lnTo>
                  <a:lnTo>
                    <a:pt x="10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13"/>
            <p:cNvGrpSpPr/>
            <p:nvPr/>
          </p:nvGrpSpPr>
          <p:grpSpPr>
            <a:xfrm>
              <a:off x="8528186" y="413506"/>
              <a:ext cx="489123" cy="1287543"/>
              <a:chOff x="8528186" y="413506"/>
              <a:chExt cx="489123" cy="1287543"/>
            </a:xfrm>
          </p:grpSpPr>
          <p:sp>
            <p:nvSpPr>
              <p:cNvPr id="156" name="Google Shape;156;p13"/>
              <p:cNvSpPr/>
              <p:nvPr/>
            </p:nvSpPr>
            <p:spPr>
              <a:xfrm>
                <a:off x="8564365" y="413506"/>
                <a:ext cx="150020" cy="233548"/>
              </a:xfrm>
              <a:custGeom>
                <a:avLst/>
                <a:gdLst/>
                <a:ahLst/>
                <a:cxnLst/>
                <a:rect l="l" t="t" r="r" b="b"/>
                <a:pathLst>
                  <a:path w="7344" h="11433" extrusionOk="0">
                    <a:moveTo>
                      <a:pt x="2964" y="3876"/>
                    </a:moveTo>
                    <a:lnTo>
                      <a:pt x="2922" y="4074"/>
                    </a:lnTo>
                    <a:lnTo>
                      <a:pt x="2877" y="4452"/>
                    </a:lnTo>
                    <a:lnTo>
                      <a:pt x="2831" y="4801"/>
                    </a:lnTo>
                    <a:lnTo>
                      <a:pt x="2801" y="5134"/>
                    </a:lnTo>
                    <a:lnTo>
                      <a:pt x="2756" y="5724"/>
                    </a:lnTo>
                    <a:lnTo>
                      <a:pt x="2741" y="5406"/>
                    </a:lnTo>
                    <a:lnTo>
                      <a:pt x="2756" y="5103"/>
                    </a:lnTo>
                    <a:lnTo>
                      <a:pt x="2786" y="4801"/>
                    </a:lnTo>
                    <a:lnTo>
                      <a:pt x="2816" y="4498"/>
                    </a:lnTo>
                    <a:lnTo>
                      <a:pt x="2877" y="4195"/>
                    </a:lnTo>
                    <a:lnTo>
                      <a:pt x="2953" y="3907"/>
                    </a:lnTo>
                    <a:lnTo>
                      <a:pt x="2964" y="3876"/>
                    </a:lnTo>
                    <a:close/>
                    <a:moveTo>
                      <a:pt x="3740" y="1"/>
                    </a:moveTo>
                    <a:lnTo>
                      <a:pt x="3467" y="16"/>
                    </a:lnTo>
                    <a:lnTo>
                      <a:pt x="3210" y="62"/>
                    </a:lnTo>
                    <a:lnTo>
                      <a:pt x="2922" y="137"/>
                    </a:lnTo>
                    <a:lnTo>
                      <a:pt x="2635" y="228"/>
                    </a:lnTo>
                    <a:lnTo>
                      <a:pt x="2483" y="289"/>
                    </a:lnTo>
                    <a:lnTo>
                      <a:pt x="2347" y="349"/>
                    </a:lnTo>
                    <a:lnTo>
                      <a:pt x="2196" y="440"/>
                    </a:lnTo>
                    <a:lnTo>
                      <a:pt x="2074" y="516"/>
                    </a:lnTo>
                    <a:lnTo>
                      <a:pt x="1802" y="713"/>
                    </a:lnTo>
                    <a:lnTo>
                      <a:pt x="1575" y="940"/>
                    </a:lnTo>
                    <a:lnTo>
                      <a:pt x="1348" y="1182"/>
                    </a:lnTo>
                    <a:lnTo>
                      <a:pt x="1151" y="1454"/>
                    </a:lnTo>
                    <a:lnTo>
                      <a:pt x="969" y="1727"/>
                    </a:lnTo>
                    <a:lnTo>
                      <a:pt x="818" y="2000"/>
                    </a:lnTo>
                    <a:lnTo>
                      <a:pt x="682" y="2302"/>
                    </a:lnTo>
                    <a:lnTo>
                      <a:pt x="545" y="2605"/>
                    </a:lnTo>
                    <a:lnTo>
                      <a:pt x="424" y="2923"/>
                    </a:lnTo>
                    <a:lnTo>
                      <a:pt x="333" y="3241"/>
                    </a:lnTo>
                    <a:lnTo>
                      <a:pt x="242" y="3559"/>
                    </a:lnTo>
                    <a:lnTo>
                      <a:pt x="167" y="3892"/>
                    </a:lnTo>
                    <a:lnTo>
                      <a:pt x="121" y="4225"/>
                    </a:lnTo>
                    <a:lnTo>
                      <a:pt x="76" y="4558"/>
                    </a:lnTo>
                    <a:lnTo>
                      <a:pt x="30" y="4891"/>
                    </a:lnTo>
                    <a:lnTo>
                      <a:pt x="15" y="5225"/>
                    </a:lnTo>
                    <a:lnTo>
                      <a:pt x="0" y="5573"/>
                    </a:lnTo>
                    <a:lnTo>
                      <a:pt x="0" y="5906"/>
                    </a:lnTo>
                    <a:lnTo>
                      <a:pt x="15" y="6239"/>
                    </a:lnTo>
                    <a:lnTo>
                      <a:pt x="46" y="6572"/>
                    </a:lnTo>
                    <a:lnTo>
                      <a:pt x="76" y="6905"/>
                    </a:lnTo>
                    <a:lnTo>
                      <a:pt x="106" y="7238"/>
                    </a:lnTo>
                    <a:lnTo>
                      <a:pt x="167" y="7586"/>
                    </a:lnTo>
                    <a:lnTo>
                      <a:pt x="258" y="7965"/>
                    </a:lnTo>
                    <a:lnTo>
                      <a:pt x="348" y="8328"/>
                    </a:lnTo>
                    <a:lnTo>
                      <a:pt x="485" y="8707"/>
                    </a:lnTo>
                    <a:lnTo>
                      <a:pt x="621" y="9085"/>
                    </a:lnTo>
                    <a:lnTo>
                      <a:pt x="803" y="9449"/>
                    </a:lnTo>
                    <a:lnTo>
                      <a:pt x="999" y="9797"/>
                    </a:lnTo>
                    <a:lnTo>
                      <a:pt x="1211" y="10130"/>
                    </a:lnTo>
                    <a:lnTo>
                      <a:pt x="1333" y="10281"/>
                    </a:lnTo>
                    <a:lnTo>
                      <a:pt x="1454" y="10433"/>
                    </a:lnTo>
                    <a:lnTo>
                      <a:pt x="1575" y="10569"/>
                    </a:lnTo>
                    <a:lnTo>
                      <a:pt x="1711" y="10705"/>
                    </a:lnTo>
                    <a:lnTo>
                      <a:pt x="1862" y="10827"/>
                    </a:lnTo>
                    <a:lnTo>
                      <a:pt x="2014" y="10948"/>
                    </a:lnTo>
                    <a:lnTo>
                      <a:pt x="2165" y="11039"/>
                    </a:lnTo>
                    <a:lnTo>
                      <a:pt x="2317" y="11145"/>
                    </a:lnTo>
                    <a:lnTo>
                      <a:pt x="2483" y="11220"/>
                    </a:lnTo>
                    <a:lnTo>
                      <a:pt x="2665" y="11296"/>
                    </a:lnTo>
                    <a:lnTo>
                      <a:pt x="2847" y="11341"/>
                    </a:lnTo>
                    <a:lnTo>
                      <a:pt x="3028" y="11387"/>
                    </a:lnTo>
                    <a:lnTo>
                      <a:pt x="3225" y="11417"/>
                    </a:lnTo>
                    <a:lnTo>
                      <a:pt x="3422" y="11432"/>
                    </a:lnTo>
                    <a:lnTo>
                      <a:pt x="3634" y="11432"/>
                    </a:lnTo>
                    <a:lnTo>
                      <a:pt x="3846" y="11417"/>
                    </a:lnTo>
                    <a:lnTo>
                      <a:pt x="4088" y="11372"/>
                    </a:lnTo>
                    <a:lnTo>
                      <a:pt x="4330" y="11311"/>
                    </a:lnTo>
                    <a:lnTo>
                      <a:pt x="4558" y="11250"/>
                    </a:lnTo>
                    <a:lnTo>
                      <a:pt x="4769" y="11160"/>
                    </a:lnTo>
                    <a:lnTo>
                      <a:pt x="4981" y="11069"/>
                    </a:lnTo>
                    <a:lnTo>
                      <a:pt x="5178" y="10963"/>
                    </a:lnTo>
                    <a:lnTo>
                      <a:pt x="5360" y="10842"/>
                    </a:lnTo>
                    <a:lnTo>
                      <a:pt x="5527" y="10705"/>
                    </a:lnTo>
                    <a:lnTo>
                      <a:pt x="5693" y="10569"/>
                    </a:lnTo>
                    <a:lnTo>
                      <a:pt x="5844" y="10403"/>
                    </a:lnTo>
                    <a:lnTo>
                      <a:pt x="5981" y="10251"/>
                    </a:lnTo>
                    <a:lnTo>
                      <a:pt x="6117" y="10070"/>
                    </a:lnTo>
                    <a:lnTo>
                      <a:pt x="6238" y="9888"/>
                    </a:lnTo>
                    <a:lnTo>
                      <a:pt x="6359" y="9706"/>
                    </a:lnTo>
                    <a:lnTo>
                      <a:pt x="6465" y="9509"/>
                    </a:lnTo>
                    <a:lnTo>
                      <a:pt x="6571" y="9312"/>
                    </a:lnTo>
                    <a:lnTo>
                      <a:pt x="6738" y="8889"/>
                    </a:lnTo>
                    <a:lnTo>
                      <a:pt x="6889" y="8449"/>
                    </a:lnTo>
                    <a:lnTo>
                      <a:pt x="7010" y="7995"/>
                    </a:lnTo>
                    <a:lnTo>
                      <a:pt x="7116" y="7541"/>
                    </a:lnTo>
                    <a:lnTo>
                      <a:pt x="7192" y="7087"/>
                    </a:lnTo>
                    <a:lnTo>
                      <a:pt x="7253" y="6617"/>
                    </a:lnTo>
                    <a:lnTo>
                      <a:pt x="7298" y="6163"/>
                    </a:lnTo>
                    <a:lnTo>
                      <a:pt x="7328" y="5724"/>
                    </a:lnTo>
                    <a:lnTo>
                      <a:pt x="7343" y="5346"/>
                    </a:lnTo>
                    <a:lnTo>
                      <a:pt x="7313" y="4937"/>
                    </a:lnTo>
                    <a:lnTo>
                      <a:pt x="7268" y="4498"/>
                    </a:lnTo>
                    <a:lnTo>
                      <a:pt x="7192" y="4074"/>
                    </a:lnTo>
                    <a:lnTo>
                      <a:pt x="7086" y="3650"/>
                    </a:lnTo>
                    <a:lnTo>
                      <a:pt x="7007" y="3374"/>
                    </a:lnTo>
                    <a:lnTo>
                      <a:pt x="6965" y="3211"/>
                    </a:lnTo>
                    <a:lnTo>
                      <a:pt x="6859" y="2802"/>
                    </a:lnTo>
                    <a:lnTo>
                      <a:pt x="6738" y="2408"/>
                    </a:lnTo>
                    <a:lnTo>
                      <a:pt x="6586" y="2030"/>
                    </a:lnTo>
                    <a:lnTo>
                      <a:pt x="6465" y="1742"/>
                    </a:lnTo>
                    <a:lnTo>
                      <a:pt x="6299" y="1454"/>
                    </a:lnTo>
                    <a:lnTo>
                      <a:pt x="6117" y="1182"/>
                    </a:lnTo>
                    <a:lnTo>
                      <a:pt x="5890" y="925"/>
                    </a:lnTo>
                    <a:lnTo>
                      <a:pt x="5663" y="682"/>
                    </a:lnTo>
                    <a:lnTo>
                      <a:pt x="5527" y="576"/>
                    </a:lnTo>
                    <a:lnTo>
                      <a:pt x="5405" y="470"/>
                    </a:lnTo>
                    <a:lnTo>
                      <a:pt x="5269" y="380"/>
                    </a:lnTo>
                    <a:lnTo>
                      <a:pt x="5118" y="304"/>
                    </a:lnTo>
                    <a:lnTo>
                      <a:pt x="4981" y="228"/>
                    </a:lnTo>
                    <a:lnTo>
                      <a:pt x="4830" y="183"/>
                    </a:lnTo>
                    <a:lnTo>
                      <a:pt x="4542" y="92"/>
                    </a:lnTo>
                    <a:lnTo>
                      <a:pt x="4270" y="31"/>
                    </a:lnTo>
                    <a:lnTo>
                      <a:pt x="39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13"/>
              <p:cNvGrpSpPr/>
              <p:nvPr/>
            </p:nvGrpSpPr>
            <p:grpSpPr>
              <a:xfrm>
                <a:off x="8528186" y="1291548"/>
                <a:ext cx="489123" cy="409502"/>
                <a:chOff x="5047175" y="-1076500"/>
                <a:chExt cx="862650" cy="722225"/>
              </a:xfrm>
            </p:grpSpPr>
            <p:sp>
              <p:nvSpPr>
                <p:cNvPr id="158" name="Google Shape;158;p13"/>
                <p:cNvSpPr/>
                <p:nvPr/>
              </p:nvSpPr>
              <p:spPr>
                <a:xfrm>
                  <a:off x="5568775" y="-1076500"/>
                  <a:ext cx="200625" cy="200650"/>
                </a:xfrm>
                <a:custGeom>
                  <a:avLst/>
                  <a:gdLst/>
                  <a:ahLst/>
                  <a:cxnLst/>
                  <a:rect l="l" t="t" r="r" b="b"/>
                  <a:pathLst>
                    <a:path w="8025" h="8026" extrusionOk="0">
                      <a:moveTo>
                        <a:pt x="4013" y="1"/>
                      </a:moveTo>
                      <a:lnTo>
                        <a:pt x="4013" y="1"/>
                      </a:lnTo>
                      <a:lnTo>
                        <a:pt x="4225" y="16"/>
                      </a:lnTo>
                      <a:lnTo>
                        <a:pt x="4421" y="31"/>
                      </a:lnTo>
                      <a:lnTo>
                        <a:pt x="4633" y="46"/>
                      </a:lnTo>
                      <a:lnTo>
                        <a:pt x="4830" y="91"/>
                      </a:lnTo>
                      <a:lnTo>
                        <a:pt x="5012" y="137"/>
                      </a:lnTo>
                      <a:lnTo>
                        <a:pt x="5209" y="182"/>
                      </a:lnTo>
                      <a:lnTo>
                        <a:pt x="5390" y="243"/>
                      </a:lnTo>
                      <a:lnTo>
                        <a:pt x="5572" y="319"/>
                      </a:lnTo>
                      <a:lnTo>
                        <a:pt x="5754" y="394"/>
                      </a:lnTo>
                      <a:lnTo>
                        <a:pt x="5920" y="485"/>
                      </a:lnTo>
                      <a:lnTo>
                        <a:pt x="6102" y="591"/>
                      </a:lnTo>
                      <a:lnTo>
                        <a:pt x="6253" y="697"/>
                      </a:lnTo>
                      <a:lnTo>
                        <a:pt x="6420" y="803"/>
                      </a:lnTo>
                      <a:lnTo>
                        <a:pt x="6571" y="924"/>
                      </a:lnTo>
                      <a:lnTo>
                        <a:pt x="6708" y="1045"/>
                      </a:lnTo>
                      <a:lnTo>
                        <a:pt x="6844" y="1182"/>
                      </a:lnTo>
                      <a:lnTo>
                        <a:pt x="6980" y="1318"/>
                      </a:lnTo>
                      <a:lnTo>
                        <a:pt x="7116" y="1469"/>
                      </a:lnTo>
                      <a:lnTo>
                        <a:pt x="7222" y="1621"/>
                      </a:lnTo>
                      <a:lnTo>
                        <a:pt x="7343" y="1772"/>
                      </a:lnTo>
                      <a:lnTo>
                        <a:pt x="7449" y="1939"/>
                      </a:lnTo>
                      <a:lnTo>
                        <a:pt x="7540" y="2105"/>
                      </a:lnTo>
                      <a:lnTo>
                        <a:pt x="7631" y="2272"/>
                      </a:lnTo>
                      <a:lnTo>
                        <a:pt x="7707" y="2453"/>
                      </a:lnTo>
                      <a:lnTo>
                        <a:pt x="7783" y="2635"/>
                      </a:lnTo>
                      <a:lnTo>
                        <a:pt x="7843" y="2817"/>
                      </a:lnTo>
                      <a:lnTo>
                        <a:pt x="7904" y="3014"/>
                      </a:lnTo>
                      <a:lnTo>
                        <a:pt x="7949" y="3210"/>
                      </a:lnTo>
                      <a:lnTo>
                        <a:pt x="7979" y="3407"/>
                      </a:lnTo>
                      <a:lnTo>
                        <a:pt x="8010" y="3604"/>
                      </a:lnTo>
                      <a:lnTo>
                        <a:pt x="8025" y="3801"/>
                      </a:lnTo>
                      <a:lnTo>
                        <a:pt x="8025" y="4013"/>
                      </a:lnTo>
                      <a:lnTo>
                        <a:pt x="8025" y="4013"/>
                      </a:lnTo>
                      <a:lnTo>
                        <a:pt x="8025" y="4225"/>
                      </a:lnTo>
                      <a:lnTo>
                        <a:pt x="8010" y="4422"/>
                      </a:lnTo>
                      <a:lnTo>
                        <a:pt x="7979" y="4619"/>
                      </a:lnTo>
                      <a:lnTo>
                        <a:pt x="7949" y="4815"/>
                      </a:lnTo>
                      <a:lnTo>
                        <a:pt x="7904" y="5012"/>
                      </a:lnTo>
                      <a:lnTo>
                        <a:pt x="7843" y="5209"/>
                      </a:lnTo>
                      <a:lnTo>
                        <a:pt x="7783" y="5391"/>
                      </a:lnTo>
                      <a:lnTo>
                        <a:pt x="7707" y="5572"/>
                      </a:lnTo>
                      <a:lnTo>
                        <a:pt x="7631" y="5754"/>
                      </a:lnTo>
                      <a:lnTo>
                        <a:pt x="7540" y="5921"/>
                      </a:lnTo>
                      <a:lnTo>
                        <a:pt x="7449" y="6087"/>
                      </a:lnTo>
                      <a:lnTo>
                        <a:pt x="7343" y="6254"/>
                      </a:lnTo>
                      <a:lnTo>
                        <a:pt x="7222" y="6420"/>
                      </a:lnTo>
                      <a:lnTo>
                        <a:pt x="7116" y="6572"/>
                      </a:lnTo>
                      <a:lnTo>
                        <a:pt x="6980" y="6708"/>
                      </a:lnTo>
                      <a:lnTo>
                        <a:pt x="6844" y="6844"/>
                      </a:lnTo>
                      <a:lnTo>
                        <a:pt x="6708" y="6980"/>
                      </a:lnTo>
                      <a:lnTo>
                        <a:pt x="6571" y="7102"/>
                      </a:lnTo>
                      <a:lnTo>
                        <a:pt x="6420" y="7223"/>
                      </a:lnTo>
                      <a:lnTo>
                        <a:pt x="6253" y="7344"/>
                      </a:lnTo>
                      <a:lnTo>
                        <a:pt x="6102" y="7450"/>
                      </a:lnTo>
                      <a:lnTo>
                        <a:pt x="5920" y="7541"/>
                      </a:lnTo>
                      <a:lnTo>
                        <a:pt x="5754" y="7631"/>
                      </a:lnTo>
                      <a:lnTo>
                        <a:pt x="5572" y="7707"/>
                      </a:lnTo>
                      <a:lnTo>
                        <a:pt x="5390" y="7783"/>
                      </a:lnTo>
                      <a:lnTo>
                        <a:pt x="5209" y="7843"/>
                      </a:lnTo>
                      <a:lnTo>
                        <a:pt x="5012" y="7904"/>
                      </a:lnTo>
                      <a:lnTo>
                        <a:pt x="4830" y="7949"/>
                      </a:lnTo>
                      <a:lnTo>
                        <a:pt x="4633" y="7980"/>
                      </a:lnTo>
                      <a:lnTo>
                        <a:pt x="4421" y="8010"/>
                      </a:lnTo>
                      <a:lnTo>
                        <a:pt x="4225" y="8025"/>
                      </a:lnTo>
                      <a:lnTo>
                        <a:pt x="4013" y="8025"/>
                      </a:lnTo>
                      <a:lnTo>
                        <a:pt x="4013" y="8025"/>
                      </a:lnTo>
                      <a:lnTo>
                        <a:pt x="3816" y="8025"/>
                      </a:lnTo>
                      <a:lnTo>
                        <a:pt x="3604" y="8010"/>
                      </a:lnTo>
                      <a:lnTo>
                        <a:pt x="3407" y="7980"/>
                      </a:lnTo>
                      <a:lnTo>
                        <a:pt x="3210" y="7949"/>
                      </a:lnTo>
                      <a:lnTo>
                        <a:pt x="3013" y="7904"/>
                      </a:lnTo>
                      <a:lnTo>
                        <a:pt x="2816" y="7843"/>
                      </a:lnTo>
                      <a:lnTo>
                        <a:pt x="2635" y="7783"/>
                      </a:lnTo>
                      <a:lnTo>
                        <a:pt x="2453" y="7707"/>
                      </a:lnTo>
                      <a:lnTo>
                        <a:pt x="2271" y="7631"/>
                      </a:lnTo>
                      <a:lnTo>
                        <a:pt x="2105" y="7541"/>
                      </a:lnTo>
                      <a:lnTo>
                        <a:pt x="1938" y="7450"/>
                      </a:lnTo>
                      <a:lnTo>
                        <a:pt x="1772" y="7344"/>
                      </a:lnTo>
                      <a:lnTo>
                        <a:pt x="1620" y="7223"/>
                      </a:lnTo>
                      <a:lnTo>
                        <a:pt x="1469" y="7102"/>
                      </a:lnTo>
                      <a:lnTo>
                        <a:pt x="1318" y="6980"/>
                      </a:lnTo>
                      <a:lnTo>
                        <a:pt x="1181" y="6844"/>
                      </a:lnTo>
                      <a:lnTo>
                        <a:pt x="1045" y="6708"/>
                      </a:lnTo>
                      <a:lnTo>
                        <a:pt x="924" y="6572"/>
                      </a:lnTo>
                      <a:lnTo>
                        <a:pt x="803" y="6420"/>
                      </a:lnTo>
                      <a:lnTo>
                        <a:pt x="697" y="6254"/>
                      </a:lnTo>
                      <a:lnTo>
                        <a:pt x="591" y="6087"/>
                      </a:lnTo>
                      <a:lnTo>
                        <a:pt x="485" y="5921"/>
                      </a:lnTo>
                      <a:lnTo>
                        <a:pt x="394" y="5754"/>
                      </a:lnTo>
                      <a:lnTo>
                        <a:pt x="318" y="5572"/>
                      </a:lnTo>
                      <a:lnTo>
                        <a:pt x="243" y="5391"/>
                      </a:lnTo>
                      <a:lnTo>
                        <a:pt x="182" y="5209"/>
                      </a:lnTo>
                      <a:lnTo>
                        <a:pt x="137" y="5012"/>
                      </a:lnTo>
                      <a:lnTo>
                        <a:pt x="91" y="4815"/>
                      </a:lnTo>
                      <a:lnTo>
                        <a:pt x="46" y="4619"/>
                      </a:lnTo>
                      <a:lnTo>
                        <a:pt x="31" y="4422"/>
                      </a:lnTo>
                      <a:lnTo>
                        <a:pt x="15" y="4225"/>
                      </a:lnTo>
                      <a:lnTo>
                        <a:pt x="0" y="4013"/>
                      </a:lnTo>
                      <a:lnTo>
                        <a:pt x="0" y="4013"/>
                      </a:lnTo>
                      <a:lnTo>
                        <a:pt x="15" y="3801"/>
                      </a:lnTo>
                      <a:lnTo>
                        <a:pt x="31" y="3604"/>
                      </a:lnTo>
                      <a:lnTo>
                        <a:pt x="46" y="3407"/>
                      </a:lnTo>
                      <a:lnTo>
                        <a:pt x="91" y="3210"/>
                      </a:lnTo>
                      <a:lnTo>
                        <a:pt x="137" y="3014"/>
                      </a:lnTo>
                      <a:lnTo>
                        <a:pt x="182" y="2817"/>
                      </a:lnTo>
                      <a:lnTo>
                        <a:pt x="243" y="2635"/>
                      </a:lnTo>
                      <a:lnTo>
                        <a:pt x="318" y="2453"/>
                      </a:lnTo>
                      <a:lnTo>
                        <a:pt x="394" y="2272"/>
                      </a:lnTo>
                      <a:lnTo>
                        <a:pt x="485" y="2105"/>
                      </a:lnTo>
                      <a:lnTo>
                        <a:pt x="591" y="1939"/>
                      </a:lnTo>
                      <a:lnTo>
                        <a:pt x="697" y="1772"/>
                      </a:lnTo>
                      <a:lnTo>
                        <a:pt x="803" y="1621"/>
                      </a:lnTo>
                      <a:lnTo>
                        <a:pt x="924" y="1469"/>
                      </a:lnTo>
                      <a:lnTo>
                        <a:pt x="1045" y="1318"/>
                      </a:lnTo>
                      <a:lnTo>
                        <a:pt x="1181" y="1182"/>
                      </a:lnTo>
                      <a:lnTo>
                        <a:pt x="1318" y="1045"/>
                      </a:lnTo>
                      <a:lnTo>
                        <a:pt x="1469" y="924"/>
                      </a:lnTo>
                      <a:lnTo>
                        <a:pt x="1620" y="803"/>
                      </a:lnTo>
                      <a:lnTo>
                        <a:pt x="1772" y="697"/>
                      </a:lnTo>
                      <a:lnTo>
                        <a:pt x="1938" y="591"/>
                      </a:lnTo>
                      <a:lnTo>
                        <a:pt x="2105" y="485"/>
                      </a:lnTo>
                      <a:lnTo>
                        <a:pt x="2271" y="394"/>
                      </a:lnTo>
                      <a:lnTo>
                        <a:pt x="2453" y="319"/>
                      </a:lnTo>
                      <a:lnTo>
                        <a:pt x="2635" y="243"/>
                      </a:lnTo>
                      <a:lnTo>
                        <a:pt x="2816" y="182"/>
                      </a:lnTo>
                      <a:lnTo>
                        <a:pt x="3013" y="137"/>
                      </a:lnTo>
                      <a:lnTo>
                        <a:pt x="3210" y="91"/>
                      </a:lnTo>
                      <a:lnTo>
                        <a:pt x="3407" y="46"/>
                      </a:lnTo>
                      <a:lnTo>
                        <a:pt x="3604" y="31"/>
                      </a:lnTo>
                      <a:lnTo>
                        <a:pt x="3816" y="16"/>
                      </a:lnTo>
                      <a:lnTo>
                        <a:pt x="4013" y="1"/>
                      </a:lnTo>
                      <a:lnTo>
                        <a:pt x="40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5047175" y="-775200"/>
                  <a:ext cx="201025" cy="200250"/>
                </a:xfrm>
                <a:custGeom>
                  <a:avLst/>
                  <a:gdLst/>
                  <a:ahLst/>
                  <a:cxnLst/>
                  <a:rect l="l" t="t" r="r" b="b"/>
                  <a:pathLst>
                    <a:path w="8041" h="8010" extrusionOk="0">
                      <a:moveTo>
                        <a:pt x="4013" y="1"/>
                      </a:moveTo>
                      <a:lnTo>
                        <a:pt x="4013" y="1"/>
                      </a:lnTo>
                      <a:lnTo>
                        <a:pt x="4225" y="1"/>
                      </a:lnTo>
                      <a:lnTo>
                        <a:pt x="4437" y="16"/>
                      </a:lnTo>
                      <a:lnTo>
                        <a:pt x="4633" y="46"/>
                      </a:lnTo>
                      <a:lnTo>
                        <a:pt x="4830" y="76"/>
                      </a:lnTo>
                      <a:lnTo>
                        <a:pt x="5027" y="122"/>
                      </a:lnTo>
                      <a:lnTo>
                        <a:pt x="5209" y="182"/>
                      </a:lnTo>
                      <a:lnTo>
                        <a:pt x="5406" y="243"/>
                      </a:lnTo>
                      <a:lnTo>
                        <a:pt x="5587" y="303"/>
                      </a:lnTo>
                      <a:lnTo>
                        <a:pt x="5769" y="394"/>
                      </a:lnTo>
                      <a:lnTo>
                        <a:pt x="5936" y="485"/>
                      </a:lnTo>
                      <a:lnTo>
                        <a:pt x="6102" y="576"/>
                      </a:lnTo>
                      <a:lnTo>
                        <a:pt x="6269" y="682"/>
                      </a:lnTo>
                      <a:lnTo>
                        <a:pt x="6420" y="788"/>
                      </a:lnTo>
                      <a:lnTo>
                        <a:pt x="6571" y="909"/>
                      </a:lnTo>
                      <a:lnTo>
                        <a:pt x="6723" y="1030"/>
                      </a:lnTo>
                      <a:lnTo>
                        <a:pt x="6859" y="1166"/>
                      </a:lnTo>
                      <a:lnTo>
                        <a:pt x="6995" y="1303"/>
                      </a:lnTo>
                      <a:lnTo>
                        <a:pt x="7117" y="1454"/>
                      </a:lnTo>
                      <a:lnTo>
                        <a:pt x="7238" y="1605"/>
                      </a:lnTo>
                      <a:lnTo>
                        <a:pt x="7359" y="1757"/>
                      </a:lnTo>
                      <a:lnTo>
                        <a:pt x="7465" y="1923"/>
                      </a:lnTo>
                      <a:lnTo>
                        <a:pt x="7556" y="2090"/>
                      </a:lnTo>
                      <a:lnTo>
                        <a:pt x="7646" y="2272"/>
                      </a:lnTo>
                      <a:lnTo>
                        <a:pt x="7722" y="2438"/>
                      </a:lnTo>
                      <a:lnTo>
                        <a:pt x="7798" y="2620"/>
                      </a:lnTo>
                      <a:lnTo>
                        <a:pt x="7858" y="2817"/>
                      </a:lnTo>
                      <a:lnTo>
                        <a:pt x="7919" y="2998"/>
                      </a:lnTo>
                      <a:lnTo>
                        <a:pt x="7964" y="3195"/>
                      </a:lnTo>
                      <a:lnTo>
                        <a:pt x="7995" y="3392"/>
                      </a:lnTo>
                      <a:lnTo>
                        <a:pt x="8025" y="3589"/>
                      </a:lnTo>
                      <a:lnTo>
                        <a:pt x="8040" y="3801"/>
                      </a:lnTo>
                      <a:lnTo>
                        <a:pt x="8040" y="3998"/>
                      </a:lnTo>
                      <a:lnTo>
                        <a:pt x="8040" y="3998"/>
                      </a:lnTo>
                      <a:lnTo>
                        <a:pt x="8040" y="4210"/>
                      </a:lnTo>
                      <a:lnTo>
                        <a:pt x="8025" y="4422"/>
                      </a:lnTo>
                      <a:lnTo>
                        <a:pt x="7995" y="4618"/>
                      </a:lnTo>
                      <a:lnTo>
                        <a:pt x="7964" y="4815"/>
                      </a:lnTo>
                      <a:lnTo>
                        <a:pt x="7919" y="5012"/>
                      </a:lnTo>
                      <a:lnTo>
                        <a:pt x="7858" y="5194"/>
                      </a:lnTo>
                      <a:lnTo>
                        <a:pt x="7798" y="5391"/>
                      </a:lnTo>
                      <a:lnTo>
                        <a:pt x="7722" y="5572"/>
                      </a:lnTo>
                      <a:lnTo>
                        <a:pt x="7646" y="5739"/>
                      </a:lnTo>
                      <a:lnTo>
                        <a:pt x="7556" y="5921"/>
                      </a:lnTo>
                      <a:lnTo>
                        <a:pt x="7465" y="6087"/>
                      </a:lnTo>
                      <a:lnTo>
                        <a:pt x="7359" y="6254"/>
                      </a:lnTo>
                      <a:lnTo>
                        <a:pt x="7238" y="6405"/>
                      </a:lnTo>
                      <a:lnTo>
                        <a:pt x="7117" y="6556"/>
                      </a:lnTo>
                      <a:lnTo>
                        <a:pt x="6995" y="6708"/>
                      </a:lnTo>
                      <a:lnTo>
                        <a:pt x="6859" y="6844"/>
                      </a:lnTo>
                      <a:lnTo>
                        <a:pt x="6723" y="6965"/>
                      </a:lnTo>
                      <a:lnTo>
                        <a:pt x="6571" y="7102"/>
                      </a:lnTo>
                      <a:lnTo>
                        <a:pt x="6420" y="7223"/>
                      </a:lnTo>
                      <a:lnTo>
                        <a:pt x="6269" y="7329"/>
                      </a:lnTo>
                      <a:lnTo>
                        <a:pt x="6102" y="7435"/>
                      </a:lnTo>
                      <a:lnTo>
                        <a:pt x="5936" y="7525"/>
                      </a:lnTo>
                      <a:lnTo>
                        <a:pt x="5769" y="7616"/>
                      </a:lnTo>
                      <a:lnTo>
                        <a:pt x="5587" y="7692"/>
                      </a:lnTo>
                      <a:lnTo>
                        <a:pt x="5406" y="7768"/>
                      </a:lnTo>
                      <a:lnTo>
                        <a:pt x="5209" y="7828"/>
                      </a:lnTo>
                      <a:lnTo>
                        <a:pt x="5027" y="7889"/>
                      </a:lnTo>
                      <a:lnTo>
                        <a:pt x="4830" y="7934"/>
                      </a:lnTo>
                      <a:lnTo>
                        <a:pt x="4633" y="7965"/>
                      </a:lnTo>
                      <a:lnTo>
                        <a:pt x="4437" y="7995"/>
                      </a:lnTo>
                      <a:lnTo>
                        <a:pt x="4225" y="8010"/>
                      </a:lnTo>
                      <a:lnTo>
                        <a:pt x="4013" y="8010"/>
                      </a:lnTo>
                      <a:lnTo>
                        <a:pt x="4013" y="8010"/>
                      </a:lnTo>
                      <a:lnTo>
                        <a:pt x="3816" y="8010"/>
                      </a:lnTo>
                      <a:lnTo>
                        <a:pt x="3604" y="7995"/>
                      </a:lnTo>
                      <a:lnTo>
                        <a:pt x="3407" y="7965"/>
                      </a:lnTo>
                      <a:lnTo>
                        <a:pt x="3210" y="7934"/>
                      </a:lnTo>
                      <a:lnTo>
                        <a:pt x="3013" y="7889"/>
                      </a:lnTo>
                      <a:lnTo>
                        <a:pt x="2817" y="7828"/>
                      </a:lnTo>
                      <a:lnTo>
                        <a:pt x="2635" y="7768"/>
                      </a:lnTo>
                      <a:lnTo>
                        <a:pt x="2453" y="7692"/>
                      </a:lnTo>
                      <a:lnTo>
                        <a:pt x="2272" y="7616"/>
                      </a:lnTo>
                      <a:lnTo>
                        <a:pt x="2105" y="7525"/>
                      </a:lnTo>
                      <a:lnTo>
                        <a:pt x="1938" y="7435"/>
                      </a:lnTo>
                      <a:lnTo>
                        <a:pt x="1772" y="7329"/>
                      </a:lnTo>
                      <a:lnTo>
                        <a:pt x="1605" y="7223"/>
                      </a:lnTo>
                      <a:lnTo>
                        <a:pt x="1454" y="7102"/>
                      </a:lnTo>
                      <a:lnTo>
                        <a:pt x="1318" y="6965"/>
                      </a:lnTo>
                      <a:lnTo>
                        <a:pt x="1166" y="6844"/>
                      </a:lnTo>
                      <a:lnTo>
                        <a:pt x="1045" y="6708"/>
                      </a:lnTo>
                      <a:lnTo>
                        <a:pt x="909" y="6556"/>
                      </a:lnTo>
                      <a:lnTo>
                        <a:pt x="788" y="6405"/>
                      </a:lnTo>
                      <a:lnTo>
                        <a:pt x="682" y="6254"/>
                      </a:lnTo>
                      <a:lnTo>
                        <a:pt x="576" y="6087"/>
                      </a:lnTo>
                      <a:lnTo>
                        <a:pt x="485" y="5921"/>
                      </a:lnTo>
                      <a:lnTo>
                        <a:pt x="394" y="5739"/>
                      </a:lnTo>
                      <a:lnTo>
                        <a:pt x="303" y="5572"/>
                      </a:lnTo>
                      <a:lnTo>
                        <a:pt x="243" y="5391"/>
                      </a:lnTo>
                      <a:lnTo>
                        <a:pt x="182" y="5194"/>
                      </a:lnTo>
                      <a:lnTo>
                        <a:pt x="122" y="5012"/>
                      </a:lnTo>
                      <a:lnTo>
                        <a:pt x="76" y="4815"/>
                      </a:lnTo>
                      <a:lnTo>
                        <a:pt x="46" y="4618"/>
                      </a:lnTo>
                      <a:lnTo>
                        <a:pt x="16" y="4422"/>
                      </a:lnTo>
                      <a:lnTo>
                        <a:pt x="0" y="4210"/>
                      </a:lnTo>
                      <a:lnTo>
                        <a:pt x="0" y="3998"/>
                      </a:lnTo>
                      <a:lnTo>
                        <a:pt x="0" y="3998"/>
                      </a:lnTo>
                      <a:lnTo>
                        <a:pt x="0" y="3801"/>
                      </a:lnTo>
                      <a:lnTo>
                        <a:pt x="16" y="3589"/>
                      </a:lnTo>
                      <a:lnTo>
                        <a:pt x="46" y="3392"/>
                      </a:lnTo>
                      <a:lnTo>
                        <a:pt x="76" y="3195"/>
                      </a:lnTo>
                      <a:lnTo>
                        <a:pt x="122" y="2998"/>
                      </a:lnTo>
                      <a:lnTo>
                        <a:pt x="182" y="2817"/>
                      </a:lnTo>
                      <a:lnTo>
                        <a:pt x="243" y="2620"/>
                      </a:lnTo>
                      <a:lnTo>
                        <a:pt x="303" y="2438"/>
                      </a:lnTo>
                      <a:lnTo>
                        <a:pt x="394" y="2272"/>
                      </a:lnTo>
                      <a:lnTo>
                        <a:pt x="485" y="2090"/>
                      </a:lnTo>
                      <a:lnTo>
                        <a:pt x="576" y="1923"/>
                      </a:lnTo>
                      <a:lnTo>
                        <a:pt x="682" y="1757"/>
                      </a:lnTo>
                      <a:lnTo>
                        <a:pt x="788" y="1605"/>
                      </a:lnTo>
                      <a:lnTo>
                        <a:pt x="909" y="1454"/>
                      </a:lnTo>
                      <a:lnTo>
                        <a:pt x="1045" y="1303"/>
                      </a:lnTo>
                      <a:lnTo>
                        <a:pt x="1166" y="1166"/>
                      </a:lnTo>
                      <a:lnTo>
                        <a:pt x="1318" y="1030"/>
                      </a:lnTo>
                      <a:lnTo>
                        <a:pt x="1454" y="909"/>
                      </a:lnTo>
                      <a:lnTo>
                        <a:pt x="1605" y="788"/>
                      </a:lnTo>
                      <a:lnTo>
                        <a:pt x="1772" y="682"/>
                      </a:lnTo>
                      <a:lnTo>
                        <a:pt x="1938" y="576"/>
                      </a:lnTo>
                      <a:lnTo>
                        <a:pt x="2105" y="485"/>
                      </a:lnTo>
                      <a:lnTo>
                        <a:pt x="2272" y="394"/>
                      </a:lnTo>
                      <a:lnTo>
                        <a:pt x="2453" y="303"/>
                      </a:lnTo>
                      <a:lnTo>
                        <a:pt x="2635" y="243"/>
                      </a:lnTo>
                      <a:lnTo>
                        <a:pt x="2817" y="182"/>
                      </a:lnTo>
                      <a:lnTo>
                        <a:pt x="3013" y="122"/>
                      </a:lnTo>
                      <a:lnTo>
                        <a:pt x="3210" y="76"/>
                      </a:lnTo>
                      <a:lnTo>
                        <a:pt x="3407" y="46"/>
                      </a:lnTo>
                      <a:lnTo>
                        <a:pt x="3604" y="16"/>
                      </a:lnTo>
                      <a:lnTo>
                        <a:pt x="3816" y="1"/>
                      </a:lnTo>
                      <a:lnTo>
                        <a:pt x="4013" y="1"/>
                      </a:lnTo>
                      <a:lnTo>
                        <a:pt x="40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5709200" y="-554525"/>
                  <a:ext cx="200625" cy="200250"/>
                </a:xfrm>
                <a:custGeom>
                  <a:avLst/>
                  <a:gdLst/>
                  <a:ahLst/>
                  <a:cxnLst/>
                  <a:rect l="l" t="t" r="r" b="b"/>
                  <a:pathLst>
                    <a:path w="8025" h="8010" extrusionOk="0">
                      <a:moveTo>
                        <a:pt x="4013" y="1"/>
                      </a:moveTo>
                      <a:lnTo>
                        <a:pt x="4013" y="1"/>
                      </a:lnTo>
                      <a:lnTo>
                        <a:pt x="4225" y="1"/>
                      </a:lnTo>
                      <a:lnTo>
                        <a:pt x="4422" y="16"/>
                      </a:lnTo>
                      <a:lnTo>
                        <a:pt x="4618" y="46"/>
                      </a:lnTo>
                      <a:lnTo>
                        <a:pt x="4830" y="76"/>
                      </a:lnTo>
                      <a:lnTo>
                        <a:pt x="5012" y="122"/>
                      </a:lnTo>
                      <a:lnTo>
                        <a:pt x="5209" y="182"/>
                      </a:lnTo>
                      <a:lnTo>
                        <a:pt x="5391" y="243"/>
                      </a:lnTo>
                      <a:lnTo>
                        <a:pt x="5572" y="319"/>
                      </a:lnTo>
                      <a:lnTo>
                        <a:pt x="5754" y="394"/>
                      </a:lnTo>
                      <a:lnTo>
                        <a:pt x="5920" y="485"/>
                      </a:lnTo>
                      <a:lnTo>
                        <a:pt x="6087" y="576"/>
                      </a:lnTo>
                      <a:lnTo>
                        <a:pt x="6254" y="682"/>
                      </a:lnTo>
                      <a:lnTo>
                        <a:pt x="6420" y="788"/>
                      </a:lnTo>
                      <a:lnTo>
                        <a:pt x="6572" y="909"/>
                      </a:lnTo>
                      <a:lnTo>
                        <a:pt x="6708" y="1045"/>
                      </a:lnTo>
                      <a:lnTo>
                        <a:pt x="6844" y="1166"/>
                      </a:lnTo>
                      <a:lnTo>
                        <a:pt x="6980" y="1318"/>
                      </a:lnTo>
                      <a:lnTo>
                        <a:pt x="7117" y="1454"/>
                      </a:lnTo>
                      <a:lnTo>
                        <a:pt x="7223" y="1605"/>
                      </a:lnTo>
                      <a:lnTo>
                        <a:pt x="7344" y="1772"/>
                      </a:lnTo>
                      <a:lnTo>
                        <a:pt x="7450" y="1923"/>
                      </a:lnTo>
                      <a:lnTo>
                        <a:pt x="7541" y="2090"/>
                      </a:lnTo>
                      <a:lnTo>
                        <a:pt x="7631" y="2272"/>
                      </a:lnTo>
                      <a:lnTo>
                        <a:pt x="7707" y="2453"/>
                      </a:lnTo>
                      <a:lnTo>
                        <a:pt x="7783" y="2635"/>
                      </a:lnTo>
                      <a:lnTo>
                        <a:pt x="7843" y="2817"/>
                      </a:lnTo>
                      <a:lnTo>
                        <a:pt x="7904" y="2998"/>
                      </a:lnTo>
                      <a:lnTo>
                        <a:pt x="7949" y="3195"/>
                      </a:lnTo>
                      <a:lnTo>
                        <a:pt x="7980" y="3392"/>
                      </a:lnTo>
                      <a:lnTo>
                        <a:pt x="8010" y="3604"/>
                      </a:lnTo>
                      <a:lnTo>
                        <a:pt x="8025" y="3801"/>
                      </a:lnTo>
                      <a:lnTo>
                        <a:pt x="8025" y="4013"/>
                      </a:lnTo>
                      <a:lnTo>
                        <a:pt x="8025" y="4013"/>
                      </a:lnTo>
                      <a:lnTo>
                        <a:pt x="8025" y="4210"/>
                      </a:lnTo>
                      <a:lnTo>
                        <a:pt x="8010" y="4422"/>
                      </a:lnTo>
                      <a:lnTo>
                        <a:pt x="7980" y="4618"/>
                      </a:lnTo>
                      <a:lnTo>
                        <a:pt x="7949" y="4815"/>
                      </a:lnTo>
                      <a:lnTo>
                        <a:pt x="7904" y="5012"/>
                      </a:lnTo>
                      <a:lnTo>
                        <a:pt x="7843" y="5194"/>
                      </a:lnTo>
                      <a:lnTo>
                        <a:pt x="7783" y="5391"/>
                      </a:lnTo>
                      <a:lnTo>
                        <a:pt x="7707" y="5572"/>
                      </a:lnTo>
                      <a:lnTo>
                        <a:pt x="7631" y="5739"/>
                      </a:lnTo>
                      <a:lnTo>
                        <a:pt x="7541" y="5921"/>
                      </a:lnTo>
                      <a:lnTo>
                        <a:pt x="7450" y="6087"/>
                      </a:lnTo>
                      <a:lnTo>
                        <a:pt x="7344" y="6254"/>
                      </a:lnTo>
                      <a:lnTo>
                        <a:pt x="7223" y="6405"/>
                      </a:lnTo>
                      <a:lnTo>
                        <a:pt x="7117" y="6556"/>
                      </a:lnTo>
                      <a:lnTo>
                        <a:pt x="6980" y="6708"/>
                      </a:lnTo>
                      <a:lnTo>
                        <a:pt x="6844" y="6844"/>
                      </a:lnTo>
                      <a:lnTo>
                        <a:pt x="6708" y="6980"/>
                      </a:lnTo>
                      <a:lnTo>
                        <a:pt x="6572" y="7102"/>
                      </a:lnTo>
                      <a:lnTo>
                        <a:pt x="6420" y="7223"/>
                      </a:lnTo>
                      <a:lnTo>
                        <a:pt x="6254" y="7329"/>
                      </a:lnTo>
                      <a:lnTo>
                        <a:pt x="6087" y="7435"/>
                      </a:lnTo>
                      <a:lnTo>
                        <a:pt x="5920" y="7525"/>
                      </a:lnTo>
                      <a:lnTo>
                        <a:pt x="5754" y="7616"/>
                      </a:lnTo>
                      <a:lnTo>
                        <a:pt x="5572" y="7707"/>
                      </a:lnTo>
                      <a:lnTo>
                        <a:pt x="5391" y="7768"/>
                      </a:lnTo>
                      <a:lnTo>
                        <a:pt x="5209" y="7843"/>
                      </a:lnTo>
                      <a:lnTo>
                        <a:pt x="5012" y="7889"/>
                      </a:lnTo>
                      <a:lnTo>
                        <a:pt x="4830" y="7934"/>
                      </a:lnTo>
                      <a:lnTo>
                        <a:pt x="4618" y="7965"/>
                      </a:lnTo>
                      <a:lnTo>
                        <a:pt x="4422" y="7995"/>
                      </a:lnTo>
                      <a:lnTo>
                        <a:pt x="4225" y="8010"/>
                      </a:lnTo>
                      <a:lnTo>
                        <a:pt x="4013" y="8010"/>
                      </a:lnTo>
                      <a:lnTo>
                        <a:pt x="4013" y="8010"/>
                      </a:lnTo>
                      <a:lnTo>
                        <a:pt x="3816" y="8010"/>
                      </a:lnTo>
                      <a:lnTo>
                        <a:pt x="3604" y="7995"/>
                      </a:lnTo>
                      <a:lnTo>
                        <a:pt x="3407" y="7965"/>
                      </a:lnTo>
                      <a:lnTo>
                        <a:pt x="3210" y="7934"/>
                      </a:lnTo>
                      <a:lnTo>
                        <a:pt x="3013" y="7889"/>
                      </a:lnTo>
                      <a:lnTo>
                        <a:pt x="2817" y="7843"/>
                      </a:lnTo>
                      <a:lnTo>
                        <a:pt x="2635" y="7768"/>
                      </a:lnTo>
                      <a:lnTo>
                        <a:pt x="2453" y="7707"/>
                      </a:lnTo>
                      <a:lnTo>
                        <a:pt x="2272" y="7616"/>
                      </a:lnTo>
                      <a:lnTo>
                        <a:pt x="2105" y="7525"/>
                      </a:lnTo>
                      <a:lnTo>
                        <a:pt x="1938" y="7435"/>
                      </a:lnTo>
                      <a:lnTo>
                        <a:pt x="1772" y="7329"/>
                      </a:lnTo>
                      <a:lnTo>
                        <a:pt x="1621" y="7223"/>
                      </a:lnTo>
                      <a:lnTo>
                        <a:pt x="1469" y="7102"/>
                      </a:lnTo>
                      <a:lnTo>
                        <a:pt x="1318" y="6980"/>
                      </a:lnTo>
                      <a:lnTo>
                        <a:pt x="1181" y="6844"/>
                      </a:lnTo>
                      <a:lnTo>
                        <a:pt x="1045" y="6708"/>
                      </a:lnTo>
                      <a:lnTo>
                        <a:pt x="924" y="6556"/>
                      </a:lnTo>
                      <a:lnTo>
                        <a:pt x="803" y="6405"/>
                      </a:lnTo>
                      <a:lnTo>
                        <a:pt x="697" y="6254"/>
                      </a:lnTo>
                      <a:lnTo>
                        <a:pt x="591" y="6087"/>
                      </a:lnTo>
                      <a:lnTo>
                        <a:pt x="485" y="5921"/>
                      </a:lnTo>
                      <a:lnTo>
                        <a:pt x="394" y="5739"/>
                      </a:lnTo>
                      <a:lnTo>
                        <a:pt x="318" y="5572"/>
                      </a:lnTo>
                      <a:lnTo>
                        <a:pt x="243" y="5391"/>
                      </a:lnTo>
                      <a:lnTo>
                        <a:pt x="182" y="5194"/>
                      </a:lnTo>
                      <a:lnTo>
                        <a:pt x="137" y="5012"/>
                      </a:lnTo>
                      <a:lnTo>
                        <a:pt x="91" y="4815"/>
                      </a:lnTo>
                      <a:lnTo>
                        <a:pt x="46" y="4618"/>
                      </a:lnTo>
                      <a:lnTo>
                        <a:pt x="31" y="4422"/>
                      </a:lnTo>
                      <a:lnTo>
                        <a:pt x="16" y="4210"/>
                      </a:lnTo>
                      <a:lnTo>
                        <a:pt x="0" y="4013"/>
                      </a:lnTo>
                      <a:lnTo>
                        <a:pt x="0" y="4013"/>
                      </a:lnTo>
                      <a:lnTo>
                        <a:pt x="16" y="3801"/>
                      </a:lnTo>
                      <a:lnTo>
                        <a:pt x="31" y="3604"/>
                      </a:lnTo>
                      <a:lnTo>
                        <a:pt x="46" y="3392"/>
                      </a:lnTo>
                      <a:lnTo>
                        <a:pt x="91" y="3195"/>
                      </a:lnTo>
                      <a:lnTo>
                        <a:pt x="137" y="2998"/>
                      </a:lnTo>
                      <a:lnTo>
                        <a:pt x="182" y="2817"/>
                      </a:lnTo>
                      <a:lnTo>
                        <a:pt x="243" y="2635"/>
                      </a:lnTo>
                      <a:lnTo>
                        <a:pt x="318" y="2453"/>
                      </a:lnTo>
                      <a:lnTo>
                        <a:pt x="394" y="2272"/>
                      </a:lnTo>
                      <a:lnTo>
                        <a:pt x="485" y="2090"/>
                      </a:lnTo>
                      <a:lnTo>
                        <a:pt x="591" y="1923"/>
                      </a:lnTo>
                      <a:lnTo>
                        <a:pt x="697" y="1772"/>
                      </a:lnTo>
                      <a:lnTo>
                        <a:pt x="803" y="1605"/>
                      </a:lnTo>
                      <a:lnTo>
                        <a:pt x="924" y="1454"/>
                      </a:lnTo>
                      <a:lnTo>
                        <a:pt x="1045" y="1318"/>
                      </a:lnTo>
                      <a:lnTo>
                        <a:pt x="1181" y="1166"/>
                      </a:lnTo>
                      <a:lnTo>
                        <a:pt x="1318" y="1045"/>
                      </a:lnTo>
                      <a:lnTo>
                        <a:pt x="1469" y="909"/>
                      </a:lnTo>
                      <a:lnTo>
                        <a:pt x="1621" y="788"/>
                      </a:lnTo>
                      <a:lnTo>
                        <a:pt x="1772" y="682"/>
                      </a:lnTo>
                      <a:lnTo>
                        <a:pt x="1938" y="576"/>
                      </a:lnTo>
                      <a:lnTo>
                        <a:pt x="2105" y="485"/>
                      </a:lnTo>
                      <a:lnTo>
                        <a:pt x="2272" y="394"/>
                      </a:lnTo>
                      <a:lnTo>
                        <a:pt x="2453" y="319"/>
                      </a:lnTo>
                      <a:lnTo>
                        <a:pt x="2635" y="243"/>
                      </a:lnTo>
                      <a:lnTo>
                        <a:pt x="2817" y="182"/>
                      </a:lnTo>
                      <a:lnTo>
                        <a:pt x="3013" y="122"/>
                      </a:lnTo>
                      <a:lnTo>
                        <a:pt x="3210" y="76"/>
                      </a:lnTo>
                      <a:lnTo>
                        <a:pt x="3407" y="46"/>
                      </a:lnTo>
                      <a:lnTo>
                        <a:pt x="3604" y="16"/>
                      </a:lnTo>
                      <a:lnTo>
                        <a:pt x="3816" y="1"/>
                      </a:lnTo>
                      <a:lnTo>
                        <a:pt x="4013" y="1"/>
                      </a:lnTo>
                      <a:lnTo>
                        <a:pt x="40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 name="Google Shape;161;p13"/>
            <p:cNvSpPr/>
            <p:nvPr/>
          </p:nvSpPr>
          <p:spPr>
            <a:xfrm>
              <a:off x="8528167" y="460224"/>
              <a:ext cx="474163" cy="647960"/>
            </a:xfrm>
            <a:custGeom>
              <a:avLst/>
              <a:gdLst/>
              <a:ahLst/>
              <a:cxnLst/>
              <a:rect l="l" t="t" r="r" b="b"/>
              <a:pathLst>
                <a:path w="23212" h="31720" extrusionOk="0">
                  <a:moveTo>
                    <a:pt x="17897" y="0"/>
                  </a:moveTo>
                  <a:lnTo>
                    <a:pt x="17322" y="15"/>
                  </a:lnTo>
                  <a:lnTo>
                    <a:pt x="16746" y="31"/>
                  </a:lnTo>
                  <a:lnTo>
                    <a:pt x="16171" y="61"/>
                  </a:lnTo>
                  <a:lnTo>
                    <a:pt x="15611" y="106"/>
                  </a:lnTo>
                  <a:lnTo>
                    <a:pt x="15051" y="152"/>
                  </a:lnTo>
                  <a:lnTo>
                    <a:pt x="14490" y="212"/>
                  </a:lnTo>
                  <a:lnTo>
                    <a:pt x="13945" y="273"/>
                  </a:lnTo>
                  <a:lnTo>
                    <a:pt x="13415" y="348"/>
                  </a:lnTo>
                  <a:lnTo>
                    <a:pt x="12885" y="439"/>
                  </a:lnTo>
                  <a:lnTo>
                    <a:pt x="12371" y="530"/>
                  </a:lnTo>
                  <a:lnTo>
                    <a:pt x="11856" y="636"/>
                  </a:lnTo>
                  <a:lnTo>
                    <a:pt x="11356" y="742"/>
                  </a:lnTo>
                  <a:lnTo>
                    <a:pt x="10857" y="863"/>
                  </a:lnTo>
                  <a:lnTo>
                    <a:pt x="10372" y="984"/>
                  </a:lnTo>
                  <a:lnTo>
                    <a:pt x="9888" y="1105"/>
                  </a:lnTo>
                  <a:lnTo>
                    <a:pt x="9418" y="1257"/>
                  </a:lnTo>
                  <a:lnTo>
                    <a:pt x="8964" y="1393"/>
                  </a:lnTo>
                  <a:lnTo>
                    <a:pt x="8510" y="1545"/>
                  </a:lnTo>
                  <a:lnTo>
                    <a:pt x="8071" y="1711"/>
                  </a:lnTo>
                  <a:lnTo>
                    <a:pt x="7632" y="1863"/>
                  </a:lnTo>
                  <a:lnTo>
                    <a:pt x="7208" y="2044"/>
                  </a:lnTo>
                  <a:lnTo>
                    <a:pt x="6799" y="2211"/>
                  </a:lnTo>
                  <a:lnTo>
                    <a:pt x="6405" y="2392"/>
                  </a:lnTo>
                  <a:lnTo>
                    <a:pt x="6012" y="2589"/>
                  </a:lnTo>
                  <a:lnTo>
                    <a:pt x="5633" y="2771"/>
                  </a:lnTo>
                  <a:lnTo>
                    <a:pt x="5255" y="2968"/>
                  </a:lnTo>
                  <a:lnTo>
                    <a:pt x="4891" y="3180"/>
                  </a:lnTo>
                  <a:lnTo>
                    <a:pt x="4543" y="3377"/>
                  </a:lnTo>
                  <a:lnTo>
                    <a:pt x="4210" y="3589"/>
                  </a:lnTo>
                  <a:lnTo>
                    <a:pt x="3892" y="3801"/>
                  </a:lnTo>
                  <a:lnTo>
                    <a:pt x="3574" y="4028"/>
                  </a:lnTo>
                  <a:lnTo>
                    <a:pt x="3271" y="4240"/>
                  </a:lnTo>
                  <a:lnTo>
                    <a:pt x="2983" y="4467"/>
                  </a:lnTo>
                  <a:lnTo>
                    <a:pt x="2711" y="4694"/>
                  </a:lnTo>
                  <a:lnTo>
                    <a:pt x="2438" y="4936"/>
                  </a:lnTo>
                  <a:lnTo>
                    <a:pt x="2181" y="5163"/>
                  </a:lnTo>
                  <a:lnTo>
                    <a:pt x="1954" y="5405"/>
                  </a:lnTo>
                  <a:lnTo>
                    <a:pt x="1727" y="5648"/>
                  </a:lnTo>
                  <a:lnTo>
                    <a:pt x="1515" y="5890"/>
                  </a:lnTo>
                  <a:lnTo>
                    <a:pt x="1303" y="6132"/>
                  </a:lnTo>
                  <a:lnTo>
                    <a:pt x="1121" y="6374"/>
                  </a:lnTo>
                  <a:lnTo>
                    <a:pt x="955" y="6617"/>
                  </a:lnTo>
                  <a:lnTo>
                    <a:pt x="788" y="6874"/>
                  </a:lnTo>
                  <a:lnTo>
                    <a:pt x="652" y="7116"/>
                  </a:lnTo>
                  <a:lnTo>
                    <a:pt x="516" y="7374"/>
                  </a:lnTo>
                  <a:lnTo>
                    <a:pt x="394" y="7616"/>
                  </a:lnTo>
                  <a:lnTo>
                    <a:pt x="304" y="7873"/>
                  </a:lnTo>
                  <a:lnTo>
                    <a:pt x="213" y="8131"/>
                  </a:lnTo>
                  <a:lnTo>
                    <a:pt x="137" y="8373"/>
                  </a:lnTo>
                  <a:lnTo>
                    <a:pt x="76" y="8630"/>
                  </a:lnTo>
                  <a:lnTo>
                    <a:pt x="46" y="8888"/>
                  </a:lnTo>
                  <a:lnTo>
                    <a:pt x="16" y="9130"/>
                  </a:lnTo>
                  <a:lnTo>
                    <a:pt x="1" y="9387"/>
                  </a:lnTo>
                  <a:lnTo>
                    <a:pt x="16" y="9630"/>
                  </a:lnTo>
                  <a:lnTo>
                    <a:pt x="31" y="9887"/>
                  </a:lnTo>
                  <a:lnTo>
                    <a:pt x="76" y="10129"/>
                  </a:lnTo>
                  <a:lnTo>
                    <a:pt x="122" y="10372"/>
                  </a:lnTo>
                  <a:lnTo>
                    <a:pt x="198" y="10614"/>
                  </a:lnTo>
                  <a:lnTo>
                    <a:pt x="288" y="10856"/>
                  </a:lnTo>
                  <a:lnTo>
                    <a:pt x="394" y="11098"/>
                  </a:lnTo>
                  <a:lnTo>
                    <a:pt x="516" y="11341"/>
                  </a:lnTo>
                  <a:lnTo>
                    <a:pt x="652" y="11568"/>
                  </a:lnTo>
                  <a:lnTo>
                    <a:pt x="803" y="11810"/>
                  </a:lnTo>
                  <a:lnTo>
                    <a:pt x="1151" y="12294"/>
                  </a:lnTo>
                  <a:lnTo>
                    <a:pt x="1500" y="12839"/>
                  </a:lnTo>
                  <a:lnTo>
                    <a:pt x="1848" y="13430"/>
                  </a:lnTo>
                  <a:lnTo>
                    <a:pt x="2226" y="14066"/>
                  </a:lnTo>
                  <a:lnTo>
                    <a:pt x="2999" y="15459"/>
                  </a:lnTo>
                  <a:lnTo>
                    <a:pt x="3816" y="16958"/>
                  </a:lnTo>
                  <a:lnTo>
                    <a:pt x="4679" y="18563"/>
                  </a:lnTo>
                  <a:lnTo>
                    <a:pt x="5588" y="20213"/>
                  </a:lnTo>
                  <a:lnTo>
                    <a:pt x="6072" y="21046"/>
                  </a:lnTo>
                  <a:lnTo>
                    <a:pt x="6557" y="21878"/>
                  </a:lnTo>
                  <a:lnTo>
                    <a:pt x="7041" y="22711"/>
                  </a:lnTo>
                  <a:lnTo>
                    <a:pt x="7556" y="23529"/>
                  </a:lnTo>
                  <a:lnTo>
                    <a:pt x="8071" y="24331"/>
                  </a:lnTo>
                  <a:lnTo>
                    <a:pt x="8601" y="25119"/>
                  </a:lnTo>
                  <a:lnTo>
                    <a:pt x="9146" y="25891"/>
                  </a:lnTo>
                  <a:lnTo>
                    <a:pt x="9706" y="26617"/>
                  </a:lnTo>
                  <a:lnTo>
                    <a:pt x="10281" y="27329"/>
                  </a:lnTo>
                  <a:lnTo>
                    <a:pt x="10857" y="27995"/>
                  </a:lnTo>
                  <a:lnTo>
                    <a:pt x="11159" y="28313"/>
                  </a:lnTo>
                  <a:lnTo>
                    <a:pt x="11462" y="28631"/>
                  </a:lnTo>
                  <a:lnTo>
                    <a:pt x="11765" y="28919"/>
                  </a:lnTo>
                  <a:lnTo>
                    <a:pt x="12068" y="29207"/>
                  </a:lnTo>
                  <a:lnTo>
                    <a:pt x="12371" y="29479"/>
                  </a:lnTo>
                  <a:lnTo>
                    <a:pt x="12689" y="29752"/>
                  </a:lnTo>
                  <a:lnTo>
                    <a:pt x="13007" y="29994"/>
                  </a:lnTo>
                  <a:lnTo>
                    <a:pt x="13325" y="30221"/>
                  </a:lnTo>
                  <a:lnTo>
                    <a:pt x="13642" y="30448"/>
                  </a:lnTo>
                  <a:lnTo>
                    <a:pt x="13960" y="30645"/>
                  </a:lnTo>
                  <a:lnTo>
                    <a:pt x="14294" y="30842"/>
                  </a:lnTo>
                  <a:lnTo>
                    <a:pt x="14627" y="31008"/>
                  </a:lnTo>
                  <a:lnTo>
                    <a:pt x="14960" y="31160"/>
                  </a:lnTo>
                  <a:lnTo>
                    <a:pt x="15293" y="31296"/>
                  </a:lnTo>
                  <a:lnTo>
                    <a:pt x="15641" y="31417"/>
                  </a:lnTo>
                  <a:lnTo>
                    <a:pt x="15974" y="31523"/>
                  </a:lnTo>
                  <a:lnTo>
                    <a:pt x="16322" y="31599"/>
                  </a:lnTo>
                  <a:lnTo>
                    <a:pt x="16686" y="31659"/>
                  </a:lnTo>
                  <a:lnTo>
                    <a:pt x="17034" y="31705"/>
                  </a:lnTo>
                  <a:lnTo>
                    <a:pt x="17397" y="31720"/>
                  </a:lnTo>
                  <a:lnTo>
                    <a:pt x="17746" y="31720"/>
                  </a:lnTo>
                  <a:lnTo>
                    <a:pt x="17912" y="31690"/>
                  </a:lnTo>
                  <a:lnTo>
                    <a:pt x="18094" y="31659"/>
                  </a:lnTo>
                  <a:lnTo>
                    <a:pt x="18260" y="31614"/>
                  </a:lnTo>
                  <a:lnTo>
                    <a:pt x="18412" y="31553"/>
                  </a:lnTo>
                  <a:lnTo>
                    <a:pt x="18578" y="31493"/>
                  </a:lnTo>
                  <a:lnTo>
                    <a:pt x="18745" y="31402"/>
                  </a:lnTo>
                  <a:lnTo>
                    <a:pt x="18896" y="31326"/>
                  </a:lnTo>
                  <a:lnTo>
                    <a:pt x="19048" y="31220"/>
                  </a:lnTo>
                  <a:lnTo>
                    <a:pt x="19199" y="31114"/>
                  </a:lnTo>
                  <a:lnTo>
                    <a:pt x="19335" y="30993"/>
                  </a:lnTo>
                  <a:lnTo>
                    <a:pt x="19623" y="30736"/>
                  </a:lnTo>
                  <a:lnTo>
                    <a:pt x="19896" y="30433"/>
                  </a:lnTo>
                  <a:lnTo>
                    <a:pt x="20168" y="30100"/>
                  </a:lnTo>
                  <a:lnTo>
                    <a:pt x="20410" y="29721"/>
                  </a:lnTo>
                  <a:lnTo>
                    <a:pt x="20653" y="29313"/>
                  </a:lnTo>
                  <a:lnTo>
                    <a:pt x="20880" y="28889"/>
                  </a:lnTo>
                  <a:lnTo>
                    <a:pt x="21107" y="28419"/>
                  </a:lnTo>
                  <a:lnTo>
                    <a:pt x="21319" y="27935"/>
                  </a:lnTo>
                  <a:lnTo>
                    <a:pt x="21516" y="27420"/>
                  </a:lnTo>
                  <a:lnTo>
                    <a:pt x="21697" y="26875"/>
                  </a:lnTo>
                  <a:lnTo>
                    <a:pt x="21864" y="26300"/>
                  </a:lnTo>
                  <a:lnTo>
                    <a:pt x="22030" y="25709"/>
                  </a:lnTo>
                  <a:lnTo>
                    <a:pt x="22182" y="25103"/>
                  </a:lnTo>
                  <a:lnTo>
                    <a:pt x="22333" y="24483"/>
                  </a:lnTo>
                  <a:lnTo>
                    <a:pt x="22454" y="23832"/>
                  </a:lnTo>
                  <a:lnTo>
                    <a:pt x="22575" y="23165"/>
                  </a:lnTo>
                  <a:lnTo>
                    <a:pt x="22681" y="22484"/>
                  </a:lnTo>
                  <a:lnTo>
                    <a:pt x="22787" y="21803"/>
                  </a:lnTo>
                  <a:lnTo>
                    <a:pt x="22878" y="21091"/>
                  </a:lnTo>
                  <a:lnTo>
                    <a:pt x="22954" y="20380"/>
                  </a:lnTo>
                  <a:lnTo>
                    <a:pt x="23030" y="19653"/>
                  </a:lnTo>
                  <a:lnTo>
                    <a:pt x="23075" y="18926"/>
                  </a:lnTo>
                  <a:lnTo>
                    <a:pt x="23121" y="18199"/>
                  </a:lnTo>
                  <a:lnTo>
                    <a:pt x="23166" y="17457"/>
                  </a:lnTo>
                  <a:lnTo>
                    <a:pt x="23196" y="16715"/>
                  </a:lnTo>
                  <a:lnTo>
                    <a:pt x="23211" y="15958"/>
                  </a:lnTo>
                  <a:lnTo>
                    <a:pt x="23211" y="15217"/>
                  </a:lnTo>
                  <a:lnTo>
                    <a:pt x="23211" y="14475"/>
                  </a:lnTo>
                  <a:lnTo>
                    <a:pt x="23196" y="13733"/>
                  </a:lnTo>
                  <a:lnTo>
                    <a:pt x="23166" y="12991"/>
                  </a:lnTo>
                  <a:lnTo>
                    <a:pt x="23136" y="12264"/>
                  </a:lnTo>
                  <a:lnTo>
                    <a:pt x="23090" y="11537"/>
                  </a:lnTo>
                  <a:lnTo>
                    <a:pt x="23030" y="10826"/>
                  </a:lnTo>
                  <a:lnTo>
                    <a:pt x="22969" y="10114"/>
                  </a:lnTo>
                  <a:lnTo>
                    <a:pt x="22893" y="9418"/>
                  </a:lnTo>
                  <a:lnTo>
                    <a:pt x="22803" y="8736"/>
                  </a:lnTo>
                  <a:lnTo>
                    <a:pt x="22712" y="8070"/>
                  </a:lnTo>
                  <a:lnTo>
                    <a:pt x="22606" y="7419"/>
                  </a:lnTo>
                  <a:lnTo>
                    <a:pt x="22485" y="6783"/>
                  </a:lnTo>
                  <a:lnTo>
                    <a:pt x="22364" y="6178"/>
                  </a:lnTo>
                  <a:lnTo>
                    <a:pt x="22227" y="5572"/>
                  </a:lnTo>
                  <a:lnTo>
                    <a:pt x="22091" y="5012"/>
                  </a:lnTo>
                  <a:lnTo>
                    <a:pt x="21924" y="4452"/>
                  </a:lnTo>
                  <a:lnTo>
                    <a:pt x="21773" y="3937"/>
                  </a:lnTo>
                  <a:lnTo>
                    <a:pt x="21591" y="3437"/>
                  </a:lnTo>
                  <a:lnTo>
                    <a:pt x="21410" y="2968"/>
                  </a:lnTo>
                  <a:lnTo>
                    <a:pt x="21213" y="2514"/>
                  </a:lnTo>
                  <a:lnTo>
                    <a:pt x="21016" y="2105"/>
                  </a:lnTo>
                  <a:lnTo>
                    <a:pt x="20804" y="1726"/>
                  </a:lnTo>
                  <a:lnTo>
                    <a:pt x="20592" y="1378"/>
                  </a:lnTo>
                  <a:lnTo>
                    <a:pt x="20365" y="1075"/>
                  </a:lnTo>
                  <a:lnTo>
                    <a:pt x="20123" y="803"/>
                  </a:lnTo>
                  <a:lnTo>
                    <a:pt x="19865" y="560"/>
                  </a:lnTo>
                  <a:lnTo>
                    <a:pt x="19744" y="454"/>
                  </a:lnTo>
                  <a:lnTo>
                    <a:pt x="19608" y="364"/>
                  </a:lnTo>
                  <a:lnTo>
                    <a:pt x="19487" y="288"/>
                  </a:lnTo>
                  <a:lnTo>
                    <a:pt x="19351" y="212"/>
                  </a:lnTo>
                  <a:lnTo>
                    <a:pt x="19214" y="152"/>
                  </a:lnTo>
                  <a:lnTo>
                    <a:pt x="19078" y="91"/>
                  </a:lnTo>
                  <a:lnTo>
                    <a:pt x="18927" y="46"/>
                  </a:lnTo>
                  <a:lnTo>
                    <a:pt x="18790" y="15"/>
                  </a:lnTo>
                  <a:lnTo>
                    <a:pt x="18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8904891" y="671158"/>
              <a:ext cx="164237" cy="81036"/>
            </a:xfrm>
            <a:custGeom>
              <a:avLst/>
              <a:gdLst/>
              <a:ahLst/>
              <a:cxnLst/>
              <a:rect l="l" t="t" r="r" b="b"/>
              <a:pathLst>
                <a:path w="8040" h="3967" extrusionOk="0">
                  <a:moveTo>
                    <a:pt x="5844" y="0"/>
                  </a:moveTo>
                  <a:lnTo>
                    <a:pt x="5708" y="30"/>
                  </a:lnTo>
                  <a:lnTo>
                    <a:pt x="5557" y="46"/>
                  </a:lnTo>
                  <a:lnTo>
                    <a:pt x="5193" y="76"/>
                  </a:lnTo>
                  <a:lnTo>
                    <a:pt x="2756" y="76"/>
                  </a:lnTo>
                  <a:lnTo>
                    <a:pt x="2241" y="91"/>
                  </a:lnTo>
                  <a:lnTo>
                    <a:pt x="1741" y="106"/>
                  </a:lnTo>
                  <a:lnTo>
                    <a:pt x="1272" y="167"/>
                  </a:lnTo>
                  <a:lnTo>
                    <a:pt x="1060" y="197"/>
                  </a:lnTo>
                  <a:lnTo>
                    <a:pt x="863" y="242"/>
                  </a:lnTo>
                  <a:lnTo>
                    <a:pt x="681" y="303"/>
                  </a:lnTo>
                  <a:lnTo>
                    <a:pt x="515" y="364"/>
                  </a:lnTo>
                  <a:lnTo>
                    <a:pt x="363" y="424"/>
                  </a:lnTo>
                  <a:lnTo>
                    <a:pt x="242" y="500"/>
                  </a:lnTo>
                  <a:lnTo>
                    <a:pt x="151" y="591"/>
                  </a:lnTo>
                  <a:lnTo>
                    <a:pt x="76" y="697"/>
                  </a:lnTo>
                  <a:lnTo>
                    <a:pt x="15" y="818"/>
                  </a:lnTo>
                  <a:lnTo>
                    <a:pt x="0" y="939"/>
                  </a:lnTo>
                  <a:lnTo>
                    <a:pt x="15" y="1075"/>
                  </a:lnTo>
                  <a:lnTo>
                    <a:pt x="45" y="1227"/>
                  </a:lnTo>
                  <a:lnTo>
                    <a:pt x="136" y="1393"/>
                  </a:lnTo>
                  <a:lnTo>
                    <a:pt x="242" y="1560"/>
                  </a:lnTo>
                  <a:lnTo>
                    <a:pt x="394" y="1726"/>
                  </a:lnTo>
                  <a:lnTo>
                    <a:pt x="575" y="1878"/>
                  </a:lnTo>
                  <a:lnTo>
                    <a:pt x="803" y="2044"/>
                  </a:lnTo>
                  <a:lnTo>
                    <a:pt x="1045" y="2211"/>
                  </a:lnTo>
                  <a:lnTo>
                    <a:pt x="1302" y="2362"/>
                  </a:lnTo>
                  <a:lnTo>
                    <a:pt x="1590" y="2513"/>
                  </a:lnTo>
                  <a:lnTo>
                    <a:pt x="1908" y="2665"/>
                  </a:lnTo>
                  <a:lnTo>
                    <a:pt x="2226" y="2801"/>
                  </a:lnTo>
                  <a:lnTo>
                    <a:pt x="2559" y="2953"/>
                  </a:lnTo>
                  <a:lnTo>
                    <a:pt x="2907" y="3074"/>
                  </a:lnTo>
                  <a:lnTo>
                    <a:pt x="3634" y="3331"/>
                  </a:lnTo>
                  <a:lnTo>
                    <a:pt x="4361" y="3543"/>
                  </a:lnTo>
                  <a:lnTo>
                    <a:pt x="5087" y="3710"/>
                  </a:lnTo>
                  <a:lnTo>
                    <a:pt x="5436" y="3785"/>
                  </a:lnTo>
                  <a:lnTo>
                    <a:pt x="5769" y="3846"/>
                  </a:lnTo>
                  <a:lnTo>
                    <a:pt x="6102" y="3891"/>
                  </a:lnTo>
                  <a:lnTo>
                    <a:pt x="6405" y="3937"/>
                  </a:lnTo>
                  <a:lnTo>
                    <a:pt x="6707" y="3952"/>
                  </a:lnTo>
                  <a:lnTo>
                    <a:pt x="6980" y="3967"/>
                  </a:lnTo>
                  <a:lnTo>
                    <a:pt x="7222" y="3967"/>
                  </a:lnTo>
                  <a:lnTo>
                    <a:pt x="7434" y="3937"/>
                  </a:lnTo>
                  <a:lnTo>
                    <a:pt x="7631" y="3906"/>
                  </a:lnTo>
                  <a:lnTo>
                    <a:pt x="7782" y="3846"/>
                  </a:lnTo>
                  <a:lnTo>
                    <a:pt x="7904" y="3770"/>
                  </a:lnTo>
                  <a:lnTo>
                    <a:pt x="7949" y="3725"/>
                  </a:lnTo>
                  <a:lnTo>
                    <a:pt x="7994" y="3679"/>
                  </a:lnTo>
                  <a:lnTo>
                    <a:pt x="8025" y="3634"/>
                  </a:lnTo>
                  <a:lnTo>
                    <a:pt x="8040" y="3573"/>
                  </a:lnTo>
                  <a:lnTo>
                    <a:pt x="8040" y="3513"/>
                  </a:lnTo>
                  <a:lnTo>
                    <a:pt x="8040" y="3452"/>
                  </a:lnTo>
                  <a:lnTo>
                    <a:pt x="7979" y="3165"/>
                  </a:lnTo>
                  <a:lnTo>
                    <a:pt x="7873" y="2877"/>
                  </a:lnTo>
                  <a:lnTo>
                    <a:pt x="7752" y="2589"/>
                  </a:lnTo>
                  <a:lnTo>
                    <a:pt x="7601" y="2286"/>
                  </a:lnTo>
                  <a:lnTo>
                    <a:pt x="7419" y="1999"/>
                  </a:lnTo>
                  <a:lnTo>
                    <a:pt x="7237" y="1711"/>
                  </a:lnTo>
                  <a:lnTo>
                    <a:pt x="7040" y="1439"/>
                  </a:lnTo>
                  <a:lnTo>
                    <a:pt x="6844" y="1166"/>
                  </a:lnTo>
                  <a:lnTo>
                    <a:pt x="6480" y="697"/>
                  </a:lnTo>
                  <a:lnTo>
                    <a:pt x="6147" y="333"/>
                  </a:lnTo>
                  <a:lnTo>
                    <a:pt x="58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3"/>
          <p:cNvGrpSpPr/>
          <p:nvPr/>
        </p:nvGrpSpPr>
        <p:grpSpPr>
          <a:xfrm>
            <a:off x="-265987" y="4208550"/>
            <a:ext cx="1759210" cy="934950"/>
            <a:chOff x="-265987" y="4208550"/>
            <a:chExt cx="1759210" cy="934950"/>
          </a:xfrm>
        </p:grpSpPr>
        <p:sp>
          <p:nvSpPr>
            <p:cNvPr id="164" name="Google Shape;164;p13"/>
            <p:cNvSpPr/>
            <p:nvPr/>
          </p:nvSpPr>
          <p:spPr>
            <a:xfrm>
              <a:off x="-265987" y="4208550"/>
              <a:ext cx="692725" cy="934950"/>
            </a:xfrm>
            <a:custGeom>
              <a:avLst/>
              <a:gdLst/>
              <a:ahLst/>
              <a:cxnLst/>
              <a:rect l="l" t="t" r="r" b="b"/>
              <a:pathLst>
                <a:path w="27709" h="37398" extrusionOk="0">
                  <a:moveTo>
                    <a:pt x="15187" y="0"/>
                  </a:moveTo>
                  <a:lnTo>
                    <a:pt x="15035" y="15"/>
                  </a:lnTo>
                  <a:lnTo>
                    <a:pt x="14884" y="46"/>
                  </a:lnTo>
                  <a:lnTo>
                    <a:pt x="14733" y="76"/>
                  </a:lnTo>
                  <a:lnTo>
                    <a:pt x="14566" y="136"/>
                  </a:lnTo>
                  <a:lnTo>
                    <a:pt x="14415" y="182"/>
                  </a:lnTo>
                  <a:lnTo>
                    <a:pt x="14112" y="333"/>
                  </a:lnTo>
                  <a:lnTo>
                    <a:pt x="13779" y="515"/>
                  </a:lnTo>
                  <a:lnTo>
                    <a:pt x="13461" y="742"/>
                  </a:lnTo>
                  <a:lnTo>
                    <a:pt x="13113" y="1015"/>
                  </a:lnTo>
                  <a:lnTo>
                    <a:pt x="12764" y="1302"/>
                  </a:lnTo>
                  <a:lnTo>
                    <a:pt x="12416" y="1650"/>
                  </a:lnTo>
                  <a:lnTo>
                    <a:pt x="12053" y="2014"/>
                  </a:lnTo>
                  <a:lnTo>
                    <a:pt x="11704" y="2423"/>
                  </a:lnTo>
                  <a:lnTo>
                    <a:pt x="11326" y="2847"/>
                  </a:lnTo>
                  <a:lnTo>
                    <a:pt x="10963" y="3316"/>
                  </a:lnTo>
                  <a:lnTo>
                    <a:pt x="10584" y="3800"/>
                  </a:lnTo>
                  <a:lnTo>
                    <a:pt x="10206" y="4330"/>
                  </a:lnTo>
                  <a:lnTo>
                    <a:pt x="9827" y="4875"/>
                  </a:lnTo>
                  <a:lnTo>
                    <a:pt x="9449" y="5451"/>
                  </a:lnTo>
                  <a:lnTo>
                    <a:pt x="9055" y="6041"/>
                  </a:lnTo>
                  <a:lnTo>
                    <a:pt x="8676" y="6662"/>
                  </a:lnTo>
                  <a:lnTo>
                    <a:pt x="8298" y="7298"/>
                  </a:lnTo>
                  <a:lnTo>
                    <a:pt x="7904" y="7949"/>
                  </a:lnTo>
                  <a:lnTo>
                    <a:pt x="7526" y="8630"/>
                  </a:lnTo>
                  <a:lnTo>
                    <a:pt x="7147" y="9327"/>
                  </a:lnTo>
                  <a:lnTo>
                    <a:pt x="6784" y="10038"/>
                  </a:lnTo>
                  <a:lnTo>
                    <a:pt x="6405" y="10750"/>
                  </a:lnTo>
                  <a:lnTo>
                    <a:pt x="6042" y="11492"/>
                  </a:lnTo>
                  <a:lnTo>
                    <a:pt x="5678" y="12234"/>
                  </a:lnTo>
                  <a:lnTo>
                    <a:pt x="5315" y="13006"/>
                  </a:lnTo>
                  <a:lnTo>
                    <a:pt x="4967" y="13763"/>
                  </a:lnTo>
                  <a:lnTo>
                    <a:pt x="4619" y="14550"/>
                  </a:lnTo>
                  <a:lnTo>
                    <a:pt x="4286" y="15322"/>
                  </a:lnTo>
                  <a:lnTo>
                    <a:pt x="3952" y="16110"/>
                  </a:lnTo>
                  <a:lnTo>
                    <a:pt x="3635" y="16912"/>
                  </a:lnTo>
                  <a:lnTo>
                    <a:pt x="3332" y="17700"/>
                  </a:lnTo>
                  <a:lnTo>
                    <a:pt x="3029" y="18502"/>
                  </a:lnTo>
                  <a:lnTo>
                    <a:pt x="2741" y="19289"/>
                  </a:lnTo>
                  <a:lnTo>
                    <a:pt x="2454" y="20092"/>
                  </a:lnTo>
                  <a:lnTo>
                    <a:pt x="2181" y="20879"/>
                  </a:lnTo>
                  <a:lnTo>
                    <a:pt x="1939" y="21666"/>
                  </a:lnTo>
                  <a:lnTo>
                    <a:pt x="1681" y="22454"/>
                  </a:lnTo>
                  <a:lnTo>
                    <a:pt x="1454" y="23226"/>
                  </a:lnTo>
                  <a:lnTo>
                    <a:pt x="1242" y="23998"/>
                  </a:lnTo>
                  <a:lnTo>
                    <a:pt x="1045" y="24755"/>
                  </a:lnTo>
                  <a:lnTo>
                    <a:pt x="864" y="25512"/>
                  </a:lnTo>
                  <a:lnTo>
                    <a:pt x="697" y="26239"/>
                  </a:lnTo>
                  <a:lnTo>
                    <a:pt x="546" y="26966"/>
                  </a:lnTo>
                  <a:lnTo>
                    <a:pt x="410" y="27677"/>
                  </a:lnTo>
                  <a:lnTo>
                    <a:pt x="288" y="28374"/>
                  </a:lnTo>
                  <a:lnTo>
                    <a:pt x="198" y="29055"/>
                  </a:lnTo>
                  <a:lnTo>
                    <a:pt x="107" y="29706"/>
                  </a:lnTo>
                  <a:lnTo>
                    <a:pt x="46" y="30357"/>
                  </a:lnTo>
                  <a:lnTo>
                    <a:pt x="16" y="30978"/>
                  </a:lnTo>
                  <a:lnTo>
                    <a:pt x="1" y="31568"/>
                  </a:lnTo>
                  <a:lnTo>
                    <a:pt x="1" y="32144"/>
                  </a:lnTo>
                  <a:lnTo>
                    <a:pt x="31" y="32689"/>
                  </a:lnTo>
                  <a:lnTo>
                    <a:pt x="76" y="33219"/>
                  </a:lnTo>
                  <a:lnTo>
                    <a:pt x="152" y="33703"/>
                  </a:lnTo>
                  <a:lnTo>
                    <a:pt x="258" y="34173"/>
                  </a:lnTo>
                  <a:lnTo>
                    <a:pt x="379" y="34612"/>
                  </a:lnTo>
                  <a:lnTo>
                    <a:pt x="531" y="35020"/>
                  </a:lnTo>
                  <a:lnTo>
                    <a:pt x="606" y="35202"/>
                  </a:lnTo>
                  <a:lnTo>
                    <a:pt x="697" y="35384"/>
                  </a:lnTo>
                  <a:lnTo>
                    <a:pt x="803" y="35566"/>
                  </a:lnTo>
                  <a:lnTo>
                    <a:pt x="909" y="35732"/>
                  </a:lnTo>
                  <a:lnTo>
                    <a:pt x="1015" y="35883"/>
                  </a:lnTo>
                  <a:lnTo>
                    <a:pt x="1136" y="36035"/>
                  </a:lnTo>
                  <a:lnTo>
                    <a:pt x="1257" y="36171"/>
                  </a:lnTo>
                  <a:lnTo>
                    <a:pt x="1394" y="36292"/>
                  </a:lnTo>
                  <a:lnTo>
                    <a:pt x="1530" y="36413"/>
                  </a:lnTo>
                  <a:lnTo>
                    <a:pt x="1681" y="36519"/>
                  </a:lnTo>
                  <a:lnTo>
                    <a:pt x="1833" y="36625"/>
                  </a:lnTo>
                  <a:lnTo>
                    <a:pt x="1999" y="36716"/>
                  </a:lnTo>
                  <a:lnTo>
                    <a:pt x="2166" y="36792"/>
                  </a:lnTo>
                  <a:lnTo>
                    <a:pt x="2332" y="36868"/>
                  </a:lnTo>
                  <a:lnTo>
                    <a:pt x="2711" y="36989"/>
                  </a:lnTo>
                  <a:lnTo>
                    <a:pt x="3089" y="37095"/>
                  </a:lnTo>
                  <a:lnTo>
                    <a:pt x="3498" y="37170"/>
                  </a:lnTo>
                  <a:lnTo>
                    <a:pt x="3907" y="37246"/>
                  </a:lnTo>
                  <a:lnTo>
                    <a:pt x="4346" y="37307"/>
                  </a:lnTo>
                  <a:lnTo>
                    <a:pt x="4785" y="37352"/>
                  </a:lnTo>
                  <a:lnTo>
                    <a:pt x="5255" y="37382"/>
                  </a:lnTo>
                  <a:lnTo>
                    <a:pt x="5724" y="37398"/>
                  </a:lnTo>
                  <a:lnTo>
                    <a:pt x="6193" y="37398"/>
                  </a:lnTo>
                  <a:lnTo>
                    <a:pt x="6693" y="37382"/>
                  </a:lnTo>
                  <a:lnTo>
                    <a:pt x="7193" y="37367"/>
                  </a:lnTo>
                  <a:lnTo>
                    <a:pt x="7707" y="37322"/>
                  </a:lnTo>
                  <a:lnTo>
                    <a:pt x="8222" y="37276"/>
                  </a:lnTo>
                  <a:lnTo>
                    <a:pt x="8737" y="37201"/>
                  </a:lnTo>
                  <a:lnTo>
                    <a:pt x="9282" y="37125"/>
                  </a:lnTo>
                  <a:lnTo>
                    <a:pt x="9812" y="37034"/>
                  </a:lnTo>
                  <a:lnTo>
                    <a:pt x="10357" y="36943"/>
                  </a:lnTo>
                  <a:lnTo>
                    <a:pt x="10902" y="36837"/>
                  </a:lnTo>
                  <a:lnTo>
                    <a:pt x="11462" y="36701"/>
                  </a:lnTo>
                  <a:lnTo>
                    <a:pt x="12007" y="36580"/>
                  </a:lnTo>
                  <a:lnTo>
                    <a:pt x="12568" y="36429"/>
                  </a:lnTo>
                  <a:lnTo>
                    <a:pt x="13128" y="36277"/>
                  </a:lnTo>
                  <a:lnTo>
                    <a:pt x="13673" y="36111"/>
                  </a:lnTo>
                  <a:lnTo>
                    <a:pt x="14233" y="35944"/>
                  </a:lnTo>
                  <a:lnTo>
                    <a:pt x="14793" y="35762"/>
                  </a:lnTo>
                  <a:lnTo>
                    <a:pt x="15353" y="35566"/>
                  </a:lnTo>
                  <a:lnTo>
                    <a:pt x="15898" y="35369"/>
                  </a:lnTo>
                  <a:lnTo>
                    <a:pt x="16444" y="35157"/>
                  </a:lnTo>
                  <a:lnTo>
                    <a:pt x="16989" y="34930"/>
                  </a:lnTo>
                  <a:lnTo>
                    <a:pt x="17534" y="34718"/>
                  </a:lnTo>
                  <a:lnTo>
                    <a:pt x="18064" y="34475"/>
                  </a:lnTo>
                  <a:lnTo>
                    <a:pt x="18593" y="34233"/>
                  </a:lnTo>
                  <a:lnTo>
                    <a:pt x="19123" y="33991"/>
                  </a:lnTo>
                  <a:lnTo>
                    <a:pt x="19638" y="33734"/>
                  </a:lnTo>
                  <a:lnTo>
                    <a:pt x="20138" y="33476"/>
                  </a:lnTo>
                  <a:lnTo>
                    <a:pt x="20637" y="33204"/>
                  </a:lnTo>
                  <a:lnTo>
                    <a:pt x="21122" y="32931"/>
                  </a:lnTo>
                  <a:lnTo>
                    <a:pt x="21591" y="32643"/>
                  </a:lnTo>
                  <a:lnTo>
                    <a:pt x="22046" y="32371"/>
                  </a:lnTo>
                  <a:lnTo>
                    <a:pt x="22500" y="32068"/>
                  </a:lnTo>
                  <a:lnTo>
                    <a:pt x="22939" y="31780"/>
                  </a:lnTo>
                  <a:lnTo>
                    <a:pt x="23363" y="31478"/>
                  </a:lnTo>
                  <a:lnTo>
                    <a:pt x="23772" y="31175"/>
                  </a:lnTo>
                  <a:lnTo>
                    <a:pt x="24165" y="30872"/>
                  </a:lnTo>
                  <a:lnTo>
                    <a:pt x="24544" y="30554"/>
                  </a:lnTo>
                  <a:lnTo>
                    <a:pt x="24892" y="30236"/>
                  </a:lnTo>
                  <a:lnTo>
                    <a:pt x="25240" y="29918"/>
                  </a:lnTo>
                  <a:lnTo>
                    <a:pt x="25558" y="29600"/>
                  </a:lnTo>
                  <a:lnTo>
                    <a:pt x="25861" y="29267"/>
                  </a:lnTo>
                  <a:lnTo>
                    <a:pt x="26149" y="28949"/>
                  </a:lnTo>
                  <a:lnTo>
                    <a:pt x="26406" y="28616"/>
                  </a:lnTo>
                  <a:lnTo>
                    <a:pt x="26648" y="28283"/>
                  </a:lnTo>
                  <a:lnTo>
                    <a:pt x="26860" y="27950"/>
                  </a:lnTo>
                  <a:lnTo>
                    <a:pt x="27057" y="27617"/>
                  </a:lnTo>
                  <a:lnTo>
                    <a:pt x="27239" y="27284"/>
                  </a:lnTo>
                  <a:lnTo>
                    <a:pt x="27375" y="26951"/>
                  </a:lnTo>
                  <a:lnTo>
                    <a:pt x="27496" y="26617"/>
                  </a:lnTo>
                  <a:lnTo>
                    <a:pt x="27602" y="26284"/>
                  </a:lnTo>
                  <a:lnTo>
                    <a:pt x="27663" y="25951"/>
                  </a:lnTo>
                  <a:lnTo>
                    <a:pt x="27708" y="25603"/>
                  </a:lnTo>
                  <a:lnTo>
                    <a:pt x="27708" y="25270"/>
                  </a:lnTo>
                  <a:lnTo>
                    <a:pt x="27693" y="24937"/>
                  </a:lnTo>
                  <a:lnTo>
                    <a:pt x="27648" y="24604"/>
                  </a:lnTo>
                  <a:lnTo>
                    <a:pt x="27572" y="24286"/>
                  </a:lnTo>
                  <a:lnTo>
                    <a:pt x="27269" y="23135"/>
                  </a:lnTo>
                  <a:lnTo>
                    <a:pt x="26921" y="21833"/>
                  </a:lnTo>
                  <a:lnTo>
                    <a:pt x="26436" y="20137"/>
                  </a:lnTo>
                  <a:lnTo>
                    <a:pt x="25846" y="18154"/>
                  </a:lnTo>
                  <a:lnTo>
                    <a:pt x="25513" y="17079"/>
                  </a:lnTo>
                  <a:lnTo>
                    <a:pt x="25149" y="15958"/>
                  </a:lnTo>
                  <a:lnTo>
                    <a:pt x="24756" y="14793"/>
                  </a:lnTo>
                  <a:lnTo>
                    <a:pt x="24347" y="13612"/>
                  </a:lnTo>
                  <a:lnTo>
                    <a:pt x="23908" y="12431"/>
                  </a:lnTo>
                  <a:lnTo>
                    <a:pt x="23454" y="11235"/>
                  </a:lnTo>
                  <a:lnTo>
                    <a:pt x="22984" y="10054"/>
                  </a:lnTo>
                  <a:lnTo>
                    <a:pt x="22500" y="8873"/>
                  </a:lnTo>
                  <a:lnTo>
                    <a:pt x="21985" y="7737"/>
                  </a:lnTo>
                  <a:lnTo>
                    <a:pt x="21470" y="6632"/>
                  </a:lnTo>
                  <a:lnTo>
                    <a:pt x="21198" y="6102"/>
                  </a:lnTo>
                  <a:lnTo>
                    <a:pt x="20925" y="5587"/>
                  </a:lnTo>
                  <a:lnTo>
                    <a:pt x="20653" y="5087"/>
                  </a:lnTo>
                  <a:lnTo>
                    <a:pt x="20380" y="4588"/>
                  </a:lnTo>
                  <a:lnTo>
                    <a:pt x="20108" y="4118"/>
                  </a:lnTo>
                  <a:lnTo>
                    <a:pt x="19820" y="3664"/>
                  </a:lnTo>
                  <a:lnTo>
                    <a:pt x="19532" y="3240"/>
                  </a:lnTo>
                  <a:lnTo>
                    <a:pt x="19245" y="2831"/>
                  </a:lnTo>
                  <a:lnTo>
                    <a:pt x="18957" y="2438"/>
                  </a:lnTo>
                  <a:lnTo>
                    <a:pt x="18669" y="2074"/>
                  </a:lnTo>
                  <a:lnTo>
                    <a:pt x="18366" y="1741"/>
                  </a:lnTo>
                  <a:lnTo>
                    <a:pt x="18079" y="1423"/>
                  </a:lnTo>
                  <a:lnTo>
                    <a:pt x="17776" y="1136"/>
                  </a:lnTo>
                  <a:lnTo>
                    <a:pt x="17473" y="878"/>
                  </a:lnTo>
                  <a:lnTo>
                    <a:pt x="17170" y="651"/>
                  </a:lnTo>
                  <a:lnTo>
                    <a:pt x="16867" y="454"/>
                  </a:lnTo>
                  <a:lnTo>
                    <a:pt x="16565" y="288"/>
                  </a:lnTo>
                  <a:lnTo>
                    <a:pt x="16262" y="167"/>
                  </a:lnTo>
                  <a:lnTo>
                    <a:pt x="15959" y="76"/>
                  </a:lnTo>
                  <a:lnTo>
                    <a:pt x="15808" y="46"/>
                  </a:lnTo>
                  <a:lnTo>
                    <a:pt x="15656" y="15"/>
                  </a:lnTo>
                  <a:lnTo>
                    <a:pt x="15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a:off x="840479" y="4696517"/>
              <a:ext cx="652744" cy="249389"/>
            </a:xfrm>
            <a:custGeom>
              <a:avLst/>
              <a:gdLst/>
              <a:ahLst/>
              <a:cxnLst/>
              <a:rect l="l" t="t" r="r" b="b"/>
              <a:pathLst>
                <a:path w="52630" h="20108" extrusionOk="0">
                  <a:moveTo>
                    <a:pt x="1636" y="1"/>
                  </a:moveTo>
                  <a:lnTo>
                    <a:pt x="1530" y="16"/>
                  </a:lnTo>
                  <a:lnTo>
                    <a:pt x="1439" y="46"/>
                  </a:lnTo>
                  <a:lnTo>
                    <a:pt x="1333" y="91"/>
                  </a:lnTo>
                  <a:lnTo>
                    <a:pt x="1242" y="137"/>
                  </a:lnTo>
                  <a:lnTo>
                    <a:pt x="1151" y="197"/>
                  </a:lnTo>
                  <a:lnTo>
                    <a:pt x="985" y="334"/>
                  </a:lnTo>
                  <a:lnTo>
                    <a:pt x="833" y="515"/>
                  </a:lnTo>
                  <a:lnTo>
                    <a:pt x="682" y="727"/>
                  </a:lnTo>
                  <a:lnTo>
                    <a:pt x="561" y="954"/>
                  </a:lnTo>
                  <a:lnTo>
                    <a:pt x="440" y="1227"/>
                  </a:lnTo>
                  <a:lnTo>
                    <a:pt x="334" y="1499"/>
                  </a:lnTo>
                  <a:lnTo>
                    <a:pt x="243" y="1802"/>
                  </a:lnTo>
                  <a:lnTo>
                    <a:pt x="167" y="2135"/>
                  </a:lnTo>
                  <a:lnTo>
                    <a:pt x="107" y="2468"/>
                  </a:lnTo>
                  <a:lnTo>
                    <a:pt x="61" y="2817"/>
                  </a:lnTo>
                  <a:lnTo>
                    <a:pt x="16" y="3165"/>
                  </a:lnTo>
                  <a:lnTo>
                    <a:pt x="1" y="3528"/>
                  </a:lnTo>
                  <a:lnTo>
                    <a:pt x="1" y="3892"/>
                  </a:lnTo>
                  <a:lnTo>
                    <a:pt x="16" y="4255"/>
                  </a:lnTo>
                  <a:lnTo>
                    <a:pt x="46" y="4603"/>
                  </a:lnTo>
                  <a:lnTo>
                    <a:pt x="92" y="4967"/>
                  </a:lnTo>
                  <a:lnTo>
                    <a:pt x="152" y="5315"/>
                  </a:lnTo>
                  <a:lnTo>
                    <a:pt x="228" y="5648"/>
                  </a:lnTo>
                  <a:lnTo>
                    <a:pt x="319" y="5966"/>
                  </a:lnTo>
                  <a:lnTo>
                    <a:pt x="425" y="6269"/>
                  </a:lnTo>
                  <a:lnTo>
                    <a:pt x="561" y="6556"/>
                  </a:lnTo>
                  <a:lnTo>
                    <a:pt x="697" y="6829"/>
                  </a:lnTo>
                  <a:lnTo>
                    <a:pt x="864" y="7056"/>
                  </a:lnTo>
                  <a:lnTo>
                    <a:pt x="1045" y="7268"/>
                  </a:lnTo>
                  <a:lnTo>
                    <a:pt x="1151" y="7359"/>
                  </a:lnTo>
                  <a:lnTo>
                    <a:pt x="1242" y="7450"/>
                  </a:lnTo>
                  <a:lnTo>
                    <a:pt x="1348" y="7525"/>
                  </a:lnTo>
                  <a:lnTo>
                    <a:pt x="1469" y="7601"/>
                  </a:lnTo>
                  <a:lnTo>
                    <a:pt x="1575" y="7662"/>
                  </a:lnTo>
                  <a:lnTo>
                    <a:pt x="1696" y="7707"/>
                  </a:lnTo>
                  <a:lnTo>
                    <a:pt x="1833" y="7753"/>
                  </a:lnTo>
                  <a:lnTo>
                    <a:pt x="1954" y="7783"/>
                  </a:lnTo>
                  <a:lnTo>
                    <a:pt x="5012" y="8373"/>
                  </a:lnTo>
                  <a:lnTo>
                    <a:pt x="8056" y="8994"/>
                  </a:lnTo>
                  <a:lnTo>
                    <a:pt x="11099" y="9630"/>
                  </a:lnTo>
                  <a:lnTo>
                    <a:pt x="14127" y="10296"/>
                  </a:lnTo>
                  <a:lnTo>
                    <a:pt x="17155" y="10978"/>
                  </a:lnTo>
                  <a:lnTo>
                    <a:pt x="20183" y="11689"/>
                  </a:lnTo>
                  <a:lnTo>
                    <a:pt x="23196" y="12416"/>
                  </a:lnTo>
                  <a:lnTo>
                    <a:pt x="26209" y="13173"/>
                  </a:lnTo>
                  <a:lnTo>
                    <a:pt x="29207" y="13945"/>
                  </a:lnTo>
                  <a:lnTo>
                    <a:pt x="32220" y="14748"/>
                  </a:lnTo>
                  <a:lnTo>
                    <a:pt x="35203" y="15565"/>
                  </a:lnTo>
                  <a:lnTo>
                    <a:pt x="38201" y="16413"/>
                  </a:lnTo>
                  <a:lnTo>
                    <a:pt x="41183" y="17291"/>
                  </a:lnTo>
                  <a:lnTo>
                    <a:pt x="44151" y="18169"/>
                  </a:lnTo>
                  <a:lnTo>
                    <a:pt x="47119" y="19093"/>
                  </a:lnTo>
                  <a:lnTo>
                    <a:pt x="50086" y="20032"/>
                  </a:lnTo>
                  <a:lnTo>
                    <a:pt x="50222" y="20062"/>
                  </a:lnTo>
                  <a:lnTo>
                    <a:pt x="50343" y="20092"/>
                  </a:lnTo>
                  <a:lnTo>
                    <a:pt x="50480" y="20107"/>
                  </a:lnTo>
                  <a:lnTo>
                    <a:pt x="50601" y="20107"/>
                  </a:lnTo>
                  <a:lnTo>
                    <a:pt x="50722" y="20092"/>
                  </a:lnTo>
                  <a:lnTo>
                    <a:pt x="50843" y="20077"/>
                  </a:lnTo>
                  <a:lnTo>
                    <a:pt x="50949" y="20047"/>
                  </a:lnTo>
                  <a:lnTo>
                    <a:pt x="51070" y="20001"/>
                  </a:lnTo>
                  <a:lnTo>
                    <a:pt x="51176" y="19956"/>
                  </a:lnTo>
                  <a:lnTo>
                    <a:pt x="51267" y="19895"/>
                  </a:lnTo>
                  <a:lnTo>
                    <a:pt x="51373" y="19820"/>
                  </a:lnTo>
                  <a:lnTo>
                    <a:pt x="51464" y="19744"/>
                  </a:lnTo>
                  <a:lnTo>
                    <a:pt x="51646" y="19562"/>
                  </a:lnTo>
                  <a:lnTo>
                    <a:pt x="51812" y="19350"/>
                  </a:lnTo>
                  <a:lnTo>
                    <a:pt x="51964" y="19123"/>
                  </a:lnTo>
                  <a:lnTo>
                    <a:pt x="52100" y="18851"/>
                  </a:lnTo>
                  <a:lnTo>
                    <a:pt x="52221" y="18578"/>
                  </a:lnTo>
                  <a:lnTo>
                    <a:pt x="52327" y="18260"/>
                  </a:lnTo>
                  <a:lnTo>
                    <a:pt x="52418" y="17942"/>
                  </a:lnTo>
                  <a:lnTo>
                    <a:pt x="52478" y="17609"/>
                  </a:lnTo>
                  <a:lnTo>
                    <a:pt x="52539" y="17276"/>
                  </a:lnTo>
                  <a:lnTo>
                    <a:pt x="52584" y="16913"/>
                  </a:lnTo>
                  <a:lnTo>
                    <a:pt x="52615" y="16564"/>
                  </a:lnTo>
                  <a:lnTo>
                    <a:pt x="52630" y="16201"/>
                  </a:lnTo>
                  <a:lnTo>
                    <a:pt x="52630" y="15838"/>
                  </a:lnTo>
                  <a:lnTo>
                    <a:pt x="52615" y="15489"/>
                  </a:lnTo>
                  <a:lnTo>
                    <a:pt x="52569" y="15141"/>
                  </a:lnTo>
                  <a:lnTo>
                    <a:pt x="52524" y="14808"/>
                  </a:lnTo>
                  <a:lnTo>
                    <a:pt x="52448" y="14475"/>
                  </a:lnTo>
                  <a:lnTo>
                    <a:pt x="52372" y="14157"/>
                  </a:lnTo>
                  <a:lnTo>
                    <a:pt x="52266" y="13869"/>
                  </a:lnTo>
                  <a:lnTo>
                    <a:pt x="52160" y="13597"/>
                  </a:lnTo>
                  <a:lnTo>
                    <a:pt x="52024" y="13339"/>
                  </a:lnTo>
                  <a:lnTo>
                    <a:pt x="51873" y="13112"/>
                  </a:lnTo>
                  <a:lnTo>
                    <a:pt x="51706" y="12916"/>
                  </a:lnTo>
                  <a:lnTo>
                    <a:pt x="51524" y="12764"/>
                  </a:lnTo>
                  <a:lnTo>
                    <a:pt x="51434" y="12688"/>
                  </a:lnTo>
                  <a:lnTo>
                    <a:pt x="51328" y="12628"/>
                  </a:lnTo>
                  <a:lnTo>
                    <a:pt x="51222" y="12582"/>
                  </a:lnTo>
                  <a:lnTo>
                    <a:pt x="51116" y="12537"/>
                  </a:lnTo>
                  <a:lnTo>
                    <a:pt x="48088" y="11583"/>
                  </a:lnTo>
                  <a:lnTo>
                    <a:pt x="45059" y="10644"/>
                  </a:lnTo>
                  <a:lnTo>
                    <a:pt x="42016" y="9736"/>
                  </a:lnTo>
                  <a:lnTo>
                    <a:pt x="38973" y="8843"/>
                  </a:lnTo>
                  <a:lnTo>
                    <a:pt x="35914" y="7980"/>
                  </a:lnTo>
                  <a:lnTo>
                    <a:pt x="32856" y="7147"/>
                  </a:lnTo>
                  <a:lnTo>
                    <a:pt x="29798" y="6329"/>
                  </a:lnTo>
                  <a:lnTo>
                    <a:pt x="26724" y="5527"/>
                  </a:lnTo>
                  <a:lnTo>
                    <a:pt x="23650" y="4755"/>
                  </a:lnTo>
                  <a:lnTo>
                    <a:pt x="20562" y="4013"/>
                  </a:lnTo>
                  <a:lnTo>
                    <a:pt x="17473" y="3286"/>
                  </a:lnTo>
                  <a:lnTo>
                    <a:pt x="14384" y="2590"/>
                  </a:lnTo>
                  <a:lnTo>
                    <a:pt x="11281" y="1908"/>
                  </a:lnTo>
                  <a:lnTo>
                    <a:pt x="8177" y="1257"/>
                  </a:lnTo>
                  <a:lnTo>
                    <a:pt x="5073" y="621"/>
                  </a:lnTo>
                  <a:lnTo>
                    <a:pt x="1954" y="16"/>
                  </a:lnTo>
                  <a:lnTo>
                    <a:pt x="1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13"/>
          <p:cNvGrpSpPr/>
          <p:nvPr/>
        </p:nvGrpSpPr>
        <p:grpSpPr>
          <a:xfrm>
            <a:off x="646689" y="4587599"/>
            <a:ext cx="446750" cy="481676"/>
            <a:chOff x="646689" y="4587599"/>
            <a:chExt cx="446750" cy="481676"/>
          </a:xfrm>
        </p:grpSpPr>
        <p:sp>
          <p:nvSpPr>
            <p:cNvPr id="167" name="Google Shape;167;p13"/>
            <p:cNvSpPr/>
            <p:nvPr/>
          </p:nvSpPr>
          <p:spPr>
            <a:xfrm>
              <a:off x="981693" y="4587599"/>
              <a:ext cx="111747" cy="180283"/>
            </a:xfrm>
            <a:custGeom>
              <a:avLst/>
              <a:gdLst/>
              <a:ahLst/>
              <a:cxnLst/>
              <a:rect l="l" t="t" r="r" b="b"/>
              <a:pathLst>
                <a:path w="9010" h="14536" extrusionOk="0">
                  <a:moveTo>
                    <a:pt x="4512" y="1"/>
                  </a:moveTo>
                  <a:lnTo>
                    <a:pt x="4391" y="16"/>
                  </a:lnTo>
                  <a:lnTo>
                    <a:pt x="4285" y="46"/>
                  </a:lnTo>
                  <a:lnTo>
                    <a:pt x="4164" y="92"/>
                  </a:lnTo>
                  <a:lnTo>
                    <a:pt x="4058" y="152"/>
                  </a:lnTo>
                  <a:lnTo>
                    <a:pt x="3937" y="243"/>
                  </a:lnTo>
                  <a:lnTo>
                    <a:pt x="3831" y="349"/>
                  </a:lnTo>
                  <a:lnTo>
                    <a:pt x="3725" y="470"/>
                  </a:lnTo>
                  <a:lnTo>
                    <a:pt x="3271" y="1015"/>
                  </a:lnTo>
                  <a:lnTo>
                    <a:pt x="2817" y="1636"/>
                  </a:lnTo>
                  <a:lnTo>
                    <a:pt x="2605" y="1954"/>
                  </a:lnTo>
                  <a:lnTo>
                    <a:pt x="2378" y="2302"/>
                  </a:lnTo>
                  <a:lnTo>
                    <a:pt x="2166" y="2651"/>
                  </a:lnTo>
                  <a:lnTo>
                    <a:pt x="1954" y="3014"/>
                  </a:lnTo>
                  <a:lnTo>
                    <a:pt x="1742" y="3377"/>
                  </a:lnTo>
                  <a:lnTo>
                    <a:pt x="1545" y="3771"/>
                  </a:lnTo>
                  <a:lnTo>
                    <a:pt x="1348" y="4165"/>
                  </a:lnTo>
                  <a:lnTo>
                    <a:pt x="1166" y="4558"/>
                  </a:lnTo>
                  <a:lnTo>
                    <a:pt x="1000" y="4967"/>
                  </a:lnTo>
                  <a:lnTo>
                    <a:pt x="833" y="5391"/>
                  </a:lnTo>
                  <a:lnTo>
                    <a:pt x="682" y="5815"/>
                  </a:lnTo>
                  <a:lnTo>
                    <a:pt x="530" y="6239"/>
                  </a:lnTo>
                  <a:lnTo>
                    <a:pt x="409" y="6663"/>
                  </a:lnTo>
                  <a:lnTo>
                    <a:pt x="303" y="7102"/>
                  </a:lnTo>
                  <a:lnTo>
                    <a:pt x="197" y="7541"/>
                  </a:lnTo>
                  <a:lnTo>
                    <a:pt x="122" y="7995"/>
                  </a:lnTo>
                  <a:lnTo>
                    <a:pt x="61" y="8434"/>
                  </a:lnTo>
                  <a:lnTo>
                    <a:pt x="16" y="8889"/>
                  </a:lnTo>
                  <a:lnTo>
                    <a:pt x="1" y="9343"/>
                  </a:lnTo>
                  <a:lnTo>
                    <a:pt x="1" y="9782"/>
                  </a:lnTo>
                  <a:lnTo>
                    <a:pt x="16" y="10236"/>
                  </a:lnTo>
                  <a:lnTo>
                    <a:pt x="61" y="10675"/>
                  </a:lnTo>
                  <a:lnTo>
                    <a:pt x="122" y="11129"/>
                  </a:lnTo>
                  <a:lnTo>
                    <a:pt x="212" y="11568"/>
                  </a:lnTo>
                  <a:lnTo>
                    <a:pt x="334" y="12008"/>
                  </a:lnTo>
                  <a:lnTo>
                    <a:pt x="470" y="12447"/>
                  </a:lnTo>
                  <a:lnTo>
                    <a:pt x="652" y="12886"/>
                  </a:lnTo>
                  <a:lnTo>
                    <a:pt x="848" y="13310"/>
                  </a:lnTo>
                  <a:lnTo>
                    <a:pt x="954" y="13506"/>
                  </a:lnTo>
                  <a:lnTo>
                    <a:pt x="1075" y="13688"/>
                  </a:lnTo>
                  <a:lnTo>
                    <a:pt x="1197" y="13855"/>
                  </a:lnTo>
                  <a:lnTo>
                    <a:pt x="1318" y="13991"/>
                  </a:lnTo>
                  <a:lnTo>
                    <a:pt x="1439" y="14127"/>
                  </a:lnTo>
                  <a:lnTo>
                    <a:pt x="1575" y="14233"/>
                  </a:lnTo>
                  <a:lnTo>
                    <a:pt x="1711" y="14324"/>
                  </a:lnTo>
                  <a:lnTo>
                    <a:pt x="1863" y="14400"/>
                  </a:lnTo>
                  <a:lnTo>
                    <a:pt x="1999" y="14445"/>
                  </a:lnTo>
                  <a:lnTo>
                    <a:pt x="2150" y="14491"/>
                  </a:lnTo>
                  <a:lnTo>
                    <a:pt x="2302" y="14521"/>
                  </a:lnTo>
                  <a:lnTo>
                    <a:pt x="2453" y="14536"/>
                  </a:lnTo>
                  <a:lnTo>
                    <a:pt x="2605" y="14536"/>
                  </a:lnTo>
                  <a:lnTo>
                    <a:pt x="2771" y="14521"/>
                  </a:lnTo>
                  <a:lnTo>
                    <a:pt x="2923" y="14491"/>
                  </a:lnTo>
                  <a:lnTo>
                    <a:pt x="3089" y="14445"/>
                  </a:lnTo>
                  <a:lnTo>
                    <a:pt x="3256" y="14400"/>
                  </a:lnTo>
                  <a:lnTo>
                    <a:pt x="3422" y="14324"/>
                  </a:lnTo>
                  <a:lnTo>
                    <a:pt x="3755" y="14173"/>
                  </a:lnTo>
                  <a:lnTo>
                    <a:pt x="4104" y="13976"/>
                  </a:lnTo>
                  <a:lnTo>
                    <a:pt x="4437" y="13734"/>
                  </a:lnTo>
                  <a:lnTo>
                    <a:pt x="4785" y="13476"/>
                  </a:lnTo>
                  <a:lnTo>
                    <a:pt x="5118" y="13188"/>
                  </a:lnTo>
                  <a:lnTo>
                    <a:pt x="5466" y="12871"/>
                  </a:lnTo>
                  <a:lnTo>
                    <a:pt x="5799" y="12553"/>
                  </a:lnTo>
                  <a:lnTo>
                    <a:pt x="6117" y="12204"/>
                  </a:lnTo>
                  <a:lnTo>
                    <a:pt x="6435" y="11856"/>
                  </a:lnTo>
                  <a:lnTo>
                    <a:pt x="6738" y="11493"/>
                  </a:lnTo>
                  <a:lnTo>
                    <a:pt x="7041" y="11144"/>
                  </a:lnTo>
                  <a:lnTo>
                    <a:pt x="7586" y="10448"/>
                  </a:lnTo>
                  <a:lnTo>
                    <a:pt x="8055" y="9797"/>
                  </a:lnTo>
                  <a:lnTo>
                    <a:pt x="8464" y="9237"/>
                  </a:lnTo>
                  <a:lnTo>
                    <a:pt x="8752" y="8798"/>
                  </a:lnTo>
                  <a:lnTo>
                    <a:pt x="9009" y="8404"/>
                  </a:lnTo>
                  <a:lnTo>
                    <a:pt x="8888" y="7950"/>
                  </a:lnTo>
                  <a:lnTo>
                    <a:pt x="8722" y="7435"/>
                  </a:lnTo>
                  <a:lnTo>
                    <a:pt x="8525" y="6769"/>
                  </a:lnTo>
                  <a:lnTo>
                    <a:pt x="8267" y="5997"/>
                  </a:lnTo>
                  <a:lnTo>
                    <a:pt x="7965" y="5149"/>
                  </a:lnTo>
                  <a:lnTo>
                    <a:pt x="7616" y="4271"/>
                  </a:lnTo>
                  <a:lnTo>
                    <a:pt x="7253" y="3392"/>
                  </a:lnTo>
                  <a:lnTo>
                    <a:pt x="7056" y="2953"/>
                  </a:lnTo>
                  <a:lnTo>
                    <a:pt x="6844" y="2529"/>
                  </a:lnTo>
                  <a:lnTo>
                    <a:pt x="6647" y="2136"/>
                  </a:lnTo>
                  <a:lnTo>
                    <a:pt x="6435" y="1757"/>
                  </a:lnTo>
                  <a:lnTo>
                    <a:pt x="6208" y="1394"/>
                  </a:lnTo>
                  <a:lnTo>
                    <a:pt x="5996" y="1076"/>
                  </a:lnTo>
                  <a:lnTo>
                    <a:pt x="5769" y="788"/>
                  </a:lnTo>
                  <a:lnTo>
                    <a:pt x="5542" y="531"/>
                  </a:lnTo>
                  <a:lnTo>
                    <a:pt x="5315" y="319"/>
                  </a:lnTo>
                  <a:lnTo>
                    <a:pt x="5194" y="243"/>
                  </a:lnTo>
                  <a:lnTo>
                    <a:pt x="5088" y="168"/>
                  </a:lnTo>
                  <a:lnTo>
                    <a:pt x="4967" y="107"/>
                  </a:lnTo>
                  <a:lnTo>
                    <a:pt x="4846" y="62"/>
                  </a:lnTo>
                  <a:lnTo>
                    <a:pt x="4740" y="16"/>
                  </a:lnTo>
                  <a:lnTo>
                    <a:pt x="46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646689" y="4720553"/>
              <a:ext cx="80381" cy="121879"/>
            </a:xfrm>
            <a:custGeom>
              <a:avLst/>
              <a:gdLst/>
              <a:ahLst/>
              <a:cxnLst/>
              <a:rect l="l" t="t" r="r" b="b"/>
              <a:pathLst>
                <a:path w="6481" h="9827" extrusionOk="0">
                  <a:moveTo>
                    <a:pt x="1727" y="1"/>
                  </a:moveTo>
                  <a:lnTo>
                    <a:pt x="1560" y="31"/>
                  </a:lnTo>
                  <a:lnTo>
                    <a:pt x="1409" y="76"/>
                  </a:lnTo>
                  <a:lnTo>
                    <a:pt x="1257" y="137"/>
                  </a:lnTo>
                  <a:lnTo>
                    <a:pt x="1106" y="197"/>
                  </a:lnTo>
                  <a:lnTo>
                    <a:pt x="954" y="288"/>
                  </a:lnTo>
                  <a:lnTo>
                    <a:pt x="833" y="379"/>
                  </a:lnTo>
                  <a:lnTo>
                    <a:pt x="712" y="485"/>
                  </a:lnTo>
                  <a:lnTo>
                    <a:pt x="606" y="591"/>
                  </a:lnTo>
                  <a:lnTo>
                    <a:pt x="500" y="727"/>
                  </a:lnTo>
                  <a:lnTo>
                    <a:pt x="409" y="848"/>
                  </a:lnTo>
                  <a:lnTo>
                    <a:pt x="334" y="1000"/>
                  </a:lnTo>
                  <a:lnTo>
                    <a:pt x="258" y="1151"/>
                  </a:lnTo>
                  <a:lnTo>
                    <a:pt x="197" y="1303"/>
                  </a:lnTo>
                  <a:lnTo>
                    <a:pt x="152" y="1469"/>
                  </a:lnTo>
                  <a:lnTo>
                    <a:pt x="107" y="1651"/>
                  </a:lnTo>
                  <a:lnTo>
                    <a:pt x="61" y="1833"/>
                  </a:lnTo>
                  <a:lnTo>
                    <a:pt x="46" y="2014"/>
                  </a:lnTo>
                  <a:lnTo>
                    <a:pt x="16" y="2408"/>
                  </a:lnTo>
                  <a:lnTo>
                    <a:pt x="1" y="2817"/>
                  </a:lnTo>
                  <a:lnTo>
                    <a:pt x="31" y="3241"/>
                  </a:lnTo>
                  <a:lnTo>
                    <a:pt x="91" y="3680"/>
                  </a:lnTo>
                  <a:lnTo>
                    <a:pt x="182" y="4134"/>
                  </a:lnTo>
                  <a:lnTo>
                    <a:pt x="288" y="4588"/>
                  </a:lnTo>
                  <a:lnTo>
                    <a:pt x="424" y="5042"/>
                  </a:lnTo>
                  <a:lnTo>
                    <a:pt x="576" y="5497"/>
                  </a:lnTo>
                  <a:lnTo>
                    <a:pt x="758" y="5951"/>
                  </a:lnTo>
                  <a:lnTo>
                    <a:pt x="954" y="6390"/>
                  </a:lnTo>
                  <a:lnTo>
                    <a:pt x="1166" y="6829"/>
                  </a:lnTo>
                  <a:lnTo>
                    <a:pt x="1393" y="7238"/>
                  </a:lnTo>
                  <a:lnTo>
                    <a:pt x="1636" y="7647"/>
                  </a:lnTo>
                  <a:lnTo>
                    <a:pt x="1893" y="8010"/>
                  </a:lnTo>
                  <a:lnTo>
                    <a:pt x="2166" y="8373"/>
                  </a:lnTo>
                  <a:lnTo>
                    <a:pt x="2453" y="8691"/>
                  </a:lnTo>
                  <a:lnTo>
                    <a:pt x="2741" y="8979"/>
                  </a:lnTo>
                  <a:lnTo>
                    <a:pt x="3044" y="9221"/>
                  </a:lnTo>
                  <a:lnTo>
                    <a:pt x="3195" y="9342"/>
                  </a:lnTo>
                  <a:lnTo>
                    <a:pt x="3347" y="9433"/>
                  </a:lnTo>
                  <a:lnTo>
                    <a:pt x="3513" y="9524"/>
                  </a:lnTo>
                  <a:lnTo>
                    <a:pt x="3665" y="9615"/>
                  </a:lnTo>
                  <a:lnTo>
                    <a:pt x="3816" y="9675"/>
                  </a:lnTo>
                  <a:lnTo>
                    <a:pt x="3983" y="9736"/>
                  </a:lnTo>
                  <a:lnTo>
                    <a:pt x="4134" y="9781"/>
                  </a:lnTo>
                  <a:lnTo>
                    <a:pt x="4300" y="9812"/>
                  </a:lnTo>
                  <a:lnTo>
                    <a:pt x="4452" y="9827"/>
                  </a:lnTo>
                  <a:lnTo>
                    <a:pt x="4618" y="9827"/>
                  </a:lnTo>
                  <a:lnTo>
                    <a:pt x="4770" y="9812"/>
                  </a:lnTo>
                  <a:lnTo>
                    <a:pt x="4936" y="9781"/>
                  </a:lnTo>
                  <a:lnTo>
                    <a:pt x="5088" y="9736"/>
                  </a:lnTo>
                  <a:lnTo>
                    <a:pt x="5239" y="9691"/>
                  </a:lnTo>
                  <a:lnTo>
                    <a:pt x="5391" y="9615"/>
                  </a:lnTo>
                  <a:lnTo>
                    <a:pt x="5527" y="9539"/>
                  </a:lnTo>
                  <a:lnTo>
                    <a:pt x="5663" y="9433"/>
                  </a:lnTo>
                  <a:lnTo>
                    <a:pt x="5784" y="9327"/>
                  </a:lnTo>
                  <a:lnTo>
                    <a:pt x="5890" y="9221"/>
                  </a:lnTo>
                  <a:lnTo>
                    <a:pt x="5996" y="9100"/>
                  </a:lnTo>
                  <a:lnTo>
                    <a:pt x="6072" y="8964"/>
                  </a:lnTo>
                  <a:lnTo>
                    <a:pt x="6163" y="8828"/>
                  </a:lnTo>
                  <a:lnTo>
                    <a:pt x="6238" y="8676"/>
                  </a:lnTo>
                  <a:lnTo>
                    <a:pt x="6299" y="8510"/>
                  </a:lnTo>
                  <a:lnTo>
                    <a:pt x="6344" y="8343"/>
                  </a:lnTo>
                  <a:lnTo>
                    <a:pt x="6390" y="8177"/>
                  </a:lnTo>
                  <a:lnTo>
                    <a:pt x="6420" y="7995"/>
                  </a:lnTo>
                  <a:lnTo>
                    <a:pt x="6450" y="7798"/>
                  </a:lnTo>
                  <a:lnTo>
                    <a:pt x="6481" y="7419"/>
                  </a:lnTo>
                  <a:lnTo>
                    <a:pt x="6481" y="6996"/>
                  </a:lnTo>
                  <a:lnTo>
                    <a:pt x="6450" y="6572"/>
                  </a:lnTo>
                  <a:lnTo>
                    <a:pt x="6405" y="6133"/>
                  </a:lnTo>
                  <a:lnTo>
                    <a:pt x="6314" y="5693"/>
                  </a:lnTo>
                  <a:lnTo>
                    <a:pt x="6208" y="5239"/>
                  </a:lnTo>
                  <a:lnTo>
                    <a:pt x="6072" y="4770"/>
                  </a:lnTo>
                  <a:lnTo>
                    <a:pt x="5921" y="4316"/>
                  </a:lnTo>
                  <a:lnTo>
                    <a:pt x="5739" y="3861"/>
                  </a:lnTo>
                  <a:lnTo>
                    <a:pt x="5542" y="3422"/>
                  </a:lnTo>
                  <a:lnTo>
                    <a:pt x="5330" y="2998"/>
                  </a:lnTo>
                  <a:lnTo>
                    <a:pt x="5103" y="2574"/>
                  </a:lnTo>
                  <a:lnTo>
                    <a:pt x="4861" y="2181"/>
                  </a:lnTo>
                  <a:lnTo>
                    <a:pt x="4588" y="1802"/>
                  </a:lnTo>
                  <a:lnTo>
                    <a:pt x="4331" y="1454"/>
                  </a:lnTo>
                  <a:lnTo>
                    <a:pt x="4043" y="1136"/>
                  </a:lnTo>
                  <a:lnTo>
                    <a:pt x="3755" y="848"/>
                  </a:lnTo>
                  <a:lnTo>
                    <a:pt x="3453" y="591"/>
                  </a:lnTo>
                  <a:lnTo>
                    <a:pt x="3301" y="485"/>
                  </a:lnTo>
                  <a:lnTo>
                    <a:pt x="3150" y="379"/>
                  </a:lnTo>
                  <a:lnTo>
                    <a:pt x="2983" y="288"/>
                  </a:lnTo>
                  <a:lnTo>
                    <a:pt x="2832" y="213"/>
                  </a:lnTo>
                  <a:lnTo>
                    <a:pt x="2680" y="137"/>
                  </a:lnTo>
                  <a:lnTo>
                    <a:pt x="2514" y="91"/>
                  </a:lnTo>
                  <a:lnTo>
                    <a:pt x="2362" y="46"/>
                  </a:lnTo>
                  <a:lnTo>
                    <a:pt x="2196" y="16"/>
                  </a:lnTo>
                  <a:lnTo>
                    <a:pt x="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740204" y="4904954"/>
              <a:ext cx="239430" cy="164321"/>
            </a:xfrm>
            <a:custGeom>
              <a:avLst/>
              <a:gdLst/>
              <a:ahLst/>
              <a:cxnLst/>
              <a:rect l="l" t="t" r="r" b="b"/>
              <a:pathLst>
                <a:path w="19305" h="13249" extrusionOk="0">
                  <a:moveTo>
                    <a:pt x="14339" y="1"/>
                  </a:moveTo>
                  <a:lnTo>
                    <a:pt x="13915" y="31"/>
                  </a:lnTo>
                  <a:lnTo>
                    <a:pt x="13476" y="76"/>
                  </a:lnTo>
                  <a:lnTo>
                    <a:pt x="13037" y="137"/>
                  </a:lnTo>
                  <a:lnTo>
                    <a:pt x="12598" y="213"/>
                  </a:lnTo>
                  <a:lnTo>
                    <a:pt x="12159" y="288"/>
                  </a:lnTo>
                  <a:lnTo>
                    <a:pt x="11735" y="394"/>
                  </a:lnTo>
                  <a:lnTo>
                    <a:pt x="11296" y="500"/>
                  </a:lnTo>
                  <a:lnTo>
                    <a:pt x="10872" y="621"/>
                  </a:lnTo>
                  <a:lnTo>
                    <a:pt x="10054" y="864"/>
                  </a:lnTo>
                  <a:lnTo>
                    <a:pt x="9282" y="1136"/>
                  </a:lnTo>
                  <a:lnTo>
                    <a:pt x="8570" y="1424"/>
                  </a:lnTo>
                  <a:lnTo>
                    <a:pt x="7934" y="1696"/>
                  </a:lnTo>
                  <a:lnTo>
                    <a:pt x="7374" y="1969"/>
                  </a:lnTo>
                  <a:lnTo>
                    <a:pt x="6859" y="2257"/>
                  </a:lnTo>
                  <a:lnTo>
                    <a:pt x="6254" y="2590"/>
                  </a:lnTo>
                  <a:lnTo>
                    <a:pt x="5603" y="2983"/>
                  </a:lnTo>
                  <a:lnTo>
                    <a:pt x="4921" y="3422"/>
                  </a:lnTo>
                  <a:lnTo>
                    <a:pt x="4210" y="3907"/>
                  </a:lnTo>
                  <a:lnTo>
                    <a:pt x="3861" y="4164"/>
                  </a:lnTo>
                  <a:lnTo>
                    <a:pt x="3513" y="4437"/>
                  </a:lnTo>
                  <a:lnTo>
                    <a:pt x="3165" y="4725"/>
                  </a:lnTo>
                  <a:lnTo>
                    <a:pt x="2832" y="5012"/>
                  </a:lnTo>
                  <a:lnTo>
                    <a:pt x="2499" y="5300"/>
                  </a:lnTo>
                  <a:lnTo>
                    <a:pt x="2181" y="5603"/>
                  </a:lnTo>
                  <a:lnTo>
                    <a:pt x="1863" y="5921"/>
                  </a:lnTo>
                  <a:lnTo>
                    <a:pt x="1575" y="6239"/>
                  </a:lnTo>
                  <a:lnTo>
                    <a:pt x="1303" y="6557"/>
                  </a:lnTo>
                  <a:lnTo>
                    <a:pt x="1045" y="6890"/>
                  </a:lnTo>
                  <a:lnTo>
                    <a:pt x="818" y="7238"/>
                  </a:lnTo>
                  <a:lnTo>
                    <a:pt x="606" y="7571"/>
                  </a:lnTo>
                  <a:lnTo>
                    <a:pt x="425" y="7919"/>
                  </a:lnTo>
                  <a:lnTo>
                    <a:pt x="273" y="8267"/>
                  </a:lnTo>
                  <a:lnTo>
                    <a:pt x="152" y="8631"/>
                  </a:lnTo>
                  <a:lnTo>
                    <a:pt x="61" y="8979"/>
                  </a:lnTo>
                  <a:lnTo>
                    <a:pt x="31" y="9161"/>
                  </a:lnTo>
                  <a:lnTo>
                    <a:pt x="16" y="9342"/>
                  </a:lnTo>
                  <a:lnTo>
                    <a:pt x="1" y="9524"/>
                  </a:lnTo>
                  <a:lnTo>
                    <a:pt x="1" y="9706"/>
                  </a:lnTo>
                  <a:lnTo>
                    <a:pt x="1" y="9888"/>
                  </a:lnTo>
                  <a:lnTo>
                    <a:pt x="16" y="10069"/>
                  </a:lnTo>
                  <a:lnTo>
                    <a:pt x="46" y="10251"/>
                  </a:lnTo>
                  <a:lnTo>
                    <a:pt x="91" y="10433"/>
                  </a:lnTo>
                  <a:lnTo>
                    <a:pt x="137" y="10614"/>
                  </a:lnTo>
                  <a:lnTo>
                    <a:pt x="197" y="10796"/>
                  </a:lnTo>
                  <a:lnTo>
                    <a:pt x="258" y="10978"/>
                  </a:lnTo>
                  <a:lnTo>
                    <a:pt x="349" y="11159"/>
                  </a:lnTo>
                  <a:lnTo>
                    <a:pt x="440" y="11341"/>
                  </a:lnTo>
                  <a:lnTo>
                    <a:pt x="531" y="11508"/>
                  </a:lnTo>
                  <a:lnTo>
                    <a:pt x="637" y="11659"/>
                  </a:lnTo>
                  <a:lnTo>
                    <a:pt x="758" y="11810"/>
                  </a:lnTo>
                  <a:lnTo>
                    <a:pt x="879" y="11947"/>
                  </a:lnTo>
                  <a:lnTo>
                    <a:pt x="1000" y="12083"/>
                  </a:lnTo>
                  <a:lnTo>
                    <a:pt x="1136" y="12204"/>
                  </a:lnTo>
                  <a:lnTo>
                    <a:pt x="1272" y="12310"/>
                  </a:lnTo>
                  <a:lnTo>
                    <a:pt x="1409" y="12431"/>
                  </a:lnTo>
                  <a:lnTo>
                    <a:pt x="1560" y="12522"/>
                  </a:lnTo>
                  <a:lnTo>
                    <a:pt x="1878" y="12704"/>
                  </a:lnTo>
                  <a:lnTo>
                    <a:pt x="2211" y="12855"/>
                  </a:lnTo>
                  <a:lnTo>
                    <a:pt x="2559" y="12976"/>
                  </a:lnTo>
                  <a:lnTo>
                    <a:pt x="2938" y="13082"/>
                  </a:lnTo>
                  <a:lnTo>
                    <a:pt x="3316" y="13158"/>
                  </a:lnTo>
                  <a:lnTo>
                    <a:pt x="3710" y="13203"/>
                  </a:lnTo>
                  <a:lnTo>
                    <a:pt x="4119" y="13234"/>
                  </a:lnTo>
                  <a:lnTo>
                    <a:pt x="4543" y="13249"/>
                  </a:lnTo>
                  <a:lnTo>
                    <a:pt x="4967" y="13234"/>
                  </a:lnTo>
                  <a:lnTo>
                    <a:pt x="5391" y="13203"/>
                  </a:lnTo>
                  <a:lnTo>
                    <a:pt x="5830" y="13158"/>
                  </a:lnTo>
                  <a:lnTo>
                    <a:pt x="6269" y="13112"/>
                  </a:lnTo>
                  <a:lnTo>
                    <a:pt x="6708" y="13037"/>
                  </a:lnTo>
                  <a:lnTo>
                    <a:pt x="7147" y="12946"/>
                  </a:lnTo>
                  <a:lnTo>
                    <a:pt x="7571" y="12855"/>
                  </a:lnTo>
                  <a:lnTo>
                    <a:pt x="8010" y="12749"/>
                  </a:lnTo>
                  <a:lnTo>
                    <a:pt x="8434" y="12628"/>
                  </a:lnTo>
                  <a:lnTo>
                    <a:pt x="9252" y="12371"/>
                  </a:lnTo>
                  <a:lnTo>
                    <a:pt x="10024" y="12098"/>
                  </a:lnTo>
                  <a:lnTo>
                    <a:pt x="10735" y="11826"/>
                  </a:lnTo>
                  <a:lnTo>
                    <a:pt x="11371" y="11538"/>
                  </a:lnTo>
                  <a:lnTo>
                    <a:pt x="11916" y="11265"/>
                  </a:lnTo>
                  <a:lnTo>
                    <a:pt x="12446" y="10993"/>
                  </a:lnTo>
                  <a:lnTo>
                    <a:pt x="13052" y="10645"/>
                  </a:lnTo>
                  <a:lnTo>
                    <a:pt x="13703" y="10266"/>
                  </a:lnTo>
                  <a:lnTo>
                    <a:pt x="14384" y="9812"/>
                  </a:lnTo>
                  <a:lnTo>
                    <a:pt x="15096" y="9327"/>
                  </a:lnTo>
                  <a:lnTo>
                    <a:pt x="15444" y="9070"/>
                  </a:lnTo>
                  <a:lnTo>
                    <a:pt x="15792" y="8797"/>
                  </a:lnTo>
                  <a:lnTo>
                    <a:pt x="16141" y="8525"/>
                  </a:lnTo>
                  <a:lnTo>
                    <a:pt x="16474" y="8237"/>
                  </a:lnTo>
                  <a:lnTo>
                    <a:pt x="16807" y="7934"/>
                  </a:lnTo>
                  <a:lnTo>
                    <a:pt x="17125" y="7632"/>
                  </a:lnTo>
                  <a:lnTo>
                    <a:pt x="17443" y="7314"/>
                  </a:lnTo>
                  <a:lnTo>
                    <a:pt x="17730" y="6996"/>
                  </a:lnTo>
                  <a:lnTo>
                    <a:pt x="18003" y="6678"/>
                  </a:lnTo>
                  <a:lnTo>
                    <a:pt x="18260" y="6345"/>
                  </a:lnTo>
                  <a:lnTo>
                    <a:pt x="18487" y="6012"/>
                  </a:lnTo>
                  <a:lnTo>
                    <a:pt x="18699" y="5663"/>
                  </a:lnTo>
                  <a:lnTo>
                    <a:pt x="18866" y="5315"/>
                  </a:lnTo>
                  <a:lnTo>
                    <a:pt x="19032" y="4967"/>
                  </a:lnTo>
                  <a:lnTo>
                    <a:pt x="19154" y="4619"/>
                  </a:lnTo>
                  <a:lnTo>
                    <a:pt x="19229" y="4255"/>
                  </a:lnTo>
                  <a:lnTo>
                    <a:pt x="19275" y="4074"/>
                  </a:lnTo>
                  <a:lnTo>
                    <a:pt x="19290" y="3907"/>
                  </a:lnTo>
                  <a:lnTo>
                    <a:pt x="19305" y="3725"/>
                  </a:lnTo>
                  <a:lnTo>
                    <a:pt x="19305" y="3544"/>
                  </a:lnTo>
                  <a:lnTo>
                    <a:pt x="19305" y="3362"/>
                  </a:lnTo>
                  <a:lnTo>
                    <a:pt x="19290" y="3180"/>
                  </a:lnTo>
                  <a:lnTo>
                    <a:pt x="19260" y="2999"/>
                  </a:lnTo>
                  <a:lnTo>
                    <a:pt x="19214" y="2817"/>
                  </a:lnTo>
                  <a:lnTo>
                    <a:pt x="19169" y="2635"/>
                  </a:lnTo>
                  <a:lnTo>
                    <a:pt x="19108" y="2438"/>
                  </a:lnTo>
                  <a:lnTo>
                    <a:pt x="19032" y="2257"/>
                  </a:lnTo>
                  <a:lnTo>
                    <a:pt x="18957" y="2075"/>
                  </a:lnTo>
                  <a:lnTo>
                    <a:pt x="18866" y="1908"/>
                  </a:lnTo>
                  <a:lnTo>
                    <a:pt x="18760" y="1742"/>
                  </a:lnTo>
                  <a:lnTo>
                    <a:pt x="18654" y="1590"/>
                  </a:lnTo>
                  <a:lnTo>
                    <a:pt x="18548" y="1439"/>
                  </a:lnTo>
                  <a:lnTo>
                    <a:pt x="18427" y="1288"/>
                  </a:lnTo>
                  <a:lnTo>
                    <a:pt x="18306" y="1166"/>
                  </a:lnTo>
                  <a:lnTo>
                    <a:pt x="18169" y="1045"/>
                  </a:lnTo>
                  <a:lnTo>
                    <a:pt x="18033" y="924"/>
                  </a:lnTo>
                  <a:lnTo>
                    <a:pt x="17897" y="818"/>
                  </a:lnTo>
                  <a:lnTo>
                    <a:pt x="17745" y="712"/>
                  </a:lnTo>
                  <a:lnTo>
                    <a:pt x="17428" y="531"/>
                  </a:lnTo>
                  <a:lnTo>
                    <a:pt x="17094" y="379"/>
                  </a:lnTo>
                  <a:lnTo>
                    <a:pt x="16746" y="258"/>
                  </a:lnTo>
                  <a:lnTo>
                    <a:pt x="16368" y="167"/>
                  </a:lnTo>
                  <a:lnTo>
                    <a:pt x="15989" y="92"/>
                  </a:lnTo>
                  <a:lnTo>
                    <a:pt x="15595" y="31"/>
                  </a:lnTo>
                  <a:lnTo>
                    <a:pt x="151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170"/>
        <p:cNvGrpSpPr/>
        <p:nvPr/>
      </p:nvGrpSpPr>
      <p:grpSpPr>
        <a:xfrm>
          <a:off x="0" y="0"/>
          <a:ext cx="0" cy="0"/>
          <a:chOff x="0" y="0"/>
          <a:chExt cx="0" cy="0"/>
        </a:xfrm>
      </p:grpSpPr>
      <p:sp>
        <p:nvSpPr>
          <p:cNvPr id="171" name="Google Shape;171;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72" name="Google Shape;172;p14"/>
          <p:cNvGrpSpPr/>
          <p:nvPr/>
        </p:nvGrpSpPr>
        <p:grpSpPr>
          <a:xfrm>
            <a:off x="8108264" y="4608511"/>
            <a:ext cx="446750" cy="481676"/>
            <a:chOff x="8108264" y="4608511"/>
            <a:chExt cx="446750" cy="481676"/>
          </a:xfrm>
        </p:grpSpPr>
        <p:sp>
          <p:nvSpPr>
            <p:cNvPr id="173" name="Google Shape;173;p14"/>
            <p:cNvSpPr/>
            <p:nvPr/>
          </p:nvSpPr>
          <p:spPr>
            <a:xfrm>
              <a:off x="8443268" y="4608511"/>
              <a:ext cx="111747" cy="180283"/>
            </a:xfrm>
            <a:custGeom>
              <a:avLst/>
              <a:gdLst/>
              <a:ahLst/>
              <a:cxnLst/>
              <a:rect l="l" t="t" r="r" b="b"/>
              <a:pathLst>
                <a:path w="9010" h="14536" extrusionOk="0">
                  <a:moveTo>
                    <a:pt x="4512" y="1"/>
                  </a:moveTo>
                  <a:lnTo>
                    <a:pt x="4391" y="16"/>
                  </a:lnTo>
                  <a:lnTo>
                    <a:pt x="4285" y="46"/>
                  </a:lnTo>
                  <a:lnTo>
                    <a:pt x="4164" y="92"/>
                  </a:lnTo>
                  <a:lnTo>
                    <a:pt x="4058" y="152"/>
                  </a:lnTo>
                  <a:lnTo>
                    <a:pt x="3937" y="243"/>
                  </a:lnTo>
                  <a:lnTo>
                    <a:pt x="3831" y="349"/>
                  </a:lnTo>
                  <a:lnTo>
                    <a:pt x="3725" y="470"/>
                  </a:lnTo>
                  <a:lnTo>
                    <a:pt x="3271" y="1015"/>
                  </a:lnTo>
                  <a:lnTo>
                    <a:pt x="2817" y="1636"/>
                  </a:lnTo>
                  <a:lnTo>
                    <a:pt x="2605" y="1954"/>
                  </a:lnTo>
                  <a:lnTo>
                    <a:pt x="2378" y="2302"/>
                  </a:lnTo>
                  <a:lnTo>
                    <a:pt x="2166" y="2651"/>
                  </a:lnTo>
                  <a:lnTo>
                    <a:pt x="1954" y="3014"/>
                  </a:lnTo>
                  <a:lnTo>
                    <a:pt x="1742" y="3377"/>
                  </a:lnTo>
                  <a:lnTo>
                    <a:pt x="1545" y="3771"/>
                  </a:lnTo>
                  <a:lnTo>
                    <a:pt x="1348" y="4165"/>
                  </a:lnTo>
                  <a:lnTo>
                    <a:pt x="1166" y="4558"/>
                  </a:lnTo>
                  <a:lnTo>
                    <a:pt x="1000" y="4967"/>
                  </a:lnTo>
                  <a:lnTo>
                    <a:pt x="833" y="5391"/>
                  </a:lnTo>
                  <a:lnTo>
                    <a:pt x="682" y="5815"/>
                  </a:lnTo>
                  <a:lnTo>
                    <a:pt x="530" y="6239"/>
                  </a:lnTo>
                  <a:lnTo>
                    <a:pt x="409" y="6663"/>
                  </a:lnTo>
                  <a:lnTo>
                    <a:pt x="303" y="7102"/>
                  </a:lnTo>
                  <a:lnTo>
                    <a:pt x="197" y="7541"/>
                  </a:lnTo>
                  <a:lnTo>
                    <a:pt x="122" y="7995"/>
                  </a:lnTo>
                  <a:lnTo>
                    <a:pt x="61" y="8434"/>
                  </a:lnTo>
                  <a:lnTo>
                    <a:pt x="16" y="8889"/>
                  </a:lnTo>
                  <a:lnTo>
                    <a:pt x="1" y="9343"/>
                  </a:lnTo>
                  <a:lnTo>
                    <a:pt x="1" y="9782"/>
                  </a:lnTo>
                  <a:lnTo>
                    <a:pt x="16" y="10236"/>
                  </a:lnTo>
                  <a:lnTo>
                    <a:pt x="61" y="10675"/>
                  </a:lnTo>
                  <a:lnTo>
                    <a:pt x="122" y="11129"/>
                  </a:lnTo>
                  <a:lnTo>
                    <a:pt x="212" y="11568"/>
                  </a:lnTo>
                  <a:lnTo>
                    <a:pt x="334" y="12008"/>
                  </a:lnTo>
                  <a:lnTo>
                    <a:pt x="470" y="12447"/>
                  </a:lnTo>
                  <a:lnTo>
                    <a:pt x="652" y="12886"/>
                  </a:lnTo>
                  <a:lnTo>
                    <a:pt x="848" y="13310"/>
                  </a:lnTo>
                  <a:lnTo>
                    <a:pt x="954" y="13506"/>
                  </a:lnTo>
                  <a:lnTo>
                    <a:pt x="1075" y="13688"/>
                  </a:lnTo>
                  <a:lnTo>
                    <a:pt x="1197" y="13855"/>
                  </a:lnTo>
                  <a:lnTo>
                    <a:pt x="1318" y="13991"/>
                  </a:lnTo>
                  <a:lnTo>
                    <a:pt x="1439" y="14127"/>
                  </a:lnTo>
                  <a:lnTo>
                    <a:pt x="1575" y="14233"/>
                  </a:lnTo>
                  <a:lnTo>
                    <a:pt x="1711" y="14324"/>
                  </a:lnTo>
                  <a:lnTo>
                    <a:pt x="1863" y="14400"/>
                  </a:lnTo>
                  <a:lnTo>
                    <a:pt x="1999" y="14445"/>
                  </a:lnTo>
                  <a:lnTo>
                    <a:pt x="2150" y="14491"/>
                  </a:lnTo>
                  <a:lnTo>
                    <a:pt x="2302" y="14521"/>
                  </a:lnTo>
                  <a:lnTo>
                    <a:pt x="2453" y="14536"/>
                  </a:lnTo>
                  <a:lnTo>
                    <a:pt x="2605" y="14536"/>
                  </a:lnTo>
                  <a:lnTo>
                    <a:pt x="2771" y="14521"/>
                  </a:lnTo>
                  <a:lnTo>
                    <a:pt x="2923" y="14491"/>
                  </a:lnTo>
                  <a:lnTo>
                    <a:pt x="3089" y="14445"/>
                  </a:lnTo>
                  <a:lnTo>
                    <a:pt x="3256" y="14400"/>
                  </a:lnTo>
                  <a:lnTo>
                    <a:pt x="3422" y="14324"/>
                  </a:lnTo>
                  <a:lnTo>
                    <a:pt x="3755" y="14173"/>
                  </a:lnTo>
                  <a:lnTo>
                    <a:pt x="4104" y="13976"/>
                  </a:lnTo>
                  <a:lnTo>
                    <a:pt x="4437" y="13734"/>
                  </a:lnTo>
                  <a:lnTo>
                    <a:pt x="4785" y="13476"/>
                  </a:lnTo>
                  <a:lnTo>
                    <a:pt x="5118" y="13188"/>
                  </a:lnTo>
                  <a:lnTo>
                    <a:pt x="5466" y="12871"/>
                  </a:lnTo>
                  <a:lnTo>
                    <a:pt x="5799" y="12553"/>
                  </a:lnTo>
                  <a:lnTo>
                    <a:pt x="6117" y="12204"/>
                  </a:lnTo>
                  <a:lnTo>
                    <a:pt x="6435" y="11856"/>
                  </a:lnTo>
                  <a:lnTo>
                    <a:pt x="6738" y="11493"/>
                  </a:lnTo>
                  <a:lnTo>
                    <a:pt x="7041" y="11144"/>
                  </a:lnTo>
                  <a:lnTo>
                    <a:pt x="7586" y="10448"/>
                  </a:lnTo>
                  <a:lnTo>
                    <a:pt x="8055" y="9797"/>
                  </a:lnTo>
                  <a:lnTo>
                    <a:pt x="8464" y="9237"/>
                  </a:lnTo>
                  <a:lnTo>
                    <a:pt x="8752" y="8798"/>
                  </a:lnTo>
                  <a:lnTo>
                    <a:pt x="9009" y="8404"/>
                  </a:lnTo>
                  <a:lnTo>
                    <a:pt x="8888" y="7950"/>
                  </a:lnTo>
                  <a:lnTo>
                    <a:pt x="8722" y="7435"/>
                  </a:lnTo>
                  <a:lnTo>
                    <a:pt x="8525" y="6769"/>
                  </a:lnTo>
                  <a:lnTo>
                    <a:pt x="8267" y="5997"/>
                  </a:lnTo>
                  <a:lnTo>
                    <a:pt x="7965" y="5149"/>
                  </a:lnTo>
                  <a:lnTo>
                    <a:pt x="7616" y="4271"/>
                  </a:lnTo>
                  <a:lnTo>
                    <a:pt x="7253" y="3392"/>
                  </a:lnTo>
                  <a:lnTo>
                    <a:pt x="7056" y="2953"/>
                  </a:lnTo>
                  <a:lnTo>
                    <a:pt x="6844" y="2529"/>
                  </a:lnTo>
                  <a:lnTo>
                    <a:pt x="6647" y="2136"/>
                  </a:lnTo>
                  <a:lnTo>
                    <a:pt x="6435" y="1757"/>
                  </a:lnTo>
                  <a:lnTo>
                    <a:pt x="6208" y="1394"/>
                  </a:lnTo>
                  <a:lnTo>
                    <a:pt x="5996" y="1076"/>
                  </a:lnTo>
                  <a:lnTo>
                    <a:pt x="5769" y="788"/>
                  </a:lnTo>
                  <a:lnTo>
                    <a:pt x="5542" y="531"/>
                  </a:lnTo>
                  <a:lnTo>
                    <a:pt x="5315" y="319"/>
                  </a:lnTo>
                  <a:lnTo>
                    <a:pt x="5194" y="243"/>
                  </a:lnTo>
                  <a:lnTo>
                    <a:pt x="5088" y="168"/>
                  </a:lnTo>
                  <a:lnTo>
                    <a:pt x="4967" y="107"/>
                  </a:lnTo>
                  <a:lnTo>
                    <a:pt x="4846" y="62"/>
                  </a:lnTo>
                  <a:lnTo>
                    <a:pt x="4740" y="16"/>
                  </a:lnTo>
                  <a:lnTo>
                    <a:pt x="46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8108264" y="4741466"/>
              <a:ext cx="80381" cy="121879"/>
            </a:xfrm>
            <a:custGeom>
              <a:avLst/>
              <a:gdLst/>
              <a:ahLst/>
              <a:cxnLst/>
              <a:rect l="l" t="t" r="r" b="b"/>
              <a:pathLst>
                <a:path w="6481" h="9827" extrusionOk="0">
                  <a:moveTo>
                    <a:pt x="1727" y="1"/>
                  </a:moveTo>
                  <a:lnTo>
                    <a:pt x="1560" y="31"/>
                  </a:lnTo>
                  <a:lnTo>
                    <a:pt x="1409" y="76"/>
                  </a:lnTo>
                  <a:lnTo>
                    <a:pt x="1257" y="137"/>
                  </a:lnTo>
                  <a:lnTo>
                    <a:pt x="1106" y="197"/>
                  </a:lnTo>
                  <a:lnTo>
                    <a:pt x="954" y="288"/>
                  </a:lnTo>
                  <a:lnTo>
                    <a:pt x="833" y="379"/>
                  </a:lnTo>
                  <a:lnTo>
                    <a:pt x="712" y="485"/>
                  </a:lnTo>
                  <a:lnTo>
                    <a:pt x="606" y="591"/>
                  </a:lnTo>
                  <a:lnTo>
                    <a:pt x="500" y="727"/>
                  </a:lnTo>
                  <a:lnTo>
                    <a:pt x="409" y="848"/>
                  </a:lnTo>
                  <a:lnTo>
                    <a:pt x="334" y="1000"/>
                  </a:lnTo>
                  <a:lnTo>
                    <a:pt x="258" y="1151"/>
                  </a:lnTo>
                  <a:lnTo>
                    <a:pt x="197" y="1303"/>
                  </a:lnTo>
                  <a:lnTo>
                    <a:pt x="152" y="1469"/>
                  </a:lnTo>
                  <a:lnTo>
                    <a:pt x="107" y="1651"/>
                  </a:lnTo>
                  <a:lnTo>
                    <a:pt x="61" y="1833"/>
                  </a:lnTo>
                  <a:lnTo>
                    <a:pt x="46" y="2014"/>
                  </a:lnTo>
                  <a:lnTo>
                    <a:pt x="16" y="2408"/>
                  </a:lnTo>
                  <a:lnTo>
                    <a:pt x="1" y="2817"/>
                  </a:lnTo>
                  <a:lnTo>
                    <a:pt x="31" y="3241"/>
                  </a:lnTo>
                  <a:lnTo>
                    <a:pt x="91" y="3680"/>
                  </a:lnTo>
                  <a:lnTo>
                    <a:pt x="182" y="4134"/>
                  </a:lnTo>
                  <a:lnTo>
                    <a:pt x="288" y="4588"/>
                  </a:lnTo>
                  <a:lnTo>
                    <a:pt x="424" y="5042"/>
                  </a:lnTo>
                  <a:lnTo>
                    <a:pt x="576" y="5497"/>
                  </a:lnTo>
                  <a:lnTo>
                    <a:pt x="758" y="5951"/>
                  </a:lnTo>
                  <a:lnTo>
                    <a:pt x="954" y="6390"/>
                  </a:lnTo>
                  <a:lnTo>
                    <a:pt x="1166" y="6829"/>
                  </a:lnTo>
                  <a:lnTo>
                    <a:pt x="1393" y="7238"/>
                  </a:lnTo>
                  <a:lnTo>
                    <a:pt x="1636" y="7647"/>
                  </a:lnTo>
                  <a:lnTo>
                    <a:pt x="1893" y="8010"/>
                  </a:lnTo>
                  <a:lnTo>
                    <a:pt x="2166" y="8373"/>
                  </a:lnTo>
                  <a:lnTo>
                    <a:pt x="2453" y="8691"/>
                  </a:lnTo>
                  <a:lnTo>
                    <a:pt x="2741" y="8979"/>
                  </a:lnTo>
                  <a:lnTo>
                    <a:pt x="3044" y="9221"/>
                  </a:lnTo>
                  <a:lnTo>
                    <a:pt x="3195" y="9342"/>
                  </a:lnTo>
                  <a:lnTo>
                    <a:pt x="3347" y="9433"/>
                  </a:lnTo>
                  <a:lnTo>
                    <a:pt x="3513" y="9524"/>
                  </a:lnTo>
                  <a:lnTo>
                    <a:pt x="3665" y="9615"/>
                  </a:lnTo>
                  <a:lnTo>
                    <a:pt x="3816" y="9675"/>
                  </a:lnTo>
                  <a:lnTo>
                    <a:pt x="3983" y="9736"/>
                  </a:lnTo>
                  <a:lnTo>
                    <a:pt x="4134" y="9781"/>
                  </a:lnTo>
                  <a:lnTo>
                    <a:pt x="4300" y="9812"/>
                  </a:lnTo>
                  <a:lnTo>
                    <a:pt x="4452" y="9827"/>
                  </a:lnTo>
                  <a:lnTo>
                    <a:pt x="4618" y="9827"/>
                  </a:lnTo>
                  <a:lnTo>
                    <a:pt x="4770" y="9812"/>
                  </a:lnTo>
                  <a:lnTo>
                    <a:pt x="4936" y="9781"/>
                  </a:lnTo>
                  <a:lnTo>
                    <a:pt x="5088" y="9736"/>
                  </a:lnTo>
                  <a:lnTo>
                    <a:pt x="5239" y="9691"/>
                  </a:lnTo>
                  <a:lnTo>
                    <a:pt x="5391" y="9615"/>
                  </a:lnTo>
                  <a:lnTo>
                    <a:pt x="5527" y="9539"/>
                  </a:lnTo>
                  <a:lnTo>
                    <a:pt x="5663" y="9433"/>
                  </a:lnTo>
                  <a:lnTo>
                    <a:pt x="5784" y="9327"/>
                  </a:lnTo>
                  <a:lnTo>
                    <a:pt x="5890" y="9221"/>
                  </a:lnTo>
                  <a:lnTo>
                    <a:pt x="5996" y="9100"/>
                  </a:lnTo>
                  <a:lnTo>
                    <a:pt x="6072" y="8964"/>
                  </a:lnTo>
                  <a:lnTo>
                    <a:pt x="6163" y="8828"/>
                  </a:lnTo>
                  <a:lnTo>
                    <a:pt x="6238" y="8676"/>
                  </a:lnTo>
                  <a:lnTo>
                    <a:pt x="6299" y="8510"/>
                  </a:lnTo>
                  <a:lnTo>
                    <a:pt x="6344" y="8343"/>
                  </a:lnTo>
                  <a:lnTo>
                    <a:pt x="6390" y="8177"/>
                  </a:lnTo>
                  <a:lnTo>
                    <a:pt x="6420" y="7995"/>
                  </a:lnTo>
                  <a:lnTo>
                    <a:pt x="6450" y="7798"/>
                  </a:lnTo>
                  <a:lnTo>
                    <a:pt x="6481" y="7419"/>
                  </a:lnTo>
                  <a:lnTo>
                    <a:pt x="6481" y="6996"/>
                  </a:lnTo>
                  <a:lnTo>
                    <a:pt x="6450" y="6572"/>
                  </a:lnTo>
                  <a:lnTo>
                    <a:pt x="6405" y="6133"/>
                  </a:lnTo>
                  <a:lnTo>
                    <a:pt x="6314" y="5693"/>
                  </a:lnTo>
                  <a:lnTo>
                    <a:pt x="6208" y="5239"/>
                  </a:lnTo>
                  <a:lnTo>
                    <a:pt x="6072" y="4770"/>
                  </a:lnTo>
                  <a:lnTo>
                    <a:pt x="5921" y="4316"/>
                  </a:lnTo>
                  <a:lnTo>
                    <a:pt x="5739" y="3861"/>
                  </a:lnTo>
                  <a:lnTo>
                    <a:pt x="5542" y="3422"/>
                  </a:lnTo>
                  <a:lnTo>
                    <a:pt x="5330" y="2998"/>
                  </a:lnTo>
                  <a:lnTo>
                    <a:pt x="5103" y="2574"/>
                  </a:lnTo>
                  <a:lnTo>
                    <a:pt x="4861" y="2181"/>
                  </a:lnTo>
                  <a:lnTo>
                    <a:pt x="4588" y="1802"/>
                  </a:lnTo>
                  <a:lnTo>
                    <a:pt x="4331" y="1454"/>
                  </a:lnTo>
                  <a:lnTo>
                    <a:pt x="4043" y="1136"/>
                  </a:lnTo>
                  <a:lnTo>
                    <a:pt x="3755" y="848"/>
                  </a:lnTo>
                  <a:lnTo>
                    <a:pt x="3453" y="591"/>
                  </a:lnTo>
                  <a:lnTo>
                    <a:pt x="3301" y="485"/>
                  </a:lnTo>
                  <a:lnTo>
                    <a:pt x="3150" y="379"/>
                  </a:lnTo>
                  <a:lnTo>
                    <a:pt x="2983" y="288"/>
                  </a:lnTo>
                  <a:lnTo>
                    <a:pt x="2832" y="213"/>
                  </a:lnTo>
                  <a:lnTo>
                    <a:pt x="2680" y="137"/>
                  </a:lnTo>
                  <a:lnTo>
                    <a:pt x="2514" y="91"/>
                  </a:lnTo>
                  <a:lnTo>
                    <a:pt x="2362" y="46"/>
                  </a:lnTo>
                  <a:lnTo>
                    <a:pt x="2196" y="16"/>
                  </a:lnTo>
                  <a:lnTo>
                    <a:pt x="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8201779" y="4925866"/>
              <a:ext cx="239430" cy="164321"/>
            </a:xfrm>
            <a:custGeom>
              <a:avLst/>
              <a:gdLst/>
              <a:ahLst/>
              <a:cxnLst/>
              <a:rect l="l" t="t" r="r" b="b"/>
              <a:pathLst>
                <a:path w="19305" h="13249" extrusionOk="0">
                  <a:moveTo>
                    <a:pt x="14339" y="1"/>
                  </a:moveTo>
                  <a:lnTo>
                    <a:pt x="13915" y="31"/>
                  </a:lnTo>
                  <a:lnTo>
                    <a:pt x="13476" y="76"/>
                  </a:lnTo>
                  <a:lnTo>
                    <a:pt x="13037" y="137"/>
                  </a:lnTo>
                  <a:lnTo>
                    <a:pt x="12598" y="213"/>
                  </a:lnTo>
                  <a:lnTo>
                    <a:pt x="12159" y="288"/>
                  </a:lnTo>
                  <a:lnTo>
                    <a:pt x="11735" y="394"/>
                  </a:lnTo>
                  <a:lnTo>
                    <a:pt x="11296" y="500"/>
                  </a:lnTo>
                  <a:lnTo>
                    <a:pt x="10872" y="621"/>
                  </a:lnTo>
                  <a:lnTo>
                    <a:pt x="10054" y="864"/>
                  </a:lnTo>
                  <a:lnTo>
                    <a:pt x="9282" y="1136"/>
                  </a:lnTo>
                  <a:lnTo>
                    <a:pt x="8570" y="1424"/>
                  </a:lnTo>
                  <a:lnTo>
                    <a:pt x="7934" y="1696"/>
                  </a:lnTo>
                  <a:lnTo>
                    <a:pt x="7374" y="1969"/>
                  </a:lnTo>
                  <a:lnTo>
                    <a:pt x="6859" y="2257"/>
                  </a:lnTo>
                  <a:lnTo>
                    <a:pt x="6254" y="2590"/>
                  </a:lnTo>
                  <a:lnTo>
                    <a:pt x="5603" y="2983"/>
                  </a:lnTo>
                  <a:lnTo>
                    <a:pt x="4921" y="3422"/>
                  </a:lnTo>
                  <a:lnTo>
                    <a:pt x="4210" y="3907"/>
                  </a:lnTo>
                  <a:lnTo>
                    <a:pt x="3861" y="4164"/>
                  </a:lnTo>
                  <a:lnTo>
                    <a:pt x="3513" y="4437"/>
                  </a:lnTo>
                  <a:lnTo>
                    <a:pt x="3165" y="4725"/>
                  </a:lnTo>
                  <a:lnTo>
                    <a:pt x="2832" y="5012"/>
                  </a:lnTo>
                  <a:lnTo>
                    <a:pt x="2499" y="5300"/>
                  </a:lnTo>
                  <a:lnTo>
                    <a:pt x="2181" y="5603"/>
                  </a:lnTo>
                  <a:lnTo>
                    <a:pt x="1863" y="5921"/>
                  </a:lnTo>
                  <a:lnTo>
                    <a:pt x="1575" y="6239"/>
                  </a:lnTo>
                  <a:lnTo>
                    <a:pt x="1303" y="6557"/>
                  </a:lnTo>
                  <a:lnTo>
                    <a:pt x="1045" y="6890"/>
                  </a:lnTo>
                  <a:lnTo>
                    <a:pt x="818" y="7238"/>
                  </a:lnTo>
                  <a:lnTo>
                    <a:pt x="606" y="7571"/>
                  </a:lnTo>
                  <a:lnTo>
                    <a:pt x="425" y="7919"/>
                  </a:lnTo>
                  <a:lnTo>
                    <a:pt x="273" y="8267"/>
                  </a:lnTo>
                  <a:lnTo>
                    <a:pt x="152" y="8631"/>
                  </a:lnTo>
                  <a:lnTo>
                    <a:pt x="61" y="8979"/>
                  </a:lnTo>
                  <a:lnTo>
                    <a:pt x="31" y="9161"/>
                  </a:lnTo>
                  <a:lnTo>
                    <a:pt x="16" y="9342"/>
                  </a:lnTo>
                  <a:lnTo>
                    <a:pt x="1" y="9524"/>
                  </a:lnTo>
                  <a:lnTo>
                    <a:pt x="1" y="9706"/>
                  </a:lnTo>
                  <a:lnTo>
                    <a:pt x="1" y="9888"/>
                  </a:lnTo>
                  <a:lnTo>
                    <a:pt x="16" y="10069"/>
                  </a:lnTo>
                  <a:lnTo>
                    <a:pt x="46" y="10251"/>
                  </a:lnTo>
                  <a:lnTo>
                    <a:pt x="91" y="10433"/>
                  </a:lnTo>
                  <a:lnTo>
                    <a:pt x="137" y="10614"/>
                  </a:lnTo>
                  <a:lnTo>
                    <a:pt x="197" y="10796"/>
                  </a:lnTo>
                  <a:lnTo>
                    <a:pt x="258" y="10978"/>
                  </a:lnTo>
                  <a:lnTo>
                    <a:pt x="349" y="11159"/>
                  </a:lnTo>
                  <a:lnTo>
                    <a:pt x="440" y="11341"/>
                  </a:lnTo>
                  <a:lnTo>
                    <a:pt x="531" y="11508"/>
                  </a:lnTo>
                  <a:lnTo>
                    <a:pt x="637" y="11659"/>
                  </a:lnTo>
                  <a:lnTo>
                    <a:pt x="758" y="11810"/>
                  </a:lnTo>
                  <a:lnTo>
                    <a:pt x="879" y="11947"/>
                  </a:lnTo>
                  <a:lnTo>
                    <a:pt x="1000" y="12083"/>
                  </a:lnTo>
                  <a:lnTo>
                    <a:pt x="1136" y="12204"/>
                  </a:lnTo>
                  <a:lnTo>
                    <a:pt x="1272" y="12310"/>
                  </a:lnTo>
                  <a:lnTo>
                    <a:pt x="1409" y="12431"/>
                  </a:lnTo>
                  <a:lnTo>
                    <a:pt x="1560" y="12522"/>
                  </a:lnTo>
                  <a:lnTo>
                    <a:pt x="1878" y="12704"/>
                  </a:lnTo>
                  <a:lnTo>
                    <a:pt x="2211" y="12855"/>
                  </a:lnTo>
                  <a:lnTo>
                    <a:pt x="2559" y="12976"/>
                  </a:lnTo>
                  <a:lnTo>
                    <a:pt x="2938" y="13082"/>
                  </a:lnTo>
                  <a:lnTo>
                    <a:pt x="3316" y="13158"/>
                  </a:lnTo>
                  <a:lnTo>
                    <a:pt x="3710" y="13203"/>
                  </a:lnTo>
                  <a:lnTo>
                    <a:pt x="4119" y="13234"/>
                  </a:lnTo>
                  <a:lnTo>
                    <a:pt x="4543" y="13249"/>
                  </a:lnTo>
                  <a:lnTo>
                    <a:pt x="4967" y="13234"/>
                  </a:lnTo>
                  <a:lnTo>
                    <a:pt x="5391" y="13203"/>
                  </a:lnTo>
                  <a:lnTo>
                    <a:pt x="5830" y="13158"/>
                  </a:lnTo>
                  <a:lnTo>
                    <a:pt x="6269" y="13112"/>
                  </a:lnTo>
                  <a:lnTo>
                    <a:pt x="6708" y="13037"/>
                  </a:lnTo>
                  <a:lnTo>
                    <a:pt x="7147" y="12946"/>
                  </a:lnTo>
                  <a:lnTo>
                    <a:pt x="7571" y="12855"/>
                  </a:lnTo>
                  <a:lnTo>
                    <a:pt x="8010" y="12749"/>
                  </a:lnTo>
                  <a:lnTo>
                    <a:pt x="8434" y="12628"/>
                  </a:lnTo>
                  <a:lnTo>
                    <a:pt x="9252" y="12371"/>
                  </a:lnTo>
                  <a:lnTo>
                    <a:pt x="10024" y="12098"/>
                  </a:lnTo>
                  <a:lnTo>
                    <a:pt x="10735" y="11826"/>
                  </a:lnTo>
                  <a:lnTo>
                    <a:pt x="11371" y="11538"/>
                  </a:lnTo>
                  <a:lnTo>
                    <a:pt x="11916" y="11265"/>
                  </a:lnTo>
                  <a:lnTo>
                    <a:pt x="12446" y="10993"/>
                  </a:lnTo>
                  <a:lnTo>
                    <a:pt x="13052" y="10645"/>
                  </a:lnTo>
                  <a:lnTo>
                    <a:pt x="13703" y="10266"/>
                  </a:lnTo>
                  <a:lnTo>
                    <a:pt x="14384" y="9812"/>
                  </a:lnTo>
                  <a:lnTo>
                    <a:pt x="15096" y="9327"/>
                  </a:lnTo>
                  <a:lnTo>
                    <a:pt x="15444" y="9070"/>
                  </a:lnTo>
                  <a:lnTo>
                    <a:pt x="15792" y="8797"/>
                  </a:lnTo>
                  <a:lnTo>
                    <a:pt x="16141" y="8525"/>
                  </a:lnTo>
                  <a:lnTo>
                    <a:pt x="16474" y="8237"/>
                  </a:lnTo>
                  <a:lnTo>
                    <a:pt x="16807" y="7934"/>
                  </a:lnTo>
                  <a:lnTo>
                    <a:pt x="17125" y="7632"/>
                  </a:lnTo>
                  <a:lnTo>
                    <a:pt x="17443" y="7314"/>
                  </a:lnTo>
                  <a:lnTo>
                    <a:pt x="17730" y="6996"/>
                  </a:lnTo>
                  <a:lnTo>
                    <a:pt x="18003" y="6678"/>
                  </a:lnTo>
                  <a:lnTo>
                    <a:pt x="18260" y="6345"/>
                  </a:lnTo>
                  <a:lnTo>
                    <a:pt x="18487" y="6012"/>
                  </a:lnTo>
                  <a:lnTo>
                    <a:pt x="18699" y="5663"/>
                  </a:lnTo>
                  <a:lnTo>
                    <a:pt x="18866" y="5315"/>
                  </a:lnTo>
                  <a:lnTo>
                    <a:pt x="19032" y="4967"/>
                  </a:lnTo>
                  <a:lnTo>
                    <a:pt x="19154" y="4619"/>
                  </a:lnTo>
                  <a:lnTo>
                    <a:pt x="19229" y="4255"/>
                  </a:lnTo>
                  <a:lnTo>
                    <a:pt x="19275" y="4074"/>
                  </a:lnTo>
                  <a:lnTo>
                    <a:pt x="19290" y="3907"/>
                  </a:lnTo>
                  <a:lnTo>
                    <a:pt x="19305" y="3725"/>
                  </a:lnTo>
                  <a:lnTo>
                    <a:pt x="19305" y="3544"/>
                  </a:lnTo>
                  <a:lnTo>
                    <a:pt x="19305" y="3362"/>
                  </a:lnTo>
                  <a:lnTo>
                    <a:pt x="19290" y="3180"/>
                  </a:lnTo>
                  <a:lnTo>
                    <a:pt x="19260" y="2999"/>
                  </a:lnTo>
                  <a:lnTo>
                    <a:pt x="19214" y="2817"/>
                  </a:lnTo>
                  <a:lnTo>
                    <a:pt x="19169" y="2635"/>
                  </a:lnTo>
                  <a:lnTo>
                    <a:pt x="19108" y="2438"/>
                  </a:lnTo>
                  <a:lnTo>
                    <a:pt x="19032" y="2257"/>
                  </a:lnTo>
                  <a:lnTo>
                    <a:pt x="18957" y="2075"/>
                  </a:lnTo>
                  <a:lnTo>
                    <a:pt x="18866" y="1908"/>
                  </a:lnTo>
                  <a:lnTo>
                    <a:pt x="18760" y="1742"/>
                  </a:lnTo>
                  <a:lnTo>
                    <a:pt x="18654" y="1590"/>
                  </a:lnTo>
                  <a:lnTo>
                    <a:pt x="18548" y="1439"/>
                  </a:lnTo>
                  <a:lnTo>
                    <a:pt x="18427" y="1288"/>
                  </a:lnTo>
                  <a:lnTo>
                    <a:pt x="18306" y="1166"/>
                  </a:lnTo>
                  <a:lnTo>
                    <a:pt x="18169" y="1045"/>
                  </a:lnTo>
                  <a:lnTo>
                    <a:pt x="18033" y="924"/>
                  </a:lnTo>
                  <a:lnTo>
                    <a:pt x="17897" y="818"/>
                  </a:lnTo>
                  <a:lnTo>
                    <a:pt x="17745" y="712"/>
                  </a:lnTo>
                  <a:lnTo>
                    <a:pt x="17428" y="531"/>
                  </a:lnTo>
                  <a:lnTo>
                    <a:pt x="17094" y="379"/>
                  </a:lnTo>
                  <a:lnTo>
                    <a:pt x="16746" y="258"/>
                  </a:lnTo>
                  <a:lnTo>
                    <a:pt x="16368" y="167"/>
                  </a:lnTo>
                  <a:lnTo>
                    <a:pt x="15989" y="92"/>
                  </a:lnTo>
                  <a:lnTo>
                    <a:pt x="15595" y="31"/>
                  </a:lnTo>
                  <a:lnTo>
                    <a:pt x="151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4"/>
          <p:cNvGrpSpPr/>
          <p:nvPr/>
        </p:nvGrpSpPr>
        <p:grpSpPr>
          <a:xfrm>
            <a:off x="-137787" y="-116025"/>
            <a:ext cx="735921" cy="1390849"/>
            <a:chOff x="-137787" y="-116025"/>
            <a:chExt cx="735921" cy="1390849"/>
          </a:xfrm>
        </p:grpSpPr>
        <p:sp>
          <p:nvSpPr>
            <p:cNvPr id="177" name="Google Shape;177;p14"/>
            <p:cNvSpPr/>
            <p:nvPr/>
          </p:nvSpPr>
          <p:spPr>
            <a:xfrm flipH="1">
              <a:off x="-137787" y="-116025"/>
              <a:ext cx="588678" cy="858357"/>
            </a:xfrm>
            <a:custGeom>
              <a:avLst/>
              <a:gdLst/>
              <a:ahLst/>
              <a:cxnLst/>
              <a:rect l="l" t="t" r="r" b="b"/>
              <a:pathLst>
                <a:path w="28587" h="41683" extrusionOk="0">
                  <a:moveTo>
                    <a:pt x="24286" y="0"/>
                  </a:moveTo>
                  <a:lnTo>
                    <a:pt x="23999" y="31"/>
                  </a:lnTo>
                  <a:lnTo>
                    <a:pt x="23711" y="61"/>
                  </a:lnTo>
                  <a:lnTo>
                    <a:pt x="23423" y="122"/>
                  </a:lnTo>
                  <a:lnTo>
                    <a:pt x="23151" y="197"/>
                  </a:lnTo>
                  <a:lnTo>
                    <a:pt x="22848" y="303"/>
                  </a:lnTo>
                  <a:lnTo>
                    <a:pt x="22802" y="318"/>
                  </a:lnTo>
                  <a:lnTo>
                    <a:pt x="22515" y="439"/>
                  </a:lnTo>
                  <a:lnTo>
                    <a:pt x="22106" y="636"/>
                  </a:lnTo>
                  <a:lnTo>
                    <a:pt x="21697" y="879"/>
                  </a:lnTo>
                  <a:lnTo>
                    <a:pt x="21440" y="1045"/>
                  </a:lnTo>
                  <a:lnTo>
                    <a:pt x="21198" y="1212"/>
                  </a:lnTo>
                  <a:lnTo>
                    <a:pt x="20955" y="1393"/>
                  </a:lnTo>
                  <a:lnTo>
                    <a:pt x="20471" y="1772"/>
                  </a:lnTo>
                  <a:lnTo>
                    <a:pt x="20092" y="2105"/>
                  </a:lnTo>
                  <a:lnTo>
                    <a:pt x="19714" y="2468"/>
                  </a:lnTo>
                  <a:lnTo>
                    <a:pt x="19199" y="2983"/>
                  </a:lnTo>
                  <a:lnTo>
                    <a:pt x="18699" y="3528"/>
                  </a:lnTo>
                  <a:lnTo>
                    <a:pt x="18200" y="4104"/>
                  </a:lnTo>
                  <a:lnTo>
                    <a:pt x="17715" y="4664"/>
                  </a:lnTo>
                  <a:lnTo>
                    <a:pt x="17700" y="4694"/>
                  </a:lnTo>
                  <a:lnTo>
                    <a:pt x="17140" y="5375"/>
                  </a:lnTo>
                  <a:lnTo>
                    <a:pt x="16610" y="6042"/>
                  </a:lnTo>
                  <a:lnTo>
                    <a:pt x="16565" y="6102"/>
                  </a:lnTo>
                  <a:lnTo>
                    <a:pt x="16353" y="6375"/>
                  </a:lnTo>
                  <a:lnTo>
                    <a:pt x="15777" y="7086"/>
                  </a:lnTo>
                  <a:lnTo>
                    <a:pt x="14808" y="8207"/>
                  </a:lnTo>
                  <a:lnTo>
                    <a:pt x="14793" y="8222"/>
                  </a:lnTo>
                  <a:lnTo>
                    <a:pt x="13082" y="10235"/>
                  </a:lnTo>
                  <a:lnTo>
                    <a:pt x="13022" y="10296"/>
                  </a:lnTo>
                  <a:lnTo>
                    <a:pt x="12734" y="10629"/>
                  </a:lnTo>
                  <a:lnTo>
                    <a:pt x="12734" y="10644"/>
                  </a:lnTo>
                  <a:lnTo>
                    <a:pt x="11477" y="12143"/>
                  </a:lnTo>
                  <a:lnTo>
                    <a:pt x="11447" y="12189"/>
                  </a:lnTo>
                  <a:lnTo>
                    <a:pt x="9585" y="14445"/>
                  </a:lnTo>
                  <a:lnTo>
                    <a:pt x="9448" y="14611"/>
                  </a:lnTo>
                  <a:lnTo>
                    <a:pt x="9070" y="15080"/>
                  </a:lnTo>
                  <a:lnTo>
                    <a:pt x="9055" y="15096"/>
                  </a:lnTo>
                  <a:lnTo>
                    <a:pt x="8177" y="16201"/>
                  </a:lnTo>
                  <a:lnTo>
                    <a:pt x="7283" y="17321"/>
                  </a:lnTo>
                  <a:lnTo>
                    <a:pt x="7162" y="17488"/>
                  </a:lnTo>
                  <a:lnTo>
                    <a:pt x="6314" y="18593"/>
                  </a:lnTo>
                  <a:lnTo>
                    <a:pt x="5466" y="19698"/>
                  </a:lnTo>
                  <a:lnTo>
                    <a:pt x="4664" y="20789"/>
                  </a:lnTo>
                  <a:lnTo>
                    <a:pt x="3892" y="21864"/>
                  </a:lnTo>
                  <a:lnTo>
                    <a:pt x="3165" y="22908"/>
                  </a:lnTo>
                  <a:lnTo>
                    <a:pt x="2484" y="23907"/>
                  </a:lnTo>
                  <a:lnTo>
                    <a:pt x="1863" y="24876"/>
                  </a:lnTo>
                  <a:lnTo>
                    <a:pt x="1318" y="25770"/>
                  </a:lnTo>
                  <a:lnTo>
                    <a:pt x="1076" y="26194"/>
                  </a:lnTo>
                  <a:lnTo>
                    <a:pt x="864" y="26618"/>
                  </a:lnTo>
                  <a:lnTo>
                    <a:pt x="667" y="26996"/>
                  </a:lnTo>
                  <a:lnTo>
                    <a:pt x="485" y="27375"/>
                  </a:lnTo>
                  <a:lnTo>
                    <a:pt x="334" y="27723"/>
                  </a:lnTo>
                  <a:lnTo>
                    <a:pt x="213" y="28056"/>
                  </a:lnTo>
                  <a:lnTo>
                    <a:pt x="122" y="28359"/>
                  </a:lnTo>
                  <a:lnTo>
                    <a:pt x="46" y="28647"/>
                  </a:lnTo>
                  <a:lnTo>
                    <a:pt x="1" y="28904"/>
                  </a:lnTo>
                  <a:lnTo>
                    <a:pt x="1" y="29131"/>
                  </a:lnTo>
                  <a:lnTo>
                    <a:pt x="16" y="29328"/>
                  </a:lnTo>
                  <a:lnTo>
                    <a:pt x="46" y="29419"/>
                  </a:lnTo>
                  <a:lnTo>
                    <a:pt x="76" y="29494"/>
                  </a:lnTo>
                  <a:lnTo>
                    <a:pt x="122" y="29570"/>
                  </a:lnTo>
                  <a:lnTo>
                    <a:pt x="167" y="29646"/>
                  </a:lnTo>
                  <a:lnTo>
                    <a:pt x="228" y="29706"/>
                  </a:lnTo>
                  <a:lnTo>
                    <a:pt x="288" y="29752"/>
                  </a:lnTo>
                  <a:lnTo>
                    <a:pt x="364" y="29797"/>
                  </a:lnTo>
                  <a:lnTo>
                    <a:pt x="455" y="29827"/>
                  </a:lnTo>
                  <a:lnTo>
                    <a:pt x="546" y="29858"/>
                  </a:lnTo>
                  <a:lnTo>
                    <a:pt x="652" y="29873"/>
                  </a:lnTo>
                  <a:lnTo>
                    <a:pt x="818" y="29903"/>
                  </a:lnTo>
                  <a:lnTo>
                    <a:pt x="985" y="29903"/>
                  </a:lnTo>
                  <a:lnTo>
                    <a:pt x="1166" y="29888"/>
                  </a:lnTo>
                  <a:lnTo>
                    <a:pt x="1363" y="29873"/>
                  </a:lnTo>
                  <a:lnTo>
                    <a:pt x="1545" y="29843"/>
                  </a:lnTo>
                  <a:lnTo>
                    <a:pt x="1742" y="29797"/>
                  </a:lnTo>
                  <a:lnTo>
                    <a:pt x="2135" y="29691"/>
                  </a:lnTo>
                  <a:lnTo>
                    <a:pt x="2544" y="29540"/>
                  </a:lnTo>
                  <a:lnTo>
                    <a:pt x="2968" y="29343"/>
                  </a:lnTo>
                  <a:lnTo>
                    <a:pt x="3407" y="29131"/>
                  </a:lnTo>
                  <a:lnTo>
                    <a:pt x="3846" y="28874"/>
                  </a:lnTo>
                  <a:lnTo>
                    <a:pt x="4301" y="28586"/>
                  </a:lnTo>
                  <a:lnTo>
                    <a:pt x="4755" y="28268"/>
                  </a:lnTo>
                  <a:lnTo>
                    <a:pt x="5224" y="27935"/>
                  </a:lnTo>
                  <a:lnTo>
                    <a:pt x="5694" y="27572"/>
                  </a:lnTo>
                  <a:lnTo>
                    <a:pt x="6163" y="27193"/>
                  </a:lnTo>
                  <a:lnTo>
                    <a:pt x="6632" y="26799"/>
                  </a:lnTo>
                  <a:lnTo>
                    <a:pt x="7102" y="26391"/>
                  </a:lnTo>
                  <a:lnTo>
                    <a:pt x="7556" y="25967"/>
                  </a:lnTo>
                  <a:lnTo>
                    <a:pt x="7571" y="25967"/>
                  </a:lnTo>
                  <a:lnTo>
                    <a:pt x="8237" y="25346"/>
                  </a:lnTo>
                  <a:lnTo>
                    <a:pt x="8888" y="24695"/>
                  </a:lnTo>
                  <a:lnTo>
                    <a:pt x="9524" y="24059"/>
                  </a:lnTo>
                  <a:lnTo>
                    <a:pt x="10145" y="23408"/>
                  </a:lnTo>
                  <a:lnTo>
                    <a:pt x="10751" y="22772"/>
                  </a:lnTo>
                  <a:lnTo>
                    <a:pt x="11311" y="22151"/>
                  </a:lnTo>
                  <a:lnTo>
                    <a:pt x="12340" y="20985"/>
                  </a:lnTo>
                  <a:lnTo>
                    <a:pt x="13203" y="19986"/>
                  </a:lnTo>
                  <a:lnTo>
                    <a:pt x="13869" y="19184"/>
                  </a:lnTo>
                  <a:lnTo>
                    <a:pt x="14430" y="18487"/>
                  </a:lnTo>
                  <a:lnTo>
                    <a:pt x="13885" y="19502"/>
                  </a:lnTo>
                  <a:lnTo>
                    <a:pt x="13264" y="20667"/>
                  </a:lnTo>
                  <a:lnTo>
                    <a:pt x="12461" y="22181"/>
                  </a:lnTo>
                  <a:lnTo>
                    <a:pt x="11538" y="23968"/>
                  </a:lnTo>
                  <a:lnTo>
                    <a:pt x="10508" y="25951"/>
                  </a:lnTo>
                  <a:lnTo>
                    <a:pt x="9464" y="28086"/>
                  </a:lnTo>
                  <a:lnTo>
                    <a:pt x="8404" y="30267"/>
                  </a:lnTo>
                  <a:lnTo>
                    <a:pt x="7889" y="31372"/>
                  </a:lnTo>
                  <a:lnTo>
                    <a:pt x="7389" y="32447"/>
                  </a:lnTo>
                  <a:lnTo>
                    <a:pt x="6920" y="33522"/>
                  </a:lnTo>
                  <a:lnTo>
                    <a:pt x="6466" y="34566"/>
                  </a:lnTo>
                  <a:lnTo>
                    <a:pt x="6057" y="35566"/>
                  </a:lnTo>
                  <a:lnTo>
                    <a:pt x="5678" y="36520"/>
                  </a:lnTo>
                  <a:lnTo>
                    <a:pt x="5345" y="37428"/>
                  </a:lnTo>
                  <a:lnTo>
                    <a:pt x="5058" y="38261"/>
                  </a:lnTo>
                  <a:lnTo>
                    <a:pt x="4830" y="39033"/>
                  </a:lnTo>
                  <a:lnTo>
                    <a:pt x="4740" y="39396"/>
                  </a:lnTo>
                  <a:lnTo>
                    <a:pt x="4664" y="39729"/>
                  </a:lnTo>
                  <a:lnTo>
                    <a:pt x="4603" y="40032"/>
                  </a:lnTo>
                  <a:lnTo>
                    <a:pt x="4573" y="40320"/>
                  </a:lnTo>
                  <a:lnTo>
                    <a:pt x="4543" y="40592"/>
                  </a:lnTo>
                  <a:lnTo>
                    <a:pt x="4543" y="40820"/>
                  </a:lnTo>
                  <a:lnTo>
                    <a:pt x="4543" y="41032"/>
                  </a:lnTo>
                  <a:lnTo>
                    <a:pt x="4588" y="41213"/>
                  </a:lnTo>
                  <a:lnTo>
                    <a:pt x="4634" y="41380"/>
                  </a:lnTo>
                  <a:lnTo>
                    <a:pt x="4709" y="41501"/>
                  </a:lnTo>
                  <a:lnTo>
                    <a:pt x="4755" y="41546"/>
                  </a:lnTo>
                  <a:lnTo>
                    <a:pt x="4815" y="41592"/>
                  </a:lnTo>
                  <a:lnTo>
                    <a:pt x="4861" y="41622"/>
                  </a:lnTo>
                  <a:lnTo>
                    <a:pt x="4936" y="41652"/>
                  </a:lnTo>
                  <a:lnTo>
                    <a:pt x="4997" y="41667"/>
                  </a:lnTo>
                  <a:lnTo>
                    <a:pt x="5073" y="41683"/>
                  </a:lnTo>
                  <a:lnTo>
                    <a:pt x="5239" y="41683"/>
                  </a:lnTo>
                  <a:lnTo>
                    <a:pt x="5391" y="41652"/>
                  </a:lnTo>
                  <a:lnTo>
                    <a:pt x="5557" y="41592"/>
                  </a:lnTo>
                  <a:lnTo>
                    <a:pt x="5724" y="41531"/>
                  </a:lnTo>
                  <a:lnTo>
                    <a:pt x="5890" y="41440"/>
                  </a:lnTo>
                  <a:lnTo>
                    <a:pt x="6072" y="41334"/>
                  </a:lnTo>
                  <a:lnTo>
                    <a:pt x="6254" y="41198"/>
                  </a:lnTo>
                  <a:lnTo>
                    <a:pt x="6435" y="41062"/>
                  </a:lnTo>
                  <a:lnTo>
                    <a:pt x="6632" y="40895"/>
                  </a:lnTo>
                  <a:lnTo>
                    <a:pt x="7026" y="40517"/>
                  </a:lnTo>
                  <a:lnTo>
                    <a:pt x="7435" y="40078"/>
                  </a:lnTo>
                  <a:lnTo>
                    <a:pt x="7859" y="39593"/>
                  </a:lnTo>
                  <a:lnTo>
                    <a:pt x="8298" y="39048"/>
                  </a:lnTo>
                  <a:lnTo>
                    <a:pt x="8752" y="38443"/>
                  </a:lnTo>
                  <a:lnTo>
                    <a:pt x="9206" y="37807"/>
                  </a:lnTo>
                  <a:lnTo>
                    <a:pt x="9660" y="37140"/>
                  </a:lnTo>
                  <a:lnTo>
                    <a:pt x="10130" y="36429"/>
                  </a:lnTo>
                  <a:lnTo>
                    <a:pt x="10614" y="35687"/>
                  </a:lnTo>
                  <a:lnTo>
                    <a:pt x="11084" y="34915"/>
                  </a:lnTo>
                  <a:lnTo>
                    <a:pt x="11553" y="34127"/>
                  </a:lnTo>
                  <a:lnTo>
                    <a:pt x="12037" y="33325"/>
                  </a:lnTo>
                  <a:lnTo>
                    <a:pt x="12976" y="31675"/>
                  </a:lnTo>
                  <a:lnTo>
                    <a:pt x="13885" y="30024"/>
                  </a:lnTo>
                  <a:lnTo>
                    <a:pt x="14748" y="28389"/>
                  </a:lnTo>
                  <a:lnTo>
                    <a:pt x="15580" y="26814"/>
                  </a:lnTo>
                  <a:lnTo>
                    <a:pt x="16322" y="25346"/>
                  </a:lnTo>
                  <a:lnTo>
                    <a:pt x="17004" y="23998"/>
                  </a:lnTo>
                  <a:lnTo>
                    <a:pt x="18048" y="21848"/>
                  </a:lnTo>
                  <a:lnTo>
                    <a:pt x="18503" y="20895"/>
                  </a:lnTo>
                  <a:lnTo>
                    <a:pt x="18669" y="20516"/>
                  </a:lnTo>
                  <a:lnTo>
                    <a:pt x="18609" y="20834"/>
                  </a:lnTo>
                  <a:lnTo>
                    <a:pt x="18593" y="20834"/>
                  </a:lnTo>
                  <a:lnTo>
                    <a:pt x="18563" y="21016"/>
                  </a:lnTo>
                  <a:lnTo>
                    <a:pt x="18548" y="21046"/>
                  </a:lnTo>
                  <a:lnTo>
                    <a:pt x="18503" y="21258"/>
                  </a:lnTo>
                  <a:lnTo>
                    <a:pt x="18487" y="21273"/>
                  </a:lnTo>
                  <a:lnTo>
                    <a:pt x="18351" y="21864"/>
                  </a:lnTo>
                  <a:lnTo>
                    <a:pt x="18351" y="21879"/>
                  </a:lnTo>
                  <a:lnTo>
                    <a:pt x="18260" y="22287"/>
                  </a:lnTo>
                  <a:lnTo>
                    <a:pt x="18154" y="22757"/>
                  </a:lnTo>
                  <a:lnTo>
                    <a:pt x="18139" y="22787"/>
                  </a:lnTo>
                  <a:lnTo>
                    <a:pt x="18109" y="22908"/>
                  </a:lnTo>
                  <a:lnTo>
                    <a:pt x="18109" y="22954"/>
                  </a:lnTo>
                  <a:lnTo>
                    <a:pt x="17640" y="25088"/>
                  </a:lnTo>
                  <a:lnTo>
                    <a:pt x="17382" y="26315"/>
                  </a:lnTo>
                  <a:lnTo>
                    <a:pt x="17110" y="27587"/>
                  </a:lnTo>
                  <a:lnTo>
                    <a:pt x="16867" y="28889"/>
                  </a:lnTo>
                  <a:lnTo>
                    <a:pt x="16625" y="30206"/>
                  </a:lnTo>
                  <a:lnTo>
                    <a:pt x="16398" y="31493"/>
                  </a:lnTo>
                  <a:lnTo>
                    <a:pt x="16216" y="32734"/>
                  </a:lnTo>
                  <a:lnTo>
                    <a:pt x="16065" y="33915"/>
                  </a:lnTo>
                  <a:lnTo>
                    <a:pt x="16004" y="34461"/>
                  </a:lnTo>
                  <a:lnTo>
                    <a:pt x="15959" y="34975"/>
                  </a:lnTo>
                  <a:lnTo>
                    <a:pt x="15913" y="35460"/>
                  </a:lnTo>
                  <a:lnTo>
                    <a:pt x="15898" y="35914"/>
                  </a:lnTo>
                  <a:lnTo>
                    <a:pt x="15898" y="36323"/>
                  </a:lnTo>
                  <a:lnTo>
                    <a:pt x="15913" y="36701"/>
                  </a:lnTo>
                  <a:lnTo>
                    <a:pt x="15944" y="37019"/>
                  </a:lnTo>
                  <a:lnTo>
                    <a:pt x="15989" y="37292"/>
                  </a:lnTo>
                  <a:lnTo>
                    <a:pt x="16065" y="37519"/>
                  </a:lnTo>
                  <a:lnTo>
                    <a:pt x="16095" y="37610"/>
                  </a:lnTo>
                  <a:lnTo>
                    <a:pt x="16141" y="37685"/>
                  </a:lnTo>
                  <a:lnTo>
                    <a:pt x="16201" y="37746"/>
                  </a:lnTo>
                  <a:lnTo>
                    <a:pt x="16262" y="37791"/>
                  </a:lnTo>
                  <a:lnTo>
                    <a:pt x="16322" y="37822"/>
                  </a:lnTo>
                  <a:lnTo>
                    <a:pt x="16398" y="37837"/>
                  </a:lnTo>
                  <a:lnTo>
                    <a:pt x="16474" y="37837"/>
                  </a:lnTo>
                  <a:lnTo>
                    <a:pt x="16549" y="37822"/>
                  </a:lnTo>
                  <a:lnTo>
                    <a:pt x="16640" y="37791"/>
                  </a:lnTo>
                  <a:lnTo>
                    <a:pt x="16731" y="37731"/>
                  </a:lnTo>
                  <a:lnTo>
                    <a:pt x="16822" y="37655"/>
                  </a:lnTo>
                  <a:lnTo>
                    <a:pt x="16928" y="37564"/>
                  </a:lnTo>
                  <a:lnTo>
                    <a:pt x="17049" y="37443"/>
                  </a:lnTo>
                  <a:lnTo>
                    <a:pt x="17155" y="37307"/>
                  </a:lnTo>
                  <a:lnTo>
                    <a:pt x="17412" y="36959"/>
                  </a:lnTo>
                  <a:lnTo>
                    <a:pt x="17685" y="36535"/>
                  </a:lnTo>
                  <a:lnTo>
                    <a:pt x="17988" y="36035"/>
                  </a:lnTo>
                  <a:lnTo>
                    <a:pt x="18306" y="35460"/>
                  </a:lnTo>
                  <a:lnTo>
                    <a:pt x="18654" y="34824"/>
                  </a:lnTo>
                  <a:lnTo>
                    <a:pt x="19002" y="34112"/>
                  </a:lnTo>
                  <a:lnTo>
                    <a:pt x="19381" y="33340"/>
                  </a:lnTo>
                  <a:lnTo>
                    <a:pt x="19759" y="32523"/>
                  </a:lnTo>
                  <a:lnTo>
                    <a:pt x="20153" y="31644"/>
                  </a:lnTo>
                  <a:lnTo>
                    <a:pt x="20562" y="30721"/>
                  </a:lnTo>
                  <a:lnTo>
                    <a:pt x="20970" y="29752"/>
                  </a:lnTo>
                  <a:lnTo>
                    <a:pt x="21394" y="28737"/>
                  </a:lnTo>
                  <a:lnTo>
                    <a:pt x="22242" y="26633"/>
                  </a:lnTo>
                  <a:lnTo>
                    <a:pt x="22242" y="26618"/>
                  </a:lnTo>
                  <a:lnTo>
                    <a:pt x="22681" y="25497"/>
                  </a:lnTo>
                  <a:lnTo>
                    <a:pt x="22818" y="25119"/>
                  </a:lnTo>
                  <a:lnTo>
                    <a:pt x="23575" y="23075"/>
                  </a:lnTo>
                  <a:lnTo>
                    <a:pt x="23605" y="23029"/>
                  </a:lnTo>
                  <a:lnTo>
                    <a:pt x="24014" y="21879"/>
                  </a:lnTo>
                  <a:lnTo>
                    <a:pt x="24014" y="21864"/>
                  </a:lnTo>
                  <a:lnTo>
                    <a:pt x="24559" y="20319"/>
                  </a:lnTo>
                  <a:lnTo>
                    <a:pt x="25089" y="18745"/>
                  </a:lnTo>
                  <a:lnTo>
                    <a:pt x="25604" y="17200"/>
                  </a:lnTo>
                  <a:lnTo>
                    <a:pt x="26088" y="15656"/>
                  </a:lnTo>
                  <a:lnTo>
                    <a:pt x="26542" y="14142"/>
                  </a:lnTo>
                  <a:lnTo>
                    <a:pt x="26951" y="12673"/>
                  </a:lnTo>
                  <a:lnTo>
                    <a:pt x="27345" y="11235"/>
                  </a:lnTo>
                  <a:lnTo>
                    <a:pt x="27678" y="9872"/>
                  </a:lnTo>
                  <a:lnTo>
                    <a:pt x="27965" y="8570"/>
                  </a:lnTo>
                  <a:lnTo>
                    <a:pt x="28102" y="7949"/>
                  </a:lnTo>
                  <a:lnTo>
                    <a:pt x="28208" y="7344"/>
                  </a:lnTo>
                  <a:lnTo>
                    <a:pt x="28314" y="6768"/>
                  </a:lnTo>
                  <a:lnTo>
                    <a:pt x="28389" y="6208"/>
                  </a:lnTo>
                  <a:lnTo>
                    <a:pt x="28465" y="5678"/>
                  </a:lnTo>
                  <a:lnTo>
                    <a:pt x="28526" y="5179"/>
                  </a:lnTo>
                  <a:lnTo>
                    <a:pt x="28556" y="4694"/>
                  </a:lnTo>
                  <a:lnTo>
                    <a:pt x="28586" y="4255"/>
                  </a:lnTo>
                  <a:lnTo>
                    <a:pt x="28586" y="3831"/>
                  </a:lnTo>
                  <a:lnTo>
                    <a:pt x="28571" y="3437"/>
                  </a:lnTo>
                  <a:lnTo>
                    <a:pt x="28541" y="3089"/>
                  </a:lnTo>
                  <a:lnTo>
                    <a:pt x="28495" y="2771"/>
                  </a:lnTo>
                  <a:lnTo>
                    <a:pt x="28420" y="2483"/>
                  </a:lnTo>
                  <a:lnTo>
                    <a:pt x="28344" y="2226"/>
                  </a:lnTo>
                  <a:lnTo>
                    <a:pt x="28253" y="2060"/>
                  </a:lnTo>
                  <a:lnTo>
                    <a:pt x="28162" y="1923"/>
                  </a:lnTo>
                  <a:lnTo>
                    <a:pt x="28087" y="1817"/>
                  </a:lnTo>
                  <a:lnTo>
                    <a:pt x="28071" y="1817"/>
                  </a:lnTo>
                  <a:lnTo>
                    <a:pt x="27829" y="1575"/>
                  </a:lnTo>
                  <a:lnTo>
                    <a:pt x="27784" y="1530"/>
                  </a:lnTo>
                  <a:lnTo>
                    <a:pt x="27587" y="1348"/>
                  </a:lnTo>
                  <a:lnTo>
                    <a:pt x="27542" y="1303"/>
                  </a:lnTo>
                  <a:lnTo>
                    <a:pt x="27314" y="1121"/>
                  </a:lnTo>
                  <a:lnTo>
                    <a:pt x="27299" y="1106"/>
                  </a:lnTo>
                  <a:lnTo>
                    <a:pt x="27057" y="924"/>
                  </a:lnTo>
                  <a:lnTo>
                    <a:pt x="26754" y="727"/>
                  </a:lnTo>
                  <a:lnTo>
                    <a:pt x="26467" y="545"/>
                  </a:lnTo>
                  <a:lnTo>
                    <a:pt x="26224" y="424"/>
                  </a:lnTo>
                  <a:lnTo>
                    <a:pt x="26194" y="409"/>
                  </a:lnTo>
                  <a:lnTo>
                    <a:pt x="25982" y="318"/>
                  </a:lnTo>
                  <a:lnTo>
                    <a:pt x="25937" y="303"/>
                  </a:lnTo>
                  <a:lnTo>
                    <a:pt x="25740" y="228"/>
                  </a:lnTo>
                  <a:lnTo>
                    <a:pt x="25694" y="212"/>
                  </a:lnTo>
                  <a:lnTo>
                    <a:pt x="25452" y="137"/>
                  </a:lnTo>
                  <a:lnTo>
                    <a:pt x="25149" y="76"/>
                  </a:lnTo>
                  <a:lnTo>
                    <a:pt x="24862" y="31"/>
                  </a:lnTo>
                  <a:lnTo>
                    <a:pt x="245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14"/>
            <p:cNvGrpSpPr/>
            <p:nvPr/>
          </p:nvGrpSpPr>
          <p:grpSpPr>
            <a:xfrm>
              <a:off x="109011" y="865323"/>
              <a:ext cx="489123" cy="409502"/>
              <a:chOff x="5047175" y="-1076500"/>
              <a:chExt cx="862650" cy="722225"/>
            </a:xfrm>
          </p:grpSpPr>
          <p:sp>
            <p:nvSpPr>
              <p:cNvPr id="179" name="Google Shape;179;p14"/>
              <p:cNvSpPr/>
              <p:nvPr/>
            </p:nvSpPr>
            <p:spPr>
              <a:xfrm>
                <a:off x="5047175" y="-775200"/>
                <a:ext cx="201025" cy="200250"/>
              </a:xfrm>
              <a:custGeom>
                <a:avLst/>
                <a:gdLst/>
                <a:ahLst/>
                <a:cxnLst/>
                <a:rect l="l" t="t" r="r" b="b"/>
                <a:pathLst>
                  <a:path w="8041" h="8010" extrusionOk="0">
                    <a:moveTo>
                      <a:pt x="4013" y="1"/>
                    </a:moveTo>
                    <a:lnTo>
                      <a:pt x="4013" y="1"/>
                    </a:lnTo>
                    <a:lnTo>
                      <a:pt x="4225" y="1"/>
                    </a:lnTo>
                    <a:lnTo>
                      <a:pt x="4437" y="16"/>
                    </a:lnTo>
                    <a:lnTo>
                      <a:pt x="4633" y="46"/>
                    </a:lnTo>
                    <a:lnTo>
                      <a:pt x="4830" y="76"/>
                    </a:lnTo>
                    <a:lnTo>
                      <a:pt x="5027" y="122"/>
                    </a:lnTo>
                    <a:lnTo>
                      <a:pt x="5209" y="182"/>
                    </a:lnTo>
                    <a:lnTo>
                      <a:pt x="5406" y="243"/>
                    </a:lnTo>
                    <a:lnTo>
                      <a:pt x="5587" y="303"/>
                    </a:lnTo>
                    <a:lnTo>
                      <a:pt x="5769" y="394"/>
                    </a:lnTo>
                    <a:lnTo>
                      <a:pt x="5936" y="485"/>
                    </a:lnTo>
                    <a:lnTo>
                      <a:pt x="6102" y="576"/>
                    </a:lnTo>
                    <a:lnTo>
                      <a:pt x="6269" y="682"/>
                    </a:lnTo>
                    <a:lnTo>
                      <a:pt x="6420" y="788"/>
                    </a:lnTo>
                    <a:lnTo>
                      <a:pt x="6571" y="909"/>
                    </a:lnTo>
                    <a:lnTo>
                      <a:pt x="6723" y="1030"/>
                    </a:lnTo>
                    <a:lnTo>
                      <a:pt x="6859" y="1166"/>
                    </a:lnTo>
                    <a:lnTo>
                      <a:pt x="6995" y="1303"/>
                    </a:lnTo>
                    <a:lnTo>
                      <a:pt x="7117" y="1454"/>
                    </a:lnTo>
                    <a:lnTo>
                      <a:pt x="7238" y="1605"/>
                    </a:lnTo>
                    <a:lnTo>
                      <a:pt x="7359" y="1757"/>
                    </a:lnTo>
                    <a:lnTo>
                      <a:pt x="7465" y="1923"/>
                    </a:lnTo>
                    <a:lnTo>
                      <a:pt x="7556" y="2090"/>
                    </a:lnTo>
                    <a:lnTo>
                      <a:pt x="7646" y="2272"/>
                    </a:lnTo>
                    <a:lnTo>
                      <a:pt x="7722" y="2438"/>
                    </a:lnTo>
                    <a:lnTo>
                      <a:pt x="7798" y="2620"/>
                    </a:lnTo>
                    <a:lnTo>
                      <a:pt x="7858" y="2817"/>
                    </a:lnTo>
                    <a:lnTo>
                      <a:pt x="7919" y="2998"/>
                    </a:lnTo>
                    <a:lnTo>
                      <a:pt x="7964" y="3195"/>
                    </a:lnTo>
                    <a:lnTo>
                      <a:pt x="7995" y="3392"/>
                    </a:lnTo>
                    <a:lnTo>
                      <a:pt x="8025" y="3589"/>
                    </a:lnTo>
                    <a:lnTo>
                      <a:pt x="8040" y="3801"/>
                    </a:lnTo>
                    <a:lnTo>
                      <a:pt x="8040" y="3998"/>
                    </a:lnTo>
                    <a:lnTo>
                      <a:pt x="8040" y="3998"/>
                    </a:lnTo>
                    <a:lnTo>
                      <a:pt x="8040" y="4210"/>
                    </a:lnTo>
                    <a:lnTo>
                      <a:pt x="8025" y="4422"/>
                    </a:lnTo>
                    <a:lnTo>
                      <a:pt x="7995" y="4618"/>
                    </a:lnTo>
                    <a:lnTo>
                      <a:pt x="7964" y="4815"/>
                    </a:lnTo>
                    <a:lnTo>
                      <a:pt x="7919" y="5012"/>
                    </a:lnTo>
                    <a:lnTo>
                      <a:pt x="7858" y="5194"/>
                    </a:lnTo>
                    <a:lnTo>
                      <a:pt x="7798" y="5391"/>
                    </a:lnTo>
                    <a:lnTo>
                      <a:pt x="7722" y="5572"/>
                    </a:lnTo>
                    <a:lnTo>
                      <a:pt x="7646" y="5739"/>
                    </a:lnTo>
                    <a:lnTo>
                      <a:pt x="7556" y="5921"/>
                    </a:lnTo>
                    <a:lnTo>
                      <a:pt x="7465" y="6087"/>
                    </a:lnTo>
                    <a:lnTo>
                      <a:pt x="7359" y="6254"/>
                    </a:lnTo>
                    <a:lnTo>
                      <a:pt x="7238" y="6405"/>
                    </a:lnTo>
                    <a:lnTo>
                      <a:pt x="7117" y="6556"/>
                    </a:lnTo>
                    <a:lnTo>
                      <a:pt x="6995" y="6708"/>
                    </a:lnTo>
                    <a:lnTo>
                      <a:pt x="6859" y="6844"/>
                    </a:lnTo>
                    <a:lnTo>
                      <a:pt x="6723" y="6965"/>
                    </a:lnTo>
                    <a:lnTo>
                      <a:pt x="6571" y="7102"/>
                    </a:lnTo>
                    <a:lnTo>
                      <a:pt x="6420" y="7223"/>
                    </a:lnTo>
                    <a:lnTo>
                      <a:pt x="6269" y="7329"/>
                    </a:lnTo>
                    <a:lnTo>
                      <a:pt x="6102" y="7435"/>
                    </a:lnTo>
                    <a:lnTo>
                      <a:pt x="5936" y="7525"/>
                    </a:lnTo>
                    <a:lnTo>
                      <a:pt x="5769" y="7616"/>
                    </a:lnTo>
                    <a:lnTo>
                      <a:pt x="5587" y="7692"/>
                    </a:lnTo>
                    <a:lnTo>
                      <a:pt x="5406" y="7768"/>
                    </a:lnTo>
                    <a:lnTo>
                      <a:pt x="5209" y="7828"/>
                    </a:lnTo>
                    <a:lnTo>
                      <a:pt x="5027" y="7889"/>
                    </a:lnTo>
                    <a:lnTo>
                      <a:pt x="4830" y="7934"/>
                    </a:lnTo>
                    <a:lnTo>
                      <a:pt x="4633" y="7965"/>
                    </a:lnTo>
                    <a:lnTo>
                      <a:pt x="4437" y="7995"/>
                    </a:lnTo>
                    <a:lnTo>
                      <a:pt x="4225" y="8010"/>
                    </a:lnTo>
                    <a:lnTo>
                      <a:pt x="4013" y="8010"/>
                    </a:lnTo>
                    <a:lnTo>
                      <a:pt x="4013" y="8010"/>
                    </a:lnTo>
                    <a:lnTo>
                      <a:pt x="3816" y="8010"/>
                    </a:lnTo>
                    <a:lnTo>
                      <a:pt x="3604" y="7995"/>
                    </a:lnTo>
                    <a:lnTo>
                      <a:pt x="3407" y="7965"/>
                    </a:lnTo>
                    <a:lnTo>
                      <a:pt x="3210" y="7934"/>
                    </a:lnTo>
                    <a:lnTo>
                      <a:pt x="3013" y="7889"/>
                    </a:lnTo>
                    <a:lnTo>
                      <a:pt x="2817" y="7828"/>
                    </a:lnTo>
                    <a:lnTo>
                      <a:pt x="2635" y="7768"/>
                    </a:lnTo>
                    <a:lnTo>
                      <a:pt x="2453" y="7692"/>
                    </a:lnTo>
                    <a:lnTo>
                      <a:pt x="2272" y="7616"/>
                    </a:lnTo>
                    <a:lnTo>
                      <a:pt x="2105" y="7525"/>
                    </a:lnTo>
                    <a:lnTo>
                      <a:pt x="1938" y="7435"/>
                    </a:lnTo>
                    <a:lnTo>
                      <a:pt x="1772" y="7329"/>
                    </a:lnTo>
                    <a:lnTo>
                      <a:pt x="1605" y="7223"/>
                    </a:lnTo>
                    <a:lnTo>
                      <a:pt x="1454" y="7102"/>
                    </a:lnTo>
                    <a:lnTo>
                      <a:pt x="1318" y="6965"/>
                    </a:lnTo>
                    <a:lnTo>
                      <a:pt x="1166" y="6844"/>
                    </a:lnTo>
                    <a:lnTo>
                      <a:pt x="1045" y="6708"/>
                    </a:lnTo>
                    <a:lnTo>
                      <a:pt x="909" y="6556"/>
                    </a:lnTo>
                    <a:lnTo>
                      <a:pt x="788" y="6405"/>
                    </a:lnTo>
                    <a:lnTo>
                      <a:pt x="682" y="6254"/>
                    </a:lnTo>
                    <a:lnTo>
                      <a:pt x="576" y="6087"/>
                    </a:lnTo>
                    <a:lnTo>
                      <a:pt x="485" y="5921"/>
                    </a:lnTo>
                    <a:lnTo>
                      <a:pt x="394" y="5739"/>
                    </a:lnTo>
                    <a:lnTo>
                      <a:pt x="303" y="5572"/>
                    </a:lnTo>
                    <a:lnTo>
                      <a:pt x="243" y="5391"/>
                    </a:lnTo>
                    <a:lnTo>
                      <a:pt x="182" y="5194"/>
                    </a:lnTo>
                    <a:lnTo>
                      <a:pt x="122" y="5012"/>
                    </a:lnTo>
                    <a:lnTo>
                      <a:pt x="76" y="4815"/>
                    </a:lnTo>
                    <a:lnTo>
                      <a:pt x="46" y="4618"/>
                    </a:lnTo>
                    <a:lnTo>
                      <a:pt x="16" y="4422"/>
                    </a:lnTo>
                    <a:lnTo>
                      <a:pt x="0" y="4210"/>
                    </a:lnTo>
                    <a:lnTo>
                      <a:pt x="0" y="3998"/>
                    </a:lnTo>
                    <a:lnTo>
                      <a:pt x="0" y="3998"/>
                    </a:lnTo>
                    <a:lnTo>
                      <a:pt x="0" y="3801"/>
                    </a:lnTo>
                    <a:lnTo>
                      <a:pt x="16" y="3589"/>
                    </a:lnTo>
                    <a:lnTo>
                      <a:pt x="46" y="3392"/>
                    </a:lnTo>
                    <a:lnTo>
                      <a:pt x="76" y="3195"/>
                    </a:lnTo>
                    <a:lnTo>
                      <a:pt x="122" y="2998"/>
                    </a:lnTo>
                    <a:lnTo>
                      <a:pt x="182" y="2817"/>
                    </a:lnTo>
                    <a:lnTo>
                      <a:pt x="243" y="2620"/>
                    </a:lnTo>
                    <a:lnTo>
                      <a:pt x="303" y="2438"/>
                    </a:lnTo>
                    <a:lnTo>
                      <a:pt x="394" y="2272"/>
                    </a:lnTo>
                    <a:lnTo>
                      <a:pt x="485" y="2090"/>
                    </a:lnTo>
                    <a:lnTo>
                      <a:pt x="576" y="1923"/>
                    </a:lnTo>
                    <a:lnTo>
                      <a:pt x="682" y="1757"/>
                    </a:lnTo>
                    <a:lnTo>
                      <a:pt x="788" y="1605"/>
                    </a:lnTo>
                    <a:lnTo>
                      <a:pt x="909" y="1454"/>
                    </a:lnTo>
                    <a:lnTo>
                      <a:pt x="1045" y="1303"/>
                    </a:lnTo>
                    <a:lnTo>
                      <a:pt x="1166" y="1166"/>
                    </a:lnTo>
                    <a:lnTo>
                      <a:pt x="1318" y="1030"/>
                    </a:lnTo>
                    <a:lnTo>
                      <a:pt x="1454" y="909"/>
                    </a:lnTo>
                    <a:lnTo>
                      <a:pt x="1605" y="788"/>
                    </a:lnTo>
                    <a:lnTo>
                      <a:pt x="1772" y="682"/>
                    </a:lnTo>
                    <a:lnTo>
                      <a:pt x="1938" y="576"/>
                    </a:lnTo>
                    <a:lnTo>
                      <a:pt x="2105" y="485"/>
                    </a:lnTo>
                    <a:lnTo>
                      <a:pt x="2272" y="394"/>
                    </a:lnTo>
                    <a:lnTo>
                      <a:pt x="2453" y="303"/>
                    </a:lnTo>
                    <a:lnTo>
                      <a:pt x="2635" y="243"/>
                    </a:lnTo>
                    <a:lnTo>
                      <a:pt x="2817" y="182"/>
                    </a:lnTo>
                    <a:lnTo>
                      <a:pt x="3013" y="122"/>
                    </a:lnTo>
                    <a:lnTo>
                      <a:pt x="3210" y="76"/>
                    </a:lnTo>
                    <a:lnTo>
                      <a:pt x="3407" y="46"/>
                    </a:lnTo>
                    <a:lnTo>
                      <a:pt x="3604" y="16"/>
                    </a:lnTo>
                    <a:lnTo>
                      <a:pt x="3816" y="1"/>
                    </a:lnTo>
                    <a:lnTo>
                      <a:pt x="4013" y="1"/>
                    </a:lnTo>
                    <a:lnTo>
                      <a:pt x="40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5709200" y="-554525"/>
                <a:ext cx="200625" cy="200250"/>
              </a:xfrm>
              <a:custGeom>
                <a:avLst/>
                <a:gdLst/>
                <a:ahLst/>
                <a:cxnLst/>
                <a:rect l="l" t="t" r="r" b="b"/>
                <a:pathLst>
                  <a:path w="8025" h="8010" extrusionOk="0">
                    <a:moveTo>
                      <a:pt x="4013" y="1"/>
                    </a:moveTo>
                    <a:lnTo>
                      <a:pt x="4013" y="1"/>
                    </a:lnTo>
                    <a:lnTo>
                      <a:pt x="4225" y="1"/>
                    </a:lnTo>
                    <a:lnTo>
                      <a:pt x="4422" y="16"/>
                    </a:lnTo>
                    <a:lnTo>
                      <a:pt x="4618" y="46"/>
                    </a:lnTo>
                    <a:lnTo>
                      <a:pt x="4830" y="76"/>
                    </a:lnTo>
                    <a:lnTo>
                      <a:pt x="5012" y="122"/>
                    </a:lnTo>
                    <a:lnTo>
                      <a:pt x="5209" y="182"/>
                    </a:lnTo>
                    <a:lnTo>
                      <a:pt x="5391" y="243"/>
                    </a:lnTo>
                    <a:lnTo>
                      <a:pt x="5572" y="319"/>
                    </a:lnTo>
                    <a:lnTo>
                      <a:pt x="5754" y="394"/>
                    </a:lnTo>
                    <a:lnTo>
                      <a:pt x="5920" y="485"/>
                    </a:lnTo>
                    <a:lnTo>
                      <a:pt x="6087" y="576"/>
                    </a:lnTo>
                    <a:lnTo>
                      <a:pt x="6254" y="682"/>
                    </a:lnTo>
                    <a:lnTo>
                      <a:pt x="6420" y="788"/>
                    </a:lnTo>
                    <a:lnTo>
                      <a:pt x="6572" y="909"/>
                    </a:lnTo>
                    <a:lnTo>
                      <a:pt x="6708" y="1045"/>
                    </a:lnTo>
                    <a:lnTo>
                      <a:pt x="6844" y="1166"/>
                    </a:lnTo>
                    <a:lnTo>
                      <a:pt x="6980" y="1318"/>
                    </a:lnTo>
                    <a:lnTo>
                      <a:pt x="7117" y="1454"/>
                    </a:lnTo>
                    <a:lnTo>
                      <a:pt x="7223" y="1605"/>
                    </a:lnTo>
                    <a:lnTo>
                      <a:pt x="7344" y="1772"/>
                    </a:lnTo>
                    <a:lnTo>
                      <a:pt x="7450" y="1923"/>
                    </a:lnTo>
                    <a:lnTo>
                      <a:pt x="7541" y="2090"/>
                    </a:lnTo>
                    <a:lnTo>
                      <a:pt x="7631" y="2272"/>
                    </a:lnTo>
                    <a:lnTo>
                      <a:pt x="7707" y="2453"/>
                    </a:lnTo>
                    <a:lnTo>
                      <a:pt x="7783" y="2635"/>
                    </a:lnTo>
                    <a:lnTo>
                      <a:pt x="7843" y="2817"/>
                    </a:lnTo>
                    <a:lnTo>
                      <a:pt x="7904" y="2998"/>
                    </a:lnTo>
                    <a:lnTo>
                      <a:pt x="7949" y="3195"/>
                    </a:lnTo>
                    <a:lnTo>
                      <a:pt x="7980" y="3392"/>
                    </a:lnTo>
                    <a:lnTo>
                      <a:pt x="8010" y="3604"/>
                    </a:lnTo>
                    <a:lnTo>
                      <a:pt x="8025" y="3801"/>
                    </a:lnTo>
                    <a:lnTo>
                      <a:pt x="8025" y="4013"/>
                    </a:lnTo>
                    <a:lnTo>
                      <a:pt x="8025" y="4013"/>
                    </a:lnTo>
                    <a:lnTo>
                      <a:pt x="8025" y="4210"/>
                    </a:lnTo>
                    <a:lnTo>
                      <a:pt x="8010" y="4422"/>
                    </a:lnTo>
                    <a:lnTo>
                      <a:pt x="7980" y="4618"/>
                    </a:lnTo>
                    <a:lnTo>
                      <a:pt x="7949" y="4815"/>
                    </a:lnTo>
                    <a:lnTo>
                      <a:pt x="7904" y="5012"/>
                    </a:lnTo>
                    <a:lnTo>
                      <a:pt x="7843" y="5194"/>
                    </a:lnTo>
                    <a:lnTo>
                      <a:pt x="7783" y="5391"/>
                    </a:lnTo>
                    <a:lnTo>
                      <a:pt x="7707" y="5572"/>
                    </a:lnTo>
                    <a:lnTo>
                      <a:pt x="7631" y="5739"/>
                    </a:lnTo>
                    <a:lnTo>
                      <a:pt x="7541" y="5921"/>
                    </a:lnTo>
                    <a:lnTo>
                      <a:pt x="7450" y="6087"/>
                    </a:lnTo>
                    <a:lnTo>
                      <a:pt x="7344" y="6254"/>
                    </a:lnTo>
                    <a:lnTo>
                      <a:pt x="7223" y="6405"/>
                    </a:lnTo>
                    <a:lnTo>
                      <a:pt x="7117" y="6556"/>
                    </a:lnTo>
                    <a:lnTo>
                      <a:pt x="6980" y="6708"/>
                    </a:lnTo>
                    <a:lnTo>
                      <a:pt x="6844" y="6844"/>
                    </a:lnTo>
                    <a:lnTo>
                      <a:pt x="6708" y="6980"/>
                    </a:lnTo>
                    <a:lnTo>
                      <a:pt x="6572" y="7102"/>
                    </a:lnTo>
                    <a:lnTo>
                      <a:pt x="6420" y="7223"/>
                    </a:lnTo>
                    <a:lnTo>
                      <a:pt x="6254" y="7329"/>
                    </a:lnTo>
                    <a:lnTo>
                      <a:pt x="6087" y="7435"/>
                    </a:lnTo>
                    <a:lnTo>
                      <a:pt x="5920" y="7525"/>
                    </a:lnTo>
                    <a:lnTo>
                      <a:pt x="5754" y="7616"/>
                    </a:lnTo>
                    <a:lnTo>
                      <a:pt x="5572" y="7707"/>
                    </a:lnTo>
                    <a:lnTo>
                      <a:pt x="5391" y="7768"/>
                    </a:lnTo>
                    <a:lnTo>
                      <a:pt x="5209" y="7843"/>
                    </a:lnTo>
                    <a:lnTo>
                      <a:pt x="5012" y="7889"/>
                    </a:lnTo>
                    <a:lnTo>
                      <a:pt x="4830" y="7934"/>
                    </a:lnTo>
                    <a:lnTo>
                      <a:pt x="4618" y="7965"/>
                    </a:lnTo>
                    <a:lnTo>
                      <a:pt x="4422" y="7995"/>
                    </a:lnTo>
                    <a:lnTo>
                      <a:pt x="4225" y="8010"/>
                    </a:lnTo>
                    <a:lnTo>
                      <a:pt x="4013" y="8010"/>
                    </a:lnTo>
                    <a:lnTo>
                      <a:pt x="4013" y="8010"/>
                    </a:lnTo>
                    <a:lnTo>
                      <a:pt x="3816" y="8010"/>
                    </a:lnTo>
                    <a:lnTo>
                      <a:pt x="3604" y="7995"/>
                    </a:lnTo>
                    <a:lnTo>
                      <a:pt x="3407" y="7965"/>
                    </a:lnTo>
                    <a:lnTo>
                      <a:pt x="3210" y="7934"/>
                    </a:lnTo>
                    <a:lnTo>
                      <a:pt x="3013" y="7889"/>
                    </a:lnTo>
                    <a:lnTo>
                      <a:pt x="2817" y="7843"/>
                    </a:lnTo>
                    <a:lnTo>
                      <a:pt x="2635" y="7768"/>
                    </a:lnTo>
                    <a:lnTo>
                      <a:pt x="2453" y="7707"/>
                    </a:lnTo>
                    <a:lnTo>
                      <a:pt x="2272" y="7616"/>
                    </a:lnTo>
                    <a:lnTo>
                      <a:pt x="2105" y="7525"/>
                    </a:lnTo>
                    <a:lnTo>
                      <a:pt x="1938" y="7435"/>
                    </a:lnTo>
                    <a:lnTo>
                      <a:pt x="1772" y="7329"/>
                    </a:lnTo>
                    <a:lnTo>
                      <a:pt x="1621" y="7223"/>
                    </a:lnTo>
                    <a:lnTo>
                      <a:pt x="1469" y="7102"/>
                    </a:lnTo>
                    <a:lnTo>
                      <a:pt x="1318" y="6980"/>
                    </a:lnTo>
                    <a:lnTo>
                      <a:pt x="1181" y="6844"/>
                    </a:lnTo>
                    <a:lnTo>
                      <a:pt x="1045" y="6708"/>
                    </a:lnTo>
                    <a:lnTo>
                      <a:pt x="924" y="6556"/>
                    </a:lnTo>
                    <a:lnTo>
                      <a:pt x="803" y="6405"/>
                    </a:lnTo>
                    <a:lnTo>
                      <a:pt x="697" y="6254"/>
                    </a:lnTo>
                    <a:lnTo>
                      <a:pt x="591" y="6087"/>
                    </a:lnTo>
                    <a:lnTo>
                      <a:pt x="485" y="5921"/>
                    </a:lnTo>
                    <a:lnTo>
                      <a:pt x="394" y="5739"/>
                    </a:lnTo>
                    <a:lnTo>
                      <a:pt x="318" y="5572"/>
                    </a:lnTo>
                    <a:lnTo>
                      <a:pt x="243" y="5391"/>
                    </a:lnTo>
                    <a:lnTo>
                      <a:pt x="182" y="5194"/>
                    </a:lnTo>
                    <a:lnTo>
                      <a:pt x="137" y="5012"/>
                    </a:lnTo>
                    <a:lnTo>
                      <a:pt x="91" y="4815"/>
                    </a:lnTo>
                    <a:lnTo>
                      <a:pt x="46" y="4618"/>
                    </a:lnTo>
                    <a:lnTo>
                      <a:pt x="31" y="4422"/>
                    </a:lnTo>
                    <a:lnTo>
                      <a:pt x="16" y="4210"/>
                    </a:lnTo>
                    <a:lnTo>
                      <a:pt x="0" y="4013"/>
                    </a:lnTo>
                    <a:lnTo>
                      <a:pt x="0" y="4013"/>
                    </a:lnTo>
                    <a:lnTo>
                      <a:pt x="16" y="3801"/>
                    </a:lnTo>
                    <a:lnTo>
                      <a:pt x="31" y="3604"/>
                    </a:lnTo>
                    <a:lnTo>
                      <a:pt x="46" y="3392"/>
                    </a:lnTo>
                    <a:lnTo>
                      <a:pt x="91" y="3195"/>
                    </a:lnTo>
                    <a:lnTo>
                      <a:pt x="137" y="2998"/>
                    </a:lnTo>
                    <a:lnTo>
                      <a:pt x="182" y="2817"/>
                    </a:lnTo>
                    <a:lnTo>
                      <a:pt x="243" y="2635"/>
                    </a:lnTo>
                    <a:lnTo>
                      <a:pt x="318" y="2453"/>
                    </a:lnTo>
                    <a:lnTo>
                      <a:pt x="394" y="2272"/>
                    </a:lnTo>
                    <a:lnTo>
                      <a:pt x="485" y="2090"/>
                    </a:lnTo>
                    <a:lnTo>
                      <a:pt x="591" y="1923"/>
                    </a:lnTo>
                    <a:lnTo>
                      <a:pt x="697" y="1772"/>
                    </a:lnTo>
                    <a:lnTo>
                      <a:pt x="803" y="1605"/>
                    </a:lnTo>
                    <a:lnTo>
                      <a:pt x="924" y="1454"/>
                    </a:lnTo>
                    <a:lnTo>
                      <a:pt x="1045" y="1318"/>
                    </a:lnTo>
                    <a:lnTo>
                      <a:pt x="1181" y="1166"/>
                    </a:lnTo>
                    <a:lnTo>
                      <a:pt x="1318" y="1045"/>
                    </a:lnTo>
                    <a:lnTo>
                      <a:pt x="1469" y="909"/>
                    </a:lnTo>
                    <a:lnTo>
                      <a:pt x="1621" y="788"/>
                    </a:lnTo>
                    <a:lnTo>
                      <a:pt x="1772" y="682"/>
                    </a:lnTo>
                    <a:lnTo>
                      <a:pt x="1938" y="576"/>
                    </a:lnTo>
                    <a:lnTo>
                      <a:pt x="2105" y="485"/>
                    </a:lnTo>
                    <a:lnTo>
                      <a:pt x="2272" y="394"/>
                    </a:lnTo>
                    <a:lnTo>
                      <a:pt x="2453" y="319"/>
                    </a:lnTo>
                    <a:lnTo>
                      <a:pt x="2635" y="243"/>
                    </a:lnTo>
                    <a:lnTo>
                      <a:pt x="2817" y="182"/>
                    </a:lnTo>
                    <a:lnTo>
                      <a:pt x="3013" y="122"/>
                    </a:lnTo>
                    <a:lnTo>
                      <a:pt x="3210" y="76"/>
                    </a:lnTo>
                    <a:lnTo>
                      <a:pt x="3407" y="46"/>
                    </a:lnTo>
                    <a:lnTo>
                      <a:pt x="3604" y="16"/>
                    </a:lnTo>
                    <a:lnTo>
                      <a:pt x="3816" y="1"/>
                    </a:lnTo>
                    <a:lnTo>
                      <a:pt x="4013" y="1"/>
                    </a:lnTo>
                    <a:lnTo>
                      <a:pt x="40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5568775" y="-1076500"/>
                <a:ext cx="200625" cy="200650"/>
              </a:xfrm>
              <a:custGeom>
                <a:avLst/>
                <a:gdLst/>
                <a:ahLst/>
                <a:cxnLst/>
                <a:rect l="l" t="t" r="r" b="b"/>
                <a:pathLst>
                  <a:path w="8025" h="8026" extrusionOk="0">
                    <a:moveTo>
                      <a:pt x="4013" y="1"/>
                    </a:moveTo>
                    <a:lnTo>
                      <a:pt x="4013" y="1"/>
                    </a:lnTo>
                    <a:lnTo>
                      <a:pt x="4225" y="16"/>
                    </a:lnTo>
                    <a:lnTo>
                      <a:pt x="4421" y="31"/>
                    </a:lnTo>
                    <a:lnTo>
                      <a:pt x="4633" y="46"/>
                    </a:lnTo>
                    <a:lnTo>
                      <a:pt x="4830" y="91"/>
                    </a:lnTo>
                    <a:lnTo>
                      <a:pt x="5012" y="137"/>
                    </a:lnTo>
                    <a:lnTo>
                      <a:pt x="5209" y="182"/>
                    </a:lnTo>
                    <a:lnTo>
                      <a:pt x="5390" y="243"/>
                    </a:lnTo>
                    <a:lnTo>
                      <a:pt x="5572" y="319"/>
                    </a:lnTo>
                    <a:lnTo>
                      <a:pt x="5754" y="394"/>
                    </a:lnTo>
                    <a:lnTo>
                      <a:pt x="5920" y="485"/>
                    </a:lnTo>
                    <a:lnTo>
                      <a:pt x="6102" y="591"/>
                    </a:lnTo>
                    <a:lnTo>
                      <a:pt x="6253" y="697"/>
                    </a:lnTo>
                    <a:lnTo>
                      <a:pt x="6420" y="803"/>
                    </a:lnTo>
                    <a:lnTo>
                      <a:pt x="6571" y="924"/>
                    </a:lnTo>
                    <a:lnTo>
                      <a:pt x="6708" y="1045"/>
                    </a:lnTo>
                    <a:lnTo>
                      <a:pt x="6844" y="1182"/>
                    </a:lnTo>
                    <a:lnTo>
                      <a:pt x="6980" y="1318"/>
                    </a:lnTo>
                    <a:lnTo>
                      <a:pt x="7116" y="1469"/>
                    </a:lnTo>
                    <a:lnTo>
                      <a:pt x="7222" y="1621"/>
                    </a:lnTo>
                    <a:lnTo>
                      <a:pt x="7343" y="1772"/>
                    </a:lnTo>
                    <a:lnTo>
                      <a:pt x="7449" y="1939"/>
                    </a:lnTo>
                    <a:lnTo>
                      <a:pt x="7540" y="2105"/>
                    </a:lnTo>
                    <a:lnTo>
                      <a:pt x="7631" y="2272"/>
                    </a:lnTo>
                    <a:lnTo>
                      <a:pt x="7707" y="2453"/>
                    </a:lnTo>
                    <a:lnTo>
                      <a:pt x="7783" y="2635"/>
                    </a:lnTo>
                    <a:lnTo>
                      <a:pt x="7843" y="2817"/>
                    </a:lnTo>
                    <a:lnTo>
                      <a:pt x="7904" y="3014"/>
                    </a:lnTo>
                    <a:lnTo>
                      <a:pt x="7949" y="3210"/>
                    </a:lnTo>
                    <a:lnTo>
                      <a:pt x="7979" y="3407"/>
                    </a:lnTo>
                    <a:lnTo>
                      <a:pt x="8010" y="3604"/>
                    </a:lnTo>
                    <a:lnTo>
                      <a:pt x="8025" y="3801"/>
                    </a:lnTo>
                    <a:lnTo>
                      <a:pt x="8025" y="4013"/>
                    </a:lnTo>
                    <a:lnTo>
                      <a:pt x="8025" y="4013"/>
                    </a:lnTo>
                    <a:lnTo>
                      <a:pt x="8025" y="4225"/>
                    </a:lnTo>
                    <a:lnTo>
                      <a:pt x="8010" y="4422"/>
                    </a:lnTo>
                    <a:lnTo>
                      <a:pt x="7979" y="4619"/>
                    </a:lnTo>
                    <a:lnTo>
                      <a:pt x="7949" y="4815"/>
                    </a:lnTo>
                    <a:lnTo>
                      <a:pt x="7904" y="5012"/>
                    </a:lnTo>
                    <a:lnTo>
                      <a:pt x="7843" y="5209"/>
                    </a:lnTo>
                    <a:lnTo>
                      <a:pt x="7783" y="5391"/>
                    </a:lnTo>
                    <a:lnTo>
                      <a:pt x="7707" y="5572"/>
                    </a:lnTo>
                    <a:lnTo>
                      <a:pt x="7631" y="5754"/>
                    </a:lnTo>
                    <a:lnTo>
                      <a:pt x="7540" y="5921"/>
                    </a:lnTo>
                    <a:lnTo>
                      <a:pt x="7449" y="6087"/>
                    </a:lnTo>
                    <a:lnTo>
                      <a:pt x="7343" y="6254"/>
                    </a:lnTo>
                    <a:lnTo>
                      <a:pt x="7222" y="6420"/>
                    </a:lnTo>
                    <a:lnTo>
                      <a:pt x="7116" y="6572"/>
                    </a:lnTo>
                    <a:lnTo>
                      <a:pt x="6980" y="6708"/>
                    </a:lnTo>
                    <a:lnTo>
                      <a:pt x="6844" y="6844"/>
                    </a:lnTo>
                    <a:lnTo>
                      <a:pt x="6708" y="6980"/>
                    </a:lnTo>
                    <a:lnTo>
                      <a:pt x="6571" y="7102"/>
                    </a:lnTo>
                    <a:lnTo>
                      <a:pt x="6420" y="7223"/>
                    </a:lnTo>
                    <a:lnTo>
                      <a:pt x="6253" y="7344"/>
                    </a:lnTo>
                    <a:lnTo>
                      <a:pt x="6102" y="7450"/>
                    </a:lnTo>
                    <a:lnTo>
                      <a:pt x="5920" y="7541"/>
                    </a:lnTo>
                    <a:lnTo>
                      <a:pt x="5754" y="7631"/>
                    </a:lnTo>
                    <a:lnTo>
                      <a:pt x="5572" y="7707"/>
                    </a:lnTo>
                    <a:lnTo>
                      <a:pt x="5390" y="7783"/>
                    </a:lnTo>
                    <a:lnTo>
                      <a:pt x="5209" y="7843"/>
                    </a:lnTo>
                    <a:lnTo>
                      <a:pt x="5012" y="7904"/>
                    </a:lnTo>
                    <a:lnTo>
                      <a:pt x="4830" y="7949"/>
                    </a:lnTo>
                    <a:lnTo>
                      <a:pt x="4633" y="7980"/>
                    </a:lnTo>
                    <a:lnTo>
                      <a:pt x="4421" y="8010"/>
                    </a:lnTo>
                    <a:lnTo>
                      <a:pt x="4225" y="8025"/>
                    </a:lnTo>
                    <a:lnTo>
                      <a:pt x="4013" y="8025"/>
                    </a:lnTo>
                    <a:lnTo>
                      <a:pt x="4013" y="8025"/>
                    </a:lnTo>
                    <a:lnTo>
                      <a:pt x="3816" y="8025"/>
                    </a:lnTo>
                    <a:lnTo>
                      <a:pt x="3604" y="8010"/>
                    </a:lnTo>
                    <a:lnTo>
                      <a:pt x="3407" y="7980"/>
                    </a:lnTo>
                    <a:lnTo>
                      <a:pt x="3210" y="7949"/>
                    </a:lnTo>
                    <a:lnTo>
                      <a:pt x="3013" y="7904"/>
                    </a:lnTo>
                    <a:lnTo>
                      <a:pt x="2816" y="7843"/>
                    </a:lnTo>
                    <a:lnTo>
                      <a:pt x="2635" y="7783"/>
                    </a:lnTo>
                    <a:lnTo>
                      <a:pt x="2453" y="7707"/>
                    </a:lnTo>
                    <a:lnTo>
                      <a:pt x="2271" y="7631"/>
                    </a:lnTo>
                    <a:lnTo>
                      <a:pt x="2105" y="7541"/>
                    </a:lnTo>
                    <a:lnTo>
                      <a:pt x="1938" y="7450"/>
                    </a:lnTo>
                    <a:lnTo>
                      <a:pt x="1772" y="7344"/>
                    </a:lnTo>
                    <a:lnTo>
                      <a:pt x="1620" y="7223"/>
                    </a:lnTo>
                    <a:lnTo>
                      <a:pt x="1469" y="7102"/>
                    </a:lnTo>
                    <a:lnTo>
                      <a:pt x="1318" y="6980"/>
                    </a:lnTo>
                    <a:lnTo>
                      <a:pt x="1181" y="6844"/>
                    </a:lnTo>
                    <a:lnTo>
                      <a:pt x="1045" y="6708"/>
                    </a:lnTo>
                    <a:lnTo>
                      <a:pt x="924" y="6572"/>
                    </a:lnTo>
                    <a:lnTo>
                      <a:pt x="803" y="6420"/>
                    </a:lnTo>
                    <a:lnTo>
                      <a:pt x="697" y="6254"/>
                    </a:lnTo>
                    <a:lnTo>
                      <a:pt x="591" y="6087"/>
                    </a:lnTo>
                    <a:lnTo>
                      <a:pt x="485" y="5921"/>
                    </a:lnTo>
                    <a:lnTo>
                      <a:pt x="394" y="5754"/>
                    </a:lnTo>
                    <a:lnTo>
                      <a:pt x="318" y="5572"/>
                    </a:lnTo>
                    <a:lnTo>
                      <a:pt x="243" y="5391"/>
                    </a:lnTo>
                    <a:lnTo>
                      <a:pt x="182" y="5209"/>
                    </a:lnTo>
                    <a:lnTo>
                      <a:pt x="137" y="5012"/>
                    </a:lnTo>
                    <a:lnTo>
                      <a:pt x="91" y="4815"/>
                    </a:lnTo>
                    <a:lnTo>
                      <a:pt x="46" y="4619"/>
                    </a:lnTo>
                    <a:lnTo>
                      <a:pt x="31" y="4422"/>
                    </a:lnTo>
                    <a:lnTo>
                      <a:pt x="15" y="4225"/>
                    </a:lnTo>
                    <a:lnTo>
                      <a:pt x="0" y="4013"/>
                    </a:lnTo>
                    <a:lnTo>
                      <a:pt x="0" y="4013"/>
                    </a:lnTo>
                    <a:lnTo>
                      <a:pt x="15" y="3801"/>
                    </a:lnTo>
                    <a:lnTo>
                      <a:pt x="31" y="3604"/>
                    </a:lnTo>
                    <a:lnTo>
                      <a:pt x="46" y="3407"/>
                    </a:lnTo>
                    <a:lnTo>
                      <a:pt x="91" y="3210"/>
                    </a:lnTo>
                    <a:lnTo>
                      <a:pt x="137" y="3014"/>
                    </a:lnTo>
                    <a:lnTo>
                      <a:pt x="182" y="2817"/>
                    </a:lnTo>
                    <a:lnTo>
                      <a:pt x="243" y="2635"/>
                    </a:lnTo>
                    <a:lnTo>
                      <a:pt x="318" y="2453"/>
                    </a:lnTo>
                    <a:lnTo>
                      <a:pt x="394" y="2272"/>
                    </a:lnTo>
                    <a:lnTo>
                      <a:pt x="485" y="2105"/>
                    </a:lnTo>
                    <a:lnTo>
                      <a:pt x="591" y="1939"/>
                    </a:lnTo>
                    <a:lnTo>
                      <a:pt x="697" y="1772"/>
                    </a:lnTo>
                    <a:lnTo>
                      <a:pt x="803" y="1621"/>
                    </a:lnTo>
                    <a:lnTo>
                      <a:pt x="924" y="1469"/>
                    </a:lnTo>
                    <a:lnTo>
                      <a:pt x="1045" y="1318"/>
                    </a:lnTo>
                    <a:lnTo>
                      <a:pt x="1181" y="1182"/>
                    </a:lnTo>
                    <a:lnTo>
                      <a:pt x="1318" y="1045"/>
                    </a:lnTo>
                    <a:lnTo>
                      <a:pt x="1469" y="924"/>
                    </a:lnTo>
                    <a:lnTo>
                      <a:pt x="1620" y="803"/>
                    </a:lnTo>
                    <a:lnTo>
                      <a:pt x="1772" y="697"/>
                    </a:lnTo>
                    <a:lnTo>
                      <a:pt x="1938" y="591"/>
                    </a:lnTo>
                    <a:lnTo>
                      <a:pt x="2105" y="485"/>
                    </a:lnTo>
                    <a:lnTo>
                      <a:pt x="2271" y="394"/>
                    </a:lnTo>
                    <a:lnTo>
                      <a:pt x="2453" y="319"/>
                    </a:lnTo>
                    <a:lnTo>
                      <a:pt x="2635" y="243"/>
                    </a:lnTo>
                    <a:lnTo>
                      <a:pt x="2816" y="182"/>
                    </a:lnTo>
                    <a:lnTo>
                      <a:pt x="3013" y="137"/>
                    </a:lnTo>
                    <a:lnTo>
                      <a:pt x="3210" y="91"/>
                    </a:lnTo>
                    <a:lnTo>
                      <a:pt x="3407" y="46"/>
                    </a:lnTo>
                    <a:lnTo>
                      <a:pt x="3604" y="31"/>
                    </a:lnTo>
                    <a:lnTo>
                      <a:pt x="3816" y="16"/>
                    </a:lnTo>
                    <a:lnTo>
                      <a:pt x="4013" y="1"/>
                    </a:lnTo>
                    <a:lnTo>
                      <a:pt x="40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2" name="Google Shape;182;p14"/>
          <p:cNvGrpSpPr/>
          <p:nvPr/>
        </p:nvGrpSpPr>
        <p:grpSpPr>
          <a:xfrm>
            <a:off x="8302054" y="3599825"/>
            <a:ext cx="1151159" cy="1366994"/>
            <a:chOff x="8302054" y="3599825"/>
            <a:chExt cx="1151159" cy="1366994"/>
          </a:xfrm>
        </p:grpSpPr>
        <p:sp>
          <p:nvSpPr>
            <p:cNvPr id="183" name="Google Shape;183;p14"/>
            <p:cNvSpPr/>
            <p:nvPr/>
          </p:nvSpPr>
          <p:spPr>
            <a:xfrm>
              <a:off x="8302054" y="4717430"/>
              <a:ext cx="652744" cy="249389"/>
            </a:xfrm>
            <a:custGeom>
              <a:avLst/>
              <a:gdLst/>
              <a:ahLst/>
              <a:cxnLst/>
              <a:rect l="l" t="t" r="r" b="b"/>
              <a:pathLst>
                <a:path w="52630" h="20108" extrusionOk="0">
                  <a:moveTo>
                    <a:pt x="1636" y="1"/>
                  </a:moveTo>
                  <a:lnTo>
                    <a:pt x="1530" y="16"/>
                  </a:lnTo>
                  <a:lnTo>
                    <a:pt x="1439" y="46"/>
                  </a:lnTo>
                  <a:lnTo>
                    <a:pt x="1333" y="91"/>
                  </a:lnTo>
                  <a:lnTo>
                    <a:pt x="1242" y="137"/>
                  </a:lnTo>
                  <a:lnTo>
                    <a:pt x="1151" y="197"/>
                  </a:lnTo>
                  <a:lnTo>
                    <a:pt x="985" y="334"/>
                  </a:lnTo>
                  <a:lnTo>
                    <a:pt x="833" y="515"/>
                  </a:lnTo>
                  <a:lnTo>
                    <a:pt x="682" y="727"/>
                  </a:lnTo>
                  <a:lnTo>
                    <a:pt x="561" y="954"/>
                  </a:lnTo>
                  <a:lnTo>
                    <a:pt x="440" y="1227"/>
                  </a:lnTo>
                  <a:lnTo>
                    <a:pt x="334" y="1499"/>
                  </a:lnTo>
                  <a:lnTo>
                    <a:pt x="243" y="1802"/>
                  </a:lnTo>
                  <a:lnTo>
                    <a:pt x="167" y="2135"/>
                  </a:lnTo>
                  <a:lnTo>
                    <a:pt x="107" y="2468"/>
                  </a:lnTo>
                  <a:lnTo>
                    <a:pt x="61" y="2817"/>
                  </a:lnTo>
                  <a:lnTo>
                    <a:pt x="16" y="3165"/>
                  </a:lnTo>
                  <a:lnTo>
                    <a:pt x="1" y="3528"/>
                  </a:lnTo>
                  <a:lnTo>
                    <a:pt x="1" y="3892"/>
                  </a:lnTo>
                  <a:lnTo>
                    <a:pt x="16" y="4255"/>
                  </a:lnTo>
                  <a:lnTo>
                    <a:pt x="46" y="4603"/>
                  </a:lnTo>
                  <a:lnTo>
                    <a:pt x="92" y="4967"/>
                  </a:lnTo>
                  <a:lnTo>
                    <a:pt x="152" y="5315"/>
                  </a:lnTo>
                  <a:lnTo>
                    <a:pt x="228" y="5648"/>
                  </a:lnTo>
                  <a:lnTo>
                    <a:pt x="319" y="5966"/>
                  </a:lnTo>
                  <a:lnTo>
                    <a:pt x="425" y="6269"/>
                  </a:lnTo>
                  <a:lnTo>
                    <a:pt x="561" y="6556"/>
                  </a:lnTo>
                  <a:lnTo>
                    <a:pt x="697" y="6829"/>
                  </a:lnTo>
                  <a:lnTo>
                    <a:pt x="864" y="7056"/>
                  </a:lnTo>
                  <a:lnTo>
                    <a:pt x="1045" y="7268"/>
                  </a:lnTo>
                  <a:lnTo>
                    <a:pt x="1151" y="7359"/>
                  </a:lnTo>
                  <a:lnTo>
                    <a:pt x="1242" y="7450"/>
                  </a:lnTo>
                  <a:lnTo>
                    <a:pt x="1348" y="7525"/>
                  </a:lnTo>
                  <a:lnTo>
                    <a:pt x="1469" y="7601"/>
                  </a:lnTo>
                  <a:lnTo>
                    <a:pt x="1575" y="7662"/>
                  </a:lnTo>
                  <a:lnTo>
                    <a:pt x="1696" y="7707"/>
                  </a:lnTo>
                  <a:lnTo>
                    <a:pt x="1833" y="7753"/>
                  </a:lnTo>
                  <a:lnTo>
                    <a:pt x="1954" y="7783"/>
                  </a:lnTo>
                  <a:lnTo>
                    <a:pt x="5012" y="8373"/>
                  </a:lnTo>
                  <a:lnTo>
                    <a:pt x="8056" y="8994"/>
                  </a:lnTo>
                  <a:lnTo>
                    <a:pt x="11099" y="9630"/>
                  </a:lnTo>
                  <a:lnTo>
                    <a:pt x="14127" y="10296"/>
                  </a:lnTo>
                  <a:lnTo>
                    <a:pt x="17155" y="10978"/>
                  </a:lnTo>
                  <a:lnTo>
                    <a:pt x="20183" y="11689"/>
                  </a:lnTo>
                  <a:lnTo>
                    <a:pt x="23196" y="12416"/>
                  </a:lnTo>
                  <a:lnTo>
                    <a:pt x="26209" y="13173"/>
                  </a:lnTo>
                  <a:lnTo>
                    <a:pt x="29207" y="13945"/>
                  </a:lnTo>
                  <a:lnTo>
                    <a:pt x="32220" y="14748"/>
                  </a:lnTo>
                  <a:lnTo>
                    <a:pt x="35203" y="15565"/>
                  </a:lnTo>
                  <a:lnTo>
                    <a:pt x="38201" y="16413"/>
                  </a:lnTo>
                  <a:lnTo>
                    <a:pt x="41183" y="17291"/>
                  </a:lnTo>
                  <a:lnTo>
                    <a:pt x="44151" y="18169"/>
                  </a:lnTo>
                  <a:lnTo>
                    <a:pt x="47119" y="19093"/>
                  </a:lnTo>
                  <a:lnTo>
                    <a:pt x="50086" y="20032"/>
                  </a:lnTo>
                  <a:lnTo>
                    <a:pt x="50222" y="20062"/>
                  </a:lnTo>
                  <a:lnTo>
                    <a:pt x="50343" y="20092"/>
                  </a:lnTo>
                  <a:lnTo>
                    <a:pt x="50480" y="20107"/>
                  </a:lnTo>
                  <a:lnTo>
                    <a:pt x="50601" y="20107"/>
                  </a:lnTo>
                  <a:lnTo>
                    <a:pt x="50722" y="20092"/>
                  </a:lnTo>
                  <a:lnTo>
                    <a:pt x="50843" y="20077"/>
                  </a:lnTo>
                  <a:lnTo>
                    <a:pt x="50949" y="20047"/>
                  </a:lnTo>
                  <a:lnTo>
                    <a:pt x="51070" y="20001"/>
                  </a:lnTo>
                  <a:lnTo>
                    <a:pt x="51176" y="19956"/>
                  </a:lnTo>
                  <a:lnTo>
                    <a:pt x="51267" y="19895"/>
                  </a:lnTo>
                  <a:lnTo>
                    <a:pt x="51373" y="19820"/>
                  </a:lnTo>
                  <a:lnTo>
                    <a:pt x="51464" y="19744"/>
                  </a:lnTo>
                  <a:lnTo>
                    <a:pt x="51646" y="19562"/>
                  </a:lnTo>
                  <a:lnTo>
                    <a:pt x="51812" y="19350"/>
                  </a:lnTo>
                  <a:lnTo>
                    <a:pt x="51964" y="19123"/>
                  </a:lnTo>
                  <a:lnTo>
                    <a:pt x="52100" y="18851"/>
                  </a:lnTo>
                  <a:lnTo>
                    <a:pt x="52221" y="18578"/>
                  </a:lnTo>
                  <a:lnTo>
                    <a:pt x="52327" y="18260"/>
                  </a:lnTo>
                  <a:lnTo>
                    <a:pt x="52418" y="17942"/>
                  </a:lnTo>
                  <a:lnTo>
                    <a:pt x="52478" y="17609"/>
                  </a:lnTo>
                  <a:lnTo>
                    <a:pt x="52539" y="17276"/>
                  </a:lnTo>
                  <a:lnTo>
                    <a:pt x="52584" y="16913"/>
                  </a:lnTo>
                  <a:lnTo>
                    <a:pt x="52615" y="16564"/>
                  </a:lnTo>
                  <a:lnTo>
                    <a:pt x="52630" y="16201"/>
                  </a:lnTo>
                  <a:lnTo>
                    <a:pt x="52630" y="15838"/>
                  </a:lnTo>
                  <a:lnTo>
                    <a:pt x="52615" y="15489"/>
                  </a:lnTo>
                  <a:lnTo>
                    <a:pt x="52569" y="15141"/>
                  </a:lnTo>
                  <a:lnTo>
                    <a:pt x="52524" y="14808"/>
                  </a:lnTo>
                  <a:lnTo>
                    <a:pt x="52448" y="14475"/>
                  </a:lnTo>
                  <a:lnTo>
                    <a:pt x="52372" y="14157"/>
                  </a:lnTo>
                  <a:lnTo>
                    <a:pt x="52266" y="13869"/>
                  </a:lnTo>
                  <a:lnTo>
                    <a:pt x="52160" y="13597"/>
                  </a:lnTo>
                  <a:lnTo>
                    <a:pt x="52024" y="13339"/>
                  </a:lnTo>
                  <a:lnTo>
                    <a:pt x="51873" y="13112"/>
                  </a:lnTo>
                  <a:lnTo>
                    <a:pt x="51706" y="12916"/>
                  </a:lnTo>
                  <a:lnTo>
                    <a:pt x="51524" y="12764"/>
                  </a:lnTo>
                  <a:lnTo>
                    <a:pt x="51434" y="12688"/>
                  </a:lnTo>
                  <a:lnTo>
                    <a:pt x="51328" y="12628"/>
                  </a:lnTo>
                  <a:lnTo>
                    <a:pt x="51222" y="12582"/>
                  </a:lnTo>
                  <a:lnTo>
                    <a:pt x="51116" y="12537"/>
                  </a:lnTo>
                  <a:lnTo>
                    <a:pt x="48088" y="11583"/>
                  </a:lnTo>
                  <a:lnTo>
                    <a:pt x="45059" y="10644"/>
                  </a:lnTo>
                  <a:lnTo>
                    <a:pt x="42016" y="9736"/>
                  </a:lnTo>
                  <a:lnTo>
                    <a:pt x="38973" y="8843"/>
                  </a:lnTo>
                  <a:lnTo>
                    <a:pt x="35914" y="7980"/>
                  </a:lnTo>
                  <a:lnTo>
                    <a:pt x="32856" y="7147"/>
                  </a:lnTo>
                  <a:lnTo>
                    <a:pt x="29798" y="6329"/>
                  </a:lnTo>
                  <a:lnTo>
                    <a:pt x="26724" y="5527"/>
                  </a:lnTo>
                  <a:lnTo>
                    <a:pt x="23650" y="4755"/>
                  </a:lnTo>
                  <a:lnTo>
                    <a:pt x="20562" y="4013"/>
                  </a:lnTo>
                  <a:lnTo>
                    <a:pt x="17473" y="3286"/>
                  </a:lnTo>
                  <a:lnTo>
                    <a:pt x="14384" y="2590"/>
                  </a:lnTo>
                  <a:lnTo>
                    <a:pt x="11281" y="1908"/>
                  </a:lnTo>
                  <a:lnTo>
                    <a:pt x="8177" y="1257"/>
                  </a:lnTo>
                  <a:lnTo>
                    <a:pt x="5073" y="621"/>
                  </a:lnTo>
                  <a:lnTo>
                    <a:pt x="1954" y="16"/>
                  </a:lnTo>
                  <a:lnTo>
                    <a:pt x="1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8760488" y="3599825"/>
              <a:ext cx="692725" cy="934950"/>
            </a:xfrm>
            <a:custGeom>
              <a:avLst/>
              <a:gdLst/>
              <a:ahLst/>
              <a:cxnLst/>
              <a:rect l="l" t="t" r="r" b="b"/>
              <a:pathLst>
                <a:path w="27709" h="37398" extrusionOk="0">
                  <a:moveTo>
                    <a:pt x="15187" y="0"/>
                  </a:moveTo>
                  <a:lnTo>
                    <a:pt x="15035" y="15"/>
                  </a:lnTo>
                  <a:lnTo>
                    <a:pt x="14884" y="46"/>
                  </a:lnTo>
                  <a:lnTo>
                    <a:pt x="14733" y="76"/>
                  </a:lnTo>
                  <a:lnTo>
                    <a:pt x="14566" y="136"/>
                  </a:lnTo>
                  <a:lnTo>
                    <a:pt x="14415" y="182"/>
                  </a:lnTo>
                  <a:lnTo>
                    <a:pt x="14112" y="333"/>
                  </a:lnTo>
                  <a:lnTo>
                    <a:pt x="13779" y="515"/>
                  </a:lnTo>
                  <a:lnTo>
                    <a:pt x="13461" y="742"/>
                  </a:lnTo>
                  <a:lnTo>
                    <a:pt x="13113" y="1015"/>
                  </a:lnTo>
                  <a:lnTo>
                    <a:pt x="12764" y="1302"/>
                  </a:lnTo>
                  <a:lnTo>
                    <a:pt x="12416" y="1650"/>
                  </a:lnTo>
                  <a:lnTo>
                    <a:pt x="12053" y="2014"/>
                  </a:lnTo>
                  <a:lnTo>
                    <a:pt x="11704" y="2423"/>
                  </a:lnTo>
                  <a:lnTo>
                    <a:pt x="11326" y="2847"/>
                  </a:lnTo>
                  <a:lnTo>
                    <a:pt x="10963" y="3316"/>
                  </a:lnTo>
                  <a:lnTo>
                    <a:pt x="10584" y="3800"/>
                  </a:lnTo>
                  <a:lnTo>
                    <a:pt x="10206" y="4330"/>
                  </a:lnTo>
                  <a:lnTo>
                    <a:pt x="9827" y="4875"/>
                  </a:lnTo>
                  <a:lnTo>
                    <a:pt x="9449" y="5451"/>
                  </a:lnTo>
                  <a:lnTo>
                    <a:pt x="9055" y="6041"/>
                  </a:lnTo>
                  <a:lnTo>
                    <a:pt x="8676" y="6662"/>
                  </a:lnTo>
                  <a:lnTo>
                    <a:pt x="8298" y="7298"/>
                  </a:lnTo>
                  <a:lnTo>
                    <a:pt x="7904" y="7949"/>
                  </a:lnTo>
                  <a:lnTo>
                    <a:pt x="7526" y="8630"/>
                  </a:lnTo>
                  <a:lnTo>
                    <a:pt x="7147" y="9327"/>
                  </a:lnTo>
                  <a:lnTo>
                    <a:pt x="6784" y="10038"/>
                  </a:lnTo>
                  <a:lnTo>
                    <a:pt x="6405" y="10750"/>
                  </a:lnTo>
                  <a:lnTo>
                    <a:pt x="6042" y="11492"/>
                  </a:lnTo>
                  <a:lnTo>
                    <a:pt x="5678" y="12234"/>
                  </a:lnTo>
                  <a:lnTo>
                    <a:pt x="5315" y="13006"/>
                  </a:lnTo>
                  <a:lnTo>
                    <a:pt x="4967" y="13763"/>
                  </a:lnTo>
                  <a:lnTo>
                    <a:pt x="4619" y="14550"/>
                  </a:lnTo>
                  <a:lnTo>
                    <a:pt x="4286" y="15322"/>
                  </a:lnTo>
                  <a:lnTo>
                    <a:pt x="3952" y="16110"/>
                  </a:lnTo>
                  <a:lnTo>
                    <a:pt x="3635" y="16912"/>
                  </a:lnTo>
                  <a:lnTo>
                    <a:pt x="3332" y="17700"/>
                  </a:lnTo>
                  <a:lnTo>
                    <a:pt x="3029" y="18502"/>
                  </a:lnTo>
                  <a:lnTo>
                    <a:pt x="2741" y="19289"/>
                  </a:lnTo>
                  <a:lnTo>
                    <a:pt x="2454" y="20092"/>
                  </a:lnTo>
                  <a:lnTo>
                    <a:pt x="2181" y="20879"/>
                  </a:lnTo>
                  <a:lnTo>
                    <a:pt x="1939" y="21666"/>
                  </a:lnTo>
                  <a:lnTo>
                    <a:pt x="1681" y="22454"/>
                  </a:lnTo>
                  <a:lnTo>
                    <a:pt x="1454" y="23226"/>
                  </a:lnTo>
                  <a:lnTo>
                    <a:pt x="1242" y="23998"/>
                  </a:lnTo>
                  <a:lnTo>
                    <a:pt x="1045" y="24755"/>
                  </a:lnTo>
                  <a:lnTo>
                    <a:pt x="864" y="25512"/>
                  </a:lnTo>
                  <a:lnTo>
                    <a:pt x="697" y="26239"/>
                  </a:lnTo>
                  <a:lnTo>
                    <a:pt x="546" y="26966"/>
                  </a:lnTo>
                  <a:lnTo>
                    <a:pt x="410" y="27677"/>
                  </a:lnTo>
                  <a:lnTo>
                    <a:pt x="288" y="28374"/>
                  </a:lnTo>
                  <a:lnTo>
                    <a:pt x="198" y="29055"/>
                  </a:lnTo>
                  <a:lnTo>
                    <a:pt x="107" y="29706"/>
                  </a:lnTo>
                  <a:lnTo>
                    <a:pt x="46" y="30357"/>
                  </a:lnTo>
                  <a:lnTo>
                    <a:pt x="16" y="30978"/>
                  </a:lnTo>
                  <a:lnTo>
                    <a:pt x="1" y="31568"/>
                  </a:lnTo>
                  <a:lnTo>
                    <a:pt x="1" y="32144"/>
                  </a:lnTo>
                  <a:lnTo>
                    <a:pt x="31" y="32689"/>
                  </a:lnTo>
                  <a:lnTo>
                    <a:pt x="76" y="33219"/>
                  </a:lnTo>
                  <a:lnTo>
                    <a:pt x="152" y="33703"/>
                  </a:lnTo>
                  <a:lnTo>
                    <a:pt x="258" y="34173"/>
                  </a:lnTo>
                  <a:lnTo>
                    <a:pt x="379" y="34612"/>
                  </a:lnTo>
                  <a:lnTo>
                    <a:pt x="531" y="35020"/>
                  </a:lnTo>
                  <a:lnTo>
                    <a:pt x="606" y="35202"/>
                  </a:lnTo>
                  <a:lnTo>
                    <a:pt x="697" y="35384"/>
                  </a:lnTo>
                  <a:lnTo>
                    <a:pt x="803" y="35566"/>
                  </a:lnTo>
                  <a:lnTo>
                    <a:pt x="909" y="35732"/>
                  </a:lnTo>
                  <a:lnTo>
                    <a:pt x="1015" y="35883"/>
                  </a:lnTo>
                  <a:lnTo>
                    <a:pt x="1136" y="36035"/>
                  </a:lnTo>
                  <a:lnTo>
                    <a:pt x="1257" y="36171"/>
                  </a:lnTo>
                  <a:lnTo>
                    <a:pt x="1394" y="36292"/>
                  </a:lnTo>
                  <a:lnTo>
                    <a:pt x="1530" y="36413"/>
                  </a:lnTo>
                  <a:lnTo>
                    <a:pt x="1681" y="36519"/>
                  </a:lnTo>
                  <a:lnTo>
                    <a:pt x="1833" y="36625"/>
                  </a:lnTo>
                  <a:lnTo>
                    <a:pt x="1999" y="36716"/>
                  </a:lnTo>
                  <a:lnTo>
                    <a:pt x="2166" y="36792"/>
                  </a:lnTo>
                  <a:lnTo>
                    <a:pt x="2332" y="36868"/>
                  </a:lnTo>
                  <a:lnTo>
                    <a:pt x="2711" y="36989"/>
                  </a:lnTo>
                  <a:lnTo>
                    <a:pt x="3089" y="37095"/>
                  </a:lnTo>
                  <a:lnTo>
                    <a:pt x="3498" y="37170"/>
                  </a:lnTo>
                  <a:lnTo>
                    <a:pt x="3907" y="37246"/>
                  </a:lnTo>
                  <a:lnTo>
                    <a:pt x="4346" y="37307"/>
                  </a:lnTo>
                  <a:lnTo>
                    <a:pt x="4785" y="37352"/>
                  </a:lnTo>
                  <a:lnTo>
                    <a:pt x="5255" y="37382"/>
                  </a:lnTo>
                  <a:lnTo>
                    <a:pt x="5724" y="37398"/>
                  </a:lnTo>
                  <a:lnTo>
                    <a:pt x="6193" y="37398"/>
                  </a:lnTo>
                  <a:lnTo>
                    <a:pt x="6693" y="37382"/>
                  </a:lnTo>
                  <a:lnTo>
                    <a:pt x="7193" y="37367"/>
                  </a:lnTo>
                  <a:lnTo>
                    <a:pt x="7707" y="37322"/>
                  </a:lnTo>
                  <a:lnTo>
                    <a:pt x="8222" y="37276"/>
                  </a:lnTo>
                  <a:lnTo>
                    <a:pt x="8737" y="37201"/>
                  </a:lnTo>
                  <a:lnTo>
                    <a:pt x="9282" y="37125"/>
                  </a:lnTo>
                  <a:lnTo>
                    <a:pt x="9812" y="37034"/>
                  </a:lnTo>
                  <a:lnTo>
                    <a:pt x="10357" y="36943"/>
                  </a:lnTo>
                  <a:lnTo>
                    <a:pt x="10902" y="36837"/>
                  </a:lnTo>
                  <a:lnTo>
                    <a:pt x="11462" y="36701"/>
                  </a:lnTo>
                  <a:lnTo>
                    <a:pt x="12007" y="36580"/>
                  </a:lnTo>
                  <a:lnTo>
                    <a:pt x="12568" y="36429"/>
                  </a:lnTo>
                  <a:lnTo>
                    <a:pt x="13128" y="36277"/>
                  </a:lnTo>
                  <a:lnTo>
                    <a:pt x="13673" y="36111"/>
                  </a:lnTo>
                  <a:lnTo>
                    <a:pt x="14233" y="35944"/>
                  </a:lnTo>
                  <a:lnTo>
                    <a:pt x="14793" y="35762"/>
                  </a:lnTo>
                  <a:lnTo>
                    <a:pt x="15353" y="35566"/>
                  </a:lnTo>
                  <a:lnTo>
                    <a:pt x="15898" y="35369"/>
                  </a:lnTo>
                  <a:lnTo>
                    <a:pt x="16444" y="35157"/>
                  </a:lnTo>
                  <a:lnTo>
                    <a:pt x="16989" y="34930"/>
                  </a:lnTo>
                  <a:lnTo>
                    <a:pt x="17534" y="34718"/>
                  </a:lnTo>
                  <a:lnTo>
                    <a:pt x="18064" y="34475"/>
                  </a:lnTo>
                  <a:lnTo>
                    <a:pt x="18593" y="34233"/>
                  </a:lnTo>
                  <a:lnTo>
                    <a:pt x="19123" y="33991"/>
                  </a:lnTo>
                  <a:lnTo>
                    <a:pt x="19638" y="33734"/>
                  </a:lnTo>
                  <a:lnTo>
                    <a:pt x="20138" y="33476"/>
                  </a:lnTo>
                  <a:lnTo>
                    <a:pt x="20637" y="33204"/>
                  </a:lnTo>
                  <a:lnTo>
                    <a:pt x="21122" y="32931"/>
                  </a:lnTo>
                  <a:lnTo>
                    <a:pt x="21591" y="32643"/>
                  </a:lnTo>
                  <a:lnTo>
                    <a:pt x="22046" y="32371"/>
                  </a:lnTo>
                  <a:lnTo>
                    <a:pt x="22500" y="32068"/>
                  </a:lnTo>
                  <a:lnTo>
                    <a:pt x="22939" y="31780"/>
                  </a:lnTo>
                  <a:lnTo>
                    <a:pt x="23363" y="31478"/>
                  </a:lnTo>
                  <a:lnTo>
                    <a:pt x="23772" y="31175"/>
                  </a:lnTo>
                  <a:lnTo>
                    <a:pt x="24165" y="30872"/>
                  </a:lnTo>
                  <a:lnTo>
                    <a:pt x="24544" y="30554"/>
                  </a:lnTo>
                  <a:lnTo>
                    <a:pt x="24892" y="30236"/>
                  </a:lnTo>
                  <a:lnTo>
                    <a:pt x="25240" y="29918"/>
                  </a:lnTo>
                  <a:lnTo>
                    <a:pt x="25558" y="29600"/>
                  </a:lnTo>
                  <a:lnTo>
                    <a:pt x="25861" y="29267"/>
                  </a:lnTo>
                  <a:lnTo>
                    <a:pt x="26149" y="28949"/>
                  </a:lnTo>
                  <a:lnTo>
                    <a:pt x="26406" y="28616"/>
                  </a:lnTo>
                  <a:lnTo>
                    <a:pt x="26648" y="28283"/>
                  </a:lnTo>
                  <a:lnTo>
                    <a:pt x="26860" y="27950"/>
                  </a:lnTo>
                  <a:lnTo>
                    <a:pt x="27057" y="27617"/>
                  </a:lnTo>
                  <a:lnTo>
                    <a:pt x="27239" y="27284"/>
                  </a:lnTo>
                  <a:lnTo>
                    <a:pt x="27375" y="26951"/>
                  </a:lnTo>
                  <a:lnTo>
                    <a:pt x="27496" y="26617"/>
                  </a:lnTo>
                  <a:lnTo>
                    <a:pt x="27602" y="26284"/>
                  </a:lnTo>
                  <a:lnTo>
                    <a:pt x="27663" y="25951"/>
                  </a:lnTo>
                  <a:lnTo>
                    <a:pt x="27708" y="25603"/>
                  </a:lnTo>
                  <a:lnTo>
                    <a:pt x="27708" y="25270"/>
                  </a:lnTo>
                  <a:lnTo>
                    <a:pt x="27693" y="24937"/>
                  </a:lnTo>
                  <a:lnTo>
                    <a:pt x="27648" y="24604"/>
                  </a:lnTo>
                  <a:lnTo>
                    <a:pt x="27572" y="24286"/>
                  </a:lnTo>
                  <a:lnTo>
                    <a:pt x="27269" y="23135"/>
                  </a:lnTo>
                  <a:lnTo>
                    <a:pt x="26921" y="21833"/>
                  </a:lnTo>
                  <a:lnTo>
                    <a:pt x="26436" y="20137"/>
                  </a:lnTo>
                  <a:lnTo>
                    <a:pt x="25846" y="18154"/>
                  </a:lnTo>
                  <a:lnTo>
                    <a:pt x="25513" y="17079"/>
                  </a:lnTo>
                  <a:lnTo>
                    <a:pt x="25149" y="15958"/>
                  </a:lnTo>
                  <a:lnTo>
                    <a:pt x="24756" y="14793"/>
                  </a:lnTo>
                  <a:lnTo>
                    <a:pt x="24347" y="13612"/>
                  </a:lnTo>
                  <a:lnTo>
                    <a:pt x="23908" y="12431"/>
                  </a:lnTo>
                  <a:lnTo>
                    <a:pt x="23454" y="11235"/>
                  </a:lnTo>
                  <a:lnTo>
                    <a:pt x="22984" y="10054"/>
                  </a:lnTo>
                  <a:lnTo>
                    <a:pt x="22500" y="8873"/>
                  </a:lnTo>
                  <a:lnTo>
                    <a:pt x="21985" y="7737"/>
                  </a:lnTo>
                  <a:lnTo>
                    <a:pt x="21470" y="6632"/>
                  </a:lnTo>
                  <a:lnTo>
                    <a:pt x="21198" y="6102"/>
                  </a:lnTo>
                  <a:lnTo>
                    <a:pt x="20925" y="5587"/>
                  </a:lnTo>
                  <a:lnTo>
                    <a:pt x="20653" y="5087"/>
                  </a:lnTo>
                  <a:lnTo>
                    <a:pt x="20380" y="4588"/>
                  </a:lnTo>
                  <a:lnTo>
                    <a:pt x="20108" y="4118"/>
                  </a:lnTo>
                  <a:lnTo>
                    <a:pt x="19820" y="3664"/>
                  </a:lnTo>
                  <a:lnTo>
                    <a:pt x="19532" y="3240"/>
                  </a:lnTo>
                  <a:lnTo>
                    <a:pt x="19245" y="2831"/>
                  </a:lnTo>
                  <a:lnTo>
                    <a:pt x="18957" y="2438"/>
                  </a:lnTo>
                  <a:lnTo>
                    <a:pt x="18669" y="2074"/>
                  </a:lnTo>
                  <a:lnTo>
                    <a:pt x="18366" y="1741"/>
                  </a:lnTo>
                  <a:lnTo>
                    <a:pt x="18079" y="1423"/>
                  </a:lnTo>
                  <a:lnTo>
                    <a:pt x="17776" y="1136"/>
                  </a:lnTo>
                  <a:lnTo>
                    <a:pt x="17473" y="878"/>
                  </a:lnTo>
                  <a:lnTo>
                    <a:pt x="17170" y="651"/>
                  </a:lnTo>
                  <a:lnTo>
                    <a:pt x="16867" y="454"/>
                  </a:lnTo>
                  <a:lnTo>
                    <a:pt x="16565" y="288"/>
                  </a:lnTo>
                  <a:lnTo>
                    <a:pt x="16262" y="167"/>
                  </a:lnTo>
                  <a:lnTo>
                    <a:pt x="15959" y="76"/>
                  </a:lnTo>
                  <a:lnTo>
                    <a:pt x="15808" y="46"/>
                  </a:lnTo>
                  <a:lnTo>
                    <a:pt x="15656" y="15"/>
                  </a:lnTo>
                  <a:lnTo>
                    <a:pt x="15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3">
  <p:cSld name="CUSTOM_9_1_1">
    <p:spTree>
      <p:nvGrpSpPr>
        <p:cNvPr id="1" name="Shape 206"/>
        <p:cNvGrpSpPr/>
        <p:nvPr/>
      </p:nvGrpSpPr>
      <p:grpSpPr>
        <a:xfrm>
          <a:off x="0" y="0"/>
          <a:ext cx="0" cy="0"/>
          <a:chOff x="0" y="0"/>
          <a:chExt cx="0" cy="0"/>
        </a:xfrm>
      </p:grpSpPr>
      <p:sp>
        <p:nvSpPr>
          <p:cNvPr id="207" name="Google Shape;207;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08" name="Google Shape;208;p16"/>
          <p:cNvGrpSpPr/>
          <p:nvPr/>
        </p:nvGrpSpPr>
        <p:grpSpPr>
          <a:xfrm>
            <a:off x="181598" y="712767"/>
            <a:ext cx="8860957" cy="3786542"/>
            <a:chOff x="181598" y="712767"/>
            <a:chExt cx="8860957" cy="3786542"/>
          </a:xfrm>
        </p:grpSpPr>
        <p:grpSp>
          <p:nvGrpSpPr>
            <p:cNvPr id="209" name="Google Shape;209;p16"/>
            <p:cNvGrpSpPr/>
            <p:nvPr/>
          </p:nvGrpSpPr>
          <p:grpSpPr>
            <a:xfrm>
              <a:off x="181598" y="712767"/>
              <a:ext cx="328517" cy="207273"/>
              <a:chOff x="6667975" y="4505525"/>
              <a:chExt cx="433800" cy="273700"/>
            </a:xfrm>
          </p:grpSpPr>
          <p:sp>
            <p:nvSpPr>
              <p:cNvPr id="210" name="Google Shape;210;p16"/>
              <p:cNvSpPr/>
              <p:nvPr/>
            </p:nvSpPr>
            <p:spPr>
              <a:xfrm>
                <a:off x="6667975" y="4505525"/>
                <a:ext cx="152575" cy="152200"/>
              </a:xfrm>
              <a:custGeom>
                <a:avLst/>
                <a:gdLst/>
                <a:ahLst/>
                <a:cxnLst/>
                <a:rect l="l" t="t" r="r" b="b"/>
                <a:pathLst>
                  <a:path w="6103" h="6088" extrusionOk="0">
                    <a:moveTo>
                      <a:pt x="3059" y="1"/>
                    </a:moveTo>
                    <a:lnTo>
                      <a:pt x="3059" y="1"/>
                    </a:lnTo>
                    <a:lnTo>
                      <a:pt x="3362" y="16"/>
                    </a:lnTo>
                    <a:lnTo>
                      <a:pt x="3665" y="61"/>
                    </a:lnTo>
                    <a:lnTo>
                      <a:pt x="3968" y="137"/>
                    </a:lnTo>
                    <a:lnTo>
                      <a:pt x="4240" y="228"/>
                    </a:lnTo>
                    <a:lnTo>
                      <a:pt x="4513" y="364"/>
                    </a:lnTo>
                    <a:lnTo>
                      <a:pt x="4755" y="516"/>
                    </a:lnTo>
                    <a:lnTo>
                      <a:pt x="4997" y="682"/>
                    </a:lnTo>
                    <a:lnTo>
                      <a:pt x="5209" y="879"/>
                    </a:lnTo>
                    <a:lnTo>
                      <a:pt x="5406" y="1106"/>
                    </a:lnTo>
                    <a:lnTo>
                      <a:pt x="5588" y="1333"/>
                    </a:lnTo>
                    <a:lnTo>
                      <a:pt x="5739" y="1591"/>
                    </a:lnTo>
                    <a:lnTo>
                      <a:pt x="5860" y="1848"/>
                    </a:lnTo>
                    <a:lnTo>
                      <a:pt x="5966" y="2136"/>
                    </a:lnTo>
                    <a:lnTo>
                      <a:pt x="6042" y="2423"/>
                    </a:lnTo>
                    <a:lnTo>
                      <a:pt x="6087" y="2726"/>
                    </a:lnTo>
                    <a:lnTo>
                      <a:pt x="6102" y="3044"/>
                    </a:lnTo>
                    <a:lnTo>
                      <a:pt x="6102" y="3044"/>
                    </a:lnTo>
                    <a:lnTo>
                      <a:pt x="6087" y="3347"/>
                    </a:lnTo>
                    <a:lnTo>
                      <a:pt x="6042" y="3650"/>
                    </a:lnTo>
                    <a:lnTo>
                      <a:pt x="5966" y="3953"/>
                    </a:lnTo>
                    <a:lnTo>
                      <a:pt x="5860" y="4225"/>
                    </a:lnTo>
                    <a:lnTo>
                      <a:pt x="5739" y="4498"/>
                    </a:lnTo>
                    <a:lnTo>
                      <a:pt x="5588" y="4740"/>
                    </a:lnTo>
                    <a:lnTo>
                      <a:pt x="5406" y="4982"/>
                    </a:lnTo>
                    <a:lnTo>
                      <a:pt x="5209" y="5194"/>
                    </a:lnTo>
                    <a:lnTo>
                      <a:pt x="4997" y="5391"/>
                    </a:lnTo>
                    <a:lnTo>
                      <a:pt x="4755" y="5573"/>
                    </a:lnTo>
                    <a:lnTo>
                      <a:pt x="4513" y="5724"/>
                    </a:lnTo>
                    <a:lnTo>
                      <a:pt x="4240" y="5845"/>
                    </a:lnTo>
                    <a:lnTo>
                      <a:pt x="3968" y="5951"/>
                    </a:lnTo>
                    <a:lnTo>
                      <a:pt x="3665" y="6027"/>
                    </a:lnTo>
                    <a:lnTo>
                      <a:pt x="3362" y="6072"/>
                    </a:lnTo>
                    <a:lnTo>
                      <a:pt x="3059" y="6087"/>
                    </a:lnTo>
                    <a:lnTo>
                      <a:pt x="3059" y="6087"/>
                    </a:lnTo>
                    <a:lnTo>
                      <a:pt x="2741" y="6072"/>
                    </a:lnTo>
                    <a:lnTo>
                      <a:pt x="2438" y="6027"/>
                    </a:lnTo>
                    <a:lnTo>
                      <a:pt x="2151" y="5951"/>
                    </a:lnTo>
                    <a:lnTo>
                      <a:pt x="1863" y="5845"/>
                    </a:lnTo>
                    <a:lnTo>
                      <a:pt x="1606" y="5724"/>
                    </a:lnTo>
                    <a:lnTo>
                      <a:pt x="1348" y="5573"/>
                    </a:lnTo>
                    <a:lnTo>
                      <a:pt x="1121" y="5391"/>
                    </a:lnTo>
                    <a:lnTo>
                      <a:pt x="894" y="5194"/>
                    </a:lnTo>
                    <a:lnTo>
                      <a:pt x="697" y="4982"/>
                    </a:lnTo>
                    <a:lnTo>
                      <a:pt x="531" y="4740"/>
                    </a:lnTo>
                    <a:lnTo>
                      <a:pt x="379" y="4498"/>
                    </a:lnTo>
                    <a:lnTo>
                      <a:pt x="243" y="4225"/>
                    </a:lnTo>
                    <a:lnTo>
                      <a:pt x="137" y="3953"/>
                    </a:lnTo>
                    <a:lnTo>
                      <a:pt x="61" y="3650"/>
                    </a:lnTo>
                    <a:lnTo>
                      <a:pt x="16" y="3347"/>
                    </a:lnTo>
                    <a:lnTo>
                      <a:pt x="1" y="3044"/>
                    </a:lnTo>
                    <a:lnTo>
                      <a:pt x="1" y="3044"/>
                    </a:lnTo>
                    <a:lnTo>
                      <a:pt x="16" y="2726"/>
                    </a:lnTo>
                    <a:lnTo>
                      <a:pt x="61" y="2423"/>
                    </a:lnTo>
                    <a:lnTo>
                      <a:pt x="137" y="2136"/>
                    </a:lnTo>
                    <a:lnTo>
                      <a:pt x="243" y="1848"/>
                    </a:lnTo>
                    <a:lnTo>
                      <a:pt x="379" y="1591"/>
                    </a:lnTo>
                    <a:lnTo>
                      <a:pt x="531" y="1333"/>
                    </a:lnTo>
                    <a:lnTo>
                      <a:pt x="697" y="1106"/>
                    </a:lnTo>
                    <a:lnTo>
                      <a:pt x="894" y="879"/>
                    </a:lnTo>
                    <a:lnTo>
                      <a:pt x="1121" y="682"/>
                    </a:lnTo>
                    <a:lnTo>
                      <a:pt x="1348" y="516"/>
                    </a:lnTo>
                    <a:lnTo>
                      <a:pt x="1606" y="364"/>
                    </a:lnTo>
                    <a:lnTo>
                      <a:pt x="1863" y="228"/>
                    </a:lnTo>
                    <a:lnTo>
                      <a:pt x="2151" y="137"/>
                    </a:lnTo>
                    <a:lnTo>
                      <a:pt x="2438" y="61"/>
                    </a:lnTo>
                    <a:lnTo>
                      <a:pt x="2741" y="16"/>
                    </a:lnTo>
                    <a:lnTo>
                      <a:pt x="3059" y="1"/>
                    </a:lnTo>
                    <a:lnTo>
                      <a:pt x="30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6949975" y="4627425"/>
                <a:ext cx="151800" cy="151800"/>
              </a:xfrm>
              <a:custGeom>
                <a:avLst/>
                <a:gdLst/>
                <a:ahLst/>
                <a:cxnLst/>
                <a:rect l="l" t="t" r="r" b="b"/>
                <a:pathLst>
                  <a:path w="6072" h="6072" extrusionOk="0">
                    <a:moveTo>
                      <a:pt x="3044" y="0"/>
                    </a:moveTo>
                    <a:lnTo>
                      <a:pt x="3044" y="0"/>
                    </a:lnTo>
                    <a:lnTo>
                      <a:pt x="3347" y="15"/>
                    </a:lnTo>
                    <a:lnTo>
                      <a:pt x="3649" y="61"/>
                    </a:lnTo>
                    <a:lnTo>
                      <a:pt x="3937" y="136"/>
                    </a:lnTo>
                    <a:lnTo>
                      <a:pt x="4225" y="242"/>
                    </a:lnTo>
                    <a:lnTo>
                      <a:pt x="4482" y="364"/>
                    </a:lnTo>
                    <a:lnTo>
                      <a:pt x="4740" y="515"/>
                    </a:lnTo>
                    <a:lnTo>
                      <a:pt x="4967" y="697"/>
                    </a:lnTo>
                    <a:lnTo>
                      <a:pt x="5194" y="893"/>
                    </a:lnTo>
                    <a:lnTo>
                      <a:pt x="5375" y="1105"/>
                    </a:lnTo>
                    <a:lnTo>
                      <a:pt x="5557" y="1348"/>
                    </a:lnTo>
                    <a:lnTo>
                      <a:pt x="5709" y="1590"/>
                    </a:lnTo>
                    <a:lnTo>
                      <a:pt x="5845" y="1862"/>
                    </a:lnTo>
                    <a:lnTo>
                      <a:pt x="5936" y="2135"/>
                    </a:lnTo>
                    <a:lnTo>
                      <a:pt x="6011" y="2423"/>
                    </a:lnTo>
                    <a:lnTo>
                      <a:pt x="6057" y="2725"/>
                    </a:lnTo>
                    <a:lnTo>
                      <a:pt x="6072" y="3043"/>
                    </a:lnTo>
                    <a:lnTo>
                      <a:pt x="6072" y="3043"/>
                    </a:lnTo>
                    <a:lnTo>
                      <a:pt x="6057" y="3346"/>
                    </a:lnTo>
                    <a:lnTo>
                      <a:pt x="6011" y="3649"/>
                    </a:lnTo>
                    <a:lnTo>
                      <a:pt x="5936" y="3937"/>
                    </a:lnTo>
                    <a:lnTo>
                      <a:pt x="5845" y="4224"/>
                    </a:lnTo>
                    <a:lnTo>
                      <a:pt x="5709" y="4482"/>
                    </a:lnTo>
                    <a:lnTo>
                      <a:pt x="5557" y="4739"/>
                    </a:lnTo>
                    <a:lnTo>
                      <a:pt x="5375" y="4966"/>
                    </a:lnTo>
                    <a:lnTo>
                      <a:pt x="5194" y="5193"/>
                    </a:lnTo>
                    <a:lnTo>
                      <a:pt x="4967" y="5390"/>
                    </a:lnTo>
                    <a:lnTo>
                      <a:pt x="4740" y="5557"/>
                    </a:lnTo>
                    <a:lnTo>
                      <a:pt x="4482" y="5708"/>
                    </a:lnTo>
                    <a:lnTo>
                      <a:pt x="4225" y="5844"/>
                    </a:lnTo>
                    <a:lnTo>
                      <a:pt x="3937" y="5935"/>
                    </a:lnTo>
                    <a:lnTo>
                      <a:pt x="3649" y="6011"/>
                    </a:lnTo>
                    <a:lnTo>
                      <a:pt x="3347" y="6056"/>
                    </a:lnTo>
                    <a:lnTo>
                      <a:pt x="3044" y="6072"/>
                    </a:lnTo>
                    <a:lnTo>
                      <a:pt x="3044" y="6072"/>
                    </a:lnTo>
                    <a:lnTo>
                      <a:pt x="2726" y="6056"/>
                    </a:lnTo>
                    <a:lnTo>
                      <a:pt x="2423" y="6011"/>
                    </a:lnTo>
                    <a:lnTo>
                      <a:pt x="2135" y="5935"/>
                    </a:lnTo>
                    <a:lnTo>
                      <a:pt x="1863" y="5844"/>
                    </a:lnTo>
                    <a:lnTo>
                      <a:pt x="1590" y="5708"/>
                    </a:lnTo>
                    <a:lnTo>
                      <a:pt x="1333" y="5557"/>
                    </a:lnTo>
                    <a:lnTo>
                      <a:pt x="1106" y="5390"/>
                    </a:lnTo>
                    <a:lnTo>
                      <a:pt x="894" y="5193"/>
                    </a:lnTo>
                    <a:lnTo>
                      <a:pt x="697" y="4966"/>
                    </a:lnTo>
                    <a:lnTo>
                      <a:pt x="515" y="4739"/>
                    </a:lnTo>
                    <a:lnTo>
                      <a:pt x="364" y="4482"/>
                    </a:lnTo>
                    <a:lnTo>
                      <a:pt x="243" y="4224"/>
                    </a:lnTo>
                    <a:lnTo>
                      <a:pt x="137" y="3937"/>
                    </a:lnTo>
                    <a:lnTo>
                      <a:pt x="61" y="3649"/>
                    </a:lnTo>
                    <a:lnTo>
                      <a:pt x="16" y="3346"/>
                    </a:lnTo>
                    <a:lnTo>
                      <a:pt x="1" y="3043"/>
                    </a:lnTo>
                    <a:lnTo>
                      <a:pt x="1" y="3043"/>
                    </a:lnTo>
                    <a:lnTo>
                      <a:pt x="16" y="2725"/>
                    </a:lnTo>
                    <a:lnTo>
                      <a:pt x="61" y="2423"/>
                    </a:lnTo>
                    <a:lnTo>
                      <a:pt x="137" y="2135"/>
                    </a:lnTo>
                    <a:lnTo>
                      <a:pt x="243" y="1862"/>
                    </a:lnTo>
                    <a:lnTo>
                      <a:pt x="364" y="1590"/>
                    </a:lnTo>
                    <a:lnTo>
                      <a:pt x="515" y="1348"/>
                    </a:lnTo>
                    <a:lnTo>
                      <a:pt x="697" y="1105"/>
                    </a:lnTo>
                    <a:lnTo>
                      <a:pt x="894" y="893"/>
                    </a:lnTo>
                    <a:lnTo>
                      <a:pt x="1106" y="697"/>
                    </a:lnTo>
                    <a:lnTo>
                      <a:pt x="1333" y="515"/>
                    </a:lnTo>
                    <a:lnTo>
                      <a:pt x="1590" y="364"/>
                    </a:lnTo>
                    <a:lnTo>
                      <a:pt x="1863" y="242"/>
                    </a:lnTo>
                    <a:lnTo>
                      <a:pt x="2135" y="136"/>
                    </a:lnTo>
                    <a:lnTo>
                      <a:pt x="2423" y="61"/>
                    </a:lnTo>
                    <a:lnTo>
                      <a:pt x="2726" y="15"/>
                    </a:lnTo>
                    <a:lnTo>
                      <a:pt x="3044" y="0"/>
                    </a:lnTo>
                    <a:lnTo>
                      <a:pt x="30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16"/>
            <p:cNvSpPr/>
            <p:nvPr/>
          </p:nvSpPr>
          <p:spPr>
            <a:xfrm>
              <a:off x="8568392" y="3851349"/>
              <a:ext cx="474163" cy="647960"/>
            </a:xfrm>
            <a:custGeom>
              <a:avLst/>
              <a:gdLst/>
              <a:ahLst/>
              <a:cxnLst/>
              <a:rect l="l" t="t" r="r" b="b"/>
              <a:pathLst>
                <a:path w="23212" h="31720" extrusionOk="0">
                  <a:moveTo>
                    <a:pt x="17897" y="0"/>
                  </a:moveTo>
                  <a:lnTo>
                    <a:pt x="17322" y="15"/>
                  </a:lnTo>
                  <a:lnTo>
                    <a:pt x="16746" y="31"/>
                  </a:lnTo>
                  <a:lnTo>
                    <a:pt x="16171" y="61"/>
                  </a:lnTo>
                  <a:lnTo>
                    <a:pt x="15611" y="106"/>
                  </a:lnTo>
                  <a:lnTo>
                    <a:pt x="15051" y="152"/>
                  </a:lnTo>
                  <a:lnTo>
                    <a:pt x="14490" y="212"/>
                  </a:lnTo>
                  <a:lnTo>
                    <a:pt x="13945" y="273"/>
                  </a:lnTo>
                  <a:lnTo>
                    <a:pt x="13415" y="348"/>
                  </a:lnTo>
                  <a:lnTo>
                    <a:pt x="12885" y="439"/>
                  </a:lnTo>
                  <a:lnTo>
                    <a:pt x="12371" y="530"/>
                  </a:lnTo>
                  <a:lnTo>
                    <a:pt x="11856" y="636"/>
                  </a:lnTo>
                  <a:lnTo>
                    <a:pt x="11356" y="742"/>
                  </a:lnTo>
                  <a:lnTo>
                    <a:pt x="10857" y="863"/>
                  </a:lnTo>
                  <a:lnTo>
                    <a:pt x="10372" y="984"/>
                  </a:lnTo>
                  <a:lnTo>
                    <a:pt x="9888" y="1105"/>
                  </a:lnTo>
                  <a:lnTo>
                    <a:pt x="9418" y="1257"/>
                  </a:lnTo>
                  <a:lnTo>
                    <a:pt x="8964" y="1393"/>
                  </a:lnTo>
                  <a:lnTo>
                    <a:pt x="8510" y="1545"/>
                  </a:lnTo>
                  <a:lnTo>
                    <a:pt x="8071" y="1711"/>
                  </a:lnTo>
                  <a:lnTo>
                    <a:pt x="7632" y="1863"/>
                  </a:lnTo>
                  <a:lnTo>
                    <a:pt x="7208" y="2044"/>
                  </a:lnTo>
                  <a:lnTo>
                    <a:pt x="6799" y="2211"/>
                  </a:lnTo>
                  <a:lnTo>
                    <a:pt x="6405" y="2392"/>
                  </a:lnTo>
                  <a:lnTo>
                    <a:pt x="6012" y="2589"/>
                  </a:lnTo>
                  <a:lnTo>
                    <a:pt x="5633" y="2771"/>
                  </a:lnTo>
                  <a:lnTo>
                    <a:pt x="5255" y="2968"/>
                  </a:lnTo>
                  <a:lnTo>
                    <a:pt x="4891" y="3180"/>
                  </a:lnTo>
                  <a:lnTo>
                    <a:pt x="4543" y="3377"/>
                  </a:lnTo>
                  <a:lnTo>
                    <a:pt x="4210" y="3589"/>
                  </a:lnTo>
                  <a:lnTo>
                    <a:pt x="3892" y="3801"/>
                  </a:lnTo>
                  <a:lnTo>
                    <a:pt x="3574" y="4028"/>
                  </a:lnTo>
                  <a:lnTo>
                    <a:pt x="3271" y="4240"/>
                  </a:lnTo>
                  <a:lnTo>
                    <a:pt x="2983" y="4467"/>
                  </a:lnTo>
                  <a:lnTo>
                    <a:pt x="2711" y="4694"/>
                  </a:lnTo>
                  <a:lnTo>
                    <a:pt x="2438" y="4936"/>
                  </a:lnTo>
                  <a:lnTo>
                    <a:pt x="2181" y="5163"/>
                  </a:lnTo>
                  <a:lnTo>
                    <a:pt x="1954" y="5405"/>
                  </a:lnTo>
                  <a:lnTo>
                    <a:pt x="1727" y="5648"/>
                  </a:lnTo>
                  <a:lnTo>
                    <a:pt x="1515" y="5890"/>
                  </a:lnTo>
                  <a:lnTo>
                    <a:pt x="1303" y="6132"/>
                  </a:lnTo>
                  <a:lnTo>
                    <a:pt x="1121" y="6374"/>
                  </a:lnTo>
                  <a:lnTo>
                    <a:pt x="955" y="6617"/>
                  </a:lnTo>
                  <a:lnTo>
                    <a:pt x="788" y="6874"/>
                  </a:lnTo>
                  <a:lnTo>
                    <a:pt x="652" y="7116"/>
                  </a:lnTo>
                  <a:lnTo>
                    <a:pt x="516" y="7374"/>
                  </a:lnTo>
                  <a:lnTo>
                    <a:pt x="394" y="7616"/>
                  </a:lnTo>
                  <a:lnTo>
                    <a:pt x="304" y="7873"/>
                  </a:lnTo>
                  <a:lnTo>
                    <a:pt x="213" y="8131"/>
                  </a:lnTo>
                  <a:lnTo>
                    <a:pt x="137" y="8373"/>
                  </a:lnTo>
                  <a:lnTo>
                    <a:pt x="76" y="8630"/>
                  </a:lnTo>
                  <a:lnTo>
                    <a:pt x="46" y="8888"/>
                  </a:lnTo>
                  <a:lnTo>
                    <a:pt x="16" y="9130"/>
                  </a:lnTo>
                  <a:lnTo>
                    <a:pt x="1" y="9387"/>
                  </a:lnTo>
                  <a:lnTo>
                    <a:pt x="16" y="9630"/>
                  </a:lnTo>
                  <a:lnTo>
                    <a:pt x="31" y="9887"/>
                  </a:lnTo>
                  <a:lnTo>
                    <a:pt x="76" y="10129"/>
                  </a:lnTo>
                  <a:lnTo>
                    <a:pt x="122" y="10372"/>
                  </a:lnTo>
                  <a:lnTo>
                    <a:pt x="198" y="10614"/>
                  </a:lnTo>
                  <a:lnTo>
                    <a:pt x="288" y="10856"/>
                  </a:lnTo>
                  <a:lnTo>
                    <a:pt x="394" y="11098"/>
                  </a:lnTo>
                  <a:lnTo>
                    <a:pt x="516" y="11341"/>
                  </a:lnTo>
                  <a:lnTo>
                    <a:pt x="652" y="11568"/>
                  </a:lnTo>
                  <a:lnTo>
                    <a:pt x="803" y="11810"/>
                  </a:lnTo>
                  <a:lnTo>
                    <a:pt x="1151" y="12294"/>
                  </a:lnTo>
                  <a:lnTo>
                    <a:pt x="1500" y="12839"/>
                  </a:lnTo>
                  <a:lnTo>
                    <a:pt x="1848" y="13430"/>
                  </a:lnTo>
                  <a:lnTo>
                    <a:pt x="2226" y="14066"/>
                  </a:lnTo>
                  <a:lnTo>
                    <a:pt x="2999" y="15459"/>
                  </a:lnTo>
                  <a:lnTo>
                    <a:pt x="3816" y="16958"/>
                  </a:lnTo>
                  <a:lnTo>
                    <a:pt x="4679" y="18563"/>
                  </a:lnTo>
                  <a:lnTo>
                    <a:pt x="5588" y="20213"/>
                  </a:lnTo>
                  <a:lnTo>
                    <a:pt x="6072" y="21046"/>
                  </a:lnTo>
                  <a:lnTo>
                    <a:pt x="6557" y="21878"/>
                  </a:lnTo>
                  <a:lnTo>
                    <a:pt x="7041" y="22711"/>
                  </a:lnTo>
                  <a:lnTo>
                    <a:pt x="7556" y="23529"/>
                  </a:lnTo>
                  <a:lnTo>
                    <a:pt x="8071" y="24331"/>
                  </a:lnTo>
                  <a:lnTo>
                    <a:pt x="8601" y="25119"/>
                  </a:lnTo>
                  <a:lnTo>
                    <a:pt x="9146" y="25891"/>
                  </a:lnTo>
                  <a:lnTo>
                    <a:pt x="9706" y="26617"/>
                  </a:lnTo>
                  <a:lnTo>
                    <a:pt x="10281" y="27329"/>
                  </a:lnTo>
                  <a:lnTo>
                    <a:pt x="10857" y="27995"/>
                  </a:lnTo>
                  <a:lnTo>
                    <a:pt x="11159" y="28313"/>
                  </a:lnTo>
                  <a:lnTo>
                    <a:pt x="11462" y="28631"/>
                  </a:lnTo>
                  <a:lnTo>
                    <a:pt x="11765" y="28919"/>
                  </a:lnTo>
                  <a:lnTo>
                    <a:pt x="12068" y="29207"/>
                  </a:lnTo>
                  <a:lnTo>
                    <a:pt x="12371" y="29479"/>
                  </a:lnTo>
                  <a:lnTo>
                    <a:pt x="12689" y="29752"/>
                  </a:lnTo>
                  <a:lnTo>
                    <a:pt x="13007" y="29994"/>
                  </a:lnTo>
                  <a:lnTo>
                    <a:pt x="13325" y="30221"/>
                  </a:lnTo>
                  <a:lnTo>
                    <a:pt x="13642" y="30448"/>
                  </a:lnTo>
                  <a:lnTo>
                    <a:pt x="13960" y="30645"/>
                  </a:lnTo>
                  <a:lnTo>
                    <a:pt x="14294" y="30842"/>
                  </a:lnTo>
                  <a:lnTo>
                    <a:pt x="14627" y="31008"/>
                  </a:lnTo>
                  <a:lnTo>
                    <a:pt x="14960" y="31160"/>
                  </a:lnTo>
                  <a:lnTo>
                    <a:pt x="15293" y="31296"/>
                  </a:lnTo>
                  <a:lnTo>
                    <a:pt x="15641" y="31417"/>
                  </a:lnTo>
                  <a:lnTo>
                    <a:pt x="15974" y="31523"/>
                  </a:lnTo>
                  <a:lnTo>
                    <a:pt x="16322" y="31599"/>
                  </a:lnTo>
                  <a:lnTo>
                    <a:pt x="16686" y="31659"/>
                  </a:lnTo>
                  <a:lnTo>
                    <a:pt x="17034" y="31705"/>
                  </a:lnTo>
                  <a:lnTo>
                    <a:pt x="17397" y="31720"/>
                  </a:lnTo>
                  <a:lnTo>
                    <a:pt x="17746" y="31720"/>
                  </a:lnTo>
                  <a:lnTo>
                    <a:pt x="17912" y="31690"/>
                  </a:lnTo>
                  <a:lnTo>
                    <a:pt x="18094" y="31659"/>
                  </a:lnTo>
                  <a:lnTo>
                    <a:pt x="18260" y="31614"/>
                  </a:lnTo>
                  <a:lnTo>
                    <a:pt x="18412" y="31553"/>
                  </a:lnTo>
                  <a:lnTo>
                    <a:pt x="18578" y="31493"/>
                  </a:lnTo>
                  <a:lnTo>
                    <a:pt x="18745" y="31402"/>
                  </a:lnTo>
                  <a:lnTo>
                    <a:pt x="18896" y="31326"/>
                  </a:lnTo>
                  <a:lnTo>
                    <a:pt x="19048" y="31220"/>
                  </a:lnTo>
                  <a:lnTo>
                    <a:pt x="19199" y="31114"/>
                  </a:lnTo>
                  <a:lnTo>
                    <a:pt x="19335" y="30993"/>
                  </a:lnTo>
                  <a:lnTo>
                    <a:pt x="19623" y="30736"/>
                  </a:lnTo>
                  <a:lnTo>
                    <a:pt x="19896" y="30433"/>
                  </a:lnTo>
                  <a:lnTo>
                    <a:pt x="20168" y="30100"/>
                  </a:lnTo>
                  <a:lnTo>
                    <a:pt x="20410" y="29721"/>
                  </a:lnTo>
                  <a:lnTo>
                    <a:pt x="20653" y="29313"/>
                  </a:lnTo>
                  <a:lnTo>
                    <a:pt x="20880" y="28889"/>
                  </a:lnTo>
                  <a:lnTo>
                    <a:pt x="21107" y="28419"/>
                  </a:lnTo>
                  <a:lnTo>
                    <a:pt x="21319" y="27935"/>
                  </a:lnTo>
                  <a:lnTo>
                    <a:pt x="21516" y="27420"/>
                  </a:lnTo>
                  <a:lnTo>
                    <a:pt x="21697" y="26875"/>
                  </a:lnTo>
                  <a:lnTo>
                    <a:pt x="21864" y="26300"/>
                  </a:lnTo>
                  <a:lnTo>
                    <a:pt x="22030" y="25709"/>
                  </a:lnTo>
                  <a:lnTo>
                    <a:pt x="22182" y="25103"/>
                  </a:lnTo>
                  <a:lnTo>
                    <a:pt x="22333" y="24483"/>
                  </a:lnTo>
                  <a:lnTo>
                    <a:pt x="22454" y="23832"/>
                  </a:lnTo>
                  <a:lnTo>
                    <a:pt x="22575" y="23165"/>
                  </a:lnTo>
                  <a:lnTo>
                    <a:pt x="22681" y="22484"/>
                  </a:lnTo>
                  <a:lnTo>
                    <a:pt x="22787" y="21803"/>
                  </a:lnTo>
                  <a:lnTo>
                    <a:pt x="22878" y="21091"/>
                  </a:lnTo>
                  <a:lnTo>
                    <a:pt x="22954" y="20380"/>
                  </a:lnTo>
                  <a:lnTo>
                    <a:pt x="23030" y="19653"/>
                  </a:lnTo>
                  <a:lnTo>
                    <a:pt x="23075" y="18926"/>
                  </a:lnTo>
                  <a:lnTo>
                    <a:pt x="23121" y="18199"/>
                  </a:lnTo>
                  <a:lnTo>
                    <a:pt x="23166" y="17457"/>
                  </a:lnTo>
                  <a:lnTo>
                    <a:pt x="23196" y="16715"/>
                  </a:lnTo>
                  <a:lnTo>
                    <a:pt x="23211" y="15958"/>
                  </a:lnTo>
                  <a:lnTo>
                    <a:pt x="23211" y="15217"/>
                  </a:lnTo>
                  <a:lnTo>
                    <a:pt x="23211" y="14475"/>
                  </a:lnTo>
                  <a:lnTo>
                    <a:pt x="23196" y="13733"/>
                  </a:lnTo>
                  <a:lnTo>
                    <a:pt x="23166" y="12991"/>
                  </a:lnTo>
                  <a:lnTo>
                    <a:pt x="23136" y="12264"/>
                  </a:lnTo>
                  <a:lnTo>
                    <a:pt x="23090" y="11537"/>
                  </a:lnTo>
                  <a:lnTo>
                    <a:pt x="23030" y="10826"/>
                  </a:lnTo>
                  <a:lnTo>
                    <a:pt x="22969" y="10114"/>
                  </a:lnTo>
                  <a:lnTo>
                    <a:pt x="22893" y="9418"/>
                  </a:lnTo>
                  <a:lnTo>
                    <a:pt x="22803" y="8736"/>
                  </a:lnTo>
                  <a:lnTo>
                    <a:pt x="22712" y="8070"/>
                  </a:lnTo>
                  <a:lnTo>
                    <a:pt x="22606" y="7419"/>
                  </a:lnTo>
                  <a:lnTo>
                    <a:pt x="22485" y="6783"/>
                  </a:lnTo>
                  <a:lnTo>
                    <a:pt x="22364" y="6178"/>
                  </a:lnTo>
                  <a:lnTo>
                    <a:pt x="22227" y="5572"/>
                  </a:lnTo>
                  <a:lnTo>
                    <a:pt x="22091" y="5012"/>
                  </a:lnTo>
                  <a:lnTo>
                    <a:pt x="21924" y="4452"/>
                  </a:lnTo>
                  <a:lnTo>
                    <a:pt x="21773" y="3937"/>
                  </a:lnTo>
                  <a:lnTo>
                    <a:pt x="21591" y="3437"/>
                  </a:lnTo>
                  <a:lnTo>
                    <a:pt x="21410" y="2968"/>
                  </a:lnTo>
                  <a:lnTo>
                    <a:pt x="21213" y="2514"/>
                  </a:lnTo>
                  <a:lnTo>
                    <a:pt x="21016" y="2105"/>
                  </a:lnTo>
                  <a:lnTo>
                    <a:pt x="20804" y="1726"/>
                  </a:lnTo>
                  <a:lnTo>
                    <a:pt x="20592" y="1378"/>
                  </a:lnTo>
                  <a:lnTo>
                    <a:pt x="20365" y="1075"/>
                  </a:lnTo>
                  <a:lnTo>
                    <a:pt x="20123" y="803"/>
                  </a:lnTo>
                  <a:lnTo>
                    <a:pt x="19865" y="560"/>
                  </a:lnTo>
                  <a:lnTo>
                    <a:pt x="19744" y="454"/>
                  </a:lnTo>
                  <a:lnTo>
                    <a:pt x="19608" y="364"/>
                  </a:lnTo>
                  <a:lnTo>
                    <a:pt x="19487" y="288"/>
                  </a:lnTo>
                  <a:lnTo>
                    <a:pt x="19351" y="212"/>
                  </a:lnTo>
                  <a:lnTo>
                    <a:pt x="19214" y="152"/>
                  </a:lnTo>
                  <a:lnTo>
                    <a:pt x="19078" y="91"/>
                  </a:lnTo>
                  <a:lnTo>
                    <a:pt x="18927" y="46"/>
                  </a:lnTo>
                  <a:lnTo>
                    <a:pt x="18790" y="15"/>
                  </a:lnTo>
                  <a:lnTo>
                    <a:pt x="18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6"/>
          <p:cNvGrpSpPr/>
          <p:nvPr/>
        </p:nvGrpSpPr>
        <p:grpSpPr>
          <a:xfrm>
            <a:off x="-257178" y="-22479"/>
            <a:ext cx="9466580" cy="5318381"/>
            <a:chOff x="-257178" y="-22479"/>
            <a:chExt cx="9466580" cy="5318381"/>
          </a:xfrm>
        </p:grpSpPr>
        <p:sp>
          <p:nvSpPr>
            <p:cNvPr id="214" name="Google Shape;214;p16"/>
            <p:cNvSpPr/>
            <p:nvPr/>
          </p:nvSpPr>
          <p:spPr>
            <a:xfrm>
              <a:off x="8620750" y="4650388"/>
              <a:ext cx="588652" cy="645515"/>
            </a:xfrm>
            <a:custGeom>
              <a:avLst/>
              <a:gdLst/>
              <a:ahLst/>
              <a:cxnLst/>
              <a:rect l="l" t="t" r="r" b="b"/>
              <a:pathLst>
                <a:path w="31191" h="34204" extrusionOk="0">
                  <a:moveTo>
                    <a:pt x="29525" y="0"/>
                  </a:moveTo>
                  <a:lnTo>
                    <a:pt x="29404" y="46"/>
                  </a:lnTo>
                  <a:lnTo>
                    <a:pt x="29282" y="106"/>
                  </a:lnTo>
                  <a:lnTo>
                    <a:pt x="29146" y="197"/>
                  </a:lnTo>
                  <a:lnTo>
                    <a:pt x="29010" y="318"/>
                  </a:lnTo>
                  <a:lnTo>
                    <a:pt x="28874" y="470"/>
                  </a:lnTo>
                  <a:lnTo>
                    <a:pt x="28737" y="636"/>
                  </a:lnTo>
                  <a:lnTo>
                    <a:pt x="28601" y="833"/>
                  </a:lnTo>
                  <a:lnTo>
                    <a:pt x="28465" y="1030"/>
                  </a:lnTo>
                  <a:lnTo>
                    <a:pt x="28329" y="1257"/>
                  </a:lnTo>
                  <a:lnTo>
                    <a:pt x="28207" y="1499"/>
                  </a:lnTo>
                  <a:lnTo>
                    <a:pt x="27950" y="2029"/>
                  </a:lnTo>
                  <a:lnTo>
                    <a:pt x="27708" y="2620"/>
                  </a:lnTo>
                  <a:lnTo>
                    <a:pt x="27481" y="3256"/>
                  </a:lnTo>
                  <a:lnTo>
                    <a:pt x="27254" y="3937"/>
                  </a:lnTo>
                  <a:lnTo>
                    <a:pt x="27026" y="4664"/>
                  </a:lnTo>
                  <a:lnTo>
                    <a:pt x="26814" y="5436"/>
                  </a:lnTo>
                  <a:lnTo>
                    <a:pt x="26618" y="6223"/>
                  </a:lnTo>
                  <a:lnTo>
                    <a:pt x="26421" y="7041"/>
                  </a:lnTo>
                  <a:lnTo>
                    <a:pt x="26239" y="7874"/>
                  </a:lnTo>
                  <a:lnTo>
                    <a:pt x="26057" y="8721"/>
                  </a:lnTo>
                  <a:lnTo>
                    <a:pt x="25891" y="9584"/>
                  </a:lnTo>
                  <a:lnTo>
                    <a:pt x="25573" y="11295"/>
                  </a:lnTo>
                  <a:lnTo>
                    <a:pt x="25300" y="12976"/>
                  </a:lnTo>
                  <a:lnTo>
                    <a:pt x="25058" y="14581"/>
                  </a:lnTo>
                  <a:lnTo>
                    <a:pt x="24846" y="16049"/>
                  </a:lnTo>
                  <a:lnTo>
                    <a:pt x="24680" y="17367"/>
                  </a:lnTo>
                  <a:lnTo>
                    <a:pt x="24453" y="19290"/>
                  </a:lnTo>
                  <a:lnTo>
                    <a:pt x="24362" y="20016"/>
                  </a:lnTo>
                  <a:lnTo>
                    <a:pt x="24135" y="19744"/>
                  </a:lnTo>
                  <a:lnTo>
                    <a:pt x="23847" y="19441"/>
                  </a:lnTo>
                  <a:lnTo>
                    <a:pt x="23484" y="19047"/>
                  </a:lnTo>
                  <a:lnTo>
                    <a:pt x="23014" y="18593"/>
                  </a:lnTo>
                  <a:lnTo>
                    <a:pt x="22484" y="18093"/>
                  </a:lnTo>
                  <a:lnTo>
                    <a:pt x="21909" y="17564"/>
                  </a:lnTo>
                  <a:lnTo>
                    <a:pt x="21258" y="17034"/>
                  </a:lnTo>
                  <a:lnTo>
                    <a:pt x="20925" y="16776"/>
                  </a:lnTo>
                  <a:lnTo>
                    <a:pt x="20577" y="16519"/>
                  </a:lnTo>
                  <a:lnTo>
                    <a:pt x="20228" y="16261"/>
                  </a:lnTo>
                  <a:lnTo>
                    <a:pt x="19880" y="16034"/>
                  </a:lnTo>
                  <a:lnTo>
                    <a:pt x="19517" y="15807"/>
                  </a:lnTo>
                  <a:lnTo>
                    <a:pt x="19153" y="15610"/>
                  </a:lnTo>
                  <a:lnTo>
                    <a:pt x="18790" y="15429"/>
                  </a:lnTo>
                  <a:lnTo>
                    <a:pt x="18427" y="15262"/>
                  </a:lnTo>
                  <a:lnTo>
                    <a:pt x="18048" y="15126"/>
                  </a:lnTo>
                  <a:lnTo>
                    <a:pt x="17700" y="15005"/>
                  </a:lnTo>
                  <a:lnTo>
                    <a:pt x="17336" y="14929"/>
                  </a:lnTo>
                  <a:lnTo>
                    <a:pt x="16988" y="14884"/>
                  </a:lnTo>
                  <a:lnTo>
                    <a:pt x="16640" y="14869"/>
                  </a:lnTo>
                  <a:lnTo>
                    <a:pt x="16458" y="14869"/>
                  </a:lnTo>
                  <a:lnTo>
                    <a:pt x="16292" y="14884"/>
                  </a:lnTo>
                  <a:lnTo>
                    <a:pt x="16125" y="14914"/>
                  </a:lnTo>
                  <a:lnTo>
                    <a:pt x="15959" y="14944"/>
                  </a:lnTo>
                  <a:lnTo>
                    <a:pt x="15807" y="14990"/>
                  </a:lnTo>
                  <a:lnTo>
                    <a:pt x="15641" y="15050"/>
                  </a:lnTo>
                  <a:lnTo>
                    <a:pt x="15489" y="15111"/>
                  </a:lnTo>
                  <a:lnTo>
                    <a:pt x="15353" y="15186"/>
                  </a:lnTo>
                  <a:lnTo>
                    <a:pt x="15232" y="15262"/>
                  </a:lnTo>
                  <a:lnTo>
                    <a:pt x="15111" y="15353"/>
                  </a:lnTo>
                  <a:lnTo>
                    <a:pt x="15005" y="15444"/>
                  </a:lnTo>
                  <a:lnTo>
                    <a:pt x="14914" y="15550"/>
                  </a:lnTo>
                  <a:lnTo>
                    <a:pt x="14823" y="15656"/>
                  </a:lnTo>
                  <a:lnTo>
                    <a:pt x="14762" y="15762"/>
                  </a:lnTo>
                  <a:lnTo>
                    <a:pt x="14687" y="15883"/>
                  </a:lnTo>
                  <a:lnTo>
                    <a:pt x="14641" y="16004"/>
                  </a:lnTo>
                  <a:lnTo>
                    <a:pt x="14596" y="16125"/>
                  </a:lnTo>
                  <a:lnTo>
                    <a:pt x="14551" y="16261"/>
                  </a:lnTo>
                  <a:lnTo>
                    <a:pt x="14505" y="16534"/>
                  </a:lnTo>
                  <a:lnTo>
                    <a:pt x="14490" y="16822"/>
                  </a:lnTo>
                  <a:lnTo>
                    <a:pt x="14505" y="17124"/>
                  </a:lnTo>
                  <a:lnTo>
                    <a:pt x="14551" y="17427"/>
                  </a:lnTo>
                  <a:lnTo>
                    <a:pt x="14611" y="17745"/>
                  </a:lnTo>
                  <a:lnTo>
                    <a:pt x="14702" y="18078"/>
                  </a:lnTo>
                  <a:lnTo>
                    <a:pt x="14808" y="18411"/>
                  </a:lnTo>
                  <a:lnTo>
                    <a:pt x="14929" y="18745"/>
                  </a:lnTo>
                  <a:lnTo>
                    <a:pt x="15065" y="19078"/>
                  </a:lnTo>
                  <a:lnTo>
                    <a:pt x="15217" y="19396"/>
                  </a:lnTo>
                  <a:lnTo>
                    <a:pt x="15383" y="19729"/>
                  </a:lnTo>
                  <a:lnTo>
                    <a:pt x="15550" y="20047"/>
                  </a:lnTo>
                  <a:lnTo>
                    <a:pt x="15898" y="20667"/>
                  </a:lnTo>
                  <a:lnTo>
                    <a:pt x="16246" y="21243"/>
                  </a:lnTo>
                  <a:lnTo>
                    <a:pt x="16579" y="21742"/>
                  </a:lnTo>
                  <a:lnTo>
                    <a:pt x="16867" y="22151"/>
                  </a:lnTo>
                  <a:lnTo>
                    <a:pt x="17109" y="22469"/>
                  </a:lnTo>
                  <a:lnTo>
                    <a:pt x="17306" y="22757"/>
                  </a:lnTo>
                  <a:lnTo>
                    <a:pt x="15126" y="22757"/>
                  </a:lnTo>
                  <a:lnTo>
                    <a:pt x="14066" y="22772"/>
                  </a:lnTo>
                  <a:lnTo>
                    <a:pt x="12900" y="22787"/>
                  </a:lnTo>
                  <a:lnTo>
                    <a:pt x="11644" y="22833"/>
                  </a:lnTo>
                  <a:lnTo>
                    <a:pt x="10357" y="22878"/>
                  </a:lnTo>
                  <a:lnTo>
                    <a:pt x="9085" y="22954"/>
                  </a:lnTo>
                  <a:lnTo>
                    <a:pt x="7858" y="23044"/>
                  </a:lnTo>
                  <a:lnTo>
                    <a:pt x="7268" y="23105"/>
                  </a:lnTo>
                  <a:lnTo>
                    <a:pt x="6723" y="23166"/>
                  </a:lnTo>
                  <a:lnTo>
                    <a:pt x="6208" y="23226"/>
                  </a:lnTo>
                  <a:lnTo>
                    <a:pt x="5724" y="23302"/>
                  </a:lnTo>
                  <a:lnTo>
                    <a:pt x="5284" y="23393"/>
                  </a:lnTo>
                  <a:lnTo>
                    <a:pt x="4906" y="23484"/>
                  </a:lnTo>
                  <a:lnTo>
                    <a:pt x="4573" y="23574"/>
                  </a:lnTo>
                  <a:lnTo>
                    <a:pt x="4300" y="23680"/>
                  </a:lnTo>
                  <a:lnTo>
                    <a:pt x="4179" y="23741"/>
                  </a:lnTo>
                  <a:lnTo>
                    <a:pt x="4088" y="23802"/>
                  </a:lnTo>
                  <a:lnTo>
                    <a:pt x="4013" y="23862"/>
                  </a:lnTo>
                  <a:lnTo>
                    <a:pt x="3952" y="23923"/>
                  </a:lnTo>
                  <a:lnTo>
                    <a:pt x="3922" y="23983"/>
                  </a:lnTo>
                  <a:lnTo>
                    <a:pt x="3891" y="24059"/>
                  </a:lnTo>
                  <a:lnTo>
                    <a:pt x="3891" y="24119"/>
                  </a:lnTo>
                  <a:lnTo>
                    <a:pt x="3922" y="24195"/>
                  </a:lnTo>
                  <a:lnTo>
                    <a:pt x="3952" y="24271"/>
                  </a:lnTo>
                  <a:lnTo>
                    <a:pt x="4013" y="24347"/>
                  </a:lnTo>
                  <a:lnTo>
                    <a:pt x="4088" y="24422"/>
                  </a:lnTo>
                  <a:lnTo>
                    <a:pt x="4179" y="24498"/>
                  </a:lnTo>
                  <a:lnTo>
                    <a:pt x="4421" y="24649"/>
                  </a:lnTo>
                  <a:lnTo>
                    <a:pt x="4709" y="24801"/>
                  </a:lnTo>
                  <a:lnTo>
                    <a:pt x="5072" y="24952"/>
                  </a:lnTo>
                  <a:lnTo>
                    <a:pt x="5466" y="25104"/>
                  </a:lnTo>
                  <a:lnTo>
                    <a:pt x="5920" y="25270"/>
                  </a:lnTo>
                  <a:lnTo>
                    <a:pt x="6405" y="25422"/>
                  </a:lnTo>
                  <a:lnTo>
                    <a:pt x="6920" y="25573"/>
                  </a:lnTo>
                  <a:lnTo>
                    <a:pt x="7480" y="25724"/>
                  </a:lnTo>
                  <a:lnTo>
                    <a:pt x="8676" y="26012"/>
                  </a:lnTo>
                  <a:lnTo>
                    <a:pt x="9917" y="26300"/>
                  </a:lnTo>
                  <a:lnTo>
                    <a:pt x="11204" y="26572"/>
                  </a:lnTo>
                  <a:lnTo>
                    <a:pt x="12491" y="26830"/>
                  </a:lnTo>
                  <a:lnTo>
                    <a:pt x="13718" y="27057"/>
                  </a:lnTo>
                  <a:lnTo>
                    <a:pt x="15898" y="27435"/>
                  </a:lnTo>
                  <a:lnTo>
                    <a:pt x="17412" y="27693"/>
                  </a:lnTo>
                  <a:lnTo>
                    <a:pt x="18003" y="27783"/>
                  </a:lnTo>
                  <a:lnTo>
                    <a:pt x="23029" y="28843"/>
                  </a:lnTo>
                  <a:lnTo>
                    <a:pt x="21924" y="28889"/>
                  </a:lnTo>
                  <a:lnTo>
                    <a:pt x="19047" y="29025"/>
                  </a:lnTo>
                  <a:lnTo>
                    <a:pt x="17140" y="29131"/>
                  </a:lnTo>
                  <a:lnTo>
                    <a:pt x="15035" y="29252"/>
                  </a:lnTo>
                  <a:lnTo>
                    <a:pt x="12794" y="29404"/>
                  </a:lnTo>
                  <a:lnTo>
                    <a:pt x="10508" y="29570"/>
                  </a:lnTo>
                  <a:lnTo>
                    <a:pt x="8267" y="29767"/>
                  </a:lnTo>
                  <a:lnTo>
                    <a:pt x="7177" y="29873"/>
                  </a:lnTo>
                  <a:lnTo>
                    <a:pt x="6132" y="29979"/>
                  </a:lnTo>
                  <a:lnTo>
                    <a:pt x="5133" y="30100"/>
                  </a:lnTo>
                  <a:lnTo>
                    <a:pt x="4194" y="30221"/>
                  </a:lnTo>
                  <a:lnTo>
                    <a:pt x="3331" y="30357"/>
                  </a:lnTo>
                  <a:lnTo>
                    <a:pt x="2529" y="30494"/>
                  </a:lnTo>
                  <a:lnTo>
                    <a:pt x="1832" y="30630"/>
                  </a:lnTo>
                  <a:lnTo>
                    <a:pt x="1227" y="30781"/>
                  </a:lnTo>
                  <a:lnTo>
                    <a:pt x="969" y="30857"/>
                  </a:lnTo>
                  <a:lnTo>
                    <a:pt x="727" y="30933"/>
                  </a:lnTo>
                  <a:lnTo>
                    <a:pt x="530" y="31008"/>
                  </a:lnTo>
                  <a:lnTo>
                    <a:pt x="364" y="31099"/>
                  </a:lnTo>
                  <a:lnTo>
                    <a:pt x="212" y="31175"/>
                  </a:lnTo>
                  <a:lnTo>
                    <a:pt x="106" y="31266"/>
                  </a:lnTo>
                  <a:lnTo>
                    <a:pt x="46" y="31342"/>
                  </a:lnTo>
                  <a:lnTo>
                    <a:pt x="0" y="31432"/>
                  </a:lnTo>
                  <a:lnTo>
                    <a:pt x="0" y="31478"/>
                  </a:lnTo>
                  <a:lnTo>
                    <a:pt x="0" y="31523"/>
                  </a:lnTo>
                  <a:lnTo>
                    <a:pt x="46" y="31614"/>
                  </a:lnTo>
                  <a:lnTo>
                    <a:pt x="121" y="31705"/>
                  </a:lnTo>
                  <a:lnTo>
                    <a:pt x="243" y="31796"/>
                  </a:lnTo>
                  <a:lnTo>
                    <a:pt x="409" y="31887"/>
                  </a:lnTo>
                  <a:lnTo>
                    <a:pt x="591" y="31993"/>
                  </a:lnTo>
                  <a:lnTo>
                    <a:pt x="833" y="32114"/>
                  </a:lnTo>
                  <a:lnTo>
                    <a:pt x="1090" y="32220"/>
                  </a:lnTo>
                  <a:lnTo>
                    <a:pt x="1711" y="32462"/>
                  </a:lnTo>
                  <a:lnTo>
                    <a:pt x="2453" y="32704"/>
                  </a:lnTo>
                  <a:lnTo>
                    <a:pt x="3316" y="32946"/>
                  </a:lnTo>
                  <a:lnTo>
                    <a:pt x="4270" y="33189"/>
                  </a:lnTo>
                  <a:lnTo>
                    <a:pt x="5300" y="33416"/>
                  </a:lnTo>
                  <a:lnTo>
                    <a:pt x="6420" y="33628"/>
                  </a:lnTo>
                  <a:lnTo>
                    <a:pt x="7010" y="33734"/>
                  </a:lnTo>
                  <a:lnTo>
                    <a:pt x="7616" y="33825"/>
                  </a:lnTo>
                  <a:lnTo>
                    <a:pt x="8222" y="33900"/>
                  </a:lnTo>
                  <a:lnTo>
                    <a:pt x="8858" y="33976"/>
                  </a:lnTo>
                  <a:lnTo>
                    <a:pt x="9509" y="34052"/>
                  </a:lnTo>
                  <a:lnTo>
                    <a:pt x="10160" y="34097"/>
                  </a:lnTo>
                  <a:lnTo>
                    <a:pt x="10826" y="34143"/>
                  </a:lnTo>
                  <a:lnTo>
                    <a:pt x="11492" y="34173"/>
                  </a:lnTo>
                  <a:lnTo>
                    <a:pt x="12173" y="34188"/>
                  </a:lnTo>
                  <a:lnTo>
                    <a:pt x="12855" y="34203"/>
                  </a:lnTo>
                  <a:lnTo>
                    <a:pt x="13551" y="34188"/>
                  </a:lnTo>
                  <a:lnTo>
                    <a:pt x="14248" y="34173"/>
                  </a:lnTo>
                  <a:lnTo>
                    <a:pt x="14944" y="34127"/>
                  </a:lnTo>
                  <a:lnTo>
                    <a:pt x="15641" y="34067"/>
                  </a:lnTo>
                  <a:lnTo>
                    <a:pt x="16337" y="34006"/>
                  </a:lnTo>
                  <a:lnTo>
                    <a:pt x="17034" y="33900"/>
                  </a:lnTo>
                  <a:lnTo>
                    <a:pt x="17730" y="33794"/>
                  </a:lnTo>
                  <a:lnTo>
                    <a:pt x="18411" y="33658"/>
                  </a:lnTo>
                  <a:lnTo>
                    <a:pt x="19093" y="33507"/>
                  </a:lnTo>
                  <a:lnTo>
                    <a:pt x="19774" y="33340"/>
                  </a:lnTo>
                  <a:lnTo>
                    <a:pt x="20440" y="33143"/>
                  </a:lnTo>
                  <a:lnTo>
                    <a:pt x="21106" y="32931"/>
                  </a:lnTo>
                  <a:lnTo>
                    <a:pt x="21757" y="32689"/>
                  </a:lnTo>
                  <a:lnTo>
                    <a:pt x="22393" y="32417"/>
                  </a:lnTo>
                  <a:lnTo>
                    <a:pt x="23029" y="32114"/>
                  </a:lnTo>
                  <a:lnTo>
                    <a:pt x="23635" y="31796"/>
                  </a:lnTo>
                  <a:lnTo>
                    <a:pt x="24241" y="31448"/>
                  </a:lnTo>
                  <a:lnTo>
                    <a:pt x="24816" y="31084"/>
                  </a:lnTo>
                  <a:lnTo>
                    <a:pt x="25376" y="30675"/>
                  </a:lnTo>
                  <a:lnTo>
                    <a:pt x="25921" y="30236"/>
                  </a:lnTo>
                  <a:lnTo>
                    <a:pt x="26194" y="30009"/>
                  </a:lnTo>
                  <a:lnTo>
                    <a:pt x="26451" y="29767"/>
                  </a:lnTo>
                  <a:lnTo>
                    <a:pt x="26708" y="29525"/>
                  </a:lnTo>
                  <a:lnTo>
                    <a:pt x="26951" y="29282"/>
                  </a:lnTo>
                  <a:lnTo>
                    <a:pt x="27193" y="29025"/>
                  </a:lnTo>
                  <a:lnTo>
                    <a:pt x="27435" y="28752"/>
                  </a:lnTo>
                  <a:lnTo>
                    <a:pt x="27662" y="28480"/>
                  </a:lnTo>
                  <a:lnTo>
                    <a:pt x="27889" y="28192"/>
                  </a:lnTo>
                  <a:lnTo>
                    <a:pt x="28101" y="27889"/>
                  </a:lnTo>
                  <a:lnTo>
                    <a:pt x="28313" y="27587"/>
                  </a:lnTo>
                  <a:lnTo>
                    <a:pt x="28525" y="27284"/>
                  </a:lnTo>
                  <a:lnTo>
                    <a:pt x="28722" y="26966"/>
                  </a:lnTo>
                  <a:lnTo>
                    <a:pt x="28919" y="26633"/>
                  </a:lnTo>
                  <a:lnTo>
                    <a:pt x="29101" y="26300"/>
                  </a:lnTo>
                  <a:lnTo>
                    <a:pt x="29282" y="25951"/>
                  </a:lnTo>
                  <a:lnTo>
                    <a:pt x="29449" y="25603"/>
                  </a:lnTo>
                  <a:lnTo>
                    <a:pt x="29615" y="25225"/>
                  </a:lnTo>
                  <a:lnTo>
                    <a:pt x="29767" y="24861"/>
                  </a:lnTo>
                  <a:lnTo>
                    <a:pt x="29918" y="24468"/>
                  </a:lnTo>
                  <a:lnTo>
                    <a:pt x="30055" y="24089"/>
                  </a:lnTo>
                  <a:lnTo>
                    <a:pt x="30176" y="23680"/>
                  </a:lnTo>
                  <a:lnTo>
                    <a:pt x="30297" y="23272"/>
                  </a:lnTo>
                  <a:lnTo>
                    <a:pt x="30418" y="22848"/>
                  </a:lnTo>
                  <a:lnTo>
                    <a:pt x="30524" y="22409"/>
                  </a:lnTo>
                  <a:lnTo>
                    <a:pt x="30615" y="21969"/>
                  </a:lnTo>
                  <a:lnTo>
                    <a:pt x="30706" y="21515"/>
                  </a:lnTo>
                  <a:lnTo>
                    <a:pt x="30781" y="21061"/>
                  </a:lnTo>
                  <a:lnTo>
                    <a:pt x="30857" y="20577"/>
                  </a:lnTo>
                  <a:lnTo>
                    <a:pt x="30918" y="20092"/>
                  </a:lnTo>
                  <a:lnTo>
                    <a:pt x="30963" y="19608"/>
                  </a:lnTo>
                  <a:lnTo>
                    <a:pt x="31008" y="19093"/>
                  </a:lnTo>
                  <a:lnTo>
                    <a:pt x="31039" y="18578"/>
                  </a:lnTo>
                  <a:lnTo>
                    <a:pt x="31054" y="18048"/>
                  </a:lnTo>
                  <a:lnTo>
                    <a:pt x="31069" y="17518"/>
                  </a:lnTo>
                  <a:lnTo>
                    <a:pt x="31069" y="16973"/>
                  </a:lnTo>
                  <a:lnTo>
                    <a:pt x="31054" y="16413"/>
                  </a:lnTo>
                  <a:lnTo>
                    <a:pt x="31099" y="15595"/>
                  </a:lnTo>
                  <a:lnTo>
                    <a:pt x="31130" y="14672"/>
                  </a:lnTo>
                  <a:lnTo>
                    <a:pt x="31160" y="13476"/>
                  </a:lnTo>
                  <a:lnTo>
                    <a:pt x="31190" y="12068"/>
                  </a:lnTo>
                  <a:lnTo>
                    <a:pt x="31190" y="10523"/>
                  </a:lnTo>
                  <a:lnTo>
                    <a:pt x="31190" y="8888"/>
                  </a:lnTo>
                  <a:lnTo>
                    <a:pt x="31145" y="7238"/>
                  </a:lnTo>
                  <a:lnTo>
                    <a:pt x="31114" y="6420"/>
                  </a:lnTo>
                  <a:lnTo>
                    <a:pt x="31084" y="5618"/>
                  </a:lnTo>
                  <a:lnTo>
                    <a:pt x="31024" y="4845"/>
                  </a:lnTo>
                  <a:lnTo>
                    <a:pt x="30963" y="4088"/>
                  </a:lnTo>
                  <a:lnTo>
                    <a:pt x="30887" y="3377"/>
                  </a:lnTo>
                  <a:lnTo>
                    <a:pt x="30796" y="2726"/>
                  </a:lnTo>
                  <a:lnTo>
                    <a:pt x="30706" y="2120"/>
                  </a:lnTo>
                  <a:lnTo>
                    <a:pt x="30585" y="1560"/>
                  </a:lnTo>
                  <a:lnTo>
                    <a:pt x="30448" y="1091"/>
                  </a:lnTo>
                  <a:lnTo>
                    <a:pt x="30388" y="879"/>
                  </a:lnTo>
                  <a:lnTo>
                    <a:pt x="30297" y="697"/>
                  </a:lnTo>
                  <a:lnTo>
                    <a:pt x="30221" y="515"/>
                  </a:lnTo>
                  <a:lnTo>
                    <a:pt x="30130" y="379"/>
                  </a:lnTo>
                  <a:lnTo>
                    <a:pt x="30055" y="243"/>
                  </a:lnTo>
                  <a:lnTo>
                    <a:pt x="29949" y="152"/>
                  </a:lnTo>
                  <a:lnTo>
                    <a:pt x="29858" y="76"/>
                  </a:lnTo>
                  <a:lnTo>
                    <a:pt x="29752" y="31"/>
                  </a:lnTo>
                  <a:lnTo>
                    <a:pt x="296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16"/>
            <p:cNvGrpSpPr/>
            <p:nvPr/>
          </p:nvGrpSpPr>
          <p:grpSpPr>
            <a:xfrm>
              <a:off x="-257178" y="-22479"/>
              <a:ext cx="1554525" cy="730102"/>
              <a:chOff x="-257178" y="-22479"/>
              <a:chExt cx="1554525" cy="730102"/>
            </a:xfrm>
          </p:grpSpPr>
          <p:sp>
            <p:nvSpPr>
              <p:cNvPr id="216" name="Google Shape;216;p16"/>
              <p:cNvSpPr/>
              <p:nvPr/>
            </p:nvSpPr>
            <p:spPr>
              <a:xfrm>
                <a:off x="-257178" y="-22479"/>
                <a:ext cx="540949" cy="730102"/>
              </a:xfrm>
              <a:custGeom>
                <a:avLst/>
                <a:gdLst/>
                <a:ahLst/>
                <a:cxnLst/>
                <a:rect l="l" t="t" r="r" b="b"/>
                <a:pathLst>
                  <a:path w="27709" h="37398" extrusionOk="0">
                    <a:moveTo>
                      <a:pt x="15187" y="0"/>
                    </a:moveTo>
                    <a:lnTo>
                      <a:pt x="15035" y="15"/>
                    </a:lnTo>
                    <a:lnTo>
                      <a:pt x="14884" y="46"/>
                    </a:lnTo>
                    <a:lnTo>
                      <a:pt x="14733" y="76"/>
                    </a:lnTo>
                    <a:lnTo>
                      <a:pt x="14566" y="136"/>
                    </a:lnTo>
                    <a:lnTo>
                      <a:pt x="14415" y="182"/>
                    </a:lnTo>
                    <a:lnTo>
                      <a:pt x="14112" y="333"/>
                    </a:lnTo>
                    <a:lnTo>
                      <a:pt x="13779" y="515"/>
                    </a:lnTo>
                    <a:lnTo>
                      <a:pt x="13461" y="742"/>
                    </a:lnTo>
                    <a:lnTo>
                      <a:pt x="13113" y="1015"/>
                    </a:lnTo>
                    <a:lnTo>
                      <a:pt x="12764" y="1302"/>
                    </a:lnTo>
                    <a:lnTo>
                      <a:pt x="12416" y="1650"/>
                    </a:lnTo>
                    <a:lnTo>
                      <a:pt x="12053" y="2014"/>
                    </a:lnTo>
                    <a:lnTo>
                      <a:pt x="11704" y="2423"/>
                    </a:lnTo>
                    <a:lnTo>
                      <a:pt x="11326" y="2847"/>
                    </a:lnTo>
                    <a:lnTo>
                      <a:pt x="10963" y="3316"/>
                    </a:lnTo>
                    <a:lnTo>
                      <a:pt x="10584" y="3800"/>
                    </a:lnTo>
                    <a:lnTo>
                      <a:pt x="10206" y="4330"/>
                    </a:lnTo>
                    <a:lnTo>
                      <a:pt x="9827" y="4875"/>
                    </a:lnTo>
                    <a:lnTo>
                      <a:pt x="9449" y="5451"/>
                    </a:lnTo>
                    <a:lnTo>
                      <a:pt x="9055" y="6041"/>
                    </a:lnTo>
                    <a:lnTo>
                      <a:pt x="8676" y="6662"/>
                    </a:lnTo>
                    <a:lnTo>
                      <a:pt x="8298" y="7298"/>
                    </a:lnTo>
                    <a:lnTo>
                      <a:pt x="7904" y="7949"/>
                    </a:lnTo>
                    <a:lnTo>
                      <a:pt x="7526" y="8630"/>
                    </a:lnTo>
                    <a:lnTo>
                      <a:pt x="7147" y="9327"/>
                    </a:lnTo>
                    <a:lnTo>
                      <a:pt x="6784" y="10038"/>
                    </a:lnTo>
                    <a:lnTo>
                      <a:pt x="6405" y="10750"/>
                    </a:lnTo>
                    <a:lnTo>
                      <a:pt x="6042" y="11492"/>
                    </a:lnTo>
                    <a:lnTo>
                      <a:pt x="5678" y="12234"/>
                    </a:lnTo>
                    <a:lnTo>
                      <a:pt x="5315" y="13006"/>
                    </a:lnTo>
                    <a:lnTo>
                      <a:pt x="4967" y="13763"/>
                    </a:lnTo>
                    <a:lnTo>
                      <a:pt x="4619" y="14550"/>
                    </a:lnTo>
                    <a:lnTo>
                      <a:pt x="4286" y="15322"/>
                    </a:lnTo>
                    <a:lnTo>
                      <a:pt x="3952" y="16110"/>
                    </a:lnTo>
                    <a:lnTo>
                      <a:pt x="3635" y="16912"/>
                    </a:lnTo>
                    <a:lnTo>
                      <a:pt x="3332" y="17700"/>
                    </a:lnTo>
                    <a:lnTo>
                      <a:pt x="3029" y="18502"/>
                    </a:lnTo>
                    <a:lnTo>
                      <a:pt x="2741" y="19289"/>
                    </a:lnTo>
                    <a:lnTo>
                      <a:pt x="2454" y="20092"/>
                    </a:lnTo>
                    <a:lnTo>
                      <a:pt x="2181" y="20879"/>
                    </a:lnTo>
                    <a:lnTo>
                      <a:pt x="1939" y="21666"/>
                    </a:lnTo>
                    <a:lnTo>
                      <a:pt x="1681" y="22454"/>
                    </a:lnTo>
                    <a:lnTo>
                      <a:pt x="1454" y="23226"/>
                    </a:lnTo>
                    <a:lnTo>
                      <a:pt x="1242" y="23998"/>
                    </a:lnTo>
                    <a:lnTo>
                      <a:pt x="1045" y="24755"/>
                    </a:lnTo>
                    <a:lnTo>
                      <a:pt x="864" y="25512"/>
                    </a:lnTo>
                    <a:lnTo>
                      <a:pt x="697" y="26239"/>
                    </a:lnTo>
                    <a:lnTo>
                      <a:pt x="546" y="26966"/>
                    </a:lnTo>
                    <a:lnTo>
                      <a:pt x="410" y="27677"/>
                    </a:lnTo>
                    <a:lnTo>
                      <a:pt x="288" y="28374"/>
                    </a:lnTo>
                    <a:lnTo>
                      <a:pt x="198" y="29055"/>
                    </a:lnTo>
                    <a:lnTo>
                      <a:pt x="107" y="29706"/>
                    </a:lnTo>
                    <a:lnTo>
                      <a:pt x="46" y="30357"/>
                    </a:lnTo>
                    <a:lnTo>
                      <a:pt x="16" y="30978"/>
                    </a:lnTo>
                    <a:lnTo>
                      <a:pt x="1" y="31568"/>
                    </a:lnTo>
                    <a:lnTo>
                      <a:pt x="1" y="32144"/>
                    </a:lnTo>
                    <a:lnTo>
                      <a:pt x="31" y="32689"/>
                    </a:lnTo>
                    <a:lnTo>
                      <a:pt x="76" y="33219"/>
                    </a:lnTo>
                    <a:lnTo>
                      <a:pt x="152" y="33703"/>
                    </a:lnTo>
                    <a:lnTo>
                      <a:pt x="258" y="34173"/>
                    </a:lnTo>
                    <a:lnTo>
                      <a:pt x="379" y="34612"/>
                    </a:lnTo>
                    <a:lnTo>
                      <a:pt x="531" y="35020"/>
                    </a:lnTo>
                    <a:lnTo>
                      <a:pt x="606" y="35202"/>
                    </a:lnTo>
                    <a:lnTo>
                      <a:pt x="697" y="35384"/>
                    </a:lnTo>
                    <a:lnTo>
                      <a:pt x="803" y="35566"/>
                    </a:lnTo>
                    <a:lnTo>
                      <a:pt x="909" y="35732"/>
                    </a:lnTo>
                    <a:lnTo>
                      <a:pt x="1015" y="35883"/>
                    </a:lnTo>
                    <a:lnTo>
                      <a:pt x="1136" y="36035"/>
                    </a:lnTo>
                    <a:lnTo>
                      <a:pt x="1257" y="36171"/>
                    </a:lnTo>
                    <a:lnTo>
                      <a:pt x="1394" y="36292"/>
                    </a:lnTo>
                    <a:lnTo>
                      <a:pt x="1530" y="36413"/>
                    </a:lnTo>
                    <a:lnTo>
                      <a:pt x="1681" y="36519"/>
                    </a:lnTo>
                    <a:lnTo>
                      <a:pt x="1833" y="36625"/>
                    </a:lnTo>
                    <a:lnTo>
                      <a:pt x="1999" y="36716"/>
                    </a:lnTo>
                    <a:lnTo>
                      <a:pt x="2166" y="36792"/>
                    </a:lnTo>
                    <a:lnTo>
                      <a:pt x="2332" y="36868"/>
                    </a:lnTo>
                    <a:lnTo>
                      <a:pt x="2711" y="36989"/>
                    </a:lnTo>
                    <a:lnTo>
                      <a:pt x="3089" y="37095"/>
                    </a:lnTo>
                    <a:lnTo>
                      <a:pt x="3498" y="37170"/>
                    </a:lnTo>
                    <a:lnTo>
                      <a:pt x="3907" y="37246"/>
                    </a:lnTo>
                    <a:lnTo>
                      <a:pt x="4346" y="37307"/>
                    </a:lnTo>
                    <a:lnTo>
                      <a:pt x="4785" y="37352"/>
                    </a:lnTo>
                    <a:lnTo>
                      <a:pt x="5255" y="37382"/>
                    </a:lnTo>
                    <a:lnTo>
                      <a:pt x="5724" y="37398"/>
                    </a:lnTo>
                    <a:lnTo>
                      <a:pt x="6193" y="37398"/>
                    </a:lnTo>
                    <a:lnTo>
                      <a:pt x="6693" y="37382"/>
                    </a:lnTo>
                    <a:lnTo>
                      <a:pt x="7193" y="37367"/>
                    </a:lnTo>
                    <a:lnTo>
                      <a:pt x="7707" y="37322"/>
                    </a:lnTo>
                    <a:lnTo>
                      <a:pt x="8222" y="37276"/>
                    </a:lnTo>
                    <a:lnTo>
                      <a:pt x="8737" y="37201"/>
                    </a:lnTo>
                    <a:lnTo>
                      <a:pt x="9282" y="37125"/>
                    </a:lnTo>
                    <a:lnTo>
                      <a:pt x="9812" y="37034"/>
                    </a:lnTo>
                    <a:lnTo>
                      <a:pt x="10357" y="36943"/>
                    </a:lnTo>
                    <a:lnTo>
                      <a:pt x="10902" y="36837"/>
                    </a:lnTo>
                    <a:lnTo>
                      <a:pt x="11462" y="36701"/>
                    </a:lnTo>
                    <a:lnTo>
                      <a:pt x="12007" y="36580"/>
                    </a:lnTo>
                    <a:lnTo>
                      <a:pt x="12568" y="36429"/>
                    </a:lnTo>
                    <a:lnTo>
                      <a:pt x="13128" y="36277"/>
                    </a:lnTo>
                    <a:lnTo>
                      <a:pt x="13673" y="36111"/>
                    </a:lnTo>
                    <a:lnTo>
                      <a:pt x="14233" y="35944"/>
                    </a:lnTo>
                    <a:lnTo>
                      <a:pt x="14793" y="35762"/>
                    </a:lnTo>
                    <a:lnTo>
                      <a:pt x="15353" y="35566"/>
                    </a:lnTo>
                    <a:lnTo>
                      <a:pt x="15898" y="35369"/>
                    </a:lnTo>
                    <a:lnTo>
                      <a:pt x="16444" y="35157"/>
                    </a:lnTo>
                    <a:lnTo>
                      <a:pt x="16989" y="34930"/>
                    </a:lnTo>
                    <a:lnTo>
                      <a:pt x="17534" y="34718"/>
                    </a:lnTo>
                    <a:lnTo>
                      <a:pt x="18064" y="34475"/>
                    </a:lnTo>
                    <a:lnTo>
                      <a:pt x="18593" y="34233"/>
                    </a:lnTo>
                    <a:lnTo>
                      <a:pt x="19123" y="33991"/>
                    </a:lnTo>
                    <a:lnTo>
                      <a:pt x="19638" y="33734"/>
                    </a:lnTo>
                    <a:lnTo>
                      <a:pt x="20138" y="33476"/>
                    </a:lnTo>
                    <a:lnTo>
                      <a:pt x="20637" y="33204"/>
                    </a:lnTo>
                    <a:lnTo>
                      <a:pt x="21122" y="32931"/>
                    </a:lnTo>
                    <a:lnTo>
                      <a:pt x="21591" y="32643"/>
                    </a:lnTo>
                    <a:lnTo>
                      <a:pt x="22046" y="32371"/>
                    </a:lnTo>
                    <a:lnTo>
                      <a:pt x="22500" y="32068"/>
                    </a:lnTo>
                    <a:lnTo>
                      <a:pt x="22939" y="31780"/>
                    </a:lnTo>
                    <a:lnTo>
                      <a:pt x="23363" y="31478"/>
                    </a:lnTo>
                    <a:lnTo>
                      <a:pt x="23772" y="31175"/>
                    </a:lnTo>
                    <a:lnTo>
                      <a:pt x="24165" y="30872"/>
                    </a:lnTo>
                    <a:lnTo>
                      <a:pt x="24544" y="30554"/>
                    </a:lnTo>
                    <a:lnTo>
                      <a:pt x="24892" y="30236"/>
                    </a:lnTo>
                    <a:lnTo>
                      <a:pt x="25240" y="29918"/>
                    </a:lnTo>
                    <a:lnTo>
                      <a:pt x="25558" y="29600"/>
                    </a:lnTo>
                    <a:lnTo>
                      <a:pt x="25861" y="29267"/>
                    </a:lnTo>
                    <a:lnTo>
                      <a:pt x="26149" y="28949"/>
                    </a:lnTo>
                    <a:lnTo>
                      <a:pt x="26406" y="28616"/>
                    </a:lnTo>
                    <a:lnTo>
                      <a:pt x="26648" y="28283"/>
                    </a:lnTo>
                    <a:lnTo>
                      <a:pt x="26860" y="27950"/>
                    </a:lnTo>
                    <a:lnTo>
                      <a:pt x="27057" y="27617"/>
                    </a:lnTo>
                    <a:lnTo>
                      <a:pt x="27239" y="27284"/>
                    </a:lnTo>
                    <a:lnTo>
                      <a:pt x="27375" y="26951"/>
                    </a:lnTo>
                    <a:lnTo>
                      <a:pt x="27496" y="26617"/>
                    </a:lnTo>
                    <a:lnTo>
                      <a:pt x="27602" y="26284"/>
                    </a:lnTo>
                    <a:lnTo>
                      <a:pt x="27663" y="25951"/>
                    </a:lnTo>
                    <a:lnTo>
                      <a:pt x="27708" y="25603"/>
                    </a:lnTo>
                    <a:lnTo>
                      <a:pt x="27708" y="25270"/>
                    </a:lnTo>
                    <a:lnTo>
                      <a:pt x="27693" y="24937"/>
                    </a:lnTo>
                    <a:lnTo>
                      <a:pt x="27648" y="24604"/>
                    </a:lnTo>
                    <a:lnTo>
                      <a:pt x="27572" y="24286"/>
                    </a:lnTo>
                    <a:lnTo>
                      <a:pt x="27269" y="23135"/>
                    </a:lnTo>
                    <a:lnTo>
                      <a:pt x="26921" y="21833"/>
                    </a:lnTo>
                    <a:lnTo>
                      <a:pt x="26436" y="20137"/>
                    </a:lnTo>
                    <a:lnTo>
                      <a:pt x="25846" y="18154"/>
                    </a:lnTo>
                    <a:lnTo>
                      <a:pt x="25513" y="17079"/>
                    </a:lnTo>
                    <a:lnTo>
                      <a:pt x="25149" y="15958"/>
                    </a:lnTo>
                    <a:lnTo>
                      <a:pt x="24756" y="14793"/>
                    </a:lnTo>
                    <a:lnTo>
                      <a:pt x="24347" y="13612"/>
                    </a:lnTo>
                    <a:lnTo>
                      <a:pt x="23908" y="12431"/>
                    </a:lnTo>
                    <a:lnTo>
                      <a:pt x="23454" y="11235"/>
                    </a:lnTo>
                    <a:lnTo>
                      <a:pt x="22984" y="10054"/>
                    </a:lnTo>
                    <a:lnTo>
                      <a:pt x="22500" y="8873"/>
                    </a:lnTo>
                    <a:lnTo>
                      <a:pt x="21985" y="7737"/>
                    </a:lnTo>
                    <a:lnTo>
                      <a:pt x="21470" y="6632"/>
                    </a:lnTo>
                    <a:lnTo>
                      <a:pt x="21198" y="6102"/>
                    </a:lnTo>
                    <a:lnTo>
                      <a:pt x="20925" y="5587"/>
                    </a:lnTo>
                    <a:lnTo>
                      <a:pt x="20653" y="5087"/>
                    </a:lnTo>
                    <a:lnTo>
                      <a:pt x="20380" y="4588"/>
                    </a:lnTo>
                    <a:lnTo>
                      <a:pt x="20108" y="4118"/>
                    </a:lnTo>
                    <a:lnTo>
                      <a:pt x="19820" y="3664"/>
                    </a:lnTo>
                    <a:lnTo>
                      <a:pt x="19532" y="3240"/>
                    </a:lnTo>
                    <a:lnTo>
                      <a:pt x="19245" y="2831"/>
                    </a:lnTo>
                    <a:lnTo>
                      <a:pt x="18957" y="2438"/>
                    </a:lnTo>
                    <a:lnTo>
                      <a:pt x="18669" y="2074"/>
                    </a:lnTo>
                    <a:lnTo>
                      <a:pt x="18366" y="1741"/>
                    </a:lnTo>
                    <a:lnTo>
                      <a:pt x="18079" y="1423"/>
                    </a:lnTo>
                    <a:lnTo>
                      <a:pt x="17776" y="1136"/>
                    </a:lnTo>
                    <a:lnTo>
                      <a:pt x="17473" y="878"/>
                    </a:lnTo>
                    <a:lnTo>
                      <a:pt x="17170" y="651"/>
                    </a:lnTo>
                    <a:lnTo>
                      <a:pt x="16867" y="454"/>
                    </a:lnTo>
                    <a:lnTo>
                      <a:pt x="16565" y="288"/>
                    </a:lnTo>
                    <a:lnTo>
                      <a:pt x="16262" y="167"/>
                    </a:lnTo>
                    <a:lnTo>
                      <a:pt x="15959" y="76"/>
                    </a:lnTo>
                    <a:lnTo>
                      <a:pt x="15808" y="46"/>
                    </a:lnTo>
                    <a:lnTo>
                      <a:pt x="15656" y="15"/>
                    </a:lnTo>
                    <a:lnTo>
                      <a:pt x="15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6"/>
              <p:cNvSpPr/>
              <p:nvPr/>
            </p:nvSpPr>
            <p:spPr>
              <a:xfrm>
                <a:off x="644604" y="209780"/>
                <a:ext cx="652744" cy="249389"/>
              </a:xfrm>
              <a:custGeom>
                <a:avLst/>
                <a:gdLst/>
                <a:ahLst/>
                <a:cxnLst/>
                <a:rect l="l" t="t" r="r" b="b"/>
                <a:pathLst>
                  <a:path w="52630" h="20108" extrusionOk="0">
                    <a:moveTo>
                      <a:pt x="1636" y="1"/>
                    </a:moveTo>
                    <a:lnTo>
                      <a:pt x="1530" y="16"/>
                    </a:lnTo>
                    <a:lnTo>
                      <a:pt x="1439" y="46"/>
                    </a:lnTo>
                    <a:lnTo>
                      <a:pt x="1333" y="91"/>
                    </a:lnTo>
                    <a:lnTo>
                      <a:pt x="1242" y="137"/>
                    </a:lnTo>
                    <a:lnTo>
                      <a:pt x="1151" y="197"/>
                    </a:lnTo>
                    <a:lnTo>
                      <a:pt x="985" y="334"/>
                    </a:lnTo>
                    <a:lnTo>
                      <a:pt x="833" y="515"/>
                    </a:lnTo>
                    <a:lnTo>
                      <a:pt x="682" y="727"/>
                    </a:lnTo>
                    <a:lnTo>
                      <a:pt x="561" y="954"/>
                    </a:lnTo>
                    <a:lnTo>
                      <a:pt x="440" y="1227"/>
                    </a:lnTo>
                    <a:lnTo>
                      <a:pt x="334" y="1499"/>
                    </a:lnTo>
                    <a:lnTo>
                      <a:pt x="243" y="1802"/>
                    </a:lnTo>
                    <a:lnTo>
                      <a:pt x="167" y="2135"/>
                    </a:lnTo>
                    <a:lnTo>
                      <a:pt x="107" y="2468"/>
                    </a:lnTo>
                    <a:lnTo>
                      <a:pt x="61" y="2817"/>
                    </a:lnTo>
                    <a:lnTo>
                      <a:pt x="16" y="3165"/>
                    </a:lnTo>
                    <a:lnTo>
                      <a:pt x="1" y="3528"/>
                    </a:lnTo>
                    <a:lnTo>
                      <a:pt x="1" y="3892"/>
                    </a:lnTo>
                    <a:lnTo>
                      <a:pt x="16" y="4255"/>
                    </a:lnTo>
                    <a:lnTo>
                      <a:pt x="46" y="4603"/>
                    </a:lnTo>
                    <a:lnTo>
                      <a:pt x="92" y="4967"/>
                    </a:lnTo>
                    <a:lnTo>
                      <a:pt x="152" y="5315"/>
                    </a:lnTo>
                    <a:lnTo>
                      <a:pt x="228" y="5648"/>
                    </a:lnTo>
                    <a:lnTo>
                      <a:pt x="319" y="5966"/>
                    </a:lnTo>
                    <a:lnTo>
                      <a:pt x="425" y="6269"/>
                    </a:lnTo>
                    <a:lnTo>
                      <a:pt x="561" y="6556"/>
                    </a:lnTo>
                    <a:lnTo>
                      <a:pt x="697" y="6829"/>
                    </a:lnTo>
                    <a:lnTo>
                      <a:pt x="864" y="7056"/>
                    </a:lnTo>
                    <a:lnTo>
                      <a:pt x="1045" y="7268"/>
                    </a:lnTo>
                    <a:lnTo>
                      <a:pt x="1151" y="7359"/>
                    </a:lnTo>
                    <a:lnTo>
                      <a:pt x="1242" y="7450"/>
                    </a:lnTo>
                    <a:lnTo>
                      <a:pt x="1348" y="7525"/>
                    </a:lnTo>
                    <a:lnTo>
                      <a:pt x="1469" y="7601"/>
                    </a:lnTo>
                    <a:lnTo>
                      <a:pt x="1575" y="7662"/>
                    </a:lnTo>
                    <a:lnTo>
                      <a:pt x="1696" y="7707"/>
                    </a:lnTo>
                    <a:lnTo>
                      <a:pt x="1833" y="7753"/>
                    </a:lnTo>
                    <a:lnTo>
                      <a:pt x="1954" y="7783"/>
                    </a:lnTo>
                    <a:lnTo>
                      <a:pt x="5012" y="8373"/>
                    </a:lnTo>
                    <a:lnTo>
                      <a:pt x="8056" y="8994"/>
                    </a:lnTo>
                    <a:lnTo>
                      <a:pt x="11099" y="9630"/>
                    </a:lnTo>
                    <a:lnTo>
                      <a:pt x="14127" y="10296"/>
                    </a:lnTo>
                    <a:lnTo>
                      <a:pt x="17155" y="10978"/>
                    </a:lnTo>
                    <a:lnTo>
                      <a:pt x="20183" y="11689"/>
                    </a:lnTo>
                    <a:lnTo>
                      <a:pt x="23196" y="12416"/>
                    </a:lnTo>
                    <a:lnTo>
                      <a:pt x="26209" y="13173"/>
                    </a:lnTo>
                    <a:lnTo>
                      <a:pt x="29207" y="13945"/>
                    </a:lnTo>
                    <a:lnTo>
                      <a:pt x="32220" y="14748"/>
                    </a:lnTo>
                    <a:lnTo>
                      <a:pt x="35203" y="15565"/>
                    </a:lnTo>
                    <a:lnTo>
                      <a:pt x="38201" y="16413"/>
                    </a:lnTo>
                    <a:lnTo>
                      <a:pt x="41183" y="17291"/>
                    </a:lnTo>
                    <a:lnTo>
                      <a:pt x="44151" y="18169"/>
                    </a:lnTo>
                    <a:lnTo>
                      <a:pt x="47119" y="19093"/>
                    </a:lnTo>
                    <a:lnTo>
                      <a:pt x="50086" y="20032"/>
                    </a:lnTo>
                    <a:lnTo>
                      <a:pt x="50222" y="20062"/>
                    </a:lnTo>
                    <a:lnTo>
                      <a:pt x="50343" y="20092"/>
                    </a:lnTo>
                    <a:lnTo>
                      <a:pt x="50480" y="20107"/>
                    </a:lnTo>
                    <a:lnTo>
                      <a:pt x="50601" y="20107"/>
                    </a:lnTo>
                    <a:lnTo>
                      <a:pt x="50722" y="20092"/>
                    </a:lnTo>
                    <a:lnTo>
                      <a:pt x="50843" y="20077"/>
                    </a:lnTo>
                    <a:lnTo>
                      <a:pt x="50949" y="20047"/>
                    </a:lnTo>
                    <a:lnTo>
                      <a:pt x="51070" y="20001"/>
                    </a:lnTo>
                    <a:lnTo>
                      <a:pt x="51176" y="19956"/>
                    </a:lnTo>
                    <a:lnTo>
                      <a:pt x="51267" y="19895"/>
                    </a:lnTo>
                    <a:lnTo>
                      <a:pt x="51373" y="19820"/>
                    </a:lnTo>
                    <a:lnTo>
                      <a:pt x="51464" y="19744"/>
                    </a:lnTo>
                    <a:lnTo>
                      <a:pt x="51646" y="19562"/>
                    </a:lnTo>
                    <a:lnTo>
                      <a:pt x="51812" y="19350"/>
                    </a:lnTo>
                    <a:lnTo>
                      <a:pt x="51964" y="19123"/>
                    </a:lnTo>
                    <a:lnTo>
                      <a:pt x="52100" y="18851"/>
                    </a:lnTo>
                    <a:lnTo>
                      <a:pt x="52221" y="18578"/>
                    </a:lnTo>
                    <a:lnTo>
                      <a:pt x="52327" y="18260"/>
                    </a:lnTo>
                    <a:lnTo>
                      <a:pt x="52418" y="17942"/>
                    </a:lnTo>
                    <a:lnTo>
                      <a:pt x="52478" y="17609"/>
                    </a:lnTo>
                    <a:lnTo>
                      <a:pt x="52539" y="17276"/>
                    </a:lnTo>
                    <a:lnTo>
                      <a:pt x="52584" y="16913"/>
                    </a:lnTo>
                    <a:lnTo>
                      <a:pt x="52615" y="16564"/>
                    </a:lnTo>
                    <a:lnTo>
                      <a:pt x="52630" y="16201"/>
                    </a:lnTo>
                    <a:lnTo>
                      <a:pt x="52630" y="15838"/>
                    </a:lnTo>
                    <a:lnTo>
                      <a:pt x="52615" y="15489"/>
                    </a:lnTo>
                    <a:lnTo>
                      <a:pt x="52569" y="15141"/>
                    </a:lnTo>
                    <a:lnTo>
                      <a:pt x="52524" y="14808"/>
                    </a:lnTo>
                    <a:lnTo>
                      <a:pt x="52448" y="14475"/>
                    </a:lnTo>
                    <a:lnTo>
                      <a:pt x="52372" y="14157"/>
                    </a:lnTo>
                    <a:lnTo>
                      <a:pt x="52266" y="13869"/>
                    </a:lnTo>
                    <a:lnTo>
                      <a:pt x="52160" y="13597"/>
                    </a:lnTo>
                    <a:lnTo>
                      <a:pt x="52024" y="13339"/>
                    </a:lnTo>
                    <a:lnTo>
                      <a:pt x="51873" y="13112"/>
                    </a:lnTo>
                    <a:lnTo>
                      <a:pt x="51706" y="12916"/>
                    </a:lnTo>
                    <a:lnTo>
                      <a:pt x="51524" y="12764"/>
                    </a:lnTo>
                    <a:lnTo>
                      <a:pt x="51434" y="12688"/>
                    </a:lnTo>
                    <a:lnTo>
                      <a:pt x="51328" y="12628"/>
                    </a:lnTo>
                    <a:lnTo>
                      <a:pt x="51222" y="12582"/>
                    </a:lnTo>
                    <a:lnTo>
                      <a:pt x="51116" y="12537"/>
                    </a:lnTo>
                    <a:lnTo>
                      <a:pt x="48088" y="11583"/>
                    </a:lnTo>
                    <a:lnTo>
                      <a:pt x="45059" y="10644"/>
                    </a:lnTo>
                    <a:lnTo>
                      <a:pt x="42016" y="9736"/>
                    </a:lnTo>
                    <a:lnTo>
                      <a:pt x="38973" y="8843"/>
                    </a:lnTo>
                    <a:lnTo>
                      <a:pt x="35914" y="7980"/>
                    </a:lnTo>
                    <a:lnTo>
                      <a:pt x="32856" y="7147"/>
                    </a:lnTo>
                    <a:lnTo>
                      <a:pt x="29798" y="6329"/>
                    </a:lnTo>
                    <a:lnTo>
                      <a:pt x="26724" y="5527"/>
                    </a:lnTo>
                    <a:lnTo>
                      <a:pt x="23650" y="4755"/>
                    </a:lnTo>
                    <a:lnTo>
                      <a:pt x="20562" y="4013"/>
                    </a:lnTo>
                    <a:lnTo>
                      <a:pt x="17473" y="3286"/>
                    </a:lnTo>
                    <a:lnTo>
                      <a:pt x="14384" y="2590"/>
                    </a:lnTo>
                    <a:lnTo>
                      <a:pt x="11281" y="1908"/>
                    </a:lnTo>
                    <a:lnTo>
                      <a:pt x="8177" y="1257"/>
                    </a:lnTo>
                    <a:lnTo>
                      <a:pt x="5073" y="621"/>
                    </a:lnTo>
                    <a:lnTo>
                      <a:pt x="1954" y="16"/>
                    </a:lnTo>
                    <a:lnTo>
                      <a:pt x="1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16"/>
            <p:cNvSpPr/>
            <p:nvPr/>
          </p:nvSpPr>
          <p:spPr>
            <a:xfrm>
              <a:off x="8604590" y="4566631"/>
              <a:ext cx="150020" cy="233548"/>
            </a:xfrm>
            <a:custGeom>
              <a:avLst/>
              <a:gdLst/>
              <a:ahLst/>
              <a:cxnLst/>
              <a:rect l="l" t="t" r="r" b="b"/>
              <a:pathLst>
                <a:path w="7344" h="11433" extrusionOk="0">
                  <a:moveTo>
                    <a:pt x="2964" y="3876"/>
                  </a:moveTo>
                  <a:lnTo>
                    <a:pt x="2922" y="4074"/>
                  </a:lnTo>
                  <a:lnTo>
                    <a:pt x="2877" y="4452"/>
                  </a:lnTo>
                  <a:lnTo>
                    <a:pt x="2831" y="4801"/>
                  </a:lnTo>
                  <a:lnTo>
                    <a:pt x="2801" y="5134"/>
                  </a:lnTo>
                  <a:lnTo>
                    <a:pt x="2756" y="5724"/>
                  </a:lnTo>
                  <a:lnTo>
                    <a:pt x="2741" y="5406"/>
                  </a:lnTo>
                  <a:lnTo>
                    <a:pt x="2756" y="5103"/>
                  </a:lnTo>
                  <a:lnTo>
                    <a:pt x="2786" y="4801"/>
                  </a:lnTo>
                  <a:lnTo>
                    <a:pt x="2816" y="4498"/>
                  </a:lnTo>
                  <a:lnTo>
                    <a:pt x="2877" y="4195"/>
                  </a:lnTo>
                  <a:lnTo>
                    <a:pt x="2953" y="3907"/>
                  </a:lnTo>
                  <a:lnTo>
                    <a:pt x="2964" y="3876"/>
                  </a:lnTo>
                  <a:close/>
                  <a:moveTo>
                    <a:pt x="3740" y="1"/>
                  </a:moveTo>
                  <a:lnTo>
                    <a:pt x="3467" y="16"/>
                  </a:lnTo>
                  <a:lnTo>
                    <a:pt x="3210" y="62"/>
                  </a:lnTo>
                  <a:lnTo>
                    <a:pt x="2922" y="137"/>
                  </a:lnTo>
                  <a:lnTo>
                    <a:pt x="2635" y="228"/>
                  </a:lnTo>
                  <a:lnTo>
                    <a:pt x="2483" y="289"/>
                  </a:lnTo>
                  <a:lnTo>
                    <a:pt x="2347" y="349"/>
                  </a:lnTo>
                  <a:lnTo>
                    <a:pt x="2196" y="440"/>
                  </a:lnTo>
                  <a:lnTo>
                    <a:pt x="2074" y="516"/>
                  </a:lnTo>
                  <a:lnTo>
                    <a:pt x="1802" y="713"/>
                  </a:lnTo>
                  <a:lnTo>
                    <a:pt x="1575" y="940"/>
                  </a:lnTo>
                  <a:lnTo>
                    <a:pt x="1348" y="1182"/>
                  </a:lnTo>
                  <a:lnTo>
                    <a:pt x="1151" y="1454"/>
                  </a:lnTo>
                  <a:lnTo>
                    <a:pt x="969" y="1727"/>
                  </a:lnTo>
                  <a:lnTo>
                    <a:pt x="818" y="2000"/>
                  </a:lnTo>
                  <a:lnTo>
                    <a:pt x="682" y="2302"/>
                  </a:lnTo>
                  <a:lnTo>
                    <a:pt x="545" y="2605"/>
                  </a:lnTo>
                  <a:lnTo>
                    <a:pt x="424" y="2923"/>
                  </a:lnTo>
                  <a:lnTo>
                    <a:pt x="333" y="3241"/>
                  </a:lnTo>
                  <a:lnTo>
                    <a:pt x="242" y="3559"/>
                  </a:lnTo>
                  <a:lnTo>
                    <a:pt x="167" y="3892"/>
                  </a:lnTo>
                  <a:lnTo>
                    <a:pt x="121" y="4225"/>
                  </a:lnTo>
                  <a:lnTo>
                    <a:pt x="76" y="4558"/>
                  </a:lnTo>
                  <a:lnTo>
                    <a:pt x="30" y="4891"/>
                  </a:lnTo>
                  <a:lnTo>
                    <a:pt x="15" y="5225"/>
                  </a:lnTo>
                  <a:lnTo>
                    <a:pt x="0" y="5573"/>
                  </a:lnTo>
                  <a:lnTo>
                    <a:pt x="0" y="5906"/>
                  </a:lnTo>
                  <a:lnTo>
                    <a:pt x="15" y="6239"/>
                  </a:lnTo>
                  <a:lnTo>
                    <a:pt x="46" y="6572"/>
                  </a:lnTo>
                  <a:lnTo>
                    <a:pt x="76" y="6905"/>
                  </a:lnTo>
                  <a:lnTo>
                    <a:pt x="106" y="7238"/>
                  </a:lnTo>
                  <a:lnTo>
                    <a:pt x="167" y="7586"/>
                  </a:lnTo>
                  <a:lnTo>
                    <a:pt x="258" y="7965"/>
                  </a:lnTo>
                  <a:lnTo>
                    <a:pt x="348" y="8328"/>
                  </a:lnTo>
                  <a:lnTo>
                    <a:pt x="485" y="8707"/>
                  </a:lnTo>
                  <a:lnTo>
                    <a:pt x="621" y="9085"/>
                  </a:lnTo>
                  <a:lnTo>
                    <a:pt x="803" y="9449"/>
                  </a:lnTo>
                  <a:lnTo>
                    <a:pt x="999" y="9797"/>
                  </a:lnTo>
                  <a:lnTo>
                    <a:pt x="1211" y="10130"/>
                  </a:lnTo>
                  <a:lnTo>
                    <a:pt x="1333" y="10281"/>
                  </a:lnTo>
                  <a:lnTo>
                    <a:pt x="1454" y="10433"/>
                  </a:lnTo>
                  <a:lnTo>
                    <a:pt x="1575" y="10569"/>
                  </a:lnTo>
                  <a:lnTo>
                    <a:pt x="1711" y="10705"/>
                  </a:lnTo>
                  <a:lnTo>
                    <a:pt x="1862" y="10827"/>
                  </a:lnTo>
                  <a:lnTo>
                    <a:pt x="2014" y="10948"/>
                  </a:lnTo>
                  <a:lnTo>
                    <a:pt x="2165" y="11039"/>
                  </a:lnTo>
                  <a:lnTo>
                    <a:pt x="2317" y="11145"/>
                  </a:lnTo>
                  <a:lnTo>
                    <a:pt x="2483" y="11220"/>
                  </a:lnTo>
                  <a:lnTo>
                    <a:pt x="2665" y="11296"/>
                  </a:lnTo>
                  <a:lnTo>
                    <a:pt x="2847" y="11341"/>
                  </a:lnTo>
                  <a:lnTo>
                    <a:pt x="3028" y="11387"/>
                  </a:lnTo>
                  <a:lnTo>
                    <a:pt x="3225" y="11417"/>
                  </a:lnTo>
                  <a:lnTo>
                    <a:pt x="3422" y="11432"/>
                  </a:lnTo>
                  <a:lnTo>
                    <a:pt x="3634" y="11432"/>
                  </a:lnTo>
                  <a:lnTo>
                    <a:pt x="3846" y="11417"/>
                  </a:lnTo>
                  <a:lnTo>
                    <a:pt x="4088" y="11372"/>
                  </a:lnTo>
                  <a:lnTo>
                    <a:pt x="4330" y="11311"/>
                  </a:lnTo>
                  <a:lnTo>
                    <a:pt x="4558" y="11250"/>
                  </a:lnTo>
                  <a:lnTo>
                    <a:pt x="4769" y="11160"/>
                  </a:lnTo>
                  <a:lnTo>
                    <a:pt x="4981" y="11069"/>
                  </a:lnTo>
                  <a:lnTo>
                    <a:pt x="5178" y="10963"/>
                  </a:lnTo>
                  <a:lnTo>
                    <a:pt x="5360" y="10842"/>
                  </a:lnTo>
                  <a:lnTo>
                    <a:pt x="5527" y="10705"/>
                  </a:lnTo>
                  <a:lnTo>
                    <a:pt x="5693" y="10569"/>
                  </a:lnTo>
                  <a:lnTo>
                    <a:pt x="5844" y="10403"/>
                  </a:lnTo>
                  <a:lnTo>
                    <a:pt x="5981" y="10251"/>
                  </a:lnTo>
                  <a:lnTo>
                    <a:pt x="6117" y="10070"/>
                  </a:lnTo>
                  <a:lnTo>
                    <a:pt x="6238" y="9888"/>
                  </a:lnTo>
                  <a:lnTo>
                    <a:pt x="6359" y="9706"/>
                  </a:lnTo>
                  <a:lnTo>
                    <a:pt x="6465" y="9509"/>
                  </a:lnTo>
                  <a:lnTo>
                    <a:pt x="6571" y="9312"/>
                  </a:lnTo>
                  <a:lnTo>
                    <a:pt x="6738" y="8889"/>
                  </a:lnTo>
                  <a:lnTo>
                    <a:pt x="6889" y="8449"/>
                  </a:lnTo>
                  <a:lnTo>
                    <a:pt x="7010" y="7995"/>
                  </a:lnTo>
                  <a:lnTo>
                    <a:pt x="7116" y="7541"/>
                  </a:lnTo>
                  <a:lnTo>
                    <a:pt x="7192" y="7087"/>
                  </a:lnTo>
                  <a:lnTo>
                    <a:pt x="7253" y="6617"/>
                  </a:lnTo>
                  <a:lnTo>
                    <a:pt x="7298" y="6163"/>
                  </a:lnTo>
                  <a:lnTo>
                    <a:pt x="7328" y="5724"/>
                  </a:lnTo>
                  <a:lnTo>
                    <a:pt x="7343" y="5346"/>
                  </a:lnTo>
                  <a:lnTo>
                    <a:pt x="7313" y="4937"/>
                  </a:lnTo>
                  <a:lnTo>
                    <a:pt x="7268" y="4498"/>
                  </a:lnTo>
                  <a:lnTo>
                    <a:pt x="7192" y="4074"/>
                  </a:lnTo>
                  <a:lnTo>
                    <a:pt x="7086" y="3650"/>
                  </a:lnTo>
                  <a:lnTo>
                    <a:pt x="7007" y="3374"/>
                  </a:lnTo>
                  <a:lnTo>
                    <a:pt x="6965" y="3211"/>
                  </a:lnTo>
                  <a:lnTo>
                    <a:pt x="6859" y="2802"/>
                  </a:lnTo>
                  <a:lnTo>
                    <a:pt x="6738" y="2408"/>
                  </a:lnTo>
                  <a:lnTo>
                    <a:pt x="6586" y="2030"/>
                  </a:lnTo>
                  <a:lnTo>
                    <a:pt x="6465" y="1742"/>
                  </a:lnTo>
                  <a:lnTo>
                    <a:pt x="6299" y="1454"/>
                  </a:lnTo>
                  <a:lnTo>
                    <a:pt x="6117" y="1182"/>
                  </a:lnTo>
                  <a:lnTo>
                    <a:pt x="5890" y="925"/>
                  </a:lnTo>
                  <a:lnTo>
                    <a:pt x="5663" y="682"/>
                  </a:lnTo>
                  <a:lnTo>
                    <a:pt x="5527" y="576"/>
                  </a:lnTo>
                  <a:lnTo>
                    <a:pt x="5405" y="470"/>
                  </a:lnTo>
                  <a:lnTo>
                    <a:pt x="5269" y="380"/>
                  </a:lnTo>
                  <a:lnTo>
                    <a:pt x="5118" y="304"/>
                  </a:lnTo>
                  <a:lnTo>
                    <a:pt x="4981" y="228"/>
                  </a:lnTo>
                  <a:lnTo>
                    <a:pt x="4830" y="183"/>
                  </a:lnTo>
                  <a:lnTo>
                    <a:pt x="4542" y="92"/>
                  </a:lnTo>
                  <a:lnTo>
                    <a:pt x="4270" y="31"/>
                  </a:lnTo>
                  <a:lnTo>
                    <a:pt x="39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6"/>
          <p:cNvGrpSpPr/>
          <p:nvPr/>
        </p:nvGrpSpPr>
        <p:grpSpPr>
          <a:xfrm>
            <a:off x="450814" y="100861"/>
            <a:ext cx="8658539" cy="3890058"/>
            <a:chOff x="450814" y="100861"/>
            <a:chExt cx="8658539" cy="3890058"/>
          </a:xfrm>
        </p:grpSpPr>
        <p:grpSp>
          <p:nvGrpSpPr>
            <p:cNvPr id="220" name="Google Shape;220;p16"/>
            <p:cNvGrpSpPr/>
            <p:nvPr/>
          </p:nvGrpSpPr>
          <p:grpSpPr>
            <a:xfrm>
              <a:off x="450814" y="100861"/>
              <a:ext cx="446750" cy="481676"/>
              <a:chOff x="450814" y="100861"/>
              <a:chExt cx="446750" cy="481676"/>
            </a:xfrm>
          </p:grpSpPr>
          <p:sp>
            <p:nvSpPr>
              <p:cNvPr id="221" name="Google Shape;221;p16"/>
              <p:cNvSpPr/>
              <p:nvPr/>
            </p:nvSpPr>
            <p:spPr>
              <a:xfrm>
                <a:off x="785818" y="100861"/>
                <a:ext cx="111747" cy="180283"/>
              </a:xfrm>
              <a:custGeom>
                <a:avLst/>
                <a:gdLst/>
                <a:ahLst/>
                <a:cxnLst/>
                <a:rect l="l" t="t" r="r" b="b"/>
                <a:pathLst>
                  <a:path w="9010" h="14536" extrusionOk="0">
                    <a:moveTo>
                      <a:pt x="4512" y="1"/>
                    </a:moveTo>
                    <a:lnTo>
                      <a:pt x="4391" y="16"/>
                    </a:lnTo>
                    <a:lnTo>
                      <a:pt x="4285" y="46"/>
                    </a:lnTo>
                    <a:lnTo>
                      <a:pt x="4164" y="92"/>
                    </a:lnTo>
                    <a:lnTo>
                      <a:pt x="4058" y="152"/>
                    </a:lnTo>
                    <a:lnTo>
                      <a:pt x="3937" y="243"/>
                    </a:lnTo>
                    <a:lnTo>
                      <a:pt x="3831" y="349"/>
                    </a:lnTo>
                    <a:lnTo>
                      <a:pt x="3725" y="470"/>
                    </a:lnTo>
                    <a:lnTo>
                      <a:pt x="3271" y="1015"/>
                    </a:lnTo>
                    <a:lnTo>
                      <a:pt x="2817" y="1636"/>
                    </a:lnTo>
                    <a:lnTo>
                      <a:pt x="2605" y="1954"/>
                    </a:lnTo>
                    <a:lnTo>
                      <a:pt x="2378" y="2302"/>
                    </a:lnTo>
                    <a:lnTo>
                      <a:pt x="2166" y="2651"/>
                    </a:lnTo>
                    <a:lnTo>
                      <a:pt x="1954" y="3014"/>
                    </a:lnTo>
                    <a:lnTo>
                      <a:pt x="1742" y="3377"/>
                    </a:lnTo>
                    <a:lnTo>
                      <a:pt x="1545" y="3771"/>
                    </a:lnTo>
                    <a:lnTo>
                      <a:pt x="1348" y="4165"/>
                    </a:lnTo>
                    <a:lnTo>
                      <a:pt x="1166" y="4558"/>
                    </a:lnTo>
                    <a:lnTo>
                      <a:pt x="1000" y="4967"/>
                    </a:lnTo>
                    <a:lnTo>
                      <a:pt x="833" y="5391"/>
                    </a:lnTo>
                    <a:lnTo>
                      <a:pt x="682" y="5815"/>
                    </a:lnTo>
                    <a:lnTo>
                      <a:pt x="530" y="6239"/>
                    </a:lnTo>
                    <a:lnTo>
                      <a:pt x="409" y="6663"/>
                    </a:lnTo>
                    <a:lnTo>
                      <a:pt x="303" y="7102"/>
                    </a:lnTo>
                    <a:lnTo>
                      <a:pt x="197" y="7541"/>
                    </a:lnTo>
                    <a:lnTo>
                      <a:pt x="122" y="7995"/>
                    </a:lnTo>
                    <a:lnTo>
                      <a:pt x="61" y="8434"/>
                    </a:lnTo>
                    <a:lnTo>
                      <a:pt x="16" y="8889"/>
                    </a:lnTo>
                    <a:lnTo>
                      <a:pt x="1" y="9343"/>
                    </a:lnTo>
                    <a:lnTo>
                      <a:pt x="1" y="9782"/>
                    </a:lnTo>
                    <a:lnTo>
                      <a:pt x="16" y="10236"/>
                    </a:lnTo>
                    <a:lnTo>
                      <a:pt x="61" y="10675"/>
                    </a:lnTo>
                    <a:lnTo>
                      <a:pt x="122" y="11129"/>
                    </a:lnTo>
                    <a:lnTo>
                      <a:pt x="212" y="11568"/>
                    </a:lnTo>
                    <a:lnTo>
                      <a:pt x="334" y="12008"/>
                    </a:lnTo>
                    <a:lnTo>
                      <a:pt x="470" y="12447"/>
                    </a:lnTo>
                    <a:lnTo>
                      <a:pt x="652" y="12886"/>
                    </a:lnTo>
                    <a:lnTo>
                      <a:pt x="848" y="13310"/>
                    </a:lnTo>
                    <a:lnTo>
                      <a:pt x="954" y="13506"/>
                    </a:lnTo>
                    <a:lnTo>
                      <a:pt x="1075" y="13688"/>
                    </a:lnTo>
                    <a:lnTo>
                      <a:pt x="1197" y="13855"/>
                    </a:lnTo>
                    <a:lnTo>
                      <a:pt x="1318" y="13991"/>
                    </a:lnTo>
                    <a:lnTo>
                      <a:pt x="1439" y="14127"/>
                    </a:lnTo>
                    <a:lnTo>
                      <a:pt x="1575" y="14233"/>
                    </a:lnTo>
                    <a:lnTo>
                      <a:pt x="1711" y="14324"/>
                    </a:lnTo>
                    <a:lnTo>
                      <a:pt x="1863" y="14400"/>
                    </a:lnTo>
                    <a:lnTo>
                      <a:pt x="1999" y="14445"/>
                    </a:lnTo>
                    <a:lnTo>
                      <a:pt x="2150" y="14491"/>
                    </a:lnTo>
                    <a:lnTo>
                      <a:pt x="2302" y="14521"/>
                    </a:lnTo>
                    <a:lnTo>
                      <a:pt x="2453" y="14536"/>
                    </a:lnTo>
                    <a:lnTo>
                      <a:pt x="2605" y="14536"/>
                    </a:lnTo>
                    <a:lnTo>
                      <a:pt x="2771" y="14521"/>
                    </a:lnTo>
                    <a:lnTo>
                      <a:pt x="2923" y="14491"/>
                    </a:lnTo>
                    <a:lnTo>
                      <a:pt x="3089" y="14445"/>
                    </a:lnTo>
                    <a:lnTo>
                      <a:pt x="3256" y="14400"/>
                    </a:lnTo>
                    <a:lnTo>
                      <a:pt x="3422" y="14324"/>
                    </a:lnTo>
                    <a:lnTo>
                      <a:pt x="3755" y="14173"/>
                    </a:lnTo>
                    <a:lnTo>
                      <a:pt x="4104" y="13976"/>
                    </a:lnTo>
                    <a:lnTo>
                      <a:pt x="4437" y="13734"/>
                    </a:lnTo>
                    <a:lnTo>
                      <a:pt x="4785" y="13476"/>
                    </a:lnTo>
                    <a:lnTo>
                      <a:pt x="5118" y="13188"/>
                    </a:lnTo>
                    <a:lnTo>
                      <a:pt x="5466" y="12871"/>
                    </a:lnTo>
                    <a:lnTo>
                      <a:pt x="5799" y="12553"/>
                    </a:lnTo>
                    <a:lnTo>
                      <a:pt x="6117" y="12204"/>
                    </a:lnTo>
                    <a:lnTo>
                      <a:pt x="6435" y="11856"/>
                    </a:lnTo>
                    <a:lnTo>
                      <a:pt x="6738" y="11493"/>
                    </a:lnTo>
                    <a:lnTo>
                      <a:pt x="7041" y="11144"/>
                    </a:lnTo>
                    <a:lnTo>
                      <a:pt x="7586" y="10448"/>
                    </a:lnTo>
                    <a:lnTo>
                      <a:pt x="8055" y="9797"/>
                    </a:lnTo>
                    <a:lnTo>
                      <a:pt x="8464" y="9237"/>
                    </a:lnTo>
                    <a:lnTo>
                      <a:pt x="8752" y="8798"/>
                    </a:lnTo>
                    <a:lnTo>
                      <a:pt x="9009" y="8404"/>
                    </a:lnTo>
                    <a:lnTo>
                      <a:pt x="8888" y="7950"/>
                    </a:lnTo>
                    <a:lnTo>
                      <a:pt x="8722" y="7435"/>
                    </a:lnTo>
                    <a:lnTo>
                      <a:pt x="8525" y="6769"/>
                    </a:lnTo>
                    <a:lnTo>
                      <a:pt x="8267" y="5997"/>
                    </a:lnTo>
                    <a:lnTo>
                      <a:pt x="7965" y="5149"/>
                    </a:lnTo>
                    <a:lnTo>
                      <a:pt x="7616" y="4271"/>
                    </a:lnTo>
                    <a:lnTo>
                      <a:pt x="7253" y="3392"/>
                    </a:lnTo>
                    <a:lnTo>
                      <a:pt x="7056" y="2953"/>
                    </a:lnTo>
                    <a:lnTo>
                      <a:pt x="6844" y="2529"/>
                    </a:lnTo>
                    <a:lnTo>
                      <a:pt x="6647" y="2136"/>
                    </a:lnTo>
                    <a:lnTo>
                      <a:pt x="6435" y="1757"/>
                    </a:lnTo>
                    <a:lnTo>
                      <a:pt x="6208" y="1394"/>
                    </a:lnTo>
                    <a:lnTo>
                      <a:pt x="5996" y="1076"/>
                    </a:lnTo>
                    <a:lnTo>
                      <a:pt x="5769" y="788"/>
                    </a:lnTo>
                    <a:lnTo>
                      <a:pt x="5542" y="531"/>
                    </a:lnTo>
                    <a:lnTo>
                      <a:pt x="5315" y="319"/>
                    </a:lnTo>
                    <a:lnTo>
                      <a:pt x="5194" y="243"/>
                    </a:lnTo>
                    <a:lnTo>
                      <a:pt x="5088" y="168"/>
                    </a:lnTo>
                    <a:lnTo>
                      <a:pt x="4967" y="107"/>
                    </a:lnTo>
                    <a:lnTo>
                      <a:pt x="4846" y="62"/>
                    </a:lnTo>
                    <a:lnTo>
                      <a:pt x="4740" y="16"/>
                    </a:lnTo>
                    <a:lnTo>
                      <a:pt x="46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6"/>
              <p:cNvSpPr/>
              <p:nvPr/>
            </p:nvSpPr>
            <p:spPr>
              <a:xfrm>
                <a:off x="450814" y="233816"/>
                <a:ext cx="80381" cy="121879"/>
              </a:xfrm>
              <a:custGeom>
                <a:avLst/>
                <a:gdLst/>
                <a:ahLst/>
                <a:cxnLst/>
                <a:rect l="l" t="t" r="r" b="b"/>
                <a:pathLst>
                  <a:path w="6481" h="9827" extrusionOk="0">
                    <a:moveTo>
                      <a:pt x="1727" y="1"/>
                    </a:moveTo>
                    <a:lnTo>
                      <a:pt x="1560" y="31"/>
                    </a:lnTo>
                    <a:lnTo>
                      <a:pt x="1409" y="76"/>
                    </a:lnTo>
                    <a:lnTo>
                      <a:pt x="1257" y="137"/>
                    </a:lnTo>
                    <a:lnTo>
                      <a:pt x="1106" y="197"/>
                    </a:lnTo>
                    <a:lnTo>
                      <a:pt x="954" y="288"/>
                    </a:lnTo>
                    <a:lnTo>
                      <a:pt x="833" y="379"/>
                    </a:lnTo>
                    <a:lnTo>
                      <a:pt x="712" y="485"/>
                    </a:lnTo>
                    <a:lnTo>
                      <a:pt x="606" y="591"/>
                    </a:lnTo>
                    <a:lnTo>
                      <a:pt x="500" y="727"/>
                    </a:lnTo>
                    <a:lnTo>
                      <a:pt x="409" y="848"/>
                    </a:lnTo>
                    <a:lnTo>
                      <a:pt x="334" y="1000"/>
                    </a:lnTo>
                    <a:lnTo>
                      <a:pt x="258" y="1151"/>
                    </a:lnTo>
                    <a:lnTo>
                      <a:pt x="197" y="1303"/>
                    </a:lnTo>
                    <a:lnTo>
                      <a:pt x="152" y="1469"/>
                    </a:lnTo>
                    <a:lnTo>
                      <a:pt x="107" y="1651"/>
                    </a:lnTo>
                    <a:lnTo>
                      <a:pt x="61" y="1833"/>
                    </a:lnTo>
                    <a:lnTo>
                      <a:pt x="46" y="2014"/>
                    </a:lnTo>
                    <a:lnTo>
                      <a:pt x="16" y="2408"/>
                    </a:lnTo>
                    <a:lnTo>
                      <a:pt x="1" y="2817"/>
                    </a:lnTo>
                    <a:lnTo>
                      <a:pt x="31" y="3241"/>
                    </a:lnTo>
                    <a:lnTo>
                      <a:pt x="91" y="3680"/>
                    </a:lnTo>
                    <a:lnTo>
                      <a:pt x="182" y="4134"/>
                    </a:lnTo>
                    <a:lnTo>
                      <a:pt x="288" y="4588"/>
                    </a:lnTo>
                    <a:lnTo>
                      <a:pt x="424" y="5042"/>
                    </a:lnTo>
                    <a:lnTo>
                      <a:pt x="576" y="5497"/>
                    </a:lnTo>
                    <a:lnTo>
                      <a:pt x="758" y="5951"/>
                    </a:lnTo>
                    <a:lnTo>
                      <a:pt x="954" y="6390"/>
                    </a:lnTo>
                    <a:lnTo>
                      <a:pt x="1166" y="6829"/>
                    </a:lnTo>
                    <a:lnTo>
                      <a:pt x="1393" y="7238"/>
                    </a:lnTo>
                    <a:lnTo>
                      <a:pt x="1636" y="7647"/>
                    </a:lnTo>
                    <a:lnTo>
                      <a:pt x="1893" y="8010"/>
                    </a:lnTo>
                    <a:lnTo>
                      <a:pt x="2166" y="8373"/>
                    </a:lnTo>
                    <a:lnTo>
                      <a:pt x="2453" y="8691"/>
                    </a:lnTo>
                    <a:lnTo>
                      <a:pt x="2741" y="8979"/>
                    </a:lnTo>
                    <a:lnTo>
                      <a:pt x="3044" y="9221"/>
                    </a:lnTo>
                    <a:lnTo>
                      <a:pt x="3195" y="9342"/>
                    </a:lnTo>
                    <a:lnTo>
                      <a:pt x="3347" y="9433"/>
                    </a:lnTo>
                    <a:lnTo>
                      <a:pt x="3513" y="9524"/>
                    </a:lnTo>
                    <a:lnTo>
                      <a:pt x="3665" y="9615"/>
                    </a:lnTo>
                    <a:lnTo>
                      <a:pt x="3816" y="9675"/>
                    </a:lnTo>
                    <a:lnTo>
                      <a:pt x="3983" y="9736"/>
                    </a:lnTo>
                    <a:lnTo>
                      <a:pt x="4134" y="9781"/>
                    </a:lnTo>
                    <a:lnTo>
                      <a:pt x="4300" y="9812"/>
                    </a:lnTo>
                    <a:lnTo>
                      <a:pt x="4452" y="9827"/>
                    </a:lnTo>
                    <a:lnTo>
                      <a:pt x="4618" y="9827"/>
                    </a:lnTo>
                    <a:lnTo>
                      <a:pt x="4770" y="9812"/>
                    </a:lnTo>
                    <a:lnTo>
                      <a:pt x="4936" y="9781"/>
                    </a:lnTo>
                    <a:lnTo>
                      <a:pt x="5088" y="9736"/>
                    </a:lnTo>
                    <a:lnTo>
                      <a:pt x="5239" y="9691"/>
                    </a:lnTo>
                    <a:lnTo>
                      <a:pt x="5391" y="9615"/>
                    </a:lnTo>
                    <a:lnTo>
                      <a:pt x="5527" y="9539"/>
                    </a:lnTo>
                    <a:lnTo>
                      <a:pt x="5663" y="9433"/>
                    </a:lnTo>
                    <a:lnTo>
                      <a:pt x="5784" y="9327"/>
                    </a:lnTo>
                    <a:lnTo>
                      <a:pt x="5890" y="9221"/>
                    </a:lnTo>
                    <a:lnTo>
                      <a:pt x="5996" y="9100"/>
                    </a:lnTo>
                    <a:lnTo>
                      <a:pt x="6072" y="8964"/>
                    </a:lnTo>
                    <a:lnTo>
                      <a:pt x="6163" y="8828"/>
                    </a:lnTo>
                    <a:lnTo>
                      <a:pt x="6238" y="8676"/>
                    </a:lnTo>
                    <a:lnTo>
                      <a:pt x="6299" y="8510"/>
                    </a:lnTo>
                    <a:lnTo>
                      <a:pt x="6344" y="8343"/>
                    </a:lnTo>
                    <a:lnTo>
                      <a:pt x="6390" y="8177"/>
                    </a:lnTo>
                    <a:lnTo>
                      <a:pt x="6420" y="7995"/>
                    </a:lnTo>
                    <a:lnTo>
                      <a:pt x="6450" y="7798"/>
                    </a:lnTo>
                    <a:lnTo>
                      <a:pt x="6481" y="7419"/>
                    </a:lnTo>
                    <a:lnTo>
                      <a:pt x="6481" y="6996"/>
                    </a:lnTo>
                    <a:lnTo>
                      <a:pt x="6450" y="6572"/>
                    </a:lnTo>
                    <a:lnTo>
                      <a:pt x="6405" y="6133"/>
                    </a:lnTo>
                    <a:lnTo>
                      <a:pt x="6314" y="5693"/>
                    </a:lnTo>
                    <a:lnTo>
                      <a:pt x="6208" y="5239"/>
                    </a:lnTo>
                    <a:lnTo>
                      <a:pt x="6072" y="4770"/>
                    </a:lnTo>
                    <a:lnTo>
                      <a:pt x="5921" y="4316"/>
                    </a:lnTo>
                    <a:lnTo>
                      <a:pt x="5739" y="3861"/>
                    </a:lnTo>
                    <a:lnTo>
                      <a:pt x="5542" y="3422"/>
                    </a:lnTo>
                    <a:lnTo>
                      <a:pt x="5330" y="2998"/>
                    </a:lnTo>
                    <a:lnTo>
                      <a:pt x="5103" y="2574"/>
                    </a:lnTo>
                    <a:lnTo>
                      <a:pt x="4861" y="2181"/>
                    </a:lnTo>
                    <a:lnTo>
                      <a:pt x="4588" y="1802"/>
                    </a:lnTo>
                    <a:lnTo>
                      <a:pt x="4331" y="1454"/>
                    </a:lnTo>
                    <a:lnTo>
                      <a:pt x="4043" y="1136"/>
                    </a:lnTo>
                    <a:lnTo>
                      <a:pt x="3755" y="848"/>
                    </a:lnTo>
                    <a:lnTo>
                      <a:pt x="3453" y="591"/>
                    </a:lnTo>
                    <a:lnTo>
                      <a:pt x="3301" y="485"/>
                    </a:lnTo>
                    <a:lnTo>
                      <a:pt x="3150" y="379"/>
                    </a:lnTo>
                    <a:lnTo>
                      <a:pt x="2983" y="288"/>
                    </a:lnTo>
                    <a:lnTo>
                      <a:pt x="2832" y="213"/>
                    </a:lnTo>
                    <a:lnTo>
                      <a:pt x="2680" y="137"/>
                    </a:lnTo>
                    <a:lnTo>
                      <a:pt x="2514" y="91"/>
                    </a:lnTo>
                    <a:lnTo>
                      <a:pt x="2362" y="46"/>
                    </a:lnTo>
                    <a:lnTo>
                      <a:pt x="2196" y="16"/>
                    </a:lnTo>
                    <a:lnTo>
                      <a:pt x="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p:nvPr/>
            </p:nvSpPr>
            <p:spPr>
              <a:xfrm>
                <a:off x="544329" y="418216"/>
                <a:ext cx="239430" cy="164321"/>
              </a:xfrm>
              <a:custGeom>
                <a:avLst/>
                <a:gdLst/>
                <a:ahLst/>
                <a:cxnLst/>
                <a:rect l="l" t="t" r="r" b="b"/>
                <a:pathLst>
                  <a:path w="19305" h="13249" extrusionOk="0">
                    <a:moveTo>
                      <a:pt x="14339" y="1"/>
                    </a:moveTo>
                    <a:lnTo>
                      <a:pt x="13915" y="31"/>
                    </a:lnTo>
                    <a:lnTo>
                      <a:pt x="13476" y="76"/>
                    </a:lnTo>
                    <a:lnTo>
                      <a:pt x="13037" y="137"/>
                    </a:lnTo>
                    <a:lnTo>
                      <a:pt x="12598" y="213"/>
                    </a:lnTo>
                    <a:lnTo>
                      <a:pt x="12159" y="288"/>
                    </a:lnTo>
                    <a:lnTo>
                      <a:pt x="11735" y="394"/>
                    </a:lnTo>
                    <a:lnTo>
                      <a:pt x="11296" y="500"/>
                    </a:lnTo>
                    <a:lnTo>
                      <a:pt x="10872" y="621"/>
                    </a:lnTo>
                    <a:lnTo>
                      <a:pt x="10054" y="864"/>
                    </a:lnTo>
                    <a:lnTo>
                      <a:pt x="9282" y="1136"/>
                    </a:lnTo>
                    <a:lnTo>
                      <a:pt x="8570" y="1424"/>
                    </a:lnTo>
                    <a:lnTo>
                      <a:pt x="7934" y="1696"/>
                    </a:lnTo>
                    <a:lnTo>
                      <a:pt x="7374" y="1969"/>
                    </a:lnTo>
                    <a:lnTo>
                      <a:pt x="6859" y="2257"/>
                    </a:lnTo>
                    <a:lnTo>
                      <a:pt x="6254" y="2590"/>
                    </a:lnTo>
                    <a:lnTo>
                      <a:pt x="5603" y="2983"/>
                    </a:lnTo>
                    <a:lnTo>
                      <a:pt x="4921" y="3422"/>
                    </a:lnTo>
                    <a:lnTo>
                      <a:pt x="4210" y="3907"/>
                    </a:lnTo>
                    <a:lnTo>
                      <a:pt x="3861" y="4164"/>
                    </a:lnTo>
                    <a:lnTo>
                      <a:pt x="3513" y="4437"/>
                    </a:lnTo>
                    <a:lnTo>
                      <a:pt x="3165" y="4725"/>
                    </a:lnTo>
                    <a:lnTo>
                      <a:pt x="2832" y="5012"/>
                    </a:lnTo>
                    <a:lnTo>
                      <a:pt x="2499" y="5300"/>
                    </a:lnTo>
                    <a:lnTo>
                      <a:pt x="2181" y="5603"/>
                    </a:lnTo>
                    <a:lnTo>
                      <a:pt x="1863" y="5921"/>
                    </a:lnTo>
                    <a:lnTo>
                      <a:pt x="1575" y="6239"/>
                    </a:lnTo>
                    <a:lnTo>
                      <a:pt x="1303" y="6557"/>
                    </a:lnTo>
                    <a:lnTo>
                      <a:pt x="1045" y="6890"/>
                    </a:lnTo>
                    <a:lnTo>
                      <a:pt x="818" y="7238"/>
                    </a:lnTo>
                    <a:lnTo>
                      <a:pt x="606" y="7571"/>
                    </a:lnTo>
                    <a:lnTo>
                      <a:pt x="425" y="7919"/>
                    </a:lnTo>
                    <a:lnTo>
                      <a:pt x="273" y="8267"/>
                    </a:lnTo>
                    <a:lnTo>
                      <a:pt x="152" y="8631"/>
                    </a:lnTo>
                    <a:lnTo>
                      <a:pt x="61" y="8979"/>
                    </a:lnTo>
                    <a:lnTo>
                      <a:pt x="31" y="9161"/>
                    </a:lnTo>
                    <a:lnTo>
                      <a:pt x="16" y="9342"/>
                    </a:lnTo>
                    <a:lnTo>
                      <a:pt x="1" y="9524"/>
                    </a:lnTo>
                    <a:lnTo>
                      <a:pt x="1" y="9706"/>
                    </a:lnTo>
                    <a:lnTo>
                      <a:pt x="1" y="9888"/>
                    </a:lnTo>
                    <a:lnTo>
                      <a:pt x="16" y="10069"/>
                    </a:lnTo>
                    <a:lnTo>
                      <a:pt x="46" y="10251"/>
                    </a:lnTo>
                    <a:lnTo>
                      <a:pt x="91" y="10433"/>
                    </a:lnTo>
                    <a:lnTo>
                      <a:pt x="137" y="10614"/>
                    </a:lnTo>
                    <a:lnTo>
                      <a:pt x="197" y="10796"/>
                    </a:lnTo>
                    <a:lnTo>
                      <a:pt x="258" y="10978"/>
                    </a:lnTo>
                    <a:lnTo>
                      <a:pt x="349" y="11159"/>
                    </a:lnTo>
                    <a:lnTo>
                      <a:pt x="440" y="11341"/>
                    </a:lnTo>
                    <a:lnTo>
                      <a:pt x="531" y="11508"/>
                    </a:lnTo>
                    <a:lnTo>
                      <a:pt x="637" y="11659"/>
                    </a:lnTo>
                    <a:lnTo>
                      <a:pt x="758" y="11810"/>
                    </a:lnTo>
                    <a:lnTo>
                      <a:pt x="879" y="11947"/>
                    </a:lnTo>
                    <a:lnTo>
                      <a:pt x="1000" y="12083"/>
                    </a:lnTo>
                    <a:lnTo>
                      <a:pt x="1136" y="12204"/>
                    </a:lnTo>
                    <a:lnTo>
                      <a:pt x="1272" y="12310"/>
                    </a:lnTo>
                    <a:lnTo>
                      <a:pt x="1409" y="12431"/>
                    </a:lnTo>
                    <a:lnTo>
                      <a:pt x="1560" y="12522"/>
                    </a:lnTo>
                    <a:lnTo>
                      <a:pt x="1878" y="12704"/>
                    </a:lnTo>
                    <a:lnTo>
                      <a:pt x="2211" y="12855"/>
                    </a:lnTo>
                    <a:lnTo>
                      <a:pt x="2559" y="12976"/>
                    </a:lnTo>
                    <a:lnTo>
                      <a:pt x="2938" y="13082"/>
                    </a:lnTo>
                    <a:lnTo>
                      <a:pt x="3316" y="13158"/>
                    </a:lnTo>
                    <a:lnTo>
                      <a:pt x="3710" y="13203"/>
                    </a:lnTo>
                    <a:lnTo>
                      <a:pt x="4119" y="13234"/>
                    </a:lnTo>
                    <a:lnTo>
                      <a:pt x="4543" y="13249"/>
                    </a:lnTo>
                    <a:lnTo>
                      <a:pt x="4967" y="13234"/>
                    </a:lnTo>
                    <a:lnTo>
                      <a:pt x="5391" y="13203"/>
                    </a:lnTo>
                    <a:lnTo>
                      <a:pt x="5830" y="13158"/>
                    </a:lnTo>
                    <a:lnTo>
                      <a:pt x="6269" y="13112"/>
                    </a:lnTo>
                    <a:lnTo>
                      <a:pt x="6708" y="13037"/>
                    </a:lnTo>
                    <a:lnTo>
                      <a:pt x="7147" y="12946"/>
                    </a:lnTo>
                    <a:lnTo>
                      <a:pt x="7571" y="12855"/>
                    </a:lnTo>
                    <a:lnTo>
                      <a:pt x="8010" y="12749"/>
                    </a:lnTo>
                    <a:lnTo>
                      <a:pt x="8434" y="12628"/>
                    </a:lnTo>
                    <a:lnTo>
                      <a:pt x="9252" y="12371"/>
                    </a:lnTo>
                    <a:lnTo>
                      <a:pt x="10024" y="12098"/>
                    </a:lnTo>
                    <a:lnTo>
                      <a:pt x="10735" y="11826"/>
                    </a:lnTo>
                    <a:lnTo>
                      <a:pt x="11371" y="11538"/>
                    </a:lnTo>
                    <a:lnTo>
                      <a:pt x="11916" y="11265"/>
                    </a:lnTo>
                    <a:lnTo>
                      <a:pt x="12446" y="10993"/>
                    </a:lnTo>
                    <a:lnTo>
                      <a:pt x="13052" y="10645"/>
                    </a:lnTo>
                    <a:lnTo>
                      <a:pt x="13703" y="10266"/>
                    </a:lnTo>
                    <a:lnTo>
                      <a:pt x="14384" y="9812"/>
                    </a:lnTo>
                    <a:lnTo>
                      <a:pt x="15096" y="9327"/>
                    </a:lnTo>
                    <a:lnTo>
                      <a:pt x="15444" y="9070"/>
                    </a:lnTo>
                    <a:lnTo>
                      <a:pt x="15792" y="8797"/>
                    </a:lnTo>
                    <a:lnTo>
                      <a:pt x="16141" y="8525"/>
                    </a:lnTo>
                    <a:lnTo>
                      <a:pt x="16474" y="8237"/>
                    </a:lnTo>
                    <a:lnTo>
                      <a:pt x="16807" y="7934"/>
                    </a:lnTo>
                    <a:lnTo>
                      <a:pt x="17125" y="7632"/>
                    </a:lnTo>
                    <a:lnTo>
                      <a:pt x="17443" y="7314"/>
                    </a:lnTo>
                    <a:lnTo>
                      <a:pt x="17730" y="6996"/>
                    </a:lnTo>
                    <a:lnTo>
                      <a:pt x="18003" y="6678"/>
                    </a:lnTo>
                    <a:lnTo>
                      <a:pt x="18260" y="6345"/>
                    </a:lnTo>
                    <a:lnTo>
                      <a:pt x="18487" y="6012"/>
                    </a:lnTo>
                    <a:lnTo>
                      <a:pt x="18699" y="5663"/>
                    </a:lnTo>
                    <a:lnTo>
                      <a:pt x="18866" y="5315"/>
                    </a:lnTo>
                    <a:lnTo>
                      <a:pt x="19032" y="4967"/>
                    </a:lnTo>
                    <a:lnTo>
                      <a:pt x="19154" y="4619"/>
                    </a:lnTo>
                    <a:lnTo>
                      <a:pt x="19229" y="4255"/>
                    </a:lnTo>
                    <a:lnTo>
                      <a:pt x="19275" y="4074"/>
                    </a:lnTo>
                    <a:lnTo>
                      <a:pt x="19290" y="3907"/>
                    </a:lnTo>
                    <a:lnTo>
                      <a:pt x="19305" y="3725"/>
                    </a:lnTo>
                    <a:lnTo>
                      <a:pt x="19305" y="3544"/>
                    </a:lnTo>
                    <a:lnTo>
                      <a:pt x="19305" y="3362"/>
                    </a:lnTo>
                    <a:lnTo>
                      <a:pt x="19290" y="3180"/>
                    </a:lnTo>
                    <a:lnTo>
                      <a:pt x="19260" y="2999"/>
                    </a:lnTo>
                    <a:lnTo>
                      <a:pt x="19214" y="2817"/>
                    </a:lnTo>
                    <a:lnTo>
                      <a:pt x="19169" y="2635"/>
                    </a:lnTo>
                    <a:lnTo>
                      <a:pt x="19108" y="2438"/>
                    </a:lnTo>
                    <a:lnTo>
                      <a:pt x="19032" y="2257"/>
                    </a:lnTo>
                    <a:lnTo>
                      <a:pt x="18957" y="2075"/>
                    </a:lnTo>
                    <a:lnTo>
                      <a:pt x="18866" y="1908"/>
                    </a:lnTo>
                    <a:lnTo>
                      <a:pt x="18760" y="1742"/>
                    </a:lnTo>
                    <a:lnTo>
                      <a:pt x="18654" y="1590"/>
                    </a:lnTo>
                    <a:lnTo>
                      <a:pt x="18548" y="1439"/>
                    </a:lnTo>
                    <a:lnTo>
                      <a:pt x="18427" y="1288"/>
                    </a:lnTo>
                    <a:lnTo>
                      <a:pt x="18306" y="1166"/>
                    </a:lnTo>
                    <a:lnTo>
                      <a:pt x="18169" y="1045"/>
                    </a:lnTo>
                    <a:lnTo>
                      <a:pt x="18033" y="924"/>
                    </a:lnTo>
                    <a:lnTo>
                      <a:pt x="17897" y="818"/>
                    </a:lnTo>
                    <a:lnTo>
                      <a:pt x="17745" y="712"/>
                    </a:lnTo>
                    <a:lnTo>
                      <a:pt x="17428" y="531"/>
                    </a:lnTo>
                    <a:lnTo>
                      <a:pt x="17094" y="379"/>
                    </a:lnTo>
                    <a:lnTo>
                      <a:pt x="16746" y="258"/>
                    </a:lnTo>
                    <a:lnTo>
                      <a:pt x="16368" y="167"/>
                    </a:lnTo>
                    <a:lnTo>
                      <a:pt x="15989" y="92"/>
                    </a:lnTo>
                    <a:lnTo>
                      <a:pt x="15595" y="31"/>
                    </a:lnTo>
                    <a:lnTo>
                      <a:pt x="151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16"/>
            <p:cNvGrpSpPr/>
            <p:nvPr/>
          </p:nvGrpSpPr>
          <p:grpSpPr>
            <a:xfrm>
              <a:off x="8783351" y="3411922"/>
              <a:ext cx="326002" cy="578997"/>
              <a:chOff x="8783351" y="3411922"/>
              <a:chExt cx="326002" cy="578997"/>
            </a:xfrm>
          </p:grpSpPr>
          <p:sp>
            <p:nvSpPr>
              <p:cNvPr id="225" name="Google Shape;225;p16"/>
              <p:cNvSpPr/>
              <p:nvPr/>
            </p:nvSpPr>
            <p:spPr>
              <a:xfrm>
                <a:off x="8846145" y="3641098"/>
                <a:ext cx="263208" cy="244681"/>
              </a:xfrm>
              <a:custGeom>
                <a:avLst/>
                <a:gdLst/>
                <a:ahLst/>
                <a:cxnLst/>
                <a:rect l="l" t="t" r="r" b="b"/>
                <a:pathLst>
                  <a:path w="12885" h="11978" extrusionOk="0">
                    <a:moveTo>
                      <a:pt x="9675" y="1"/>
                    </a:moveTo>
                    <a:lnTo>
                      <a:pt x="9478" y="31"/>
                    </a:lnTo>
                    <a:lnTo>
                      <a:pt x="9281" y="61"/>
                    </a:lnTo>
                    <a:lnTo>
                      <a:pt x="9100" y="122"/>
                    </a:lnTo>
                    <a:lnTo>
                      <a:pt x="8918" y="198"/>
                    </a:lnTo>
                    <a:lnTo>
                      <a:pt x="8767" y="273"/>
                    </a:lnTo>
                    <a:lnTo>
                      <a:pt x="8600" y="379"/>
                    </a:lnTo>
                    <a:lnTo>
                      <a:pt x="8464" y="501"/>
                    </a:lnTo>
                    <a:lnTo>
                      <a:pt x="8009" y="970"/>
                    </a:lnTo>
                    <a:lnTo>
                      <a:pt x="6813" y="2181"/>
                    </a:lnTo>
                    <a:lnTo>
                      <a:pt x="6041" y="3014"/>
                    </a:lnTo>
                    <a:lnTo>
                      <a:pt x="5193" y="3922"/>
                    </a:lnTo>
                    <a:lnTo>
                      <a:pt x="4300" y="4922"/>
                    </a:lnTo>
                    <a:lnTo>
                      <a:pt x="3407" y="5936"/>
                    </a:lnTo>
                    <a:lnTo>
                      <a:pt x="2968" y="6466"/>
                    </a:lnTo>
                    <a:lnTo>
                      <a:pt x="2544" y="6981"/>
                    </a:lnTo>
                    <a:lnTo>
                      <a:pt x="2135" y="7496"/>
                    </a:lnTo>
                    <a:lnTo>
                      <a:pt x="1756" y="7995"/>
                    </a:lnTo>
                    <a:lnTo>
                      <a:pt x="1393" y="8480"/>
                    </a:lnTo>
                    <a:lnTo>
                      <a:pt x="1060" y="8949"/>
                    </a:lnTo>
                    <a:lnTo>
                      <a:pt x="772" y="9403"/>
                    </a:lnTo>
                    <a:lnTo>
                      <a:pt x="515" y="9842"/>
                    </a:lnTo>
                    <a:lnTo>
                      <a:pt x="303" y="10236"/>
                    </a:lnTo>
                    <a:lnTo>
                      <a:pt x="151" y="10599"/>
                    </a:lnTo>
                    <a:lnTo>
                      <a:pt x="91" y="10781"/>
                    </a:lnTo>
                    <a:lnTo>
                      <a:pt x="45" y="10932"/>
                    </a:lnTo>
                    <a:lnTo>
                      <a:pt x="15" y="11084"/>
                    </a:lnTo>
                    <a:lnTo>
                      <a:pt x="0" y="11235"/>
                    </a:lnTo>
                    <a:lnTo>
                      <a:pt x="0" y="11356"/>
                    </a:lnTo>
                    <a:lnTo>
                      <a:pt x="0" y="11478"/>
                    </a:lnTo>
                    <a:lnTo>
                      <a:pt x="45" y="11584"/>
                    </a:lnTo>
                    <a:lnTo>
                      <a:pt x="91" y="11674"/>
                    </a:lnTo>
                    <a:lnTo>
                      <a:pt x="151" y="11765"/>
                    </a:lnTo>
                    <a:lnTo>
                      <a:pt x="242" y="11841"/>
                    </a:lnTo>
                    <a:lnTo>
                      <a:pt x="348" y="11886"/>
                    </a:lnTo>
                    <a:lnTo>
                      <a:pt x="469" y="11932"/>
                    </a:lnTo>
                    <a:lnTo>
                      <a:pt x="606" y="11962"/>
                    </a:lnTo>
                    <a:lnTo>
                      <a:pt x="742" y="11977"/>
                    </a:lnTo>
                    <a:lnTo>
                      <a:pt x="1060" y="11977"/>
                    </a:lnTo>
                    <a:lnTo>
                      <a:pt x="1226" y="11947"/>
                    </a:lnTo>
                    <a:lnTo>
                      <a:pt x="1393" y="11917"/>
                    </a:lnTo>
                    <a:lnTo>
                      <a:pt x="1756" y="11826"/>
                    </a:lnTo>
                    <a:lnTo>
                      <a:pt x="2135" y="11705"/>
                    </a:lnTo>
                    <a:lnTo>
                      <a:pt x="2544" y="11538"/>
                    </a:lnTo>
                    <a:lnTo>
                      <a:pt x="2952" y="11326"/>
                    </a:lnTo>
                    <a:lnTo>
                      <a:pt x="3392" y="11099"/>
                    </a:lnTo>
                    <a:lnTo>
                      <a:pt x="3846" y="10826"/>
                    </a:lnTo>
                    <a:lnTo>
                      <a:pt x="4300" y="10539"/>
                    </a:lnTo>
                    <a:lnTo>
                      <a:pt x="4769" y="10236"/>
                    </a:lnTo>
                    <a:lnTo>
                      <a:pt x="5239" y="9888"/>
                    </a:lnTo>
                    <a:lnTo>
                      <a:pt x="5723" y="9540"/>
                    </a:lnTo>
                    <a:lnTo>
                      <a:pt x="6208" y="9176"/>
                    </a:lnTo>
                    <a:lnTo>
                      <a:pt x="6677" y="8782"/>
                    </a:lnTo>
                    <a:lnTo>
                      <a:pt x="7162" y="8389"/>
                    </a:lnTo>
                    <a:lnTo>
                      <a:pt x="8100" y="7586"/>
                    </a:lnTo>
                    <a:lnTo>
                      <a:pt x="9009" y="6769"/>
                    </a:lnTo>
                    <a:lnTo>
                      <a:pt x="9857" y="5966"/>
                    </a:lnTo>
                    <a:lnTo>
                      <a:pt x="10629" y="5179"/>
                    </a:lnTo>
                    <a:lnTo>
                      <a:pt x="11310" y="4467"/>
                    </a:lnTo>
                    <a:lnTo>
                      <a:pt x="11885" y="3816"/>
                    </a:lnTo>
                    <a:lnTo>
                      <a:pt x="12128" y="3529"/>
                    </a:lnTo>
                    <a:lnTo>
                      <a:pt x="12340" y="3256"/>
                    </a:lnTo>
                    <a:lnTo>
                      <a:pt x="12521" y="3029"/>
                    </a:lnTo>
                    <a:lnTo>
                      <a:pt x="12658" y="2832"/>
                    </a:lnTo>
                    <a:lnTo>
                      <a:pt x="12749" y="2651"/>
                    </a:lnTo>
                    <a:lnTo>
                      <a:pt x="12824" y="2469"/>
                    </a:lnTo>
                    <a:lnTo>
                      <a:pt x="12870" y="2287"/>
                    </a:lnTo>
                    <a:lnTo>
                      <a:pt x="12885" y="2105"/>
                    </a:lnTo>
                    <a:lnTo>
                      <a:pt x="12870" y="1939"/>
                    </a:lnTo>
                    <a:lnTo>
                      <a:pt x="12839" y="1757"/>
                    </a:lnTo>
                    <a:lnTo>
                      <a:pt x="12794" y="1591"/>
                    </a:lnTo>
                    <a:lnTo>
                      <a:pt x="12718" y="1439"/>
                    </a:lnTo>
                    <a:lnTo>
                      <a:pt x="12612" y="1288"/>
                    </a:lnTo>
                    <a:lnTo>
                      <a:pt x="12506" y="1136"/>
                    </a:lnTo>
                    <a:lnTo>
                      <a:pt x="12385" y="985"/>
                    </a:lnTo>
                    <a:lnTo>
                      <a:pt x="12234" y="849"/>
                    </a:lnTo>
                    <a:lnTo>
                      <a:pt x="12082" y="728"/>
                    </a:lnTo>
                    <a:lnTo>
                      <a:pt x="11916" y="607"/>
                    </a:lnTo>
                    <a:lnTo>
                      <a:pt x="11734" y="501"/>
                    </a:lnTo>
                    <a:lnTo>
                      <a:pt x="11537" y="395"/>
                    </a:lnTo>
                    <a:lnTo>
                      <a:pt x="11356" y="304"/>
                    </a:lnTo>
                    <a:lnTo>
                      <a:pt x="11144" y="228"/>
                    </a:lnTo>
                    <a:lnTo>
                      <a:pt x="10947" y="152"/>
                    </a:lnTo>
                    <a:lnTo>
                      <a:pt x="10735" y="107"/>
                    </a:lnTo>
                    <a:lnTo>
                      <a:pt x="10523" y="61"/>
                    </a:lnTo>
                    <a:lnTo>
                      <a:pt x="10311" y="16"/>
                    </a:lnTo>
                    <a:lnTo>
                      <a:pt x="10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p:nvPr/>
            </p:nvSpPr>
            <p:spPr>
              <a:xfrm>
                <a:off x="8945116" y="3909883"/>
                <a:ext cx="164237" cy="81036"/>
              </a:xfrm>
              <a:custGeom>
                <a:avLst/>
                <a:gdLst/>
                <a:ahLst/>
                <a:cxnLst/>
                <a:rect l="l" t="t" r="r" b="b"/>
                <a:pathLst>
                  <a:path w="8040" h="3967" extrusionOk="0">
                    <a:moveTo>
                      <a:pt x="5844" y="0"/>
                    </a:moveTo>
                    <a:lnTo>
                      <a:pt x="5708" y="30"/>
                    </a:lnTo>
                    <a:lnTo>
                      <a:pt x="5557" y="46"/>
                    </a:lnTo>
                    <a:lnTo>
                      <a:pt x="5193" y="76"/>
                    </a:lnTo>
                    <a:lnTo>
                      <a:pt x="2756" y="76"/>
                    </a:lnTo>
                    <a:lnTo>
                      <a:pt x="2241" y="91"/>
                    </a:lnTo>
                    <a:lnTo>
                      <a:pt x="1741" y="106"/>
                    </a:lnTo>
                    <a:lnTo>
                      <a:pt x="1272" y="167"/>
                    </a:lnTo>
                    <a:lnTo>
                      <a:pt x="1060" y="197"/>
                    </a:lnTo>
                    <a:lnTo>
                      <a:pt x="863" y="242"/>
                    </a:lnTo>
                    <a:lnTo>
                      <a:pt x="681" y="303"/>
                    </a:lnTo>
                    <a:lnTo>
                      <a:pt x="515" y="364"/>
                    </a:lnTo>
                    <a:lnTo>
                      <a:pt x="363" y="424"/>
                    </a:lnTo>
                    <a:lnTo>
                      <a:pt x="242" y="500"/>
                    </a:lnTo>
                    <a:lnTo>
                      <a:pt x="151" y="591"/>
                    </a:lnTo>
                    <a:lnTo>
                      <a:pt x="76" y="697"/>
                    </a:lnTo>
                    <a:lnTo>
                      <a:pt x="15" y="818"/>
                    </a:lnTo>
                    <a:lnTo>
                      <a:pt x="0" y="939"/>
                    </a:lnTo>
                    <a:lnTo>
                      <a:pt x="15" y="1075"/>
                    </a:lnTo>
                    <a:lnTo>
                      <a:pt x="45" y="1227"/>
                    </a:lnTo>
                    <a:lnTo>
                      <a:pt x="136" y="1393"/>
                    </a:lnTo>
                    <a:lnTo>
                      <a:pt x="242" y="1560"/>
                    </a:lnTo>
                    <a:lnTo>
                      <a:pt x="394" y="1726"/>
                    </a:lnTo>
                    <a:lnTo>
                      <a:pt x="575" y="1878"/>
                    </a:lnTo>
                    <a:lnTo>
                      <a:pt x="803" y="2044"/>
                    </a:lnTo>
                    <a:lnTo>
                      <a:pt x="1045" y="2211"/>
                    </a:lnTo>
                    <a:lnTo>
                      <a:pt x="1302" y="2362"/>
                    </a:lnTo>
                    <a:lnTo>
                      <a:pt x="1590" y="2513"/>
                    </a:lnTo>
                    <a:lnTo>
                      <a:pt x="1908" y="2665"/>
                    </a:lnTo>
                    <a:lnTo>
                      <a:pt x="2226" y="2801"/>
                    </a:lnTo>
                    <a:lnTo>
                      <a:pt x="2559" y="2953"/>
                    </a:lnTo>
                    <a:lnTo>
                      <a:pt x="2907" y="3074"/>
                    </a:lnTo>
                    <a:lnTo>
                      <a:pt x="3634" y="3331"/>
                    </a:lnTo>
                    <a:lnTo>
                      <a:pt x="4361" y="3543"/>
                    </a:lnTo>
                    <a:lnTo>
                      <a:pt x="5087" y="3710"/>
                    </a:lnTo>
                    <a:lnTo>
                      <a:pt x="5436" y="3785"/>
                    </a:lnTo>
                    <a:lnTo>
                      <a:pt x="5769" y="3846"/>
                    </a:lnTo>
                    <a:lnTo>
                      <a:pt x="6102" y="3891"/>
                    </a:lnTo>
                    <a:lnTo>
                      <a:pt x="6405" y="3937"/>
                    </a:lnTo>
                    <a:lnTo>
                      <a:pt x="6707" y="3952"/>
                    </a:lnTo>
                    <a:lnTo>
                      <a:pt x="6980" y="3967"/>
                    </a:lnTo>
                    <a:lnTo>
                      <a:pt x="7222" y="3967"/>
                    </a:lnTo>
                    <a:lnTo>
                      <a:pt x="7434" y="3937"/>
                    </a:lnTo>
                    <a:lnTo>
                      <a:pt x="7631" y="3906"/>
                    </a:lnTo>
                    <a:lnTo>
                      <a:pt x="7782" y="3846"/>
                    </a:lnTo>
                    <a:lnTo>
                      <a:pt x="7904" y="3770"/>
                    </a:lnTo>
                    <a:lnTo>
                      <a:pt x="7949" y="3725"/>
                    </a:lnTo>
                    <a:lnTo>
                      <a:pt x="7994" y="3679"/>
                    </a:lnTo>
                    <a:lnTo>
                      <a:pt x="8025" y="3634"/>
                    </a:lnTo>
                    <a:lnTo>
                      <a:pt x="8040" y="3573"/>
                    </a:lnTo>
                    <a:lnTo>
                      <a:pt x="8040" y="3513"/>
                    </a:lnTo>
                    <a:lnTo>
                      <a:pt x="8040" y="3452"/>
                    </a:lnTo>
                    <a:lnTo>
                      <a:pt x="7979" y="3165"/>
                    </a:lnTo>
                    <a:lnTo>
                      <a:pt x="7873" y="2877"/>
                    </a:lnTo>
                    <a:lnTo>
                      <a:pt x="7752" y="2589"/>
                    </a:lnTo>
                    <a:lnTo>
                      <a:pt x="7601" y="2286"/>
                    </a:lnTo>
                    <a:lnTo>
                      <a:pt x="7419" y="1999"/>
                    </a:lnTo>
                    <a:lnTo>
                      <a:pt x="7237" y="1711"/>
                    </a:lnTo>
                    <a:lnTo>
                      <a:pt x="7040" y="1439"/>
                    </a:lnTo>
                    <a:lnTo>
                      <a:pt x="6844" y="1166"/>
                    </a:lnTo>
                    <a:lnTo>
                      <a:pt x="6480" y="697"/>
                    </a:lnTo>
                    <a:lnTo>
                      <a:pt x="6147" y="333"/>
                    </a:lnTo>
                    <a:lnTo>
                      <a:pt x="58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6"/>
              <p:cNvSpPr/>
              <p:nvPr/>
            </p:nvSpPr>
            <p:spPr>
              <a:xfrm>
                <a:off x="8783351" y="3411922"/>
                <a:ext cx="220842" cy="171673"/>
              </a:xfrm>
              <a:custGeom>
                <a:avLst/>
                <a:gdLst/>
                <a:ahLst/>
                <a:cxnLst/>
                <a:rect l="l" t="t" r="r" b="b"/>
                <a:pathLst>
                  <a:path w="10811" h="8404" extrusionOk="0">
                    <a:moveTo>
                      <a:pt x="6678" y="1"/>
                    </a:moveTo>
                    <a:lnTo>
                      <a:pt x="6450" y="16"/>
                    </a:lnTo>
                    <a:lnTo>
                      <a:pt x="6254" y="46"/>
                    </a:lnTo>
                    <a:lnTo>
                      <a:pt x="6042" y="92"/>
                    </a:lnTo>
                    <a:lnTo>
                      <a:pt x="5830" y="167"/>
                    </a:lnTo>
                    <a:lnTo>
                      <a:pt x="5633" y="273"/>
                    </a:lnTo>
                    <a:lnTo>
                      <a:pt x="5269" y="470"/>
                    </a:lnTo>
                    <a:lnTo>
                      <a:pt x="4876" y="697"/>
                    </a:lnTo>
                    <a:lnTo>
                      <a:pt x="4361" y="985"/>
                    </a:lnTo>
                    <a:lnTo>
                      <a:pt x="3771" y="1348"/>
                    </a:lnTo>
                    <a:lnTo>
                      <a:pt x="3119" y="1757"/>
                    </a:lnTo>
                    <a:lnTo>
                      <a:pt x="2468" y="2196"/>
                    </a:lnTo>
                    <a:lnTo>
                      <a:pt x="2150" y="2438"/>
                    </a:lnTo>
                    <a:lnTo>
                      <a:pt x="1833" y="2665"/>
                    </a:lnTo>
                    <a:lnTo>
                      <a:pt x="1530" y="2908"/>
                    </a:lnTo>
                    <a:lnTo>
                      <a:pt x="1257" y="3165"/>
                    </a:lnTo>
                    <a:lnTo>
                      <a:pt x="985" y="3407"/>
                    </a:lnTo>
                    <a:lnTo>
                      <a:pt x="742" y="3665"/>
                    </a:lnTo>
                    <a:lnTo>
                      <a:pt x="530" y="3907"/>
                    </a:lnTo>
                    <a:lnTo>
                      <a:pt x="334" y="4149"/>
                    </a:lnTo>
                    <a:lnTo>
                      <a:pt x="197" y="4392"/>
                    </a:lnTo>
                    <a:lnTo>
                      <a:pt x="76" y="4634"/>
                    </a:lnTo>
                    <a:lnTo>
                      <a:pt x="46" y="4740"/>
                    </a:lnTo>
                    <a:lnTo>
                      <a:pt x="16" y="4861"/>
                    </a:lnTo>
                    <a:lnTo>
                      <a:pt x="0" y="4967"/>
                    </a:lnTo>
                    <a:lnTo>
                      <a:pt x="0" y="5088"/>
                    </a:lnTo>
                    <a:lnTo>
                      <a:pt x="0" y="5194"/>
                    </a:lnTo>
                    <a:lnTo>
                      <a:pt x="31" y="5300"/>
                    </a:lnTo>
                    <a:lnTo>
                      <a:pt x="61" y="5406"/>
                    </a:lnTo>
                    <a:lnTo>
                      <a:pt x="106" y="5497"/>
                    </a:lnTo>
                    <a:lnTo>
                      <a:pt x="182" y="5603"/>
                    </a:lnTo>
                    <a:lnTo>
                      <a:pt x="258" y="5694"/>
                    </a:lnTo>
                    <a:lnTo>
                      <a:pt x="349" y="5784"/>
                    </a:lnTo>
                    <a:lnTo>
                      <a:pt x="470" y="5860"/>
                    </a:lnTo>
                    <a:lnTo>
                      <a:pt x="591" y="5951"/>
                    </a:lnTo>
                    <a:lnTo>
                      <a:pt x="742" y="6027"/>
                    </a:lnTo>
                    <a:lnTo>
                      <a:pt x="909" y="6102"/>
                    </a:lnTo>
                    <a:lnTo>
                      <a:pt x="1091" y="6178"/>
                    </a:lnTo>
                    <a:lnTo>
                      <a:pt x="2665" y="6769"/>
                    </a:lnTo>
                    <a:lnTo>
                      <a:pt x="3483" y="7087"/>
                    </a:lnTo>
                    <a:lnTo>
                      <a:pt x="4316" y="7389"/>
                    </a:lnTo>
                    <a:lnTo>
                      <a:pt x="5133" y="7677"/>
                    </a:lnTo>
                    <a:lnTo>
                      <a:pt x="5951" y="7934"/>
                    </a:lnTo>
                    <a:lnTo>
                      <a:pt x="6344" y="8040"/>
                    </a:lnTo>
                    <a:lnTo>
                      <a:pt x="6723" y="8146"/>
                    </a:lnTo>
                    <a:lnTo>
                      <a:pt x="7101" y="8222"/>
                    </a:lnTo>
                    <a:lnTo>
                      <a:pt x="7465" y="8298"/>
                    </a:lnTo>
                    <a:lnTo>
                      <a:pt x="7828" y="8358"/>
                    </a:lnTo>
                    <a:lnTo>
                      <a:pt x="8161" y="8389"/>
                    </a:lnTo>
                    <a:lnTo>
                      <a:pt x="8494" y="8404"/>
                    </a:lnTo>
                    <a:lnTo>
                      <a:pt x="8797" y="8404"/>
                    </a:lnTo>
                    <a:lnTo>
                      <a:pt x="9100" y="8373"/>
                    </a:lnTo>
                    <a:lnTo>
                      <a:pt x="9373" y="8328"/>
                    </a:lnTo>
                    <a:lnTo>
                      <a:pt x="9630" y="8252"/>
                    </a:lnTo>
                    <a:lnTo>
                      <a:pt x="9857" y="8146"/>
                    </a:lnTo>
                    <a:lnTo>
                      <a:pt x="9963" y="8086"/>
                    </a:lnTo>
                    <a:lnTo>
                      <a:pt x="10069" y="8010"/>
                    </a:lnTo>
                    <a:lnTo>
                      <a:pt x="10160" y="7934"/>
                    </a:lnTo>
                    <a:lnTo>
                      <a:pt x="10251" y="7859"/>
                    </a:lnTo>
                    <a:lnTo>
                      <a:pt x="10342" y="7768"/>
                    </a:lnTo>
                    <a:lnTo>
                      <a:pt x="10417" y="7662"/>
                    </a:lnTo>
                    <a:lnTo>
                      <a:pt x="10493" y="7556"/>
                    </a:lnTo>
                    <a:lnTo>
                      <a:pt x="10554" y="7435"/>
                    </a:lnTo>
                    <a:lnTo>
                      <a:pt x="10614" y="7314"/>
                    </a:lnTo>
                    <a:lnTo>
                      <a:pt x="10660" y="7177"/>
                    </a:lnTo>
                    <a:lnTo>
                      <a:pt x="10705" y="7041"/>
                    </a:lnTo>
                    <a:lnTo>
                      <a:pt x="10735" y="6875"/>
                    </a:lnTo>
                    <a:lnTo>
                      <a:pt x="10766" y="6723"/>
                    </a:lnTo>
                    <a:lnTo>
                      <a:pt x="10796" y="6541"/>
                    </a:lnTo>
                    <a:lnTo>
                      <a:pt x="10811" y="6178"/>
                    </a:lnTo>
                    <a:lnTo>
                      <a:pt x="10796" y="5784"/>
                    </a:lnTo>
                    <a:lnTo>
                      <a:pt x="10766" y="5406"/>
                    </a:lnTo>
                    <a:lnTo>
                      <a:pt x="10720" y="5043"/>
                    </a:lnTo>
                    <a:lnTo>
                      <a:pt x="10675" y="4679"/>
                    </a:lnTo>
                    <a:lnTo>
                      <a:pt x="10599" y="4316"/>
                    </a:lnTo>
                    <a:lnTo>
                      <a:pt x="10508" y="3983"/>
                    </a:lnTo>
                    <a:lnTo>
                      <a:pt x="10402" y="3650"/>
                    </a:lnTo>
                    <a:lnTo>
                      <a:pt x="10296" y="3317"/>
                    </a:lnTo>
                    <a:lnTo>
                      <a:pt x="10160" y="3014"/>
                    </a:lnTo>
                    <a:lnTo>
                      <a:pt x="10024" y="2711"/>
                    </a:lnTo>
                    <a:lnTo>
                      <a:pt x="9872" y="2423"/>
                    </a:lnTo>
                    <a:lnTo>
                      <a:pt x="9721" y="2151"/>
                    </a:lnTo>
                    <a:lnTo>
                      <a:pt x="9554" y="1893"/>
                    </a:lnTo>
                    <a:lnTo>
                      <a:pt x="9373" y="1651"/>
                    </a:lnTo>
                    <a:lnTo>
                      <a:pt x="9191" y="1424"/>
                    </a:lnTo>
                    <a:lnTo>
                      <a:pt x="8994" y="1212"/>
                    </a:lnTo>
                    <a:lnTo>
                      <a:pt x="8812" y="1000"/>
                    </a:lnTo>
                    <a:lnTo>
                      <a:pt x="8600" y="818"/>
                    </a:lnTo>
                    <a:lnTo>
                      <a:pt x="8404" y="652"/>
                    </a:lnTo>
                    <a:lnTo>
                      <a:pt x="8192" y="515"/>
                    </a:lnTo>
                    <a:lnTo>
                      <a:pt x="7980" y="379"/>
                    </a:lnTo>
                    <a:lnTo>
                      <a:pt x="7753" y="273"/>
                    </a:lnTo>
                    <a:lnTo>
                      <a:pt x="7541" y="167"/>
                    </a:lnTo>
                    <a:lnTo>
                      <a:pt x="7329" y="107"/>
                    </a:lnTo>
                    <a:lnTo>
                      <a:pt x="7101" y="46"/>
                    </a:lnTo>
                    <a:lnTo>
                      <a:pt x="6890" y="16"/>
                    </a:lnTo>
                    <a:lnTo>
                      <a:pt x="66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Lexend Deca SemiBold"/>
              <a:buNone/>
              <a:defRPr sz="3000">
                <a:solidFill>
                  <a:schemeClr val="dk1"/>
                </a:solidFill>
                <a:latin typeface="Lexend Deca SemiBold"/>
                <a:ea typeface="Lexend Deca SemiBold"/>
                <a:cs typeface="Lexend Deca SemiBold"/>
                <a:sym typeface="Lexend Deca SemiBold"/>
              </a:defRPr>
            </a:lvl1pPr>
            <a:lvl2pPr lvl="1"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Font typeface="Kumbh Sans"/>
              <a:buChar char="●"/>
              <a:defRPr sz="1200">
                <a:solidFill>
                  <a:schemeClr val="lt1"/>
                </a:solidFill>
                <a:latin typeface="Kumbh Sans"/>
                <a:ea typeface="Kumbh Sans"/>
                <a:cs typeface="Kumbh Sans"/>
                <a:sym typeface="Kumbh Sans"/>
              </a:defRPr>
            </a:lvl1pPr>
            <a:lvl2pPr marL="914400" lvl="1" indent="-304800">
              <a:lnSpc>
                <a:spcPct val="100000"/>
              </a:lnSpc>
              <a:spcBef>
                <a:spcPts val="0"/>
              </a:spcBef>
              <a:spcAft>
                <a:spcPts val="0"/>
              </a:spcAft>
              <a:buClr>
                <a:schemeClr val="lt1"/>
              </a:buClr>
              <a:buSzPts val="1200"/>
              <a:buFont typeface="Kumbh Sans"/>
              <a:buChar char="○"/>
              <a:defRPr sz="1200">
                <a:solidFill>
                  <a:schemeClr val="lt1"/>
                </a:solidFill>
                <a:latin typeface="Kumbh Sans"/>
                <a:ea typeface="Kumbh Sans"/>
                <a:cs typeface="Kumbh Sans"/>
                <a:sym typeface="Kumbh Sans"/>
              </a:defRPr>
            </a:lvl2pPr>
            <a:lvl3pPr marL="1371600" lvl="2" indent="-304800">
              <a:lnSpc>
                <a:spcPct val="100000"/>
              </a:lnSpc>
              <a:spcBef>
                <a:spcPts val="0"/>
              </a:spcBef>
              <a:spcAft>
                <a:spcPts val="0"/>
              </a:spcAft>
              <a:buClr>
                <a:schemeClr val="lt1"/>
              </a:buClr>
              <a:buSzPts val="1200"/>
              <a:buFont typeface="Kumbh Sans"/>
              <a:buChar char="■"/>
              <a:defRPr sz="1200">
                <a:solidFill>
                  <a:schemeClr val="lt1"/>
                </a:solidFill>
                <a:latin typeface="Kumbh Sans"/>
                <a:ea typeface="Kumbh Sans"/>
                <a:cs typeface="Kumbh Sans"/>
                <a:sym typeface="Kumbh Sans"/>
              </a:defRPr>
            </a:lvl3pPr>
            <a:lvl4pPr marL="1828800" lvl="3" indent="-304800">
              <a:lnSpc>
                <a:spcPct val="100000"/>
              </a:lnSpc>
              <a:spcBef>
                <a:spcPts val="0"/>
              </a:spcBef>
              <a:spcAft>
                <a:spcPts val="0"/>
              </a:spcAft>
              <a:buClr>
                <a:schemeClr val="lt1"/>
              </a:buClr>
              <a:buSzPts val="1200"/>
              <a:buFont typeface="Kumbh Sans"/>
              <a:buChar char="●"/>
              <a:defRPr sz="1200">
                <a:solidFill>
                  <a:schemeClr val="lt1"/>
                </a:solidFill>
                <a:latin typeface="Kumbh Sans"/>
                <a:ea typeface="Kumbh Sans"/>
                <a:cs typeface="Kumbh Sans"/>
                <a:sym typeface="Kumbh Sans"/>
              </a:defRPr>
            </a:lvl4pPr>
            <a:lvl5pPr marL="2286000" lvl="4" indent="-304800">
              <a:lnSpc>
                <a:spcPct val="100000"/>
              </a:lnSpc>
              <a:spcBef>
                <a:spcPts val="0"/>
              </a:spcBef>
              <a:spcAft>
                <a:spcPts val="0"/>
              </a:spcAft>
              <a:buClr>
                <a:schemeClr val="lt1"/>
              </a:buClr>
              <a:buSzPts val="1200"/>
              <a:buFont typeface="Kumbh Sans"/>
              <a:buChar char="○"/>
              <a:defRPr sz="1200">
                <a:solidFill>
                  <a:schemeClr val="lt1"/>
                </a:solidFill>
                <a:latin typeface="Kumbh Sans"/>
                <a:ea typeface="Kumbh Sans"/>
                <a:cs typeface="Kumbh Sans"/>
                <a:sym typeface="Kumbh Sans"/>
              </a:defRPr>
            </a:lvl5pPr>
            <a:lvl6pPr marL="2743200" lvl="5" indent="-304800">
              <a:lnSpc>
                <a:spcPct val="100000"/>
              </a:lnSpc>
              <a:spcBef>
                <a:spcPts val="0"/>
              </a:spcBef>
              <a:spcAft>
                <a:spcPts val="0"/>
              </a:spcAft>
              <a:buClr>
                <a:schemeClr val="lt1"/>
              </a:buClr>
              <a:buSzPts val="1200"/>
              <a:buFont typeface="Kumbh Sans"/>
              <a:buChar char="■"/>
              <a:defRPr sz="1200">
                <a:solidFill>
                  <a:schemeClr val="lt1"/>
                </a:solidFill>
                <a:latin typeface="Kumbh Sans"/>
                <a:ea typeface="Kumbh Sans"/>
                <a:cs typeface="Kumbh Sans"/>
                <a:sym typeface="Kumbh Sans"/>
              </a:defRPr>
            </a:lvl6pPr>
            <a:lvl7pPr marL="3200400" lvl="6" indent="-304800">
              <a:lnSpc>
                <a:spcPct val="100000"/>
              </a:lnSpc>
              <a:spcBef>
                <a:spcPts val="0"/>
              </a:spcBef>
              <a:spcAft>
                <a:spcPts val="0"/>
              </a:spcAft>
              <a:buClr>
                <a:schemeClr val="lt1"/>
              </a:buClr>
              <a:buSzPts val="1200"/>
              <a:buFont typeface="Kumbh Sans"/>
              <a:buChar char="●"/>
              <a:defRPr sz="1200">
                <a:solidFill>
                  <a:schemeClr val="lt1"/>
                </a:solidFill>
                <a:latin typeface="Kumbh Sans"/>
                <a:ea typeface="Kumbh Sans"/>
                <a:cs typeface="Kumbh Sans"/>
                <a:sym typeface="Kumbh Sans"/>
              </a:defRPr>
            </a:lvl7pPr>
            <a:lvl8pPr marL="3657600" lvl="7" indent="-304800">
              <a:lnSpc>
                <a:spcPct val="100000"/>
              </a:lnSpc>
              <a:spcBef>
                <a:spcPts val="0"/>
              </a:spcBef>
              <a:spcAft>
                <a:spcPts val="0"/>
              </a:spcAft>
              <a:buClr>
                <a:schemeClr val="lt1"/>
              </a:buClr>
              <a:buSzPts val="1200"/>
              <a:buFont typeface="Kumbh Sans"/>
              <a:buChar char="○"/>
              <a:defRPr sz="1200">
                <a:solidFill>
                  <a:schemeClr val="lt1"/>
                </a:solidFill>
                <a:latin typeface="Kumbh Sans"/>
                <a:ea typeface="Kumbh Sans"/>
                <a:cs typeface="Kumbh Sans"/>
                <a:sym typeface="Kumbh Sans"/>
              </a:defRPr>
            </a:lvl8pPr>
            <a:lvl9pPr marL="4114800" lvl="8" indent="-304800">
              <a:lnSpc>
                <a:spcPct val="100000"/>
              </a:lnSpc>
              <a:spcBef>
                <a:spcPts val="0"/>
              </a:spcBef>
              <a:spcAft>
                <a:spcPts val="0"/>
              </a:spcAft>
              <a:buClr>
                <a:schemeClr val="lt1"/>
              </a:buClr>
              <a:buSzPts val="1200"/>
              <a:buFont typeface="Kumbh Sans"/>
              <a:buChar char="■"/>
              <a:defRPr sz="1200">
                <a:solidFill>
                  <a:schemeClr val="lt1"/>
                </a:solidFill>
                <a:latin typeface="Kumbh Sans"/>
                <a:ea typeface="Kumbh Sans"/>
                <a:cs typeface="Kumbh Sans"/>
                <a:sym typeface="Kumbh Sans"/>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4" r:id="rId3"/>
    <p:sldLayoutId id="2147483655" r:id="rId4"/>
    <p:sldLayoutId id="2147483656" r:id="rId5"/>
    <p:sldLayoutId id="2147483658" r:id="rId6"/>
    <p:sldLayoutId id="2147483659" r:id="rId7"/>
    <p:sldLayoutId id="2147483660" r:id="rId8"/>
    <p:sldLayoutId id="2147483662" r:id="rId9"/>
    <p:sldLayoutId id="2147483663" r:id="rId10"/>
    <p:sldLayoutId id="2147483666" r:id="rId11"/>
    <p:sldLayoutId id="2147483668" r:id="rId12"/>
    <p:sldLayoutId id="2147483669" r:id="rId13"/>
    <p:sldLayoutId id="2147483670" r:id="rId14"/>
    <p:sldLayoutId id="2147483674"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hyperlink" Target="https://www.healthline.com/health/calories-burned-sleeping" TargetMode="External"/><Relationship Id="rId7" Type="http://schemas.openxmlformats.org/officeDocument/2006/relationships/hyperlink" Target="https://www.akkio.com/post/cost-of-ai#:~:text=From%20%245%20to%20over%20%24100%2C000,widely%20based%20on%20required%20performance.&amp;text=Custom%2Dbuilt%20for%20specific%20tasks,performance%20for%20complex%20AI%20applications" TargetMode="External"/><Relationship Id="rId2" Type="http://schemas.openxmlformats.org/officeDocument/2006/relationships/hyperlink" Target="https://www.health.harvard.edu/staying-healthy/burning-calories-without-exercise#:~:text=This%20is%20your%20body%20on%20idle&amp;text=It%27s%20true%3A%20just%20sitting%20on,up%20watching%20TV%20or%20reading" TargetMode="External"/><Relationship Id="rId1" Type="http://schemas.openxmlformats.org/officeDocument/2006/relationships/slideLayout" Target="../slideLayouts/slideLayout8.xml"/><Relationship Id="rId6" Type="http://schemas.openxmlformats.org/officeDocument/2006/relationships/hyperlink" Target="https://siriusofficesolutions.com/cloud-server-price/#:~:text=What%20is%20the%20price%20of,on%20your%20IT%20infrastructure%20costs" TargetMode="External"/><Relationship Id="rId5" Type="http://schemas.openxmlformats.org/officeDocument/2006/relationships/hyperlink" Target="https://www.brianmac.co.uk/energyexp.htm" TargetMode="External"/><Relationship Id="rId4" Type="http://schemas.openxmlformats.org/officeDocument/2006/relationships/hyperlink" Target="https://www.quora.com/How-many-calories-can-be-burned-in-an-hour-of-light-home-exercise/answer/NIRVANA-AYRUVEDA-LIVER-AND-KIDNEY?ch=10&amp;oid=1477743677624003&amp;share=8f5cce3e&amp;srid=hiDy9Y&amp;target_type=answer"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www.reddit.com/r/dataisbeautiful/comments/8ymt7m/oc_calories_burned_in_30_minutes_of_variou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beebole.com/blog/budget-vs-actuals-template-microsoft-excel/"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28"/>
          <p:cNvSpPr txBox="1">
            <a:spLocks noGrp="1"/>
          </p:cNvSpPr>
          <p:nvPr>
            <p:ph type="ctrTitle"/>
          </p:nvPr>
        </p:nvSpPr>
        <p:spPr>
          <a:xfrm>
            <a:off x="715200" y="2281806"/>
            <a:ext cx="4013869" cy="140154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err="1"/>
              <a:t>EatYourFill</a:t>
            </a:r>
            <a:br>
              <a:rPr lang="en" sz="7500" dirty="0"/>
            </a:br>
            <a:r>
              <a:rPr lang="en" sz="3000" u="sng" dirty="0"/>
              <a:t>Project</a:t>
            </a:r>
            <a:endParaRPr sz="3000" u="sng" dirty="0"/>
          </a:p>
        </p:txBody>
      </p:sp>
      <p:sp>
        <p:nvSpPr>
          <p:cNvPr id="410" name="Google Shape;410;p28"/>
          <p:cNvSpPr txBox="1">
            <a:spLocks noGrp="1"/>
          </p:cNvSpPr>
          <p:nvPr>
            <p:ph type="subTitle" idx="1"/>
          </p:nvPr>
        </p:nvSpPr>
        <p:spPr>
          <a:xfrm>
            <a:off x="734300" y="3750938"/>
            <a:ext cx="4178100" cy="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Brought by Team </a:t>
            </a:r>
            <a:r>
              <a:rPr lang="en-US" dirty="0" err="1"/>
              <a:t>GoogleColab</a:t>
            </a:r>
            <a:endParaRPr dirty="0"/>
          </a:p>
        </p:txBody>
      </p:sp>
      <p:pic>
        <p:nvPicPr>
          <p:cNvPr id="411" name="Google Shape;411;p28"/>
          <p:cNvPicPr preferRelativeResize="0">
            <a:picLocks noGrp="1"/>
          </p:cNvPicPr>
          <p:nvPr>
            <p:ph type="pic" idx="2"/>
          </p:nvPr>
        </p:nvPicPr>
        <p:blipFill rotWithShape="1">
          <a:blip r:embed="rId3">
            <a:alphaModFix/>
          </a:blip>
          <a:srcRect t="4094" b="4103"/>
          <a:stretch/>
        </p:blipFill>
        <p:spPr>
          <a:xfrm>
            <a:off x="5470800" y="535050"/>
            <a:ext cx="2958000" cy="4073400"/>
          </a:xfrm>
          <a:prstGeom prst="round2SameRect">
            <a:avLst>
              <a:gd name="adj1" fmla="val 34791"/>
              <a:gd name="adj2" fmla="val 0"/>
            </a:avLst>
          </a:prstGeom>
        </p:spPr>
      </p:pic>
    </p:spTree>
    <p:extLst>
      <p:ext uri="{BB962C8B-B14F-4D97-AF65-F5344CB8AC3E}">
        <p14:creationId xmlns:p14="http://schemas.microsoft.com/office/powerpoint/2010/main" val="1072366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9FFD4-A4C3-389D-AE4C-EB37D9A5602B}"/>
              </a:ext>
            </a:extLst>
          </p:cNvPr>
          <p:cNvSpPr>
            <a:spLocks noGrp="1"/>
          </p:cNvSpPr>
          <p:nvPr>
            <p:ph type="title"/>
          </p:nvPr>
        </p:nvSpPr>
        <p:spPr/>
        <p:txBody>
          <a:bodyPr/>
          <a:lstStyle/>
          <a:p>
            <a:pPr algn="l"/>
            <a:r>
              <a:rPr lang="en-CN" dirty="0"/>
              <a:t>References</a:t>
            </a:r>
          </a:p>
        </p:txBody>
      </p:sp>
      <p:sp>
        <p:nvSpPr>
          <p:cNvPr id="9" name="Text Placeholder 2">
            <a:extLst>
              <a:ext uri="{FF2B5EF4-FFF2-40B4-BE49-F238E27FC236}">
                <a16:creationId xmlns:a16="http://schemas.microsoft.com/office/drawing/2014/main" id="{22D5562C-EBDF-BD9D-1070-263055580C6D}"/>
              </a:ext>
            </a:extLst>
          </p:cNvPr>
          <p:cNvSpPr txBox="1">
            <a:spLocks/>
          </p:cNvSpPr>
          <p:nvPr/>
        </p:nvSpPr>
        <p:spPr>
          <a:xfrm>
            <a:off x="720000" y="1200051"/>
            <a:ext cx="7935085" cy="30671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N" sz="1100" dirty="0"/>
              <a:t>[</a:t>
            </a:r>
            <a:r>
              <a:rPr lang="en-CN" sz="900" dirty="0"/>
              <a:t>1]  Harvard Health Publishing. “Burning calories without exercise.” Harvard Medical School. Accessed: May 5, 2024. [Online]. Available: </a:t>
            </a:r>
            <a:r>
              <a:rPr lang="en-US" sz="900" dirty="0">
                <a:hlinkClick r:id="rId2"/>
              </a:rPr>
              <a:t>https://www.health.harvard.edu/staying-healthy/burning-calories-without-exercise#:~:text=This%20is%20your%20body%20on%20idle&amp;text=It%27s%20true%3A%20just%20sitting%20on,up%20watching%20TV%20or%20reading</a:t>
            </a:r>
            <a:r>
              <a:rPr lang="en-US" sz="900" dirty="0"/>
              <a:t>.</a:t>
            </a:r>
          </a:p>
          <a:p>
            <a:endParaRPr lang="en-US" sz="900" dirty="0"/>
          </a:p>
          <a:p>
            <a:r>
              <a:rPr lang="en-US" sz="900" dirty="0"/>
              <a:t>[2]  Healthline. “How Many Calories Do You Burn While You’re Asleep?” </a:t>
            </a:r>
            <a:r>
              <a:rPr lang="en-CN" sz="900" dirty="0"/>
              <a:t>Accessed: May 5, 2024. [Online]. Available: </a:t>
            </a:r>
            <a:r>
              <a:rPr lang="en-US" sz="900" dirty="0">
                <a:hlinkClick r:id="rId3"/>
              </a:rPr>
              <a:t>https://www.healthline.com/health/calories-burned-sleeping</a:t>
            </a:r>
            <a:endParaRPr lang="en-US" sz="900" dirty="0"/>
          </a:p>
          <a:p>
            <a:endParaRPr lang="en-US" sz="900" dirty="0"/>
          </a:p>
          <a:p>
            <a:r>
              <a:rPr lang="en-US" sz="900" dirty="0"/>
              <a:t>[3]  Nirvana </a:t>
            </a:r>
            <a:r>
              <a:rPr lang="en-US" sz="900" dirty="0" err="1"/>
              <a:t>Ayruveda</a:t>
            </a:r>
            <a:r>
              <a:rPr lang="en-US" sz="900" dirty="0"/>
              <a:t> Liver and Kidney. “How many calories can be burned in an hour of light home exercise?” Quora. </a:t>
            </a:r>
            <a:r>
              <a:rPr lang="en-CN" sz="900" dirty="0"/>
              <a:t>Accessed: May 5, 2024. [Online]. Available: </a:t>
            </a:r>
            <a:r>
              <a:rPr lang="en-US" sz="900" dirty="0">
                <a:hlinkClick r:id="rId4"/>
              </a:rPr>
              <a:t>https://www.quora.com/How-many-calories-can-be-burned-in-an-hour-of-light-home-exercise/answer/NIRVANA-AYRUVEDA-LIVER-AND-KIDNEY?ch=10&amp;oid=1477743677624003&amp;share=8f5cce3e&amp;srid=hiDy9Y&amp;target_type=answer</a:t>
            </a:r>
            <a:endParaRPr lang="en-US" sz="900" dirty="0"/>
          </a:p>
          <a:p>
            <a:endParaRPr lang="en-US" sz="900" dirty="0"/>
          </a:p>
          <a:p>
            <a:r>
              <a:rPr lang="en-US" sz="900" dirty="0"/>
              <a:t>[4]  </a:t>
            </a:r>
            <a:r>
              <a:rPr lang="en-US" sz="900" dirty="0" err="1"/>
              <a:t>Brainmac</a:t>
            </a:r>
            <a:r>
              <a:rPr lang="en-US" sz="900" dirty="0"/>
              <a:t> Sports Coach. “Energy Expenditure.” </a:t>
            </a:r>
            <a:r>
              <a:rPr lang="en-CN" sz="900" dirty="0"/>
              <a:t>Accessed: May 5, 2024. [Online]. Available:</a:t>
            </a:r>
            <a:r>
              <a:rPr lang="en-US" sz="900" dirty="0"/>
              <a:t> </a:t>
            </a:r>
            <a:r>
              <a:rPr lang="en-US" sz="900" dirty="0">
                <a:hlinkClick r:id="rId5"/>
              </a:rPr>
              <a:t>https://www.brianmac.co.uk/energyexp.htm</a:t>
            </a:r>
            <a:endParaRPr lang="en-US" sz="900" dirty="0"/>
          </a:p>
          <a:p>
            <a:endParaRPr lang="en-US" sz="900" dirty="0"/>
          </a:p>
          <a:p>
            <a:r>
              <a:rPr lang="en-US" sz="900" dirty="0"/>
              <a:t>[5]  Sirius. “How much does a cloud server cost for a small business?” </a:t>
            </a:r>
            <a:r>
              <a:rPr lang="en-CN" sz="900" dirty="0"/>
              <a:t>Accessed: May 5, 2024. [Online]. Available:</a:t>
            </a:r>
            <a:r>
              <a:rPr lang="en-US" sz="900" dirty="0"/>
              <a:t> </a:t>
            </a:r>
            <a:r>
              <a:rPr lang="en-US" sz="900" dirty="0">
                <a:hlinkClick r:id="rId6"/>
              </a:rPr>
              <a:t>https://siriusofficesolutions.com/cloud-server-price/#:~:text=What%20is%20the%20price%20of,on%20your%20IT%20infrastructure%20costs</a:t>
            </a:r>
            <a:endParaRPr lang="en-US" sz="900" dirty="0"/>
          </a:p>
          <a:p>
            <a:endParaRPr lang="en-US" sz="900" dirty="0"/>
          </a:p>
          <a:p>
            <a:r>
              <a:rPr lang="en-US" sz="900" dirty="0"/>
              <a:t>[6] Jon </a:t>
            </a:r>
            <a:r>
              <a:rPr lang="en-US" sz="900" dirty="0" err="1"/>
              <a:t>Reiley</a:t>
            </a:r>
            <a:r>
              <a:rPr lang="en-US" sz="900" dirty="0"/>
              <a:t>, “Cost of AI in 2024: Estimating Development &amp; Deployment Expenses.” </a:t>
            </a:r>
            <a:r>
              <a:rPr lang="en-US" sz="900" dirty="0" err="1"/>
              <a:t>Akkio</a:t>
            </a:r>
            <a:r>
              <a:rPr lang="en-US" sz="900" dirty="0"/>
              <a:t>. </a:t>
            </a:r>
            <a:r>
              <a:rPr lang="en-CN" sz="900" dirty="0"/>
              <a:t>Accessed: May 5, 2024. [Online]. Available:</a:t>
            </a:r>
            <a:r>
              <a:rPr lang="en-US" sz="900" dirty="0"/>
              <a:t> </a:t>
            </a:r>
            <a:r>
              <a:rPr lang="en-US" sz="900" dirty="0">
                <a:hlinkClick r:id="rId7"/>
              </a:rPr>
              <a:t>https://www.akkio.com/post/cost-of-ai#:~:text=From%20%245%20to%20over%20%24100%2C000,widely%20based%20on%20required%20performance.&amp;text=Custom%2Dbuilt%20for%20specific%20tasks,performance%20for%20complex%20AI%20applications</a:t>
            </a:r>
            <a:endParaRPr lang="en-US" sz="900" dirty="0"/>
          </a:p>
          <a:p>
            <a:endParaRPr lang="en-US" dirty="0"/>
          </a:p>
          <a:p>
            <a:endParaRPr lang="en-CN" dirty="0"/>
          </a:p>
        </p:txBody>
      </p:sp>
    </p:spTree>
    <p:extLst>
      <p:ext uri="{BB962C8B-B14F-4D97-AF65-F5344CB8AC3E}">
        <p14:creationId xmlns:p14="http://schemas.microsoft.com/office/powerpoint/2010/main" val="3865132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pic>
        <p:nvPicPr>
          <p:cNvPr id="693" name="Google Shape;693;p47"/>
          <p:cNvPicPr preferRelativeResize="0">
            <a:picLocks noGrp="1"/>
          </p:cNvPicPr>
          <p:nvPr>
            <p:ph type="pic" idx="2"/>
          </p:nvPr>
        </p:nvPicPr>
        <p:blipFill rotWithShape="1">
          <a:blip r:embed="rId3">
            <a:alphaModFix/>
          </a:blip>
          <a:srcRect l="25793" r="25793"/>
          <a:stretch/>
        </p:blipFill>
        <p:spPr>
          <a:xfrm>
            <a:off x="5470800" y="535050"/>
            <a:ext cx="2958000" cy="4073400"/>
          </a:xfrm>
          <a:prstGeom prst="round2SameRect">
            <a:avLst>
              <a:gd name="adj1" fmla="val 35407"/>
              <a:gd name="adj2" fmla="val 0"/>
            </a:avLst>
          </a:prstGeom>
        </p:spPr>
      </p:pic>
      <p:sp>
        <p:nvSpPr>
          <p:cNvPr id="694" name="Google Shape;694;p47"/>
          <p:cNvSpPr txBox="1">
            <a:spLocks noGrp="1"/>
          </p:cNvSpPr>
          <p:nvPr>
            <p:ph type="subTitle" idx="1"/>
          </p:nvPr>
        </p:nvSpPr>
        <p:spPr>
          <a:xfrm>
            <a:off x="720250" y="1717145"/>
            <a:ext cx="4288500" cy="84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Do you have any questions?</a:t>
            </a:r>
          </a:p>
          <a:p>
            <a:pPr marL="0" lvl="0" indent="0" algn="l" rtl="0">
              <a:spcBef>
                <a:spcPts val="0"/>
              </a:spcBef>
              <a:spcAft>
                <a:spcPts val="0"/>
              </a:spcAft>
              <a:buNone/>
            </a:pPr>
            <a:r>
              <a:rPr lang="en-US" dirty="0"/>
              <a:t>Brought you by </a:t>
            </a:r>
            <a:r>
              <a:rPr lang="en-US" dirty="0" err="1"/>
              <a:t>Vidha</a:t>
            </a:r>
            <a:r>
              <a:rPr lang="en-US" dirty="0"/>
              <a:t>, Thomas, Eric and Mack</a:t>
            </a:r>
          </a:p>
        </p:txBody>
      </p:sp>
      <p:sp>
        <p:nvSpPr>
          <p:cNvPr id="695" name="Google Shape;695;p47"/>
          <p:cNvSpPr txBox="1">
            <a:spLocks noGrp="1"/>
          </p:cNvSpPr>
          <p:nvPr>
            <p:ph type="ctrTitle"/>
          </p:nvPr>
        </p:nvSpPr>
        <p:spPr>
          <a:xfrm>
            <a:off x="720246" y="818571"/>
            <a:ext cx="4284000" cy="99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
        <p:nvSpPr>
          <p:cNvPr id="696" name="Google Shape;696;p47"/>
          <p:cNvSpPr txBox="1"/>
          <p:nvPr/>
        </p:nvSpPr>
        <p:spPr>
          <a:xfrm>
            <a:off x="796448" y="4048925"/>
            <a:ext cx="2379900" cy="276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chemeClr val="dk2"/>
                </a:solidFill>
                <a:latin typeface="Kumbh Sans"/>
                <a:ea typeface="Kumbh Sans"/>
                <a:cs typeface="Kumbh Sans"/>
                <a:sym typeface="Kumbh Sans"/>
              </a:rPr>
              <a:t>Please keep this slide for attribution</a:t>
            </a:r>
            <a:endParaRPr sz="1000">
              <a:solidFill>
                <a:schemeClr val="dk2"/>
              </a:solidFill>
              <a:latin typeface="Kumbh Sans"/>
              <a:ea typeface="Kumbh Sans"/>
              <a:cs typeface="Kumbh Sans"/>
              <a:sym typeface="Kumbh Sans"/>
            </a:endParaRPr>
          </a:p>
        </p:txBody>
      </p:sp>
      <p:sp>
        <p:nvSpPr>
          <p:cNvPr id="697" name="Google Shape;697;p47"/>
          <p:cNvSpPr/>
          <p:nvPr/>
        </p:nvSpPr>
        <p:spPr>
          <a:xfrm>
            <a:off x="796446" y="2722891"/>
            <a:ext cx="615600" cy="615600"/>
          </a:xfrm>
          <a:prstGeom prst="round2SameRect">
            <a:avLst>
              <a:gd name="adj1" fmla="val 27365"/>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698" name="Google Shape;698;p47"/>
          <p:cNvSpPr/>
          <p:nvPr/>
        </p:nvSpPr>
        <p:spPr>
          <a:xfrm>
            <a:off x="1583846" y="2722891"/>
            <a:ext cx="615600" cy="615600"/>
          </a:xfrm>
          <a:prstGeom prst="round2SameRect">
            <a:avLst>
              <a:gd name="adj1" fmla="val 27365"/>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699" name="Google Shape;699;p47"/>
          <p:cNvSpPr/>
          <p:nvPr/>
        </p:nvSpPr>
        <p:spPr>
          <a:xfrm>
            <a:off x="2371246" y="2722891"/>
            <a:ext cx="615600" cy="615600"/>
          </a:xfrm>
          <a:prstGeom prst="round2SameRect">
            <a:avLst>
              <a:gd name="adj1" fmla="val 27365"/>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702" name="Google Shape;702;p47"/>
          <p:cNvSpPr/>
          <p:nvPr/>
        </p:nvSpPr>
        <p:spPr>
          <a:xfrm>
            <a:off x="1039448" y="2909174"/>
            <a:ext cx="129596" cy="243034"/>
          </a:xfrm>
          <a:custGeom>
            <a:avLst/>
            <a:gdLst/>
            <a:ahLst/>
            <a:cxnLst/>
            <a:rect l="l" t="t" r="r" b="b"/>
            <a:pathLst>
              <a:path w="7106" h="13644" extrusionOk="0">
                <a:moveTo>
                  <a:pt x="5671" y="2336"/>
                </a:moveTo>
                <a:cubicBezTo>
                  <a:pt x="6071" y="2302"/>
                  <a:pt x="6505" y="2336"/>
                  <a:pt x="6939" y="2336"/>
                </a:cubicBezTo>
                <a:lnTo>
                  <a:pt x="7105" y="2336"/>
                </a:lnTo>
                <a:lnTo>
                  <a:pt x="7105" y="134"/>
                </a:lnTo>
                <a:cubicBezTo>
                  <a:pt x="6872" y="101"/>
                  <a:pt x="6638" y="67"/>
                  <a:pt x="6405" y="67"/>
                </a:cubicBezTo>
                <a:cubicBezTo>
                  <a:pt x="5971" y="34"/>
                  <a:pt x="5538" y="1"/>
                  <a:pt x="5104" y="34"/>
                </a:cubicBezTo>
                <a:cubicBezTo>
                  <a:pt x="4437" y="34"/>
                  <a:pt x="3803" y="201"/>
                  <a:pt x="3269" y="601"/>
                </a:cubicBezTo>
                <a:cubicBezTo>
                  <a:pt x="2635" y="1035"/>
                  <a:pt x="2302" y="1668"/>
                  <a:pt x="2168" y="2436"/>
                </a:cubicBezTo>
                <a:cubicBezTo>
                  <a:pt x="2102" y="2736"/>
                  <a:pt x="2102" y="3069"/>
                  <a:pt x="2102" y="3370"/>
                </a:cubicBezTo>
                <a:cubicBezTo>
                  <a:pt x="2068" y="3870"/>
                  <a:pt x="2068" y="4370"/>
                  <a:pt x="2102" y="4837"/>
                </a:cubicBezTo>
                <a:lnTo>
                  <a:pt x="2102" y="5038"/>
                </a:lnTo>
                <a:lnTo>
                  <a:pt x="0" y="5038"/>
                </a:lnTo>
                <a:lnTo>
                  <a:pt x="0" y="7473"/>
                </a:lnTo>
                <a:lnTo>
                  <a:pt x="2068" y="7473"/>
                </a:lnTo>
                <a:lnTo>
                  <a:pt x="2068" y="13644"/>
                </a:lnTo>
                <a:lnTo>
                  <a:pt x="4637" y="13644"/>
                </a:lnTo>
                <a:lnTo>
                  <a:pt x="4637" y="7506"/>
                </a:lnTo>
                <a:lnTo>
                  <a:pt x="6705" y="7506"/>
                </a:lnTo>
                <a:cubicBezTo>
                  <a:pt x="6805" y="6672"/>
                  <a:pt x="6905" y="5871"/>
                  <a:pt x="7039" y="5038"/>
                </a:cubicBezTo>
                <a:lnTo>
                  <a:pt x="6572" y="5038"/>
                </a:lnTo>
                <a:cubicBezTo>
                  <a:pt x="5971" y="5038"/>
                  <a:pt x="4604" y="5038"/>
                  <a:pt x="4604" y="5038"/>
                </a:cubicBezTo>
                <a:cubicBezTo>
                  <a:pt x="4604" y="5038"/>
                  <a:pt x="4604" y="3803"/>
                  <a:pt x="4637" y="3303"/>
                </a:cubicBezTo>
                <a:cubicBezTo>
                  <a:pt x="4637" y="2569"/>
                  <a:pt x="5071" y="2336"/>
                  <a:pt x="5671" y="2336"/>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703" name="Google Shape;703;p47"/>
          <p:cNvGrpSpPr/>
          <p:nvPr/>
        </p:nvGrpSpPr>
        <p:grpSpPr>
          <a:xfrm>
            <a:off x="2573655" y="2921642"/>
            <a:ext cx="210781" cy="218097"/>
            <a:chOff x="5771908" y="9306389"/>
            <a:chExt cx="601200" cy="631800"/>
          </a:xfrm>
        </p:grpSpPr>
        <p:sp>
          <p:nvSpPr>
            <p:cNvPr id="704" name="Google Shape;704;p47"/>
            <p:cNvSpPr/>
            <p:nvPr/>
          </p:nvSpPr>
          <p:spPr>
            <a:xfrm>
              <a:off x="5771908" y="9306389"/>
              <a:ext cx="601200" cy="6318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5" name="Google Shape;705;p47"/>
            <p:cNvSpPr/>
            <p:nvPr/>
          </p:nvSpPr>
          <p:spPr>
            <a:xfrm>
              <a:off x="5933458" y="9483239"/>
              <a:ext cx="278100" cy="278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6" name="Google Shape;706;p47"/>
            <p:cNvSpPr/>
            <p:nvPr/>
          </p:nvSpPr>
          <p:spPr>
            <a:xfrm>
              <a:off x="6229725" y="9375300"/>
              <a:ext cx="93900" cy="939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707" name="Google Shape;707;p47"/>
          <p:cNvSpPr/>
          <p:nvPr/>
        </p:nvSpPr>
        <p:spPr>
          <a:xfrm>
            <a:off x="1770826" y="2916486"/>
            <a:ext cx="241640" cy="228410"/>
          </a:xfrm>
          <a:custGeom>
            <a:avLst/>
            <a:gdLst/>
            <a:ahLst/>
            <a:cxnLst/>
            <a:rect l="l" t="t" r="r" b="b"/>
            <a:pathLst>
              <a:path w="221181" h="209550" extrusionOk="0">
                <a:moveTo>
                  <a:pt x="58251" y="13776"/>
                </a:moveTo>
                <a:lnTo>
                  <a:pt x="193915" y="194868"/>
                </a:lnTo>
                <a:lnTo>
                  <a:pt x="164074" y="194868"/>
                </a:lnTo>
                <a:lnTo>
                  <a:pt x="27743" y="13776"/>
                </a:lnTo>
                <a:close/>
                <a:moveTo>
                  <a:pt x="0" y="0"/>
                </a:moveTo>
                <a:lnTo>
                  <a:pt x="86804" y="116501"/>
                </a:lnTo>
                <a:lnTo>
                  <a:pt x="0" y="209550"/>
                </a:lnTo>
                <a:lnTo>
                  <a:pt x="18400" y="209550"/>
                </a:lnTo>
                <a:lnTo>
                  <a:pt x="94908" y="127370"/>
                </a:lnTo>
                <a:lnTo>
                  <a:pt x="156161" y="209550"/>
                </a:lnTo>
                <a:lnTo>
                  <a:pt x="221181" y="209550"/>
                </a:lnTo>
                <a:lnTo>
                  <a:pt x="130659" y="88949"/>
                </a:lnTo>
                <a:lnTo>
                  <a:pt x="213506" y="0"/>
                </a:lnTo>
                <a:lnTo>
                  <a:pt x="195535" y="0"/>
                </a:lnTo>
                <a:lnTo>
                  <a:pt x="122555" y="78176"/>
                </a:lnTo>
                <a:lnTo>
                  <a:pt x="638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6559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0"/>
          <p:cNvSpPr/>
          <p:nvPr/>
        </p:nvSpPr>
        <p:spPr>
          <a:xfrm>
            <a:off x="6891775" y="2862538"/>
            <a:ext cx="759000" cy="759000"/>
          </a:xfrm>
          <a:prstGeom prst="round2SameRect">
            <a:avLst>
              <a:gd name="adj1" fmla="val 27365"/>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426" name="Google Shape;426;p30"/>
          <p:cNvSpPr/>
          <p:nvPr/>
        </p:nvSpPr>
        <p:spPr>
          <a:xfrm>
            <a:off x="4192475" y="2862538"/>
            <a:ext cx="759000" cy="759000"/>
          </a:xfrm>
          <a:prstGeom prst="round2SameRect">
            <a:avLst>
              <a:gd name="adj1" fmla="val 27365"/>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427" name="Google Shape;427;p30"/>
          <p:cNvSpPr/>
          <p:nvPr/>
        </p:nvSpPr>
        <p:spPr>
          <a:xfrm>
            <a:off x="1493225" y="2862538"/>
            <a:ext cx="759000" cy="759000"/>
          </a:xfrm>
          <a:prstGeom prst="round2SameRect">
            <a:avLst>
              <a:gd name="adj1" fmla="val 27365"/>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428" name="Google Shape;428;p30"/>
          <p:cNvSpPr/>
          <p:nvPr/>
        </p:nvSpPr>
        <p:spPr>
          <a:xfrm>
            <a:off x="6891775" y="1338538"/>
            <a:ext cx="759000" cy="759000"/>
          </a:xfrm>
          <a:prstGeom prst="round2SameRect">
            <a:avLst>
              <a:gd name="adj1" fmla="val 27365"/>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429" name="Google Shape;429;p30"/>
          <p:cNvSpPr/>
          <p:nvPr/>
        </p:nvSpPr>
        <p:spPr>
          <a:xfrm>
            <a:off x="4192475" y="1338538"/>
            <a:ext cx="759000" cy="759000"/>
          </a:xfrm>
          <a:prstGeom prst="round2SameRect">
            <a:avLst>
              <a:gd name="adj1" fmla="val 27365"/>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430" name="Google Shape;430;p30"/>
          <p:cNvSpPr/>
          <p:nvPr/>
        </p:nvSpPr>
        <p:spPr>
          <a:xfrm>
            <a:off x="1493225" y="1338538"/>
            <a:ext cx="759000" cy="759000"/>
          </a:xfrm>
          <a:prstGeom prst="round2SameRect">
            <a:avLst>
              <a:gd name="adj1" fmla="val 27365"/>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431" name="Google Shape;431;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432" name="Google Shape;432;p30"/>
          <p:cNvSpPr txBox="1">
            <a:spLocks noGrp="1"/>
          </p:cNvSpPr>
          <p:nvPr>
            <p:ph type="title" idx="2"/>
          </p:nvPr>
        </p:nvSpPr>
        <p:spPr>
          <a:xfrm>
            <a:off x="1505375" y="149423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33" name="Google Shape;433;p30"/>
          <p:cNvSpPr txBox="1">
            <a:spLocks noGrp="1"/>
          </p:cNvSpPr>
          <p:nvPr>
            <p:ph type="title" idx="3"/>
          </p:nvPr>
        </p:nvSpPr>
        <p:spPr>
          <a:xfrm>
            <a:off x="1505375" y="301823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34" name="Google Shape;434;p30"/>
          <p:cNvSpPr txBox="1">
            <a:spLocks noGrp="1"/>
          </p:cNvSpPr>
          <p:nvPr>
            <p:ph type="title" idx="4"/>
          </p:nvPr>
        </p:nvSpPr>
        <p:spPr>
          <a:xfrm>
            <a:off x="4204625" y="149423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35" name="Google Shape;435;p30"/>
          <p:cNvSpPr txBox="1">
            <a:spLocks noGrp="1"/>
          </p:cNvSpPr>
          <p:nvPr>
            <p:ph type="title" idx="5"/>
          </p:nvPr>
        </p:nvSpPr>
        <p:spPr>
          <a:xfrm>
            <a:off x="4204625" y="301823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436" name="Google Shape;436;p30"/>
          <p:cNvSpPr txBox="1">
            <a:spLocks noGrp="1"/>
          </p:cNvSpPr>
          <p:nvPr>
            <p:ph type="title" idx="6"/>
          </p:nvPr>
        </p:nvSpPr>
        <p:spPr>
          <a:xfrm>
            <a:off x="6903925" y="149423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37" name="Google Shape;437;p30"/>
          <p:cNvSpPr txBox="1">
            <a:spLocks noGrp="1"/>
          </p:cNvSpPr>
          <p:nvPr>
            <p:ph type="title" idx="7"/>
          </p:nvPr>
        </p:nvSpPr>
        <p:spPr>
          <a:xfrm>
            <a:off x="6903925" y="301823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438" name="Google Shape;438;p30"/>
          <p:cNvSpPr txBox="1">
            <a:spLocks noGrp="1"/>
          </p:cNvSpPr>
          <p:nvPr>
            <p:ph type="subTitle" idx="1"/>
          </p:nvPr>
        </p:nvSpPr>
        <p:spPr>
          <a:xfrm>
            <a:off x="719975" y="2256169"/>
            <a:ext cx="2305500" cy="3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Introduction</a:t>
            </a:r>
            <a:endParaRPr dirty="0"/>
          </a:p>
        </p:txBody>
      </p:sp>
      <p:sp>
        <p:nvSpPr>
          <p:cNvPr id="439" name="Google Shape;439;p30"/>
          <p:cNvSpPr txBox="1">
            <a:spLocks noGrp="1"/>
          </p:cNvSpPr>
          <p:nvPr>
            <p:ph type="subTitle" idx="8"/>
          </p:nvPr>
        </p:nvSpPr>
        <p:spPr>
          <a:xfrm>
            <a:off x="3419225" y="2256169"/>
            <a:ext cx="2305500" cy="3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Stakeholders</a:t>
            </a:r>
          </a:p>
        </p:txBody>
      </p:sp>
      <p:sp>
        <p:nvSpPr>
          <p:cNvPr id="440" name="Google Shape;440;p30"/>
          <p:cNvSpPr txBox="1">
            <a:spLocks noGrp="1"/>
          </p:cNvSpPr>
          <p:nvPr>
            <p:ph type="subTitle" idx="9"/>
          </p:nvPr>
        </p:nvSpPr>
        <p:spPr>
          <a:xfrm>
            <a:off x="6118525" y="2256169"/>
            <a:ext cx="2305500" cy="3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Live Demo</a:t>
            </a:r>
            <a:endParaRPr dirty="0"/>
          </a:p>
        </p:txBody>
      </p:sp>
      <p:sp>
        <p:nvSpPr>
          <p:cNvPr id="441" name="Google Shape;441;p30"/>
          <p:cNvSpPr txBox="1">
            <a:spLocks noGrp="1"/>
          </p:cNvSpPr>
          <p:nvPr>
            <p:ph type="subTitle" idx="13"/>
          </p:nvPr>
        </p:nvSpPr>
        <p:spPr>
          <a:xfrm>
            <a:off x="719975" y="3773096"/>
            <a:ext cx="2305500" cy="3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Potential Impact</a:t>
            </a:r>
            <a:endParaRPr dirty="0"/>
          </a:p>
        </p:txBody>
      </p:sp>
      <p:sp>
        <p:nvSpPr>
          <p:cNvPr id="442" name="Google Shape;442;p30"/>
          <p:cNvSpPr txBox="1">
            <a:spLocks noGrp="1"/>
          </p:cNvSpPr>
          <p:nvPr>
            <p:ph type="subTitle" idx="14"/>
          </p:nvPr>
        </p:nvSpPr>
        <p:spPr>
          <a:xfrm>
            <a:off x="3419225" y="3773096"/>
            <a:ext cx="2305500" cy="3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Budget Calc</a:t>
            </a:r>
            <a:endParaRPr dirty="0"/>
          </a:p>
        </p:txBody>
      </p:sp>
      <p:sp>
        <p:nvSpPr>
          <p:cNvPr id="443" name="Google Shape;443;p30"/>
          <p:cNvSpPr txBox="1">
            <a:spLocks noGrp="1"/>
          </p:cNvSpPr>
          <p:nvPr>
            <p:ph type="subTitle" idx="15"/>
          </p:nvPr>
        </p:nvSpPr>
        <p:spPr>
          <a:xfrm>
            <a:off x="6118525" y="3773096"/>
            <a:ext cx="2305500" cy="3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Existing Solution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34A42-BD99-9030-9E75-CEE2C5A56E09}"/>
              </a:ext>
            </a:extLst>
          </p:cNvPr>
          <p:cNvSpPr>
            <a:spLocks noGrp="1"/>
          </p:cNvSpPr>
          <p:nvPr>
            <p:ph type="title"/>
          </p:nvPr>
        </p:nvSpPr>
        <p:spPr>
          <a:xfrm>
            <a:off x="1446141" y="182119"/>
            <a:ext cx="3296188" cy="662348"/>
          </a:xfrm>
        </p:spPr>
        <p:txBody>
          <a:bodyPr/>
          <a:lstStyle/>
          <a:p>
            <a:pPr algn="l"/>
            <a:r>
              <a:rPr lang="en-CN" sz="3500" dirty="0"/>
              <a:t>Introduction</a:t>
            </a:r>
          </a:p>
        </p:txBody>
      </p:sp>
      <p:pic>
        <p:nvPicPr>
          <p:cNvPr id="4" name="Picture 3">
            <a:extLst>
              <a:ext uri="{FF2B5EF4-FFF2-40B4-BE49-F238E27FC236}">
                <a16:creationId xmlns:a16="http://schemas.microsoft.com/office/drawing/2014/main" id="{6A8F20DE-734D-9088-3E5C-94F1D633F7A9}"/>
              </a:ext>
            </a:extLst>
          </p:cNvPr>
          <p:cNvPicPr>
            <a:picLocks noChangeAspect="1"/>
          </p:cNvPicPr>
          <p:nvPr/>
        </p:nvPicPr>
        <p:blipFill>
          <a:blip r:embed="rId3"/>
          <a:stretch>
            <a:fillRect/>
          </a:stretch>
        </p:blipFill>
        <p:spPr>
          <a:xfrm>
            <a:off x="320477" y="847537"/>
            <a:ext cx="6071360" cy="4182492"/>
          </a:xfrm>
          <a:prstGeom prst="rect">
            <a:avLst/>
          </a:prstGeom>
        </p:spPr>
      </p:pic>
      <p:sp>
        <p:nvSpPr>
          <p:cNvPr id="5" name="TextBox 4">
            <a:extLst>
              <a:ext uri="{FF2B5EF4-FFF2-40B4-BE49-F238E27FC236}">
                <a16:creationId xmlns:a16="http://schemas.microsoft.com/office/drawing/2014/main" id="{3C945988-747C-20DB-8713-0BE06050A7B9}"/>
              </a:ext>
            </a:extLst>
          </p:cNvPr>
          <p:cNvSpPr txBox="1"/>
          <p:nvPr/>
        </p:nvSpPr>
        <p:spPr>
          <a:xfrm>
            <a:off x="6824395" y="2236933"/>
            <a:ext cx="1999128" cy="830997"/>
          </a:xfrm>
          <a:prstGeom prst="rect">
            <a:avLst/>
          </a:prstGeom>
          <a:noFill/>
        </p:spPr>
        <p:txBody>
          <a:bodyPr wrap="square" rtlCol="0">
            <a:spAutoFit/>
          </a:bodyPr>
          <a:lstStyle/>
          <a:p>
            <a:r>
              <a:rPr lang="en-CN" sz="1200" dirty="0">
                <a:solidFill>
                  <a:schemeClr val="lt1"/>
                </a:solidFill>
                <a:latin typeface="Kumbh Sans"/>
                <a:cs typeface="Kumbh Sans"/>
                <a:sym typeface="Kumbh Sans"/>
              </a:rPr>
              <a:t>Image source: </a:t>
            </a:r>
            <a:r>
              <a:rPr lang="en-US" sz="1200" dirty="0">
                <a:solidFill>
                  <a:schemeClr val="lt1"/>
                </a:solidFill>
                <a:latin typeface="Kumbh Sans"/>
                <a:cs typeface="Kumbh Sans"/>
                <a:sym typeface="Kumbh Sans"/>
              </a:rPr>
              <a:t>https://</a:t>
            </a:r>
            <a:r>
              <a:rPr lang="en-US" sz="1200" dirty="0" err="1">
                <a:solidFill>
                  <a:schemeClr val="lt1"/>
                </a:solidFill>
                <a:latin typeface="Kumbh Sans"/>
                <a:cs typeface="Kumbh Sans"/>
                <a:sym typeface="Kumbh Sans"/>
              </a:rPr>
              <a:t>www.ncbi.nlm.nih.gov</a:t>
            </a:r>
            <a:r>
              <a:rPr lang="en-US" sz="1200" dirty="0">
                <a:solidFill>
                  <a:schemeClr val="lt1"/>
                </a:solidFill>
                <a:latin typeface="Kumbh Sans"/>
                <a:cs typeface="Kumbh Sans"/>
                <a:sym typeface="Kumbh Sans"/>
              </a:rPr>
              <a:t>/</a:t>
            </a:r>
            <a:r>
              <a:rPr lang="en-US" sz="1200" dirty="0" err="1">
                <a:solidFill>
                  <a:schemeClr val="lt1"/>
                </a:solidFill>
                <a:latin typeface="Kumbh Sans"/>
                <a:cs typeface="Kumbh Sans"/>
                <a:sym typeface="Kumbh Sans"/>
              </a:rPr>
              <a:t>pmc</a:t>
            </a:r>
            <a:r>
              <a:rPr lang="en-US" sz="1200" dirty="0">
                <a:solidFill>
                  <a:schemeClr val="lt1"/>
                </a:solidFill>
                <a:latin typeface="Kumbh Sans"/>
                <a:cs typeface="Kumbh Sans"/>
                <a:sym typeface="Kumbh Sans"/>
              </a:rPr>
              <a:t>/articles/PMC10381066/</a:t>
            </a:r>
            <a:endParaRPr lang="en-CN" sz="1200" dirty="0">
              <a:solidFill>
                <a:schemeClr val="lt1"/>
              </a:solidFill>
              <a:latin typeface="Kumbh Sans"/>
              <a:cs typeface="Kumbh Sans"/>
              <a:sym typeface="Kumbh Sans"/>
            </a:endParaRPr>
          </a:p>
        </p:txBody>
      </p:sp>
    </p:spTree>
    <p:extLst>
      <p:ext uri="{BB962C8B-B14F-4D97-AF65-F5344CB8AC3E}">
        <p14:creationId xmlns:p14="http://schemas.microsoft.com/office/powerpoint/2010/main" val="2957587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5"/>
          <p:cNvSpPr txBox="1">
            <a:spLocks noGrp="1"/>
          </p:cNvSpPr>
          <p:nvPr>
            <p:ph type="subTitle" idx="2"/>
          </p:nvPr>
        </p:nvSpPr>
        <p:spPr>
          <a:xfrm>
            <a:off x="1163738" y="1842094"/>
            <a:ext cx="2967000" cy="1027800"/>
          </a:xfrm>
          <a:prstGeom prst="rect">
            <a:avLst/>
          </a:prstGeom>
        </p:spPr>
        <p:txBody>
          <a:bodyPr spcFirstLastPara="1" wrap="square" lIns="91425" tIns="91425" rIns="91425" bIns="91425" anchor="t" anchorCtr="0">
            <a:noAutofit/>
          </a:bodyPr>
          <a:lstStyle/>
          <a:p>
            <a:pPr marL="0" indent="0"/>
            <a:r>
              <a:rPr lang="en-US" dirty="0"/>
              <a:t> E.g. Google Play and Apple Apple Store. Security and malware reviews must be approved before apps become publicly accessible.</a:t>
            </a:r>
            <a:endParaRPr dirty="0"/>
          </a:p>
        </p:txBody>
      </p:sp>
      <p:sp>
        <p:nvSpPr>
          <p:cNvPr id="519" name="Google Shape;519;p35"/>
          <p:cNvSpPr txBox="1">
            <a:spLocks noGrp="1"/>
          </p:cNvSpPr>
          <p:nvPr>
            <p:ph type="subTitle" idx="3"/>
          </p:nvPr>
        </p:nvSpPr>
        <p:spPr>
          <a:xfrm>
            <a:off x="5013264" y="1842094"/>
            <a:ext cx="2967000" cy="1027800"/>
          </a:xfrm>
          <a:prstGeom prst="rect">
            <a:avLst/>
          </a:prstGeom>
        </p:spPr>
        <p:txBody>
          <a:bodyPr spcFirstLastPara="1" wrap="square" lIns="91425" tIns="91425" rIns="91425" bIns="91425" anchor="t" anchorCtr="0">
            <a:noAutofit/>
          </a:bodyPr>
          <a:lstStyle/>
          <a:p>
            <a:pPr marL="0" indent="0"/>
            <a:r>
              <a:rPr lang="en-US" dirty="0"/>
              <a:t>Utilizing coding architectures based on Golang and our prompt tool, Gemini,  Changes in the framework could affect the generator results. </a:t>
            </a:r>
            <a:endParaRPr dirty="0"/>
          </a:p>
        </p:txBody>
      </p:sp>
      <p:sp>
        <p:nvSpPr>
          <p:cNvPr id="520" name="Google Shape;520;p35"/>
          <p:cNvSpPr txBox="1">
            <a:spLocks noGrp="1"/>
          </p:cNvSpPr>
          <p:nvPr>
            <p:ph type="subTitle" idx="4"/>
          </p:nvPr>
        </p:nvSpPr>
        <p:spPr>
          <a:xfrm>
            <a:off x="1163738" y="3361819"/>
            <a:ext cx="2967000"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Users who do not purchase food in response to irrational hunger will reduce over-</a:t>
            </a:r>
            <a:r>
              <a:rPr lang="en-US" dirty="0" err="1"/>
              <a:t>purchsing</a:t>
            </a:r>
            <a:r>
              <a:rPr lang="en-US" dirty="0"/>
              <a:t>. This may lead to decreased profits and increased inventory for business owners.</a:t>
            </a:r>
            <a:endParaRPr dirty="0"/>
          </a:p>
        </p:txBody>
      </p:sp>
      <p:sp>
        <p:nvSpPr>
          <p:cNvPr id="521" name="Google Shape;521;p35"/>
          <p:cNvSpPr txBox="1">
            <a:spLocks noGrp="1"/>
          </p:cNvSpPr>
          <p:nvPr>
            <p:ph type="subTitle" idx="5"/>
          </p:nvPr>
        </p:nvSpPr>
        <p:spPr>
          <a:xfrm>
            <a:off x="5013264" y="3361819"/>
            <a:ext cx="2967000"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This group may benefit from reduced prices resulting from decreased demand from the app users. </a:t>
            </a:r>
            <a:endParaRPr dirty="0"/>
          </a:p>
        </p:txBody>
      </p:sp>
      <p:sp>
        <p:nvSpPr>
          <p:cNvPr id="522" name="Google Shape;522;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Stakeholders Identification</a:t>
            </a:r>
            <a:endParaRPr dirty="0"/>
          </a:p>
        </p:txBody>
      </p:sp>
      <p:sp>
        <p:nvSpPr>
          <p:cNvPr id="523" name="Google Shape;523;p35"/>
          <p:cNvSpPr txBox="1">
            <a:spLocks noGrp="1"/>
          </p:cNvSpPr>
          <p:nvPr>
            <p:ph type="subTitle" idx="1"/>
          </p:nvPr>
        </p:nvSpPr>
        <p:spPr>
          <a:xfrm>
            <a:off x="1163736" y="1458875"/>
            <a:ext cx="29670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Platform Providers</a:t>
            </a:r>
            <a:endParaRPr dirty="0"/>
          </a:p>
        </p:txBody>
      </p:sp>
      <p:sp>
        <p:nvSpPr>
          <p:cNvPr id="524" name="Google Shape;524;p35"/>
          <p:cNvSpPr txBox="1">
            <a:spLocks noGrp="1"/>
          </p:cNvSpPr>
          <p:nvPr>
            <p:ph type="subTitle" idx="6"/>
          </p:nvPr>
        </p:nvSpPr>
        <p:spPr>
          <a:xfrm>
            <a:off x="1163736" y="2978600"/>
            <a:ext cx="29670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Merchant/Distributors</a:t>
            </a:r>
            <a:endParaRPr dirty="0"/>
          </a:p>
        </p:txBody>
      </p:sp>
      <p:sp>
        <p:nvSpPr>
          <p:cNvPr id="525" name="Google Shape;525;p35"/>
          <p:cNvSpPr txBox="1">
            <a:spLocks noGrp="1"/>
          </p:cNvSpPr>
          <p:nvPr>
            <p:ph type="subTitle" idx="7"/>
          </p:nvPr>
        </p:nvSpPr>
        <p:spPr>
          <a:xfrm>
            <a:off x="5013261" y="1458875"/>
            <a:ext cx="29670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Technological Partners</a:t>
            </a:r>
            <a:endParaRPr dirty="0"/>
          </a:p>
        </p:txBody>
      </p:sp>
      <p:sp>
        <p:nvSpPr>
          <p:cNvPr id="526" name="Google Shape;526;p35"/>
          <p:cNvSpPr txBox="1">
            <a:spLocks noGrp="1"/>
          </p:cNvSpPr>
          <p:nvPr>
            <p:ph type="subTitle" idx="8"/>
          </p:nvPr>
        </p:nvSpPr>
        <p:spPr>
          <a:xfrm>
            <a:off x="5013261" y="2978600"/>
            <a:ext cx="29670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Food-deprived masses</a:t>
            </a:r>
            <a:endParaRPr dirty="0"/>
          </a:p>
        </p:txBody>
      </p:sp>
    </p:spTree>
    <p:extLst>
      <p:ext uri="{BB962C8B-B14F-4D97-AF65-F5344CB8AC3E}">
        <p14:creationId xmlns:p14="http://schemas.microsoft.com/office/powerpoint/2010/main" val="405882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7" name="Google Shape;467;p33"/>
          <p:cNvSpPr txBox="1">
            <a:spLocks noGrp="1"/>
          </p:cNvSpPr>
          <p:nvPr>
            <p:ph type="subTitle" idx="3"/>
          </p:nvPr>
        </p:nvSpPr>
        <p:spPr>
          <a:xfrm>
            <a:off x="1133863" y="1344005"/>
            <a:ext cx="303990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Assumptions</a:t>
            </a:r>
          </a:p>
        </p:txBody>
      </p:sp>
      <p:sp>
        <p:nvSpPr>
          <p:cNvPr id="4" name="Google Shape;457;p32">
            <a:extLst>
              <a:ext uri="{FF2B5EF4-FFF2-40B4-BE49-F238E27FC236}">
                <a16:creationId xmlns:a16="http://schemas.microsoft.com/office/drawing/2014/main" id="{3AD93331-AEFE-9B4A-A526-C329711B63FD}"/>
              </a:ext>
            </a:extLst>
          </p:cNvPr>
          <p:cNvSpPr txBox="1">
            <a:spLocks noGrp="1"/>
          </p:cNvSpPr>
          <p:nvPr>
            <p:ph type="title"/>
          </p:nvPr>
        </p:nvSpPr>
        <p:spPr>
          <a:xfrm>
            <a:off x="1133863" y="475783"/>
            <a:ext cx="2889497" cy="69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Live demo</a:t>
            </a:r>
            <a:endParaRPr sz="4000" dirty="0"/>
          </a:p>
        </p:txBody>
      </p:sp>
      <p:sp>
        <p:nvSpPr>
          <p:cNvPr id="16" name="TextBox 15">
            <a:extLst>
              <a:ext uri="{FF2B5EF4-FFF2-40B4-BE49-F238E27FC236}">
                <a16:creationId xmlns:a16="http://schemas.microsoft.com/office/drawing/2014/main" id="{48A18252-EE9A-9AAC-D130-F61547EDE1CA}"/>
              </a:ext>
            </a:extLst>
          </p:cNvPr>
          <p:cNvSpPr txBox="1"/>
          <p:nvPr/>
        </p:nvSpPr>
        <p:spPr>
          <a:xfrm>
            <a:off x="983119" y="1709705"/>
            <a:ext cx="7033846" cy="2759730"/>
          </a:xfrm>
          <a:prstGeom prst="rect">
            <a:avLst/>
          </a:prstGeom>
          <a:noFill/>
        </p:spPr>
        <p:txBody>
          <a:bodyPr wrap="square">
            <a:spAutoFit/>
          </a:bodyPr>
          <a:lstStyle/>
          <a:p>
            <a:pPr marL="228600" indent="-167640">
              <a:spcBef>
                <a:spcPts val="1000"/>
              </a:spcBef>
              <a:buSzPts val="1200"/>
              <a:buFont typeface="Arial"/>
              <a:buChar char="●"/>
            </a:pPr>
            <a:r>
              <a:rPr lang="en" dirty="0">
                <a:solidFill>
                  <a:schemeClr val="lt1"/>
                </a:solidFill>
                <a:latin typeface="Kumbh Sans"/>
                <a:cs typeface="Kumbh Sans"/>
              </a:rPr>
              <a:t>The user is employed in one position.</a:t>
            </a:r>
          </a:p>
          <a:p>
            <a:pPr marL="228600" indent="-167640">
              <a:spcBef>
                <a:spcPts val="1000"/>
              </a:spcBef>
              <a:buSzPts val="1200"/>
              <a:buFont typeface="Arial"/>
              <a:buChar char="●"/>
            </a:pPr>
            <a:r>
              <a:rPr lang="en" dirty="0">
                <a:solidFill>
                  <a:schemeClr val="lt1"/>
                </a:solidFill>
                <a:latin typeface="Kumbh Sans"/>
                <a:cs typeface="Kumbh Sans"/>
              </a:rPr>
              <a:t>The user possess a functioning biometric collector; heartbeat and blood level readings are obtained from an Apple Watch. Given time constraints, we used the global average for all adults as input for our model.</a:t>
            </a:r>
          </a:p>
          <a:p>
            <a:pPr marL="228600" lvl="0" indent="-167640">
              <a:spcBef>
                <a:spcPts val="1000"/>
              </a:spcBef>
              <a:buSzPts val="1200"/>
              <a:buFont typeface="Arial"/>
              <a:buChar char="●"/>
            </a:pPr>
            <a:r>
              <a:rPr lang="en" dirty="0">
                <a:solidFill>
                  <a:schemeClr val="lt1"/>
                </a:solidFill>
                <a:latin typeface="Kumbh Sans"/>
                <a:cs typeface="Kumbh Sans"/>
                <a:sym typeface="Kumbh Sans"/>
              </a:rPr>
              <a:t>The user is aware of the energy consumptions from all activities participated during the week and all the information filled-in is correct.</a:t>
            </a:r>
          </a:p>
          <a:p>
            <a:pPr marL="228600" lvl="0" indent="-167640">
              <a:spcBef>
                <a:spcPts val="1000"/>
              </a:spcBef>
              <a:buSzPts val="1200"/>
              <a:buFont typeface="Arial"/>
              <a:buChar char="●"/>
            </a:pPr>
            <a:r>
              <a:rPr lang="en" dirty="0">
                <a:solidFill>
                  <a:schemeClr val="lt1"/>
                </a:solidFill>
                <a:latin typeface="Kumbh Sans"/>
                <a:cs typeface="Kumbh Sans"/>
                <a:sym typeface="Kumbh Sans"/>
              </a:rPr>
              <a:t>Average energy </a:t>
            </a:r>
            <a:r>
              <a:rPr lang="en" dirty="0">
                <a:solidFill>
                  <a:schemeClr val="lt1"/>
                </a:solidFill>
                <a:latin typeface="Kumbh Sans"/>
                <a:cs typeface="Kumbh Sans"/>
              </a:rPr>
              <a:t>consumption rate is applied to activities with defined lower and upper bound.</a:t>
            </a:r>
          </a:p>
          <a:p>
            <a:pPr marL="228600" lvl="0" indent="-167640">
              <a:spcBef>
                <a:spcPts val="1000"/>
              </a:spcBef>
              <a:buSzPts val="1200"/>
              <a:buFont typeface="Arial"/>
              <a:buChar char="●"/>
            </a:pPr>
            <a:r>
              <a:rPr lang="en" dirty="0">
                <a:solidFill>
                  <a:schemeClr val="lt1"/>
                </a:solidFill>
                <a:latin typeface="Kumbh Sans"/>
                <a:cs typeface="Kumbh Sans"/>
              </a:rPr>
              <a:t>If the material price data is absent from the generator, average of all entries in the retail prices column are used from Stats Canada.</a:t>
            </a:r>
          </a:p>
        </p:txBody>
      </p:sp>
    </p:spTree>
    <p:extLst>
      <p:ext uri="{BB962C8B-B14F-4D97-AF65-F5344CB8AC3E}">
        <p14:creationId xmlns:p14="http://schemas.microsoft.com/office/powerpoint/2010/main" val="2270567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8" name="Google Shape;458;p32"/>
          <p:cNvSpPr txBox="1">
            <a:spLocks noGrp="1"/>
          </p:cNvSpPr>
          <p:nvPr>
            <p:ph type="body" idx="1"/>
          </p:nvPr>
        </p:nvSpPr>
        <p:spPr>
          <a:xfrm>
            <a:off x="800869" y="1169579"/>
            <a:ext cx="4276800" cy="451109"/>
          </a:xfrm>
          <a:prstGeom prst="rect">
            <a:avLst/>
          </a:prstGeom>
        </p:spPr>
        <p:txBody>
          <a:bodyPr spcFirstLastPara="1" wrap="square" lIns="91425" tIns="91425" rIns="91425" bIns="91425" anchor="t" anchorCtr="0">
            <a:noAutofit/>
          </a:bodyPr>
          <a:lstStyle/>
          <a:p>
            <a:pPr marL="0" indent="0">
              <a:buClr>
                <a:schemeClr val="lt1"/>
              </a:buClr>
              <a:buSzPts val="2400"/>
              <a:buNone/>
            </a:pPr>
            <a:r>
              <a:rPr lang="en-US" sz="1800" u="sng" dirty="0">
                <a:solidFill>
                  <a:schemeClr val="lt1"/>
                </a:solidFill>
                <a:latin typeface="Lexend Deca SemiBold"/>
                <a:sym typeface="Lexend Deca SemiBold"/>
              </a:rPr>
              <a:t>Energy Equations behind </a:t>
            </a:r>
          </a:p>
        </p:txBody>
      </p:sp>
      <p:pic>
        <p:nvPicPr>
          <p:cNvPr id="9" name="Picture 8">
            <a:extLst>
              <a:ext uri="{FF2B5EF4-FFF2-40B4-BE49-F238E27FC236}">
                <a16:creationId xmlns:a16="http://schemas.microsoft.com/office/drawing/2014/main" id="{C3945656-91DC-BB25-2938-D904FA466180}"/>
              </a:ext>
            </a:extLst>
          </p:cNvPr>
          <p:cNvPicPr>
            <a:picLocks noChangeAspect="1"/>
          </p:cNvPicPr>
          <p:nvPr/>
        </p:nvPicPr>
        <p:blipFill rotWithShape="1">
          <a:blip r:embed="rId3"/>
          <a:srcRect l="3003" t="840" r="3534" b="1287"/>
          <a:stretch/>
        </p:blipFill>
        <p:spPr>
          <a:xfrm>
            <a:off x="5352500" y="669458"/>
            <a:ext cx="3477847" cy="3641969"/>
          </a:xfrm>
          <a:prstGeom prst="rect">
            <a:avLst/>
          </a:prstGeom>
        </p:spPr>
      </p:pic>
      <p:sp>
        <p:nvSpPr>
          <p:cNvPr id="12" name="TextBox 11">
            <a:extLst>
              <a:ext uri="{FF2B5EF4-FFF2-40B4-BE49-F238E27FC236}">
                <a16:creationId xmlns:a16="http://schemas.microsoft.com/office/drawing/2014/main" id="{D90E2CD6-786C-A981-BA43-A385AD9F7801}"/>
              </a:ext>
            </a:extLst>
          </p:cNvPr>
          <p:cNvSpPr txBox="1"/>
          <p:nvPr/>
        </p:nvSpPr>
        <p:spPr>
          <a:xfrm>
            <a:off x="5454071" y="4385591"/>
            <a:ext cx="2964363" cy="461665"/>
          </a:xfrm>
          <a:prstGeom prst="rect">
            <a:avLst/>
          </a:prstGeom>
          <a:noFill/>
        </p:spPr>
        <p:txBody>
          <a:bodyPr wrap="square" rtlCol="0">
            <a:spAutoFit/>
          </a:bodyPr>
          <a:lstStyle/>
          <a:p>
            <a:r>
              <a:rPr lang="en-CN" sz="800" dirty="0">
                <a:solidFill>
                  <a:schemeClr val="lt1"/>
                </a:solidFill>
                <a:latin typeface="Kumbh Sans"/>
                <a:cs typeface="Kumbh Sans"/>
              </a:rPr>
              <a:t>Image</a:t>
            </a:r>
            <a:r>
              <a:rPr lang="en-CN" sz="800" dirty="0"/>
              <a:t> </a:t>
            </a:r>
            <a:r>
              <a:rPr lang="en-CN" sz="800" dirty="0">
                <a:solidFill>
                  <a:schemeClr val="lt1"/>
                </a:solidFill>
                <a:latin typeface="Kumbh Sans"/>
                <a:cs typeface="Kumbh Sans"/>
                <a:sym typeface="Kumbh Sans"/>
              </a:rPr>
              <a:t>Source: Reddit</a:t>
            </a:r>
            <a:r>
              <a:rPr lang="en-CN" sz="800" dirty="0">
                <a:solidFill>
                  <a:schemeClr val="lt1"/>
                </a:solidFill>
                <a:latin typeface="Kumbh Sans"/>
                <a:cs typeface="Kumbh Sans"/>
              </a:rPr>
              <a:t> </a:t>
            </a:r>
            <a:r>
              <a:rPr lang="en-US" sz="800" dirty="0">
                <a:solidFill>
                  <a:schemeClr val="lt1"/>
                </a:solidFill>
                <a:latin typeface="Kumbh Sans"/>
                <a:cs typeface="Kumbh Sans"/>
                <a:hlinkClick r:id="rId4"/>
              </a:rPr>
              <a:t>https://www.reddit.com/r/dataisbeautiful/comments/8ymt7m/oc_calories_burned_in_30_minutes_of_various/</a:t>
            </a:r>
            <a:endParaRPr lang="en-US" sz="800" dirty="0">
              <a:solidFill>
                <a:schemeClr val="lt1"/>
              </a:solidFill>
              <a:latin typeface="Kumbh Sans"/>
              <a:cs typeface="Kumbh Sans"/>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A534544-672F-FF75-9EB9-22394B814591}"/>
                  </a:ext>
                </a:extLst>
              </p:cNvPr>
              <p:cNvSpPr txBox="1"/>
              <p:nvPr/>
            </p:nvSpPr>
            <p:spPr>
              <a:xfrm>
                <a:off x="900190" y="1703258"/>
                <a:ext cx="3381353" cy="997196"/>
              </a:xfrm>
              <a:prstGeom prst="rect">
                <a:avLst/>
              </a:prstGeom>
              <a:noFill/>
            </p:spPr>
            <p:txBody>
              <a:bodyPr wrap="square" lIns="0" tIns="0" rIns="0" bIns="0" rtlCol="0">
                <a:spAutoFit/>
              </a:bodyPr>
              <a:lstStyle/>
              <a:p>
                <a:r>
                  <a:rPr lang="en-US" sz="1500" dirty="0">
                    <a:solidFill>
                      <a:schemeClr val="lt1"/>
                    </a:solidFill>
                    <a:latin typeface="Kumbh Sans"/>
                    <a:cs typeface="Kumbh Sans"/>
                  </a:rPr>
                  <a:t>Objective: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𝑡𝑜𝑡𝑎𝑙</m:t>
                        </m:r>
                      </m:sub>
                    </m:sSub>
                  </m:oMath>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𝑤𝑜𝑟𝑘𝑖𝑛𝑔</m:t>
                          </m:r>
                        </m:sub>
                      </m:sSub>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sSub>
                        <m:sSubPr>
                          <m:ctrlPr>
                            <a:rPr lang="en-US" i="1" smtClean="0">
                              <a:latin typeface="Cambria Math" panose="02040503050406030204" pitchFamily="18" charset="0"/>
                              <a:ea typeface="Cambria Math" panose="02040503050406030204" pitchFamily="18" charset="0"/>
                            </a:rPr>
                          </m:ctrlPr>
                        </m:sSub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𝐸</m:t>
                              </m:r>
                            </m:e>
                          </m:acc>
                        </m:e>
                        <m:sub>
                          <m:r>
                            <a:rPr lang="en-US" b="0" i="1" smtClean="0">
                              <a:latin typeface="Cambria Math" panose="02040503050406030204" pitchFamily="18" charset="0"/>
                              <a:ea typeface="Cambria Math" panose="02040503050406030204" pitchFamily="18" charset="0"/>
                            </a:rPr>
                            <m:t>𝑤𝑜𝑟𝑘𝑖𝑛𝑔</m:t>
                          </m:r>
                        </m:sub>
                      </m:sSub>
                      <m:r>
                        <a:rPr lang="en-US" b="0" i="1" smtClean="0">
                          <a:latin typeface="Cambria Math" panose="02040503050406030204" pitchFamily="18" charset="0"/>
                          <a:ea typeface="Cambria Math" panose="02040503050406030204" pitchFamily="18" charset="0"/>
                        </a:rPr>
                        <m:t>+ </m:t>
                      </m:r>
                      <m:nary>
                        <m:naryPr>
                          <m:chr m:val="∑"/>
                          <m:subHide m:val="on"/>
                          <m:supHide m:val="on"/>
                          <m:ctrlPr>
                            <a:rPr lang="en-US" b="0" i="1" smtClean="0">
                              <a:latin typeface="Cambria Math" panose="02040503050406030204" pitchFamily="18" charset="0"/>
                              <a:ea typeface="Cambria Math" panose="02040503050406030204" pitchFamily="18" charset="0"/>
                            </a:rPr>
                          </m:ctrlPr>
                        </m:naryP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𝑒𝑥𝑒𝑟𝑐𝑖𝑠𝑒</m:t>
                              </m:r>
                            </m:sub>
                          </m:sSub>
                          <m:r>
                            <a:rPr lang="en-US" b="0" i="1" smtClean="0">
                              <a:latin typeface="Cambria Math" panose="02040503050406030204" pitchFamily="18" charset="0"/>
                              <a:ea typeface="Cambria Math" panose="02040503050406030204" pitchFamily="18" charset="0"/>
                            </a:rPr>
                            <m:t> × </m:t>
                          </m:r>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𝐸</m:t>
                                  </m:r>
                                </m:e>
                              </m:acc>
                            </m:e>
                            <m:sub>
                              <m:r>
                                <a:rPr lang="en-US" b="0" i="1" smtClean="0">
                                  <a:latin typeface="Cambria Math" panose="02040503050406030204" pitchFamily="18" charset="0"/>
                                  <a:ea typeface="Cambria Math" panose="02040503050406030204" pitchFamily="18" charset="0"/>
                                </a:rPr>
                                <m:t>𝑒𝑥𝑒𝑟𝑐𝑖𝑠𝑒</m:t>
                              </m:r>
                              <m:r>
                                <a:rPr lang="en-US" b="0" i="1" smtClean="0">
                                  <a:latin typeface="Cambria Math" panose="02040503050406030204" pitchFamily="18" charset="0"/>
                                  <a:ea typeface="Cambria Math" panose="02040503050406030204" pitchFamily="18" charset="0"/>
                                </a:rPr>
                                <m:t> </m:t>
                              </m:r>
                            </m:sub>
                          </m:sSub>
                          <m:r>
                            <a:rPr lang="en-US" b="0"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𝑖𝑑𝑙𝑒</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𝐸</m:t>
                                  </m:r>
                                </m:e>
                              </m:acc>
                            </m:e>
                            <m:sub>
                              <m:r>
                                <a:rPr lang="en-US" b="0" i="1" smtClean="0">
                                  <a:latin typeface="Cambria Math" panose="02040503050406030204" pitchFamily="18" charset="0"/>
                                  <a:ea typeface="Cambria Math" panose="02040503050406030204" pitchFamily="18" charset="0"/>
                                </a:rPr>
                                <m:t>𝑖𝑑𝑙𝑒</m:t>
                              </m:r>
                            </m:sub>
                          </m:sSub>
                        </m:e>
                      </m:nary>
                    </m:oMath>
                  </m:oMathPara>
                </a14:m>
                <a:endParaRPr lang="en-CN" dirty="0"/>
              </a:p>
            </p:txBody>
          </p:sp>
        </mc:Choice>
        <mc:Fallback xmlns="">
          <p:sp>
            <p:nvSpPr>
              <p:cNvPr id="13" name="TextBox 12">
                <a:extLst>
                  <a:ext uri="{FF2B5EF4-FFF2-40B4-BE49-F238E27FC236}">
                    <a16:creationId xmlns:a16="http://schemas.microsoft.com/office/drawing/2014/main" id="{3A534544-672F-FF75-9EB9-22394B814591}"/>
                  </a:ext>
                </a:extLst>
              </p:cNvPr>
              <p:cNvSpPr txBox="1">
                <a:spLocks noRot="1" noChangeAspect="1" noMove="1" noResize="1" noEditPoints="1" noAdjustHandles="1" noChangeArrowheads="1" noChangeShapeType="1" noTextEdit="1"/>
              </p:cNvSpPr>
              <p:nvPr/>
            </p:nvSpPr>
            <p:spPr>
              <a:xfrm>
                <a:off x="900190" y="1703258"/>
                <a:ext cx="3381353" cy="997196"/>
              </a:xfrm>
              <a:prstGeom prst="rect">
                <a:avLst/>
              </a:prstGeom>
              <a:blipFill>
                <a:blip r:embed="rId5"/>
                <a:stretch>
                  <a:fillRect l="-11278" t="-30000" b="-108750"/>
                </a:stretch>
              </a:blipFill>
            </p:spPr>
            <p:txBody>
              <a:bodyPr/>
              <a:lstStyle/>
              <a:p>
                <a:r>
                  <a:rPr lang="en-CN">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16F69A3D-6E43-627B-DBBD-D275A166FCB5}"/>
                  </a:ext>
                </a:extLst>
              </p:cNvPr>
              <p:cNvSpPr txBox="1"/>
              <p:nvPr/>
            </p:nvSpPr>
            <p:spPr>
              <a:xfrm>
                <a:off x="800869" y="2758077"/>
                <a:ext cx="4410634" cy="6140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𝑤𝑜𝑟𝑘𝑖𝑛𝑔</m:t>
                          </m:r>
                        </m:sub>
                      </m:sSub>
                      <m:r>
                        <a:rPr lang="en-US" b="0" i="1" smtClean="0">
                          <a:latin typeface="Cambria Math" panose="02040503050406030204" pitchFamily="18" charset="0"/>
                        </a:rPr>
                        <m:t>+ </m:t>
                      </m:r>
                      <m:nary>
                        <m:naryPr>
                          <m:chr m:val="∑"/>
                          <m:subHide m:val="on"/>
                          <m:supHide m:val="on"/>
                          <m:ctrlPr>
                            <a:rPr lang="en-US" i="1">
                              <a:latin typeface="Cambria Math" panose="02040503050406030204" pitchFamily="18" charset="0"/>
                              <a:ea typeface="Cambria Math" panose="02040503050406030204" pitchFamily="18" charset="0"/>
                            </a:rPr>
                          </m:ctrlPr>
                        </m:naryPr>
                        <m:sub/>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𝑒𝑥𝑒𝑟𝑐𝑖𝑠𝑒</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𝑖𝑑𝑙𝑒</m:t>
                              </m:r>
                            </m:sub>
                          </m:sSub>
                          <m:r>
                            <a:rPr lang="en-US" b="0" i="1" smtClean="0">
                              <a:latin typeface="Cambria Math" panose="02040503050406030204" pitchFamily="18" charset="0"/>
                            </a:rPr>
                            <m:t>=1</m:t>
                          </m:r>
                          <m:r>
                            <a:rPr lang="en-US" b="0" i="1" smtClean="0">
                              <a:latin typeface="Cambria Math" panose="02040503050406030204" pitchFamily="18" charset="0"/>
                            </a:rPr>
                            <m:t>68</m:t>
                          </m:r>
                          <m:r>
                            <a:rPr lang="en-US" b="0" i="1" smtClean="0">
                              <a:latin typeface="Cambria Math" panose="02040503050406030204" pitchFamily="18" charset="0"/>
                            </a:rPr>
                            <m:t> </m:t>
                          </m:r>
                          <m:r>
                            <a:rPr lang="en-US" b="0" i="1" smtClean="0">
                              <a:latin typeface="Cambria Math" panose="02040503050406030204" pitchFamily="18" charset="0"/>
                            </a:rPr>
                            <m:t>h𝑟𝑠</m:t>
                          </m:r>
                          <m:r>
                            <a:rPr lang="en-US" b="0" i="1" smtClean="0">
                              <a:latin typeface="Cambria Math" panose="02040503050406030204" pitchFamily="18" charset="0"/>
                            </a:rPr>
                            <m:t> </m:t>
                          </m:r>
                        </m:e>
                      </m:nary>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𝑖𝑛</m:t>
                      </m:r>
                      <m:r>
                        <a:rPr lang="en-US" b="0" i="1" smtClean="0">
                          <a:latin typeface="Cambria Math" panose="02040503050406030204" pitchFamily="18" charset="0"/>
                          <a:ea typeface="Cambria Math" panose="02040503050406030204" pitchFamily="18" charset="0"/>
                        </a:rPr>
                        <m:t> 1 </m:t>
                      </m:r>
                      <m:r>
                        <a:rPr lang="en-US" b="0" i="1" smtClean="0">
                          <a:latin typeface="Cambria Math" panose="02040503050406030204" pitchFamily="18" charset="0"/>
                          <a:ea typeface="Cambria Math" panose="02040503050406030204" pitchFamily="18" charset="0"/>
                        </a:rPr>
                        <m:t>𝑤𝑒𝑒𝑘</m:t>
                      </m:r>
                      <m:r>
                        <a:rPr lang="en-US" b="0" i="1" smtClean="0">
                          <a:latin typeface="Cambria Math" panose="02040503050406030204" pitchFamily="18" charset="0"/>
                          <a:ea typeface="Cambria Math" panose="02040503050406030204" pitchFamily="18" charset="0"/>
                        </a:rPr>
                        <m:t>)</m:t>
                      </m:r>
                    </m:oMath>
                  </m:oMathPara>
                </a14:m>
                <a:endParaRPr lang="en-CN" dirty="0"/>
              </a:p>
            </p:txBody>
          </p:sp>
        </mc:Choice>
        <mc:Fallback>
          <p:sp>
            <p:nvSpPr>
              <p:cNvPr id="15" name="TextBox 14">
                <a:extLst>
                  <a:ext uri="{FF2B5EF4-FFF2-40B4-BE49-F238E27FC236}">
                    <a16:creationId xmlns:a16="http://schemas.microsoft.com/office/drawing/2014/main" id="{16F69A3D-6E43-627B-DBBD-D275A166FCB5}"/>
                  </a:ext>
                </a:extLst>
              </p:cNvPr>
              <p:cNvSpPr txBox="1">
                <a:spLocks noRot="1" noChangeAspect="1" noMove="1" noResize="1" noEditPoints="1" noAdjustHandles="1" noChangeArrowheads="1" noChangeShapeType="1" noTextEdit="1"/>
              </p:cNvSpPr>
              <p:nvPr/>
            </p:nvSpPr>
            <p:spPr>
              <a:xfrm>
                <a:off x="800869" y="2758077"/>
                <a:ext cx="4410634" cy="614014"/>
              </a:xfrm>
              <a:prstGeom prst="rect">
                <a:avLst/>
              </a:prstGeom>
              <a:blipFill>
                <a:blip r:embed="rId6"/>
                <a:stretch>
                  <a:fillRect t="-114000" b="-1660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1EEF1C8-FCD7-69F6-3E18-63681302C9C9}"/>
                  </a:ext>
                </a:extLst>
              </p:cNvPr>
              <p:cNvSpPr txBox="1"/>
              <p:nvPr/>
            </p:nvSpPr>
            <p:spPr>
              <a:xfrm>
                <a:off x="800869" y="3293896"/>
                <a:ext cx="1601162" cy="3145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𝐸</m:t>
                              </m:r>
                            </m:e>
                          </m:acc>
                        </m:e>
                        <m:sub>
                          <m:r>
                            <a:rPr lang="en-US" b="0" i="1" smtClean="0">
                              <a:latin typeface="Cambria Math" panose="02040503050406030204" pitchFamily="18" charset="0"/>
                              <a:ea typeface="Cambria Math" panose="02040503050406030204" pitchFamily="18" charset="0"/>
                            </a:rPr>
                            <m:t>𝑖𝑑𝑙𝑒</m:t>
                          </m:r>
                        </m:sub>
                      </m:sSub>
                      <m:r>
                        <a:rPr lang="en-US" b="0" i="1" smtClean="0">
                          <a:latin typeface="Cambria Math" panose="02040503050406030204" pitchFamily="18" charset="0"/>
                          <a:ea typeface="Cambria Math" panose="02040503050406030204" pitchFamily="18" charset="0"/>
                        </a:rPr>
                        <m:t>=46 </m:t>
                      </m:r>
                      <m:r>
                        <a:rPr lang="en-US" b="0" i="1" smtClean="0">
                          <a:latin typeface="Cambria Math" panose="02040503050406030204" pitchFamily="18" charset="0"/>
                          <a:ea typeface="Cambria Math" panose="02040503050406030204" pitchFamily="18" charset="0"/>
                        </a:rPr>
                        <m:t>𝑐𝑎𝑙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h𝑟</m:t>
                      </m:r>
                    </m:oMath>
                  </m:oMathPara>
                </a14:m>
                <a:endParaRPr lang="en-CN" dirty="0"/>
              </a:p>
            </p:txBody>
          </p:sp>
        </mc:Choice>
        <mc:Fallback xmlns="">
          <p:sp>
            <p:nvSpPr>
              <p:cNvPr id="19" name="TextBox 18">
                <a:extLst>
                  <a:ext uri="{FF2B5EF4-FFF2-40B4-BE49-F238E27FC236}">
                    <a16:creationId xmlns:a16="http://schemas.microsoft.com/office/drawing/2014/main" id="{11EEF1C8-FCD7-69F6-3E18-63681302C9C9}"/>
                  </a:ext>
                </a:extLst>
              </p:cNvPr>
              <p:cNvSpPr txBox="1">
                <a:spLocks noRot="1" noChangeAspect="1" noMove="1" noResize="1" noEditPoints="1" noAdjustHandles="1" noChangeArrowheads="1" noChangeShapeType="1" noTextEdit="1"/>
              </p:cNvSpPr>
              <p:nvPr/>
            </p:nvSpPr>
            <p:spPr>
              <a:xfrm>
                <a:off x="800869" y="3293896"/>
                <a:ext cx="1601162" cy="314573"/>
              </a:xfrm>
              <a:prstGeom prst="rect">
                <a:avLst/>
              </a:prstGeom>
              <a:blipFill>
                <a:blip r:embed="rId7"/>
                <a:stretch>
                  <a:fillRect b="-11538"/>
                </a:stretch>
              </a:blipFill>
            </p:spPr>
            <p:txBody>
              <a:bodyPr/>
              <a:lstStyle/>
              <a:p>
                <a:r>
                  <a:rPr lang="en-CN">
                    <a:noFill/>
                  </a:rPr>
                  <a:t> </a:t>
                </a:r>
              </a:p>
            </p:txBody>
          </p:sp>
        </mc:Fallback>
      </mc:AlternateContent>
      <p:pic>
        <p:nvPicPr>
          <p:cNvPr id="21" name="Picture 20">
            <a:extLst>
              <a:ext uri="{FF2B5EF4-FFF2-40B4-BE49-F238E27FC236}">
                <a16:creationId xmlns:a16="http://schemas.microsoft.com/office/drawing/2014/main" id="{4F8425F1-64C9-9F18-B8DF-AD4C7B9DB5DC}"/>
              </a:ext>
            </a:extLst>
          </p:cNvPr>
          <p:cNvPicPr>
            <a:picLocks noChangeAspect="1"/>
          </p:cNvPicPr>
          <p:nvPr/>
        </p:nvPicPr>
        <p:blipFill rotWithShape="1">
          <a:blip r:embed="rId8"/>
          <a:srcRect l="-383" t="-4920" r="12748" b="-2369"/>
          <a:stretch/>
        </p:blipFill>
        <p:spPr>
          <a:xfrm>
            <a:off x="369547" y="3844848"/>
            <a:ext cx="4845538" cy="781198"/>
          </a:xfrm>
          <a:prstGeom prst="rect">
            <a:avLst/>
          </a:prstGeom>
        </p:spPr>
      </p:pic>
      <p:sp>
        <p:nvSpPr>
          <p:cNvPr id="24" name="TextBox 23">
            <a:extLst>
              <a:ext uri="{FF2B5EF4-FFF2-40B4-BE49-F238E27FC236}">
                <a16:creationId xmlns:a16="http://schemas.microsoft.com/office/drawing/2014/main" id="{23AAC27E-26EA-A3C2-04DD-34A62CE8C5AE}"/>
              </a:ext>
            </a:extLst>
          </p:cNvPr>
          <p:cNvSpPr txBox="1"/>
          <p:nvPr/>
        </p:nvSpPr>
        <p:spPr>
          <a:xfrm>
            <a:off x="2303253" y="3310806"/>
            <a:ext cx="564578" cy="276999"/>
          </a:xfrm>
          <a:prstGeom prst="rect">
            <a:avLst/>
          </a:prstGeom>
          <a:noFill/>
        </p:spPr>
        <p:txBody>
          <a:bodyPr wrap="none" rtlCol="0">
            <a:spAutoFit/>
          </a:bodyPr>
          <a:lstStyle/>
          <a:p>
            <a:r>
              <a:rPr lang="en-CN" sz="1200" dirty="0">
                <a:solidFill>
                  <a:schemeClr val="lt1"/>
                </a:solidFill>
                <a:latin typeface="Kumbh Sans"/>
                <a:cs typeface="Kumbh Sans"/>
                <a:sym typeface="Kumbh Sans"/>
              </a:rPr>
              <a:t>[1] [2]</a:t>
            </a:r>
          </a:p>
        </p:txBody>
      </p:sp>
      <p:sp>
        <p:nvSpPr>
          <p:cNvPr id="25" name="TextBox 24">
            <a:extLst>
              <a:ext uri="{FF2B5EF4-FFF2-40B4-BE49-F238E27FC236}">
                <a16:creationId xmlns:a16="http://schemas.microsoft.com/office/drawing/2014/main" id="{A79AE37D-1ADD-41B6-C756-D4B5DDBF7FBA}"/>
              </a:ext>
            </a:extLst>
          </p:cNvPr>
          <p:cNvSpPr txBox="1"/>
          <p:nvPr/>
        </p:nvSpPr>
        <p:spPr>
          <a:xfrm>
            <a:off x="1188295" y="4626046"/>
            <a:ext cx="1228221" cy="276999"/>
          </a:xfrm>
          <a:prstGeom prst="rect">
            <a:avLst/>
          </a:prstGeom>
          <a:noFill/>
        </p:spPr>
        <p:txBody>
          <a:bodyPr wrap="none" rtlCol="0">
            <a:spAutoFit/>
          </a:bodyPr>
          <a:lstStyle/>
          <a:p>
            <a:r>
              <a:rPr lang="en-CN" sz="1200" dirty="0">
                <a:solidFill>
                  <a:schemeClr val="lt1"/>
                </a:solidFill>
                <a:latin typeface="Kumbh Sans"/>
                <a:cs typeface="Kumbh Sans"/>
                <a:sym typeface="Kumbh Sans"/>
              </a:rPr>
              <a:t>Sources: [3] [4]</a:t>
            </a:r>
          </a:p>
        </p:txBody>
      </p:sp>
      <p:sp>
        <p:nvSpPr>
          <p:cNvPr id="28" name="Google Shape;457;p32">
            <a:extLst>
              <a:ext uri="{FF2B5EF4-FFF2-40B4-BE49-F238E27FC236}">
                <a16:creationId xmlns:a16="http://schemas.microsoft.com/office/drawing/2014/main" id="{52A5D872-2BA8-3E96-B602-44A422BA3975}"/>
              </a:ext>
            </a:extLst>
          </p:cNvPr>
          <p:cNvSpPr txBox="1">
            <a:spLocks/>
          </p:cNvSpPr>
          <p:nvPr/>
        </p:nvSpPr>
        <p:spPr>
          <a:xfrm>
            <a:off x="788384" y="392785"/>
            <a:ext cx="2889497" cy="69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exend Deca SemiBold"/>
              <a:buNone/>
              <a:defRPr sz="3000" b="0" i="0" u="none" strike="noStrike" cap="none">
                <a:solidFill>
                  <a:schemeClr val="dk1"/>
                </a:solidFill>
                <a:latin typeface="Lexend Deca SemiBold"/>
                <a:ea typeface="Lexend Deca SemiBold"/>
                <a:cs typeface="Lexend Deca SemiBold"/>
                <a:sym typeface="Lexend Deca SemiBold"/>
              </a:defRPr>
            </a:lvl1pPr>
            <a:lvl2pPr marR="0" lvl="1" algn="l" rtl="0">
              <a:lnSpc>
                <a:spcPct val="100000"/>
              </a:lnSpc>
              <a:spcBef>
                <a:spcPts val="0"/>
              </a:spcBef>
              <a:spcAft>
                <a:spcPts val="0"/>
              </a:spcAft>
              <a:buClr>
                <a:schemeClr val="dk1"/>
              </a:buClr>
              <a:buSzPts val="3500"/>
              <a:buFont typeface="Raleway"/>
              <a:buNone/>
              <a:defRPr sz="3500" b="0"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500"/>
              <a:buFont typeface="Raleway"/>
              <a:buNone/>
              <a:defRPr sz="3500" b="0"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500"/>
              <a:buFont typeface="Raleway"/>
              <a:buNone/>
              <a:defRPr sz="3500" b="0"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500"/>
              <a:buFont typeface="Raleway"/>
              <a:buNone/>
              <a:defRPr sz="3500" b="0"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500"/>
              <a:buFont typeface="Raleway"/>
              <a:buNone/>
              <a:defRPr sz="3500" b="0"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500"/>
              <a:buFont typeface="Raleway"/>
              <a:buNone/>
              <a:defRPr sz="3500" b="0"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500"/>
              <a:buFont typeface="Raleway"/>
              <a:buNone/>
              <a:defRPr sz="3500" b="0"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500"/>
              <a:buFont typeface="Raleway"/>
              <a:buNone/>
              <a:defRPr sz="3500" b="0" i="0" u="none" strike="noStrike" cap="none">
                <a:solidFill>
                  <a:schemeClr val="dk1"/>
                </a:solidFill>
                <a:latin typeface="Raleway"/>
                <a:ea typeface="Raleway"/>
                <a:cs typeface="Raleway"/>
                <a:sym typeface="Raleway"/>
              </a:defRPr>
            </a:lvl9pPr>
          </a:lstStyle>
          <a:p>
            <a:pPr algn="l"/>
            <a:r>
              <a:rPr lang="en-US" sz="4000" dirty="0"/>
              <a:t>Live demo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3"/>
          <p:cNvSpPr txBox="1">
            <a:spLocks noGrp="1"/>
          </p:cNvSpPr>
          <p:nvPr>
            <p:ph type="subTitle" idx="4"/>
          </p:nvPr>
        </p:nvSpPr>
        <p:spPr>
          <a:xfrm>
            <a:off x="4998097" y="2548400"/>
            <a:ext cx="30399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Environmental benefits</a:t>
            </a:r>
            <a:endParaRPr dirty="0"/>
          </a:p>
        </p:txBody>
      </p:sp>
      <p:sp>
        <p:nvSpPr>
          <p:cNvPr id="464" name="Google Shape;464;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Potential Impacts</a:t>
            </a:r>
            <a:endParaRPr dirty="0"/>
          </a:p>
        </p:txBody>
      </p:sp>
      <p:sp>
        <p:nvSpPr>
          <p:cNvPr id="465" name="Google Shape;465;p33"/>
          <p:cNvSpPr txBox="1">
            <a:spLocks noGrp="1"/>
          </p:cNvSpPr>
          <p:nvPr>
            <p:ph type="subTitle" idx="1"/>
          </p:nvPr>
        </p:nvSpPr>
        <p:spPr>
          <a:xfrm>
            <a:off x="4998097" y="2911593"/>
            <a:ext cx="3039900" cy="1235700"/>
          </a:xfrm>
          <a:prstGeom prst="rect">
            <a:avLst/>
          </a:prstGeom>
        </p:spPr>
        <p:txBody>
          <a:bodyPr spcFirstLastPara="1" wrap="square" lIns="91425" tIns="91425" rIns="91425" bIns="91425" anchor="t" anchorCtr="0">
            <a:noAutofit/>
          </a:bodyPr>
          <a:lstStyle/>
          <a:p>
            <a:pPr marL="0" indent="0"/>
            <a:r>
              <a:rPr lang="en-US" dirty="0"/>
              <a:t>Given less organic garbage that could be hedged, this app could help the treatment plants due to less energy spent for garbage processing. This will indirectly mitigate overconsumption of fossil fuels and further global warming. </a:t>
            </a:r>
            <a:endParaRPr dirty="0"/>
          </a:p>
        </p:txBody>
      </p:sp>
      <p:sp>
        <p:nvSpPr>
          <p:cNvPr id="466" name="Google Shape;466;p33"/>
          <p:cNvSpPr txBox="1">
            <a:spLocks noGrp="1"/>
          </p:cNvSpPr>
          <p:nvPr>
            <p:ph type="subTitle" idx="2"/>
          </p:nvPr>
        </p:nvSpPr>
        <p:spPr>
          <a:xfrm>
            <a:off x="1106003" y="2911593"/>
            <a:ext cx="3039900" cy="1235700"/>
          </a:xfrm>
          <a:prstGeom prst="rect">
            <a:avLst/>
          </a:prstGeom>
        </p:spPr>
        <p:txBody>
          <a:bodyPr spcFirstLastPara="1" wrap="square" lIns="91425" tIns="91425" rIns="91425" bIns="91425" anchor="t" anchorCtr="0">
            <a:noAutofit/>
          </a:bodyPr>
          <a:lstStyle/>
          <a:p>
            <a:pPr marL="0" indent="0"/>
            <a:r>
              <a:rPr lang="en-US" dirty="0"/>
              <a:t>We expect the primary users to be individuals or members in a family unit. The predicted ingredient list will specify the exact amount of materials pending purchase, the users will spend their expenditure more wisely, giving them economical savings.</a:t>
            </a:r>
            <a:endParaRPr dirty="0"/>
          </a:p>
        </p:txBody>
      </p:sp>
      <p:sp>
        <p:nvSpPr>
          <p:cNvPr id="467" name="Google Shape;467;p33"/>
          <p:cNvSpPr txBox="1">
            <a:spLocks noGrp="1"/>
          </p:cNvSpPr>
          <p:nvPr>
            <p:ph type="subTitle" idx="3"/>
          </p:nvPr>
        </p:nvSpPr>
        <p:spPr>
          <a:xfrm>
            <a:off x="1106003" y="2548400"/>
            <a:ext cx="30399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User economics</a:t>
            </a:r>
            <a:endParaRPr dirty="0"/>
          </a:p>
        </p:txBody>
      </p:sp>
      <p:sp>
        <p:nvSpPr>
          <p:cNvPr id="468" name="Google Shape;468;p33"/>
          <p:cNvSpPr/>
          <p:nvPr/>
        </p:nvSpPr>
        <p:spPr>
          <a:xfrm>
            <a:off x="2246453" y="1411038"/>
            <a:ext cx="759000" cy="759000"/>
          </a:xfrm>
          <a:prstGeom prst="round2SameRect">
            <a:avLst>
              <a:gd name="adj1" fmla="val 27365"/>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469" name="Google Shape;469;p33"/>
          <p:cNvSpPr/>
          <p:nvPr/>
        </p:nvSpPr>
        <p:spPr>
          <a:xfrm>
            <a:off x="6138547" y="1411038"/>
            <a:ext cx="759000" cy="759000"/>
          </a:xfrm>
          <a:prstGeom prst="round2SameRect">
            <a:avLst>
              <a:gd name="adj1" fmla="val 27365"/>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3" name="Google Shape;5768;p63">
            <a:extLst>
              <a:ext uri="{FF2B5EF4-FFF2-40B4-BE49-F238E27FC236}">
                <a16:creationId xmlns:a16="http://schemas.microsoft.com/office/drawing/2014/main" id="{240AA2C2-834A-BF26-9BEF-E12ED53B8182}"/>
              </a:ext>
            </a:extLst>
          </p:cNvPr>
          <p:cNvSpPr/>
          <p:nvPr/>
        </p:nvSpPr>
        <p:spPr>
          <a:xfrm>
            <a:off x="2442322" y="1630991"/>
            <a:ext cx="367261" cy="366364"/>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7578;p66">
            <a:extLst>
              <a:ext uri="{FF2B5EF4-FFF2-40B4-BE49-F238E27FC236}">
                <a16:creationId xmlns:a16="http://schemas.microsoft.com/office/drawing/2014/main" id="{19660A8B-3BF3-1FAF-653C-5F56B32FA849}"/>
              </a:ext>
            </a:extLst>
          </p:cNvPr>
          <p:cNvGrpSpPr/>
          <p:nvPr/>
        </p:nvGrpSpPr>
        <p:grpSpPr>
          <a:xfrm>
            <a:off x="6341711" y="1631655"/>
            <a:ext cx="352672" cy="365700"/>
            <a:chOff x="-20946600" y="3317850"/>
            <a:chExt cx="304825" cy="304050"/>
          </a:xfrm>
          <a:solidFill>
            <a:schemeClr val="tx1"/>
          </a:solidFill>
        </p:grpSpPr>
        <p:sp>
          <p:nvSpPr>
            <p:cNvPr id="5" name="Google Shape;7579;p66">
              <a:extLst>
                <a:ext uri="{FF2B5EF4-FFF2-40B4-BE49-F238E27FC236}">
                  <a16:creationId xmlns:a16="http://schemas.microsoft.com/office/drawing/2014/main" id="{6240A1A6-15D2-9568-FDD7-884F0363AF47}"/>
                </a:ext>
              </a:extLst>
            </p:cNvPr>
            <p:cNvSpPr/>
            <p:nvPr/>
          </p:nvSpPr>
          <p:spPr>
            <a:xfrm>
              <a:off x="-20946600" y="3317850"/>
              <a:ext cx="232350" cy="248925"/>
            </a:xfrm>
            <a:custGeom>
              <a:avLst/>
              <a:gdLst/>
              <a:ahLst/>
              <a:cxnLst/>
              <a:rect l="l" t="t" r="r" b="b"/>
              <a:pathLst>
                <a:path w="9294" h="9957" extrusionOk="0">
                  <a:moveTo>
                    <a:pt x="4631" y="1"/>
                  </a:moveTo>
                  <a:cubicBezTo>
                    <a:pt x="3340" y="1"/>
                    <a:pt x="2268" y="977"/>
                    <a:pt x="2142" y="2237"/>
                  </a:cubicBezTo>
                  <a:cubicBezTo>
                    <a:pt x="1292" y="2521"/>
                    <a:pt x="693" y="3340"/>
                    <a:pt x="693" y="4254"/>
                  </a:cubicBezTo>
                  <a:cubicBezTo>
                    <a:pt x="693" y="4695"/>
                    <a:pt x="819" y="5073"/>
                    <a:pt x="1040" y="5451"/>
                  </a:cubicBezTo>
                  <a:cubicBezTo>
                    <a:pt x="378" y="5923"/>
                    <a:pt x="0" y="6648"/>
                    <a:pt x="0" y="7499"/>
                  </a:cubicBezTo>
                  <a:cubicBezTo>
                    <a:pt x="0" y="8853"/>
                    <a:pt x="1134" y="9956"/>
                    <a:pt x="2520" y="9956"/>
                  </a:cubicBezTo>
                  <a:lnTo>
                    <a:pt x="4316" y="9956"/>
                  </a:lnTo>
                  <a:lnTo>
                    <a:pt x="4316" y="8349"/>
                  </a:lnTo>
                  <a:lnTo>
                    <a:pt x="2962" y="7026"/>
                  </a:lnTo>
                  <a:cubicBezTo>
                    <a:pt x="2804" y="6869"/>
                    <a:pt x="2804" y="6648"/>
                    <a:pt x="2962" y="6491"/>
                  </a:cubicBezTo>
                  <a:cubicBezTo>
                    <a:pt x="3040" y="6412"/>
                    <a:pt x="3135" y="6372"/>
                    <a:pt x="3229" y="6372"/>
                  </a:cubicBezTo>
                  <a:cubicBezTo>
                    <a:pt x="3324" y="6372"/>
                    <a:pt x="3418" y="6412"/>
                    <a:pt x="3497" y="6491"/>
                  </a:cubicBezTo>
                  <a:lnTo>
                    <a:pt x="4316" y="7341"/>
                  </a:lnTo>
                  <a:lnTo>
                    <a:pt x="4316" y="5482"/>
                  </a:lnTo>
                  <a:lnTo>
                    <a:pt x="2962" y="4128"/>
                  </a:lnTo>
                  <a:cubicBezTo>
                    <a:pt x="2804" y="3970"/>
                    <a:pt x="2804" y="3781"/>
                    <a:pt x="2962" y="3624"/>
                  </a:cubicBezTo>
                  <a:cubicBezTo>
                    <a:pt x="3040" y="3545"/>
                    <a:pt x="3135" y="3505"/>
                    <a:pt x="3229" y="3505"/>
                  </a:cubicBezTo>
                  <a:cubicBezTo>
                    <a:pt x="3324" y="3505"/>
                    <a:pt x="3418" y="3545"/>
                    <a:pt x="3497" y="3624"/>
                  </a:cubicBezTo>
                  <a:lnTo>
                    <a:pt x="4316" y="4443"/>
                  </a:lnTo>
                  <a:lnTo>
                    <a:pt x="4316" y="2458"/>
                  </a:lnTo>
                  <a:cubicBezTo>
                    <a:pt x="4316" y="2237"/>
                    <a:pt x="4474" y="2080"/>
                    <a:pt x="4663" y="2080"/>
                  </a:cubicBezTo>
                  <a:cubicBezTo>
                    <a:pt x="4852" y="2080"/>
                    <a:pt x="5009" y="2237"/>
                    <a:pt x="5009" y="2458"/>
                  </a:cubicBezTo>
                  <a:lnTo>
                    <a:pt x="5009" y="5860"/>
                  </a:lnTo>
                  <a:lnTo>
                    <a:pt x="5860" y="5041"/>
                  </a:lnTo>
                  <a:cubicBezTo>
                    <a:pt x="5939" y="4963"/>
                    <a:pt x="6025" y="4923"/>
                    <a:pt x="6112" y="4923"/>
                  </a:cubicBezTo>
                  <a:cubicBezTo>
                    <a:pt x="6199" y="4923"/>
                    <a:pt x="6285" y="4963"/>
                    <a:pt x="6364" y="5041"/>
                  </a:cubicBezTo>
                  <a:cubicBezTo>
                    <a:pt x="6522" y="5199"/>
                    <a:pt x="6522" y="5388"/>
                    <a:pt x="6364" y="5545"/>
                  </a:cubicBezTo>
                  <a:lnTo>
                    <a:pt x="5009" y="6900"/>
                  </a:lnTo>
                  <a:lnTo>
                    <a:pt x="5009" y="9956"/>
                  </a:lnTo>
                  <a:lnTo>
                    <a:pt x="6805" y="9956"/>
                  </a:lnTo>
                  <a:cubicBezTo>
                    <a:pt x="8160" y="9956"/>
                    <a:pt x="9294" y="8853"/>
                    <a:pt x="9294" y="7499"/>
                  </a:cubicBezTo>
                  <a:cubicBezTo>
                    <a:pt x="9294" y="6648"/>
                    <a:pt x="8884" y="5923"/>
                    <a:pt x="8223" y="5451"/>
                  </a:cubicBezTo>
                  <a:cubicBezTo>
                    <a:pt x="8443" y="5073"/>
                    <a:pt x="8569" y="4695"/>
                    <a:pt x="8569" y="4254"/>
                  </a:cubicBezTo>
                  <a:cubicBezTo>
                    <a:pt x="8569" y="3340"/>
                    <a:pt x="7971" y="2521"/>
                    <a:pt x="7120" y="2237"/>
                  </a:cubicBezTo>
                  <a:cubicBezTo>
                    <a:pt x="6994" y="977"/>
                    <a:pt x="5923" y="1"/>
                    <a:pt x="4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580;p66">
              <a:extLst>
                <a:ext uri="{FF2B5EF4-FFF2-40B4-BE49-F238E27FC236}">
                  <a16:creationId xmlns:a16="http://schemas.microsoft.com/office/drawing/2014/main" id="{6698F901-E00D-9972-CFED-B1A01F15304C}"/>
                </a:ext>
              </a:extLst>
            </p:cNvPr>
            <p:cNvSpPr/>
            <p:nvPr/>
          </p:nvSpPr>
          <p:spPr>
            <a:xfrm>
              <a:off x="-20775700" y="3318650"/>
              <a:ext cx="133925" cy="249700"/>
            </a:xfrm>
            <a:custGeom>
              <a:avLst/>
              <a:gdLst/>
              <a:ahLst/>
              <a:cxnLst/>
              <a:rect l="l" t="t" r="r" b="b"/>
              <a:pathLst>
                <a:path w="5357" h="9988" extrusionOk="0">
                  <a:moveTo>
                    <a:pt x="694" y="0"/>
                  </a:moveTo>
                  <a:cubicBezTo>
                    <a:pt x="473" y="0"/>
                    <a:pt x="253" y="32"/>
                    <a:pt x="1" y="126"/>
                  </a:cubicBezTo>
                  <a:cubicBezTo>
                    <a:pt x="473" y="567"/>
                    <a:pt x="820" y="1103"/>
                    <a:pt x="977" y="1764"/>
                  </a:cubicBezTo>
                  <a:cubicBezTo>
                    <a:pt x="1891" y="2300"/>
                    <a:pt x="2490" y="3245"/>
                    <a:pt x="2490" y="4285"/>
                  </a:cubicBezTo>
                  <a:cubicBezTo>
                    <a:pt x="2490" y="4663"/>
                    <a:pt x="2395" y="4978"/>
                    <a:pt x="2269" y="5293"/>
                  </a:cubicBezTo>
                  <a:cubicBezTo>
                    <a:pt x="2836" y="5860"/>
                    <a:pt x="3183" y="6648"/>
                    <a:pt x="3183" y="7498"/>
                  </a:cubicBezTo>
                  <a:cubicBezTo>
                    <a:pt x="3183" y="8506"/>
                    <a:pt x="2710" y="9389"/>
                    <a:pt x="1985" y="9987"/>
                  </a:cubicBezTo>
                  <a:lnTo>
                    <a:pt x="2836" y="9987"/>
                  </a:lnTo>
                  <a:cubicBezTo>
                    <a:pt x="4222" y="9987"/>
                    <a:pt x="5325" y="8853"/>
                    <a:pt x="5325" y="7498"/>
                  </a:cubicBezTo>
                  <a:cubicBezTo>
                    <a:pt x="5357" y="6679"/>
                    <a:pt x="4915" y="5891"/>
                    <a:pt x="4285" y="5450"/>
                  </a:cubicBezTo>
                  <a:cubicBezTo>
                    <a:pt x="4537" y="5104"/>
                    <a:pt x="4632" y="4694"/>
                    <a:pt x="4632" y="4253"/>
                  </a:cubicBezTo>
                  <a:cubicBezTo>
                    <a:pt x="4632" y="3340"/>
                    <a:pt x="4065" y="2520"/>
                    <a:pt x="3183" y="2237"/>
                  </a:cubicBezTo>
                  <a:cubicBezTo>
                    <a:pt x="3057" y="977"/>
                    <a:pt x="2017" y="0"/>
                    <a:pt x="69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581;p66">
              <a:extLst>
                <a:ext uri="{FF2B5EF4-FFF2-40B4-BE49-F238E27FC236}">
                  <a16:creationId xmlns:a16="http://schemas.microsoft.com/office/drawing/2014/main" id="{59017DA2-BD5B-E437-374B-90758180D9CA}"/>
                </a:ext>
              </a:extLst>
            </p:cNvPr>
            <p:cNvSpPr/>
            <p:nvPr/>
          </p:nvSpPr>
          <p:spPr>
            <a:xfrm>
              <a:off x="-20890700" y="3586425"/>
              <a:ext cx="195375" cy="35475"/>
            </a:xfrm>
            <a:custGeom>
              <a:avLst/>
              <a:gdLst/>
              <a:ahLst/>
              <a:cxnLst/>
              <a:rect l="l" t="t" r="r" b="b"/>
              <a:pathLst>
                <a:path w="7815" h="1419" extrusionOk="0">
                  <a:moveTo>
                    <a:pt x="2112" y="1"/>
                  </a:moveTo>
                  <a:lnTo>
                    <a:pt x="2112" y="725"/>
                  </a:lnTo>
                  <a:lnTo>
                    <a:pt x="347" y="725"/>
                  </a:lnTo>
                  <a:cubicBezTo>
                    <a:pt x="158" y="725"/>
                    <a:pt x="1" y="883"/>
                    <a:pt x="1" y="1072"/>
                  </a:cubicBezTo>
                  <a:cubicBezTo>
                    <a:pt x="1" y="1261"/>
                    <a:pt x="158" y="1418"/>
                    <a:pt x="347" y="1418"/>
                  </a:cubicBezTo>
                  <a:lnTo>
                    <a:pt x="7468" y="1418"/>
                  </a:lnTo>
                  <a:cubicBezTo>
                    <a:pt x="7657" y="1418"/>
                    <a:pt x="7814" y="1261"/>
                    <a:pt x="7814" y="1072"/>
                  </a:cubicBezTo>
                  <a:cubicBezTo>
                    <a:pt x="7814" y="883"/>
                    <a:pt x="7625" y="725"/>
                    <a:pt x="7436" y="725"/>
                  </a:cubicBezTo>
                  <a:lnTo>
                    <a:pt x="5672" y="725"/>
                  </a:lnTo>
                  <a:lnTo>
                    <a:pt x="5672" y="1"/>
                  </a:lnTo>
                  <a:lnTo>
                    <a:pt x="4947" y="1"/>
                  </a:lnTo>
                  <a:lnTo>
                    <a:pt x="4947" y="725"/>
                  </a:lnTo>
                  <a:lnTo>
                    <a:pt x="2836" y="725"/>
                  </a:lnTo>
                  <a:lnTo>
                    <a:pt x="283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9" name="Google Shape;549;p37"/>
          <p:cNvSpPr txBox="1">
            <a:spLocks noGrp="1"/>
          </p:cNvSpPr>
          <p:nvPr>
            <p:ph type="title"/>
          </p:nvPr>
        </p:nvSpPr>
        <p:spPr>
          <a:xfrm>
            <a:off x="720000" y="2251650"/>
            <a:ext cx="3675600" cy="64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$313</a:t>
            </a:r>
            <a:endParaRPr dirty="0"/>
          </a:p>
        </p:txBody>
      </p:sp>
      <p:sp>
        <p:nvSpPr>
          <p:cNvPr id="550" name="Google Shape;550;p37"/>
          <p:cNvSpPr txBox="1">
            <a:spLocks noGrp="1"/>
          </p:cNvSpPr>
          <p:nvPr>
            <p:ph type="subTitle" idx="1"/>
          </p:nvPr>
        </p:nvSpPr>
        <p:spPr>
          <a:xfrm>
            <a:off x="720013" y="2743097"/>
            <a:ext cx="3675600" cy="3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per month using a cloud server [5]</a:t>
            </a:r>
            <a:endParaRPr dirty="0"/>
          </a:p>
        </p:txBody>
      </p:sp>
      <p:sp>
        <p:nvSpPr>
          <p:cNvPr id="552" name="Google Shape;552;p37"/>
          <p:cNvSpPr txBox="1">
            <a:spLocks noGrp="1"/>
          </p:cNvSpPr>
          <p:nvPr>
            <p:ph type="title" idx="4"/>
          </p:nvPr>
        </p:nvSpPr>
        <p:spPr>
          <a:xfrm>
            <a:off x="4758056" y="2251650"/>
            <a:ext cx="3675600" cy="64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$65</a:t>
            </a:r>
            <a:endParaRPr dirty="0"/>
          </a:p>
        </p:txBody>
      </p:sp>
      <p:sp>
        <p:nvSpPr>
          <p:cNvPr id="553" name="Google Shape;553;p37"/>
          <p:cNvSpPr txBox="1">
            <a:spLocks noGrp="1"/>
          </p:cNvSpPr>
          <p:nvPr>
            <p:ph type="subTitle" idx="5"/>
          </p:nvPr>
        </p:nvSpPr>
        <p:spPr>
          <a:xfrm>
            <a:off x="4758056" y="2743099"/>
            <a:ext cx="3675600" cy="3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Estimated</a:t>
            </a:r>
            <a:r>
              <a:rPr lang="en" dirty="0"/>
              <a:t> price for the model [6]</a:t>
            </a:r>
            <a:endParaRPr dirty="0"/>
          </a:p>
        </p:txBody>
      </p:sp>
      <p:sp>
        <p:nvSpPr>
          <p:cNvPr id="9" name="Google Shape;464;p33">
            <a:extLst>
              <a:ext uri="{FF2B5EF4-FFF2-40B4-BE49-F238E27FC236}">
                <a16:creationId xmlns:a16="http://schemas.microsoft.com/office/drawing/2014/main" id="{9FFF2766-7191-ECC9-6AC1-3058384A0367}"/>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Lexend Deca SemiBold"/>
              <a:buNone/>
              <a:defRPr sz="4500" b="0" i="0" u="none" strike="noStrike" cap="none">
                <a:solidFill>
                  <a:schemeClr val="dk1"/>
                </a:solidFill>
                <a:latin typeface="Lexend Deca SemiBold"/>
                <a:ea typeface="Lexend Deca SemiBold"/>
                <a:cs typeface="Lexend Deca SemiBold"/>
                <a:sym typeface="Lexend Deca SemiBold"/>
              </a:defRPr>
            </a:lvl1pPr>
            <a:lvl2pPr marR="0" lvl="1" algn="ctr" rtl="0">
              <a:lnSpc>
                <a:spcPct val="100000"/>
              </a:lnSpc>
              <a:spcBef>
                <a:spcPts val="0"/>
              </a:spcBef>
              <a:spcAft>
                <a:spcPts val="0"/>
              </a:spcAft>
              <a:buClr>
                <a:schemeClr val="lt1"/>
              </a:buClr>
              <a:buSzPts val="6000"/>
              <a:buFont typeface="Raleway"/>
              <a:buNone/>
              <a:defRPr sz="6000" b="0" i="0" u="none" strike="noStrike" cap="none">
                <a:solidFill>
                  <a:schemeClr val="lt1"/>
                </a:solidFill>
                <a:latin typeface="Raleway"/>
                <a:ea typeface="Raleway"/>
                <a:cs typeface="Raleway"/>
                <a:sym typeface="Raleway"/>
              </a:defRPr>
            </a:lvl2pPr>
            <a:lvl3pPr marR="0" lvl="2" algn="ctr" rtl="0">
              <a:lnSpc>
                <a:spcPct val="100000"/>
              </a:lnSpc>
              <a:spcBef>
                <a:spcPts val="0"/>
              </a:spcBef>
              <a:spcAft>
                <a:spcPts val="0"/>
              </a:spcAft>
              <a:buClr>
                <a:schemeClr val="lt1"/>
              </a:buClr>
              <a:buSzPts val="6000"/>
              <a:buFont typeface="Raleway"/>
              <a:buNone/>
              <a:defRPr sz="6000" b="0" i="0" u="none" strike="noStrike" cap="none">
                <a:solidFill>
                  <a:schemeClr val="lt1"/>
                </a:solidFill>
                <a:latin typeface="Raleway"/>
                <a:ea typeface="Raleway"/>
                <a:cs typeface="Raleway"/>
                <a:sym typeface="Raleway"/>
              </a:defRPr>
            </a:lvl3pPr>
            <a:lvl4pPr marR="0" lvl="3" algn="ctr" rtl="0">
              <a:lnSpc>
                <a:spcPct val="100000"/>
              </a:lnSpc>
              <a:spcBef>
                <a:spcPts val="0"/>
              </a:spcBef>
              <a:spcAft>
                <a:spcPts val="0"/>
              </a:spcAft>
              <a:buClr>
                <a:schemeClr val="lt1"/>
              </a:buClr>
              <a:buSzPts val="6000"/>
              <a:buFont typeface="Raleway"/>
              <a:buNone/>
              <a:defRPr sz="6000" b="0" i="0" u="none" strike="noStrike" cap="none">
                <a:solidFill>
                  <a:schemeClr val="lt1"/>
                </a:solidFill>
                <a:latin typeface="Raleway"/>
                <a:ea typeface="Raleway"/>
                <a:cs typeface="Raleway"/>
                <a:sym typeface="Raleway"/>
              </a:defRPr>
            </a:lvl4pPr>
            <a:lvl5pPr marR="0" lvl="4" algn="ctr" rtl="0">
              <a:lnSpc>
                <a:spcPct val="100000"/>
              </a:lnSpc>
              <a:spcBef>
                <a:spcPts val="0"/>
              </a:spcBef>
              <a:spcAft>
                <a:spcPts val="0"/>
              </a:spcAft>
              <a:buClr>
                <a:schemeClr val="lt1"/>
              </a:buClr>
              <a:buSzPts val="6000"/>
              <a:buFont typeface="Raleway"/>
              <a:buNone/>
              <a:defRPr sz="6000" b="0" i="0" u="none" strike="noStrike" cap="none">
                <a:solidFill>
                  <a:schemeClr val="lt1"/>
                </a:solidFill>
                <a:latin typeface="Raleway"/>
                <a:ea typeface="Raleway"/>
                <a:cs typeface="Raleway"/>
                <a:sym typeface="Raleway"/>
              </a:defRPr>
            </a:lvl5pPr>
            <a:lvl6pPr marR="0" lvl="5" algn="ctr" rtl="0">
              <a:lnSpc>
                <a:spcPct val="100000"/>
              </a:lnSpc>
              <a:spcBef>
                <a:spcPts val="0"/>
              </a:spcBef>
              <a:spcAft>
                <a:spcPts val="0"/>
              </a:spcAft>
              <a:buClr>
                <a:schemeClr val="lt1"/>
              </a:buClr>
              <a:buSzPts val="6000"/>
              <a:buFont typeface="Raleway"/>
              <a:buNone/>
              <a:defRPr sz="6000" b="0" i="0" u="none" strike="noStrike" cap="none">
                <a:solidFill>
                  <a:schemeClr val="lt1"/>
                </a:solidFill>
                <a:latin typeface="Raleway"/>
                <a:ea typeface="Raleway"/>
                <a:cs typeface="Raleway"/>
                <a:sym typeface="Raleway"/>
              </a:defRPr>
            </a:lvl6pPr>
            <a:lvl7pPr marR="0" lvl="6" algn="ctr" rtl="0">
              <a:lnSpc>
                <a:spcPct val="100000"/>
              </a:lnSpc>
              <a:spcBef>
                <a:spcPts val="0"/>
              </a:spcBef>
              <a:spcAft>
                <a:spcPts val="0"/>
              </a:spcAft>
              <a:buClr>
                <a:schemeClr val="lt1"/>
              </a:buClr>
              <a:buSzPts val="6000"/>
              <a:buFont typeface="Raleway"/>
              <a:buNone/>
              <a:defRPr sz="6000" b="0" i="0" u="none" strike="noStrike" cap="none">
                <a:solidFill>
                  <a:schemeClr val="lt1"/>
                </a:solidFill>
                <a:latin typeface="Raleway"/>
                <a:ea typeface="Raleway"/>
                <a:cs typeface="Raleway"/>
                <a:sym typeface="Raleway"/>
              </a:defRPr>
            </a:lvl7pPr>
            <a:lvl8pPr marR="0" lvl="7" algn="ctr" rtl="0">
              <a:lnSpc>
                <a:spcPct val="100000"/>
              </a:lnSpc>
              <a:spcBef>
                <a:spcPts val="0"/>
              </a:spcBef>
              <a:spcAft>
                <a:spcPts val="0"/>
              </a:spcAft>
              <a:buClr>
                <a:schemeClr val="lt1"/>
              </a:buClr>
              <a:buSzPts val="6000"/>
              <a:buFont typeface="Raleway"/>
              <a:buNone/>
              <a:defRPr sz="6000" b="0" i="0" u="none" strike="noStrike" cap="none">
                <a:solidFill>
                  <a:schemeClr val="lt1"/>
                </a:solidFill>
                <a:latin typeface="Raleway"/>
                <a:ea typeface="Raleway"/>
                <a:cs typeface="Raleway"/>
                <a:sym typeface="Raleway"/>
              </a:defRPr>
            </a:lvl8pPr>
            <a:lvl9pPr marR="0" lvl="8" algn="ctr" rtl="0">
              <a:lnSpc>
                <a:spcPct val="100000"/>
              </a:lnSpc>
              <a:spcBef>
                <a:spcPts val="0"/>
              </a:spcBef>
              <a:spcAft>
                <a:spcPts val="0"/>
              </a:spcAft>
              <a:buClr>
                <a:schemeClr val="lt1"/>
              </a:buClr>
              <a:buSzPts val="6000"/>
              <a:buFont typeface="Raleway"/>
              <a:buNone/>
              <a:defRPr sz="6000" b="0" i="0" u="none" strike="noStrike" cap="none">
                <a:solidFill>
                  <a:schemeClr val="lt1"/>
                </a:solidFill>
                <a:latin typeface="Raleway"/>
                <a:ea typeface="Raleway"/>
                <a:cs typeface="Raleway"/>
                <a:sym typeface="Raleway"/>
              </a:defRPr>
            </a:lvl9pPr>
          </a:lstStyle>
          <a:p>
            <a:r>
              <a:rPr lang="en-US" sz="3000" dirty="0"/>
              <a:t>Project Budget Costs</a:t>
            </a:r>
          </a:p>
        </p:txBody>
      </p:sp>
    </p:spTree>
    <p:extLst>
      <p:ext uri="{BB962C8B-B14F-4D97-AF65-F5344CB8AC3E}">
        <p14:creationId xmlns:p14="http://schemas.microsoft.com/office/powerpoint/2010/main" val="540356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5C0FB-8386-AC91-30A2-7B3947D861E6}"/>
              </a:ext>
            </a:extLst>
          </p:cNvPr>
          <p:cNvSpPr>
            <a:spLocks noGrp="1"/>
          </p:cNvSpPr>
          <p:nvPr>
            <p:ph type="title"/>
          </p:nvPr>
        </p:nvSpPr>
        <p:spPr>
          <a:xfrm>
            <a:off x="669779" y="488705"/>
            <a:ext cx="4395403" cy="711750"/>
          </a:xfrm>
        </p:spPr>
        <p:txBody>
          <a:bodyPr/>
          <a:lstStyle/>
          <a:p>
            <a:r>
              <a:rPr lang="en-CN" dirty="0"/>
              <a:t>One Existing Solution</a:t>
            </a:r>
          </a:p>
        </p:txBody>
      </p:sp>
      <p:sp>
        <p:nvSpPr>
          <p:cNvPr id="3" name="Text Placeholder 2">
            <a:extLst>
              <a:ext uri="{FF2B5EF4-FFF2-40B4-BE49-F238E27FC236}">
                <a16:creationId xmlns:a16="http://schemas.microsoft.com/office/drawing/2014/main" id="{D63AB996-07EA-275D-A9E5-DDC0840CDCFE}"/>
              </a:ext>
            </a:extLst>
          </p:cNvPr>
          <p:cNvSpPr>
            <a:spLocks noGrp="1"/>
          </p:cNvSpPr>
          <p:nvPr>
            <p:ph type="body" idx="1"/>
          </p:nvPr>
        </p:nvSpPr>
        <p:spPr>
          <a:xfrm>
            <a:off x="729081" y="1736594"/>
            <a:ext cx="4276800" cy="2562326"/>
          </a:xfrm>
        </p:spPr>
        <p:txBody>
          <a:bodyPr/>
          <a:lstStyle/>
          <a:p>
            <a:r>
              <a:rPr lang="en-CN" dirty="0"/>
              <a:t>Lacks the scientific measurements to precisely calculate calroies required and environmental awareness for possible food wastes</a:t>
            </a:r>
          </a:p>
          <a:p>
            <a:endParaRPr lang="en-CN" dirty="0"/>
          </a:p>
          <a:p>
            <a:pPr marL="139700" indent="0">
              <a:buNone/>
            </a:pPr>
            <a:r>
              <a:rPr lang="en-CN" sz="1400" u="sng" dirty="0">
                <a:solidFill>
                  <a:schemeClr val="lt1"/>
                </a:solidFill>
                <a:latin typeface="Lexend Deca SemiBold"/>
                <a:cs typeface="Arial"/>
                <a:sym typeface="Arial"/>
              </a:rPr>
              <a:t>EatYourFill App</a:t>
            </a:r>
          </a:p>
          <a:p>
            <a:pPr marL="139700" indent="0">
              <a:buNone/>
            </a:pPr>
            <a:endParaRPr lang="en-CN" dirty="0"/>
          </a:p>
          <a:p>
            <a:r>
              <a:rPr lang="en-CN" dirty="0"/>
              <a:t>Our app returned combined multiple features (e.g. recipes, ingredient list and sustainability scores) based on wider rage of inputs</a:t>
            </a:r>
          </a:p>
          <a:p>
            <a:r>
              <a:rPr lang="en-CN" dirty="0"/>
              <a:t>It not only saves the user’s expenses but also standing in environmental’s perspective to shield it</a:t>
            </a:r>
          </a:p>
        </p:txBody>
      </p:sp>
      <p:sp>
        <p:nvSpPr>
          <p:cNvPr id="6" name="TextBox 5">
            <a:extLst>
              <a:ext uri="{FF2B5EF4-FFF2-40B4-BE49-F238E27FC236}">
                <a16:creationId xmlns:a16="http://schemas.microsoft.com/office/drawing/2014/main" id="{B78F0257-F998-7AAD-3C28-B66B8723F78B}"/>
              </a:ext>
            </a:extLst>
          </p:cNvPr>
          <p:cNvSpPr txBox="1"/>
          <p:nvPr/>
        </p:nvSpPr>
        <p:spPr>
          <a:xfrm>
            <a:off x="807944" y="1213374"/>
            <a:ext cx="3764056" cy="523220"/>
          </a:xfrm>
          <a:prstGeom prst="rect">
            <a:avLst/>
          </a:prstGeom>
          <a:noFill/>
        </p:spPr>
        <p:txBody>
          <a:bodyPr wrap="square">
            <a:spAutoFit/>
          </a:bodyPr>
          <a:lstStyle/>
          <a:p>
            <a:pPr marL="0" indent="0">
              <a:buClr>
                <a:schemeClr val="lt1"/>
              </a:buClr>
              <a:buSzPts val="2400"/>
              <a:buNone/>
            </a:pPr>
            <a:r>
              <a:rPr lang="en-CN" sz="1400" u="sng" dirty="0">
                <a:solidFill>
                  <a:schemeClr val="lt1"/>
                </a:solidFill>
                <a:latin typeface="Lexend Deca SemiBold"/>
                <a:sym typeface="Lexend Deca SemiBold"/>
              </a:rPr>
              <a:t>Manual Budget Planning for shopping list using worksheet and Microsoft Excel</a:t>
            </a:r>
          </a:p>
        </p:txBody>
      </p:sp>
      <p:pic>
        <p:nvPicPr>
          <p:cNvPr id="9" name="Picture 8">
            <a:extLst>
              <a:ext uri="{FF2B5EF4-FFF2-40B4-BE49-F238E27FC236}">
                <a16:creationId xmlns:a16="http://schemas.microsoft.com/office/drawing/2014/main" id="{FD5E0F83-5B26-C310-F206-265560D3D3F8}"/>
              </a:ext>
            </a:extLst>
          </p:cNvPr>
          <p:cNvPicPr>
            <a:picLocks noChangeAspect="1"/>
          </p:cNvPicPr>
          <p:nvPr/>
        </p:nvPicPr>
        <p:blipFill rotWithShape="1">
          <a:blip r:embed="rId2"/>
          <a:srcRect r="41561"/>
          <a:stretch/>
        </p:blipFill>
        <p:spPr>
          <a:xfrm>
            <a:off x="5187858" y="1290586"/>
            <a:ext cx="3599216" cy="2562327"/>
          </a:xfrm>
          <a:prstGeom prst="rect">
            <a:avLst/>
          </a:prstGeom>
        </p:spPr>
      </p:pic>
      <p:sp>
        <p:nvSpPr>
          <p:cNvPr id="10" name="TextBox 9">
            <a:extLst>
              <a:ext uri="{FF2B5EF4-FFF2-40B4-BE49-F238E27FC236}">
                <a16:creationId xmlns:a16="http://schemas.microsoft.com/office/drawing/2014/main" id="{C6AD972F-6BEA-A68C-3B57-E9BC0D183CAB}"/>
              </a:ext>
            </a:extLst>
          </p:cNvPr>
          <p:cNvSpPr txBox="1"/>
          <p:nvPr/>
        </p:nvSpPr>
        <p:spPr>
          <a:xfrm>
            <a:off x="5386812" y="3898810"/>
            <a:ext cx="3757188" cy="400110"/>
          </a:xfrm>
          <a:prstGeom prst="rect">
            <a:avLst/>
          </a:prstGeom>
          <a:noFill/>
        </p:spPr>
        <p:txBody>
          <a:bodyPr wrap="square" rtlCol="0">
            <a:spAutoFit/>
          </a:bodyPr>
          <a:lstStyle/>
          <a:p>
            <a:r>
              <a:rPr lang="en-US" sz="1000" dirty="0">
                <a:solidFill>
                  <a:srgbClr val="434343"/>
                </a:solidFill>
                <a:latin typeface="Kumbh Sans"/>
                <a:cs typeface="Kumbh Sans"/>
                <a:sym typeface="Kumbh Sans"/>
              </a:rPr>
              <a:t>I</a:t>
            </a:r>
            <a:r>
              <a:rPr lang="en-CN" sz="1000" dirty="0">
                <a:solidFill>
                  <a:srgbClr val="434343"/>
                </a:solidFill>
                <a:latin typeface="Kumbh Sans"/>
                <a:cs typeface="Kumbh Sans"/>
                <a:sym typeface="Kumbh Sans"/>
              </a:rPr>
              <a:t>mage source: </a:t>
            </a:r>
            <a:r>
              <a:rPr lang="en-US" sz="1000" dirty="0">
                <a:solidFill>
                  <a:srgbClr val="434343"/>
                </a:solidFill>
                <a:latin typeface="Kumbh Sans"/>
                <a:cs typeface="Kumbh Sans"/>
                <a:sym typeface="Kumbh Sans"/>
                <a:hlinkClick r:id="rId3"/>
              </a:rPr>
              <a:t>https://beebole.com/blog/budget-vs-actuals-template-microsoft-excel/</a:t>
            </a:r>
            <a:endParaRPr lang="en-US" sz="1000" dirty="0">
              <a:solidFill>
                <a:srgbClr val="434343"/>
              </a:solidFill>
              <a:latin typeface="Kumbh Sans"/>
              <a:cs typeface="Kumbh Sans"/>
              <a:sym typeface="Kumbh Sans"/>
            </a:endParaRPr>
          </a:p>
        </p:txBody>
      </p:sp>
    </p:spTree>
    <p:extLst>
      <p:ext uri="{BB962C8B-B14F-4D97-AF65-F5344CB8AC3E}">
        <p14:creationId xmlns:p14="http://schemas.microsoft.com/office/powerpoint/2010/main" val="1496239820"/>
      </p:ext>
    </p:extLst>
  </p:cSld>
  <p:clrMapOvr>
    <a:masterClrMapping/>
  </p:clrMapOvr>
</p:sld>
</file>

<file path=ppt/theme/theme1.xml><?xml version="1.0" encoding="utf-8"?>
<a:theme xmlns:a="http://schemas.openxmlformats.org/drawingml/2006/main" name="Food Safety Breakthrough by Slidesgo">
  <a:themeElements>
    <a:clrScheme name="Simple Light">
      <a:dk1>
        <a:srgbClr val="234C09"/>
      </a:dk1>
      <a:lt1>
        <a:srgbClr val="0A0A0A"/>
      </a:lt1>
      <a:dk2>
        <a:srgbClr val="FFFFFF"/>
      </a:dk2>
      <a:lt2>
        <a:srgbClr val="E19721"/>
      </a:lt2>
      <a:accent1>
        <a:srgbClr val="407E19"/>
      </a:accent1>
      <a:accent2>
        <a:srgbClr val="FFFFFF"/>
      </a:accent2>
      <a:accent3>
        <a:srgbClr val="FFFFFF"/>
      </a:accent3>
      <a:accent4>
        <a:srgbClr val="F8F8F8"/>
      </a:accent4>
      <a:accent5>
        <a:srgbClr val="FFFFFF"/>
      </a:accent5>
      <a:accent6>
        <a:srgbClr val="FFFFFF"/>
      </a:accent6>
      <a:hlink>
        <a:srgbClr val="0A0A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992</Words>
  <Application>Microsoft Macintosh PowerPoint</Application>
  <PresentationFormat>On-screen Show (16:9)</PresentationFormat>
  <Paragraphs>78</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Raleway</vt:lpstr>
      <vt:lpstr>Kumbh Sans</vt:lpstr>
      <vt:lpstr>Cambria Math</vt:lpstr>
      <vt:lpstr>Heebo</vt:lpstr>
      <vt:lpstr>Lexend Deca SemiBold</vt:lpstr>
      <vt:lpstr>Arial</vt:lpstr>
      <vt:lpstr>Food Safety Breakthrough by Slidesgo</vt:lpstr>
      <vt:lpstr>EatYourFill Project</vt:lpstr>
      <vt:lpstr>TABLE OF CONTENTS</vt:lpstr>
      <vt:lpstr>Introduction</vt:lpstr>
      <vt:lpstr>Stakeholders Identification</vt:lpstr>
      <vt:lpstr>Live demo</vt:lpstr>
      <vt:lpstr>PowerPoint Presentation</vt:lpstr>
      <vt:lpstr>Potential Impacts</vt:lpstr>
      <vt:lpstr>$313</vt:lpstr>
      <vt:lpstr>One Existing Solution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Insecurity Resolution</dc:title>
  <cp:lastModifiedBy>Thomas Wang</cp:lastModifiedBy>
  <cp:revision>8</cp:revision>
  <dcterms:modified xsi:type="dcterms:W3CDTF">2024-05-05T19:03:22Z</dcterms:modified>
</cp:coreProperties>
</file>