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EC4E5-57F8-AC6B-3E17-8A3EDC595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8B382-8686-7B4E-536D-F759BA64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4A57A-204C-4DAB-C5D8-1CB2FAB8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BE09B-92ED-F05F-F997-A159FD6C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2F961-E237-63C2-05E1-5B68F0D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AAA3E-815A-0825-A789-77E4C28B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42E6F4-30A4-7305-9BCA-C902E9CC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39CE3-E7E1-2CAE-E300-70A60D47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C6E88-082E-2D87-AEF7-DBDBFE1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0D537-EF32-B0AD-CAC0-F02E2BAE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412258-699E-EE0A-0536-52FBAE7F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7679AE-23FF-8520-8520-1CF54F03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FE354-89D7-C5C9-9522-F78B3DC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ECA5E8-CF46-341C-CFA6-47170351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0528D-D9B7-35E8-4D48-6118D6F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3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B28AE-C480-D06C-2F86-85BF717A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2D465-CE04-98F0-D183-14F67AC3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E939C-E1C3-5B08-3959-4D685985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08F4D-57ED-B2CB-1529-513B8B04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3B216-0746-6640-EC8B-81E801EB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8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CB8A-FE63-5EA6-BA9B-CBB93AD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1FFB9-FFD9-2DCC-99EB-92D8FA7F8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5C01A-C014-7B73-50CA-E83DC9B0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3860F-AEB2-88A0-EACC-7F97EAE7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7D37C-A1DA-89A4-0682-A9CB47D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4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B2BC4-5877-F946-5343-FD65D659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1A37B-456E-0D84-A908-1185CE15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D08456-C6DC-59F1-4CC5-6B73C5BE8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63EAD8-015E-0FC6-E3F6-DF981AF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0D28C4-AE1F-2946-E198-89B0050C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683199-4ACD-21A3-6B36-3FA366E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D9120-EB2C-C25B-4790-0B0AAC90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0A2DD3-7CAB-0460-836A-EA278B68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B48575-AA7A-A496-50FC-9EEB1A2BE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18A49C-DD53-4A9A-8550-DCBBF54C1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BA6582-81B2-A355-8E30-68149DDB7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3877F9-64B0-2F14-BC40-AF637F5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5B439A-DA4D-2A95-5742-E72CA02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434224-F581-A575-08CD-18D69040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5493D-4E80-7CAB-7282-2C307689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69534D-67AD-3C6D-48F3-B63F06F7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47A225-D40E-292E-3694-FE3F32FC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0A8965-2E96-1563-BA81-2D0B8BA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FB4057-DB5E-21C8-3444-1AEC01EA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7C7345-923A-F98D-CC55-07042A65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F57A0D-6959-F3B5-C8CD-C0FDAD9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3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A141A-F5AE-74E8-C171-7CBA732E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19401-DF18-3042-E24B-2CC82516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52726-B70A-4443-CDC6-EE935FB04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EF0A2A-83D8-CB93-5935-047FAAEA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4CC790-918F-4949-F773-C0BF104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9160EA-E835-9893-7FE8-1D124894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15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33E58-1319-4246-2183-F84F5657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20C794-42EB-C5EB-E95E-7E2B0AB5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24804-EE2B-3ABC-C311-651FE48E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EF8D21-9E87-632A-0D4E-FB6DDEC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137DB-B8DC-5C5F-1D28-9ADB636F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5A5EB-14D5-F5CD-2C6D-5E249D2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7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191299-5090-0D1C-3C78-CF13C09E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500946-736E-5620-24A8-B211DDE7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69D99-CA94-A10E-D97A-86EEC5FD1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D5A8-998A-4A7E-B310-966F47A88EB5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A976A-2AF1-559A-62E5-7FCB7E25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E265D-6A26-8127-2274-4E9A1210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5585-3ED0-42B1-9DF1-79D93296D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8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94E134A-8E57-D1FE-0405-1EE7395D8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2757256"/>
            <a:ext cx="1415249" cy="1415249"/>
          </a:xfrm>
          <a:prstGeom prst="rect">
            <a:avLst/>
          </a:prstGeom>
        </p:spPr>
      </p:pic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88FD634-2032-8670-B513-913E0338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77" y="2757257"/>
            <a:ext cx="1415250" cy="1415250"/>
          </a:xfrm>
          <a:prstGeom prst="rect">
            <a:avLst/>
          </a:prstGeom>
        </p:spPr>
      </p:pic>
      <p:pic>
        <p:nvPicPr>
          <p:cNvPr id="9" name="Imagen 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B7DC7D6C-0471-011A-AA47-DE59CB6CD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92" y="2753988"/>
            <a:ext cx="1168156" cy="1168156"/>
          </a:xfrm>
          <a:prstGeom prst="rect">
            <a:avLst/>
          </a:prstGeom>
        </p:spPr>
      </p:pic>
      <p:pic>
        <p:nvPicPr>
          <p:cNvPr id="11" name="Imagen 10" descr="Imagen que contiene juguete, hombre, vuelo, aire&#10;&#10;Descripción generada automáticamente">
            <a:extLst>
              <a:ext uri="{FF2B5EF4-FFF2-40B4-BE49-F238E27FC236}">
                <a16:creationId xmlns:a16="http://schemas.microsoft.com/office/drawing/2014/main" id="{A3C33E09-EC1D-C93E-D5A7-E950371C9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33" y="2814219"/>
            <a:ext cx="1415249" cy="1415249"/>
          </a:xfrm>
          <a:prstGeom prst="rect">
            <a:avLst/>
          </a:prstGeom>
        </p:spPr>
      </p:pic>
      <p:pic>
        <p:nvPicPr>
          <p:cNvPr id="13" name="Imagen 12" descr="Dibujo animado de un animal&#10;&#10;Descripción generada automáticamente con confianza media">
            <a:extLst>
              <a:ext uri="{FF2B5EF4-FFF2-40B4-BE49-F238E27FC236}">
                <a16:creationId xmlns:a16="http://schemas.microsoft.com/office/drawing/2014/main" id="{36E32935-1381-D241-9174-DEC43A7E4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610" y="2752503"/>
            <a:ext cx="1226604" cy="1226604"/>
          </a:xfrm>
          <a:prstGeom prst="rect">
            <a:avLst/>
          </a:prstGeom>
        </p:spPr>
      </p:pic>
      <p:pic>
        <p:nvPicPr>
          <p:cNvPr id="15" name="Imagen 14" descr="Dibujo animado de un animal&#10;&#10;Descripción generada automáticamente con confianza baja">
            <a:extLst>
              <a:ext uri="{FF2B5EF4-FFF2-40B4-BE49-F238E27FC236}">
                <a16:creationId xmlns:a16="http://schemas.microsoft.com/office/drawing/2014/main" id="{6065527A-3228-A805-62EC-ADF2692E7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42" y="2971736"/>
            <a:ext cx="914528" cy="914528"/>
          </a:xfrm>
          <a:prstGeom prst="rect">
            <a:avLst/>
          </a:prstGeom>
        </p:spPr>
      </p:pic>
      <p:pic>
        <p:nvPicPr>
          <p:cNvPr id="17" name="Imagen 1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2242AFB-BF4A-9D03-2C81-7505E67A0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90" y="3495675"/>
            <a:ext cx="4028930" cy="4028930"/>
          </a:xfrm>
          <a:prstGeom prst="rect">
            <a:avLst/>
          </a:prstGeom>
        </p:spPr>
      </p:pic>
      <p:pic>
        <p:nvPicPr>
          <p:cNvPr id="19" name="Imagen 1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26DBD9-E949-9C54-24D9-2964A975E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8"/>
          <a:stretch/>
        </p:blipFill>
        <p:spPr>
          <a:xfrm>
            <a:off x="7270263" y="4229468"/>
            <a:ext cx="4093061" cy="33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00A3108-E658-152B-1E6A-CD6DA8E01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91" y="1158582"/>
            <a:ext cx="7803556" cy="554784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2190D0F-5FB3-09BD-B5B9-11DFA38ABFE0}"/>
              </a:ext>
            </a:extLst>
          </p:cNvPr>
          <p:cNvSpPr txBox="1"/>
          <p:nvPr/>
        </p:nvSpPr>
        <p:spPr>
          <a:xfrm>
            <a:off x="2200331" y="5129638"/>
            <a:ext cx="329459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¿Que debería hacer Meowth?</a:t>
            </a:r>
          </a:p>
        </p:txBody>
      </p:sp>
      <p:pic>
        <p:nvPicPr>
          <p:cNvPr id="44" name="Imagen 43" descr="Forma&#10;&#10;Descripción generada automáticamente con confianza media">
            <a:extLst>
              <a:ext uri="{FF2B5EF4-FFF2-40B4-BE49-F238E27FC236}">
                <a16:creationId xmlns:a16="http://schemas.microsoft.com/office/drawing/2014/main" id="{050DDD34-22BD-6668-5A5A-1A1B72854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3"/>
          <a:stretch/>
        </p:blipFill>
        <p:spPr>
          <a:xfrm>
            <a:off x="5978770" y="4058839"/>
            <a:ext cx="3048000" cy="50293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B064C9A9-FA88-40E4-9A94-402E1BD1E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4108399"/>
            <a:ext cx="2109066" cy="50293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011F3DE5-F115-3270-6808-0375A9C4E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55" y="4501267"/>
            <a:ext cx="121006" cy="121006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713D88D2-3428-0FD9-7BAF-09B3DBE33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61" y="4501267"/>
            <a:ext cx="121006" cy="121006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62C99C65-8306-4C10-5AEA-CCC58CF9C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09" y="4501267"/>
            <a:ext cx="121006" cy="121006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BE13406-961C-325E-BB9D-ADC856EA20BE}"/>
              </a:ext>
            </a:extLst>
          </p:cNvPr>
          <p:cNvSpPr txBox="1"/>
          <p:nvPr/>
        </p:nvSpPr>
        <p:spPr>
          <a:xfrm>
            <a:off x="6351387" y="4125804"/>
            <a:ext cx="103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MEOWTH</a:t>
            </a:r>
          </a:p>
        </p:txBody>
      </p:sp>
      <p:pic>
        <p:nvPicPr>
          <p:cNvPr id="50" name="Imagen 49" descr="Forma&#10;&#10;Descripción generada automáticamente con confianza media">
            <a:extLst>
              <a:ext uri="{FF2B5EF4-FFF2-40B4-BE49-F238E27FC236}">
                <a16:creationId xmlns:a16="http://schemas.microsoft.com/office/drawing/2014/main" id="{5EA65484-2002-A09A-9D88-E087A998C8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3"/>
          <a:stretch/>
        </p:blipFill>
        <p:spPr>
          <a:xfrm>
            <a:off x="2646279" y="1562865"/>
            <a:ext cx="3048000" cy="50293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F2B817F0-7809-10AF-5BAF-46EB20FAE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45" y="1562866"/>
            <a:ext cx="2109066" cy="502931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67559CE2-86B9-562F-82D2-6C9452D9F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3" y="1946283"/>
            <a:ext cx="121006" cy="121006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EF6DF0D2-F9D8-5B6D-45DC-361CD8115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79" y="1944790"/>
            <a:ext cx="121006" cy="12100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993C98EA-E926-1873-1022-C88B184A0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45" y="1944791"/>
            <a:ext cx="121006" cy="121006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FF0C5B4A-F4A3-15CE-9A49-7CD99BD14328}"/>
              </a:ext>
            </a:extLst>
          </p:cNvPr>
          <p:cNvSpPr txBox="1"/>
          <p:nvPr/>
        </p:nvSpPr>
        <p:spPr>
          <a:xfrm>
            <a:off x="3053617" y="1631835"/>
            <a:ext cx="103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GRIMER</a:t>
            </a:r>
          </a:p>
        </p:txBody>
      </p:sp>
    </p:spTree>
    <p:extLst>
      <p:ext uri="{BB962C8B-B14F-4D97-AF65-F5344CB8AC3E}">
        <p14:creationId xmlns:p14="http://schemas.microsoft.com/office/powerpoint/2010/main" val="424952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FAC842BF-8AE7-6B80-3B22-B971AE3F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2" y="752870"/>
            <a:ext cx="8122223" cy="57701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E040597-DC58-F403-C26D-0AD8E1752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91" r="49421" b="31567"/>
          <a:stretch/>
        </p:blipFill>
        <p:spPr>
          <a:xfrm>
            <a:off x="5854674" y="5619262"/>
            <a:ext cx="1972410" cy="51717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E0C5537-769E-D65F-447F-B059960DE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0" r="49481" b="42336"/>
          <a:stretch/>
        </p:blipFill>
        <p:spPr>
          <a:xfrm>
            <a:off x="7827083" y="4809870"/>
            <a:ext cx="2035932" cy="49527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0AB60FF-AA7B-A95F-52E9-DCCAE9783D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0" t="15670" b="79088"/>
          <a:stretch/>
        </p:blipFill>
        <p:spPr>
          <a:xfrm>
            <a:off x="7827083" y="5619262"/>
            <a:ext cx="2035932" cy="51717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C414DBF-E43D-0FF3-064A-71E1F1C62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94530"/>
          <a:stretch/>
        </p:blipFill>
        <p:spPr>
          <a:xfrm>
            <a:off x="5853723" y="4787971"/>
            <a:ext cx="1973360" cy="51717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FDBA510-3050-C1D4-FDDA-49D0658C8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2" y="4656607"/>
            <a:ext cx="4112931" cy="176268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76FA5FF-8962-81BE-D330-9CA20CFB1905}"/>
              </a:ext>
            </a:extLst>
          </p:cNvPr>
          <p:cNvSpPr txBox="1"/>
          <p:nvPr/>
        </p:nvSpPr>
        <p:spPr>
          <a:xfrm>
            <a:off x="6135434" y="4861203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DIA DE PAGO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29DC24F-7783-ED7B-A810-DA47DC6CCB81}"/>
              </a:ext>
            </a:extLst>
          </p:cNvPr>
          <p:cNvSpPr txBox="1"/>
          <p:nvPr/>
        </p:nvSpPr>
        <p:spPr>
          <a:xfrm>
            <a:off x="8140080" y="569318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PUYA NOCIVA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80E8D1-8B25-A542-ADEE-C36E3C8A68A1}"/>
              </a:ext>
            </a:extLst>
          </p:cNvPr>
          <p:cNvSpPr txBox="1"/>
          <p:nvPr/>
        </p:nvSpPr>
        <p:spPr>
          <a:xfrm>
            <a:off x="6135434" y="5693184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RAYO SOLAR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E8C4945-6982-9842-DFBF-D63A178F1D93}"/>
              </a:ext>
            </a:extLst>
          </p:cNvPr>
          <p:cNvSpPr txBox="1"/>
          <p:nvPr/>
        </p:nvSpPr>
        <p:spPr>
          <a:xfrm>
            <a:off x="8143962" y="4872843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DIA SOLEADO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EAF8E88-6FB8-CEBD-8B4D-2312C7B73F44}"/>
              </a:ext>
            </a:extLst>
          </p:cNvPr>
          <p:cNvSpPr txBox="1"/>
          <p:nvPr/>
        </p:nvSpPr>
        <p:spPr>
          <a:xfrm>
            <a:off x="2170493" y="4909893"/>
            <a:ext cx="329459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dirty="0"/>
              <a:t>¿Que ataque debería usar Meowth?</a:t>
            </a:r>
          </a:p>
        </p:txBody>
      </p:sp>
      <p:pic>
        <p:nvPicPr>
          <p:cNvPr id="32" name="Imagen 31" descr="Forma&#10;&#10;Descripción generada automáticamente con confianza media">
            <a:extLst>
              <a:ext uri="{FF2B5EF4-FFF2-40B4-BE49-F238E27FC236}">
                <a16:creationId xmlns:a16="http://schemas.microsoft.com/office/drawing/2014/main" id="{F3D307B3-7912-7E48-1B3A-3BC122C43A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3"/>
          <a:stretch/>
        </p:blipFill>
        <p:spPr>
          <a:xfrm>
            <a:off x="5978770" y="4058839"/>
            <a:ext cx="3048000" cy="502931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070EBB25-FA1F-AB19-FD11-ADFB0EDE7778}"/>
              </a:ext>
            </a:extLst>
          </p:cNvPr>
          <p:cNvSpPr txBox="1"/>
          <p:nvPr/>
        </p:nvSpPr>
        <p:spPr>
          <a:xfrm>
            <a:off x="6351387" y="4125804"/>
            <a:ext cx="103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MEOWTH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ECD1CC18-830B-55E6-0568-E9E87D603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4108399"/>
            <a:ext cx="2109066" cy="50293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729908-329E-7E6A-8F46-9FE9A612A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09" y="4501267"/>
            <a:ext cx="121006" cy="12100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46F5673B-57E8-DD45-638F-910C92985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61" y="4501267"/>
            <a:ext cx="121006" cy="12100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B8D26A0-F9F8-7D36-F6C8-BAA1DC028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55" y="4501267"/>
            <a:ext cx="121006" cy="121006"/>
          </a:xfrm>
          <a:prstGeom prst="rect">
            <a:avLst/>
          </a:prstGeom>
        </p:spPr>
      </p:pic>
      <p:pic>
        <p:nvPicPr>
          <p:cNvPr id="38" name="Imagen 37" descr="Forma&#10;&#10;Descripción generada automáticamente con confianza media">
            <a:extLst>
              <a:ext uri="{FF2B5EF4-FFF2-40B4-BE49-F238E27FC236}">
                <a16:creationId xmlns:a16="http://schemas.microsoft.com/office/drawing/2014/main" id="{6397AD14-AB13-010C-3ECB-515CDBF952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3"/>
          <a:stretch/>
        </p:blipFill>
        <p:spPr>
          <a:xfrm>
            <a:off x="2646279" y="1562865"/>
            <a:ext cx="3048000" cy="502931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6FC724A2-C1CA-7FA6-6415-7BF640449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45" y="1562866"/>
            <a:ext cx="2109066" cy="502931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01FCF81A-ED9C-0C9D-EF63-D1E98D7EFE46}"/>
              </a:ext>
            </a:extLst>
          </p:cNvPr>
          <p:cNvSpPr txBox="1"/>
          <p:nvPr/>
        </p:nvSpPr>
        <p:spPr>
          <a:xfrm>
            <a:off x="3053617" y="1631835"/>
            <a:ext cx="1035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GRIMER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2CA66E9-65DD-CFA3-70CC-5CEFE8831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45" y="1944791"/>
            <a:ext cx="121006" cy="121006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15AAF935-4F76-A51D-7D8E-FCA90CC32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79" y="1944790"/>
            <a:ext cx="121006" cy="121006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F1CE4168-0868-37CC-3A5F-C20C155D6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5213" y="1947503"/>
            <a:ext cx="121931" cy="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jorgemene19.cps@outlook.es</dc:creator>
  <cp:lastModifiedBy>jorgemene19.cps@outlook.es</cp:lastModifiedBy>
  <cp:revision>1</cp:revision>
  <dcterms:created xsi:type="dcterms:W3CDTF">2023-05-17T08:48:42Z</dcterms:created>
  <dcterms:modified xsi:type="dcterms:W3CDTF">2023-05-17T11:08:58Z</dcterms:modified>
</cp:coreProperties>
</file>