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8" r:id="rId8"/>
    <p:sldId id="260" r:id="rId9"/>
    <p:sldId id="266" r:id="rId10"/>
    <p:sldId id="264" r:id="rId11"/>
    <p:sldId id="261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60D2-25DD-401B-AF1A-835A60616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5904C-51F9-4447-9824-CD71F2C6E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A3EE-8237-4AFE-A608-3B521773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032A-A41D-42B0-9B64-78128B59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C5E3-DE09-4E62-945F-DA06BC8F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0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AF98-6A8E-47E9-9B40-1F059AF2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20757-7FE5-4AB0-945A-B0BB2291B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703B-EF37-4CAA-B8AD-0C430F37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682A3-05C2-486B-9ED5-61292327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6D2C-64D2-457B-B25E-5E0ED527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8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8C6A1-AE6E-44D1-A925-7120D695F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72761-11E3-4FC7-A047-B4C5A5646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C826-53FB-46BA-B54E-743D12F2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A1E5-6833-4029-B75E-79DF4AA4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89BE-CA7B-4FA5-A10E-6036B953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5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AADF-3A1B-43F6-8499-B0A0B36A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A066-1F36-409B-A41E-DEE8723C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0D7B-5CA0-4F59-9EA7-5B8AE9E5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516-4924-48B1-AEFF-D8D81D72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40BE-D356-4AE0-A2B3-DC0DC50D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5E93-490A-4567-A33E-4A5A5C82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944F7-373B-4F2B-AC31-F3B604FDC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2664A-D05B-4D9A-A0AA-3D4964E6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FD49-847D-4001-AC8F-5950A5E1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0660B-2E85-4263-98AD-7FDBFE0D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A439-EA69-47A4-B11C-71824FD0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C89-D7B8-4134-96A9-E9127F4D5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D9453-6EF8-458F-81BC-F6A16F882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ABCB-073B-4C8A-8085-8EF3752D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3A428-923D-44B2-B185-BA4E00F1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06A28-3544-4F6C-AF31-B5F56BB4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779E-8A9B-4E7E-88EF-168F80CC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7E5C-3F97-4B0A-BE47-B2050139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ED6E8-3595-45A5-92D5-A6CED6B55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3E5B8-484D-4361-86D5-90AEEC03E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59734-0A66-46C0-ACA8-CAE69723E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58BB0-BB69-4530-AF9C-6CAC6961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22013-E719-4EE1-889D-5D551FA1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5D326-D32C-449C-9158-3F6DA13B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320C-F866-4B9D-9A4D-E17EA44E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4A0A-DD34-4F72-89F5-DB62A817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9AFA6-D09D-488C-88B2-80F5DDDD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F2BA-448A-484E-8BAA-66334010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6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EFEEC-43D1-4CEB-B478-391CF44C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6C439-608C-4B0A-926B-F49D9E9F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11247-D4FB-4B14-9F3E-05AAB9BB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D12C-CD09-409C-83D0-2BE85445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0BD-0C11-4E2B-A299-F06F7714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EEA33-8130-4F8D-A7F4-2C136A483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39F8A-89B0-4C94-90AF-AA887AD3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9622-8D0C-4184-90D3-D9F88A96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2A4D6-6BFD-4DF0-92F0-94BF2E4E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8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38E8-88D5-4444-865C-21BA2FFB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AD794-7155-4BBF-85AE-5B6E20836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231F9-DB1F-458D-B5FE-E034111F4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0241-4BB8-4E8F-829E-C1FD14D7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4CCC0-0F5C-484E-A397-E33D16A2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E5F9-DBB0-4262-BA8B-181CD764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1474A-978B-4C95-A78B-1930BCF2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44DB6-FE6C-466E-921A-CCC9F1F1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DF192-FC1B-4047-B06F-A2E8BB5D7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95C0-99CB-4A8B-860F-0204D8A16EA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2FBF-ABEC-4D4F-99C1-95CCBBB55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4BB8-8DEC-435A-AF8E-9DAA3FF66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16E6-D5C9-48C9-B171-C709E26EA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</a:t>
            </a:r>
            <a:br>
              <a:rPr lang="en-US" dirty="0"/>
            </a:br>
            <a:r>
              <a:rPr lang="en-US" sz="2400" dirty="0"/>
              <a:t>Data Analysis and Recommendations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9B2ED-4861-457D-80B1-19E347CD3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Packard, Mark Foxworth, Alex Waters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929AA-4C17-4E70-8473-78B2F4DD9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1122364"/>
            <a:ext cx="1638300" cy="10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2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1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F18847-B559-4ACF-A88F-393EB6BFA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4292"/>
            <a:ext cx="10383982" cy="575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9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B30C-099A-4F13-8BAE-2494E8E5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issues and outstanding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1962-2168-4CB2-B701-498CE196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7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3707-4F23-4E9D-AC6B-7819F3C2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71A95-38EB-4082-B41B-17F15EE2A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27" y="2036618"/>
            <a:ext cx="4142509" cy="3948546"/>
          </a:xfrm>
        </p:spPr>
      </p:pic>
    </p:spTree>
    <p:extLst>
      <p:ext uri="{BB962C8B-B14F-4D97-AF65-F5344CB8AC3E}">
        <p14:creationId xmlns:p14="http://schemas.microsoft.com/office/powerpoint/2010/main" val="17042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2068-2883-4E83-98B8-DFC2CCF1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32B9-D4FC-4D1F-9E5A-70B7072A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economic factors influence the Credit Card products that should be offered based on economic conditions.</a:t>
            </a:r>
          </a:p>
          <a:p>
            <a:r>
              <a:rPr lang="en-US" dirty="0"/>
              <a:t>Four basic questions</a:t>
            </a:r>
          </a:p>
          <a:p>
            <a:pPr lvl="1"/>
            <a:r>
              <a:rPr lang="en-US" dirty="0"/>
              <a:t>Relationship between age, neighborhood income, credit scores compared to cc origination</a:t>
            </a:r>
          </a:p>
          <a:p>
            <a:pPr lvl="1"/>
            <a:r>
              <a:rPr lang="en-US" dirty="0"/>
              <a:t>Relationship between prime rate, personal savings rate, unemployment, cc delinquency and charge off rates</a:t>
            </a:r>
          </a:p>
          <a:p>
            <a:pPr lvl="1"/>
            <a:r>
              <a:rPr lang="en-US" dirty="0"/>
              <a:t>Correlations between economic data and origination activity</a:t>
            </a:r>
          </a:p>
          <a:p>
            <a:pPr lvl="1"/>
            <a:r>
              <a:rPr lang="en-US" dirty="0"/>
              <a:t>Based on economic environment should measures be adopted to increase/decrease originations</a:t>
            </a:r>
          </a:p>
        </p:txBody>
      </p:sp>
    </p:spTree>
    <p:extLst>
      <p:ext uri="{BB962C8B-B14F-4D97-AF65-F5344CB8AC3E}">
        <p14:creationId xmlns:p14="http://schemas.microsoft.com/office/powerpoint/2010/main" val="232064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10CB-E641-43FA-B4A6-679D72A7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3" y="83561"/>
            <a:ext cx="10515600" cy="872403"/>
          </a:xfrm>
        </p:spPr>
        <p:txBody>
          <a:bodyPr/>
          <a:lstStyle/>
          <a:p>
            <a:r>
              <a:rPr lang="en-US" dirty="0"/>
              <a:t>Questions and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B6987-BCAE-4557-969A-67DC614C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955965"/>
            <a:ext cx="11090563" cy="54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3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E0-C3C7-49E7-8794-EE595EC2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 Sources: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D4C7D-C1A7-40B0-8AD6-A15BE5823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856" y="2837008"/>
            <a:ext cx="1876687" cy="7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11290-69DA-4C0E-A58E-923F354CC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42" y="2837008"/>
            <a:ext cx="3448531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2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F4E102-4A16-41FD-8223-8F5C95049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46" y="123031"/>
            <a:ext cx="3209925" cy="180975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EA2C139-2673-4CD9-A1F2-A37CA713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5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B3B056-E9D0-4646-96C9-73B533D9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5491"/>
            <a:ext cx="10515600" cy="3461472"/>
          </a:xfrm>
        </p:spPr>
        <p:txBody>
          <a:bodyPr/>
          <a:lstStyle/>
          <a:p>
            <a:r>
              <a:rPr lang="en-US" dirty="0"/>
              <a:t>Exploration and clean up process</a:t>
            </a:r>
          </a:p>
          <a:p>
            <a:r>
              <a:rPr lang="en-US" dirty="0"/>
              <a:t>Unanticipated insights</a:t>
            </a:r>
          </a:p>
          <a:p>
            <a:r>
              <a:rPr lang="en-US" dirty="0"/>
              <a:t>Problems and solutions</a:t>
            </a:r>
          </a:p>
          <a:p>
            <a:r>
              <a:rPr lang="en-US" dirty="0"/>
              <a:t>Interesting figures developed during exploration</a:t>
            </a:r>
          </a:p>
        </p:txBody>
      </p:sp>
    </p:spTree>
    <p:extLst>
      <p:ext uri="{BB962C8B-B14F-4D97-AF65-F5344CB8AC3E}">
        <p14:creationId xmlns:p14="http://schemas.microsoft.com/office/powerpoint/2010/main" val="262987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E301-18DB-4E75-9B26-FAEDD26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62486-16FD-4D56-9469-51869EDB1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1E27C7-3DB0-4C07-B9A0-D07ECCEF1F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3" y="2505075"/>
            <a:ext cx="5157787" cy="381105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A8844-7955-430D-945E-83F0C539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B49B84-2A0E-4F86-A90E-24F8824953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43200"/>
            <a:ext cx="5183188" cy="3572933"/>
          </a:xfrm>
        </p:spPr>
      </p:pic>
    </p:spTree>
    <p:extLst>
      <p:ext uri="{BB962C8B-B14F-4D97-AF65-F5344CB8AC3E}">
        <p14:creationId xmlns:p14="http://schemas.microsoft.com/office/powerpoint/2010/main" val="108693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A9D7-1C6E-4C2C-BB3D-53F398F4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FA5A1FC-3DA8-4879-9049-40ADF67C05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8" r="20478"/>
          <a:stretch>
            <a:fillRect/>
          </a:stretch>
        </p:blipFill>
        <p:spPr>
          <a:xfrm>
            <a:off x="5183188" y="457201"/>
            <a:ext cx="6172200" cy="59605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B9B08-D2EA-423A-943D-B0B0C8C3B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A687-6886-48F2-8FF2-97AE4AA9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Discussion of Findings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8D83E-059F-4AD7-BAF3-CCEAFA12F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9" y="1840850"/>
            <a:ext cx="6830290" cy="3756386"/>
          </a:xfrm>
        </p:spPr>
      </p:pic>
    </p:spTree>
    <p:extLst>
      <p:ext uri="{BB962C8B-B14F-4D97-AF65-F5344CB8AC3E}">
        <p14:creationId xmlns:p14="http://schemas.microsoft.com/office/powerpoint/2010/main" val="173851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E54C-74A8-4194-B782-0CF2DCC8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do?  Extra sample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97612-A909-4552-B433-9F9CF5943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loan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98829B-AF4D-4980-B2FA-5206CF9F01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93374"/>
            <a:ext cx="5157787" cy="350798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3D27-AC9A-421A-B716-7CB4C454C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Sorry no loan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CA8E63-2245-4F04-934F-44AD5B31DA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469" y="2715491"/>
            <a:ext cx="3676650" cy="3385871"/>
          </a:xfrm>
        </p:spPr>
      </p:pic>
    </p:spTree>
    <p:extLst>
      <p:ext uri="{BB962C8B-B14F-4D97-AF65-F5344CB8AC3E}">
        <p14:creationId xmlns:p14="http://schemas.microsoft.com/office/powerpoint/2010/main" val="163856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139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Credit Card Data Analysis and Recommendations </vt:lpstr>
      <vt:lpstr>Motivation and summary slide</vt:lpstr>
      <vt:lpstr>Questions and data</vt:lpstr>
      <vt:lpstr>Data  Sources:</vt:lpstr>
      <vt:lpstr>PowerPoint Presentation</vt:lpstr>
      <vt:lpstr>Data analysis</vt:lpstr>
      <vt:lpstr>PowerPoint Presentation</vt:lpstr>
      <vt:lpstr>               Discussion of Findings </vt:lpstr>
      <vt:lpstr>What should we do?  Extra sample slide</vt:lpstr>
      <vt:lpstr>PowerPoint Presentation</vt:lpstr>
      <vt:lpstr>PowerPoint Presentation</vt:lpstr>
      <vt:lpstr>Wrap up issues and outstanding questions</vt:lpstr>
      <vt:lpstr>                                    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</dc:title>
  <dc:creator>alexa</dc:creator>
  <cp:lastModifiedBy>alexa</cp:lastModifiedBy>
  <cp:revision>9</cp:revision>
  <dcterms:created xsi:type="dcterms:W3CDTF">2020-06-23T00:38:41Z</dcterms:created>
  <dcterms:modified xsi:type="dcterms:W3CDTF">2020-06-25T17:49:11Z</dcterms:modified>
</cp:coreProperties>
</file>