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Id2"/>
    <p:sldId id="264" r:id="rId3"/>
    <p:sldId id="257" r:id="rId4"/>
    <p:sldId id="259" r:id="rId5"/>
    <p:sldId id="260" r:id="rId6"/>
    <p:sldId id="261" r:id="rId7"/>
  </p:sldIdLst>
  <p:sldSz cx="12192000" cy="6858000"/>
  <p:notesSz cx="6858000" cy="9144000"/>
  <p:embeddedFontLst>
    <p:embeddedFont>
      <p:font typeface="Cordia New" panose="020B0304020202020204" pitchFamily="34" charset="-34"/>
      <p:regular r:id="rId8"/>
      <p:bold r:id="rId9"/>
      <p:italic r:id="rId10"/>
      <p:boldItalic r:id="rId11"/>
    </p:embeddedFont>
    <p:embeddedFont>
      <p:font typeface="Athiti Medium" panose="00000600000000000000" pitchFamily="2" charset="-34"/>
      <p:regular r:id="rId12"/>
    </p:embeddedFont>
    <p:embeddedFont>
      <p:font typeface="TH SarabunPSK" panose="020B0500040200020003" pitchFamily="34" charset="-34"/>
      <p:regular r:id="rId13"/>
      <p:bold r:id="rId14"/>
      <p:italic r:id="rId15"/>
      <p:boldItalic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Angsana New" panose="02020603050405020304" pitchFamily="18" charset="-34"/>
      <p:regular r:id="rId21"/>
      <p:bold r:id="rId22"/>
      <p:italic r:id="rId23"/>
      <p:boldItalic r:id="rId24"/>
    </p:embeddedFont>
    <p:embeddedFont>
      <p:font typeface="Athiti" panose="00000500000000000000" pitchFamily="2" charset="-34"/>
      <p:regular r:id="rId25"/>
      <p:bold r:id="rId26"/>
    </p:embeddedFont>
    <p:embeddedFont>
      <p:font typeface="Calibri Light" panose="020F0302020204030204" pitchFamily="34" charset="0"/>
      <p:regular r:id="rId27"/>
      <p:italic r:id="rId28"/>
    </p:embeddedFont>
  </p:embeddedFontLst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4D5C"/>
    <a:srgbClr val="F0CA4D"/>
    <a:srgbClr val="46B29D"/>
    <a:srgbClr val="F53855"/>
    <a:srgbClr val="E37B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75" d="100"/>
          <a:sy n="75" d="100"/>
        </p:scale>
        <p:origin x="4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26" Type="http://schemas.openxmlformats.org/officeDocument/2006/relationships/font" Target="fonts/font19.fntdata"/><Relationship Id="rId3" Type="http://schemas.openxmlformats.org/officeDocument/2006/relationships/slide" Target="slides/slide2.xml"/><Relationship Id="rId21" Type="http://schemas.openxmlformats.org/officeDocument/2006/relationships/font" Target="fonts/font14.fntdata"/><Relationship Id="rId7" Type="http://schemas.openxmlformats.org/officeDocument/2006/relationships/slide" Target="slides/slide6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5" Type="http://schemas.openxmlformats.org/officeDocument/2006/relationships/font" Target="fonts/font18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openxmlformats.org/officeDocument/2006/relationships/font" Target="fonts/font17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font" Target="fonts/font16.fntdata"/><Relationship Id="rId28" Type="http://schemas.openxmlformats.org/officeDocument/2006/relationships/font" Target="fonts/font21.fntdata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font" Target="fonts/font15.fntdata"/><Relationship Id="rId27" Type="http://schemas.openxmlformats.org/officeDocument/2006/relationships/font" Target="fonts/font20.fntdata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 smtClean="0"/>
              <a:t>คลิกเพื่อแก้ไขสไตล์ชื่อเรื่องรองต้นแบบ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467DE-23E7-424B-9834-855C4FDC8B5F}" type="datetimeFigureOut">
              <a:rPr lang="th-TH" smtClean="0"/>
              <a:t>13/03/61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F48E2-8F91-404A-B794-D72400AEF21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00662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467DE-23E7-424B-9834-855C4FDC8B5F}" type="datetimeFigureOut">
              <a:rPr lang="th-TH" smtClean="0"/>
              <a:t>13/03/61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F48E2-8F91-404A-B794-D72400AEF21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46299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467DE-23E7-424B-9834-855C4FDC8B5F}" type="datetimeFigureOut">
              <a:rPr lang="th-TH" smtClean="0"/>
              <a:t>13/03/61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F48E2-8F91-404A-B794-D72400AEF21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2068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467DE-23E7-424B-9834-855C4FDC8B5F}" type="datetimeFigureOut">
              <a:rPr lang="th-TH" smtClean="0"/>
              <a:t>13/03/61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F48E2-8F91-404A-B794-D72400AEF21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10764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467DE-23E7-424B-9834-855C4FDC8B5F}" type="datetimeFigureOut">
              <a:rPr lang="th-TH" smtClean="0"/>
              <a:t>13/03/61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F48E2-8F91-404A-B794-D72400AEF21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7031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467DE-23E7-424B-9834-855C4FDC8B5F}" type="datetimeFigureOut">
              <a:rPr lang="th-TH" smtClean="0"/>
              <a:t>13/03/61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F48E2-8F91-404A-B794-D72400AEF21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58871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แทนข้อความ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6" name="ตัวแทนเนื้อหา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7" name="ตัวแทน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467DE-23E7-424B-9834-855C4FDC8B5F}" type="datetimeFigureOut">
              <a:rPr lang="th-TH" smtClean="0"/>
              <a:t>13/03/61</a:t>
            </a:fld>
            <a:endParaRPr lang="th-TH"/>
          </a:p>
        </p:txBody>
      </p:sp>
      <p:sp>
        <p:nvSpPr>
          <p:cNvPr id="8" name="ตัวแทน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แทนหมายเลขสไลด์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F48E2-8F91-404A-B794-D72400AEF21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40746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467DE-23E7-424B-9834-855C4FDC8B5F}" type="datetimeFigureOut">
              <a:rPr lang="th-TH" smtClean="0"/>
              <a:t>13/03/61</a:t>
            </a:fld>
            <a:endParaRPr lang="th-TH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F48E2-8F91-404A-B794-D72400AEF21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23605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467DE-23E7-424B-9834-855C4FDC8B5F}" type="datetimeFigureOut">
              <a:rPr lang="th-TH" smtClean="0"/>
              <a:t>13/03/61</a:t>
            </a:fld>
            <a:endParaRPr lang="th-TH"/>
          </a:p>
        </p:txBody>
      </p:sp>
      <p:sp>
        <p:nvSpPr>
          <p:cNvPr id="3" name="ตัวแทน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F48E2-8F91-404A-B794-D72400AEF21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82054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467DE-23E7-424B-9834-855C4FDC8B5F}" type="datetimeFigureOut">
              <a:rPr lang="th-TH" smtClean="0"/>
              <a:t>13/03/61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F48E2-8F91-404A-B794-D72400AEF21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00460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ตัวแทนรูปภาพ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467DE-23E7-424B-9834-855C4FDC8B5F}" type="datetimeFigureOut">
              <a:rPr lang="th-TH" smtClean="0"/>
              <a:t>13/03/61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F48E2-8F91-404A-B794-D72400AEF21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11417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467DE-23E7-424B-9834-855C4FDC8B5F}" type="datetimeFigureOut">
              <a:rPr lang="th-TH" smtClean="0"/>
              <a:t>13/03/61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F48E2-8F91-404A-B794-D72400AEF21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16156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B2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สี่เหลี่ยมผืนผ้า 3"/>
          <p:cNvSpPr/>
          <p:nvPr/>
        </p:nvSpPr>
        <p:spPr>
          <a:xfrm>
            <a:off x="-621069" y="3101124"/>
            <a:ext cx="1389044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600"/>
              </a:lnSpc>
              <a:spcAft>
                <a:spcPts val="0"/>
              </a:spcAft>
            </a:pPr>
            <a:r>
              <a:rPr lang="th-TH" sz="3200" dirty="0" smtClean="0">
                <a:solidFill>
                  <a:schemeClr val="bg1"/>
                </a:solidFill>
                <a:effectLst/>
                <a:latin typeface="Athiti Medium" panose="00000600000000000000" pitchFamily="2" charset="-34"/>
                <a:ea typeface="TH SarabunPSK" panose="020B0500040200020003" pitchFamily="34" charset="-34"/>
                <a:cs typeface="Athiti Medium" panose="00000600000000000000" pitchFamily="2" charset="-34"/>
              </a:rPr>
              <a:t>ระบบช่วยเหลือนักเรียนและจัดการฐานข้อมูล</a:t>
            </a:r>
          </a:p>
          <a:p>
            <a:pPr algn="ctr">
              <a:lnSpc>
                <a:spcPts val="1600"/>
              </a:lnSpc>
              <a:spcAft>
                <a:spcPts val="0"/>
              </a:spcAft>
            </a:pPr>
            <a:endParaRPr lang="th-TH" sz="3200" dirty="0">
              <a:solidFill>
                <a:schemeClr val="bg1"/>
              </a:solidFill>
              <a:latin typeface="Athiti Medium" panose="00000600000000000000" pitchFamily="2" charset="-34"/>
              <a:ea typeface="TH SarabunPSK" panose="020B0500040200020003" pitchFamily="34" charset="-34"/>
              <a:cs typeface="Athiti Medium" panose="00000600000000000000" pitchFamily="2" charset="-34"/>
            </a:endParaRPr>
          </a:p>
          <a:p>
            <a:pPr algn="ctr">
              <a:lnSpc>
                <a:spcPts val="1600"/>
              </a:lnSpc>
              <a:spcAft>
                <a:spcPts val="0"/>
              </a:spcAft>
            </a:pPr>
            <a:r>
              <a:rPr lang="th-TH" sz="3200" dirty="0" smtClean="0">
                <a:solidFill>
                  <a:schemeClr val="bg1"/>
                </a:solidFill>
                <a:effectLst/>
                <a:latin typeface="Athiti Medium" panose="00000600000000000000" pitchFamily="2" charset="-34"/>
                <a:ea typeface="TH SarabunPSK" panose="020B0500040200020003" pitchFamily="34" charset="-34"/>
                <a:cs typeface="Athiti Medium" panose="00000600000000000000" pitchFamily="2" charset="-34"/>
              </a:rPr>
              <a:t>ห้องปฏิบัติการทางวิทยาศาสตร์</a:t>
            </a:r>
            <a:endParaRPr lang="en-US" sz="2000" dirty="0" smtClean="0">
              <a:solidFill>
                <a:schemeClr val="bg1"/>
              </a:solidFill>
              <a:effectLst/>
              <a:latin typeface="Athiti Medium" panose="00000600000000000000" pitchFamily="2" charset="-34"/>
              <a:ea typeface="Calibri" panose="020F0502020204030204" pitchFamily="34" charset="0"/>
              <a:cs typeface="Athiti Medium" panose="00000600000000000000" pitchFamily="2" charset="-34"/>
            </a:endParaRP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-1684906" y="4550684"/>
            <a:ext cx="15812384" cy="913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600"/>
              </a:lnSpc>
              <a:spcAft>
                <a:spcPts val="0"/>
              </a:spcAft>
            </a:pPr>
            <a:r>
              <a:rPr lang="en-US" sz="3600" dirty="0" smtClean="0">
                <a:solidFill>
                  <a:srgbClr val="324D5C"/>
                </a:solidFill>
                <a:effectLst/>
                <a:latin typeface="Athiti Medium" panose="00000600000000000000" pitchFamily="2" charset="-34"/>
                <a:ea typeface="TH SarabunPSK" panose="020B0500040200020003" pitchFamily="34" charset="-34"/>
                <a:cs typeface="Athiti Medium" panose="00000600000000000000" pitchFamily="2" charset="-34"/>
              </a:rPr>
              <a:t>Science Laboratory Assistant and Management System</a:t>
            </a:r>
          </a:p>
          <a:p>
            <a:pPr algn="ctr">
              <a:lnSpc>
                <a:spcPts val="1600"/>
              </a:lnSpc>
              <a:spcAft>
                <a:spcPts val="0"/>
              </a:spcAft>
            </a:pPr>
            <a:endParaRPr lang="en-US" sz="3600" dirty="0">
              <a:solidFill>
                <a:srgbClr val="324D5C"/>
              </a:solidFill>
              <a:latin typeface="Athiti Medium" panose="00000600000000000000" pitchFamily="2" charset="-34"/>
              <a:ea typeface="TH SarabunPSK" panose="020B0500040200020003" pitchFamily="34" charset="-34"/>
              <a:cs typeface="Athiti Medium" panose="00000600000000000000" pitchFamily="2" charset="-34"/>
            </a:endParaRPr>
          </a:p>
          <a:p>
            <a:pPr algn="ctr">
              <a:lnSpc>
                <a:spcPts val="1600"/>
              </a:lnSpc>
              <a:spcAft>
                <a:spcPts val="0"/>
              </a:spcAft>
            </a:pPr>
            <a:r>
              <a:rPr lang="en-US" sz="3600" dirty="0" smtClean="0">
                <a:solidFill>
                  <a:srgbClr val="324D5C"/>
                </a:solidFill>
                <a:effectLst/>
                <a:latin typeface="Athiti Medium" panose="00000600000000000000" pitchFamily="2" charset="-34"/>
                <a:ea typeface="TH SarabunPSK" panose="020B0500040200020003" pitchFamily="34" charset="-34"/>
                <a:cs typeface="Athiti Medium" panose="00000600000000000000" pitchFamily="2" charset="-34"/>
              </a:rPr>
              <a:t> </a:t>
            </a:r>
            <a:endParaRPr lang="th-TH" sz="3600" dirty="0" smtClean="0">
              <a:solidFill>
                <a:srgbClr val="324D5C"/>
              </a:solidFill>
              <a:effectLst/>
              <a:latin typeface="Athiti Medium" panose="00000600000000000000" pitchFamily="2" charset="-34"/>
              <a:ea typeface="TH SarabunPSK" panose="020B0500040200020003" pitchFamily="34" charset="-34"/>
              <a:cs typeface="Athiti Medium" panose="00000600000000000000" pitchFamily="2" charset="-34"/>
            </a:endParaRPr>
          </a:p>
          <a:p>
            <a:pPr algn="ctr">
              <a:lnSpc>
                <a:spcPts val="1600"/>
              </a:lnSpc>
              <a:spcAft>
                <a:spcPts val="0"/>
              </a:spcAft>
            </a:pPr>
            <a:r>
              <a:rPr lang="th-TH" sz="3600" dirty="0" smtClean="0">
                <a:solidFill>
                  <a:srgbClr val="324D5C"/>
                </a:solidFill>
                <a:latin typeface="Athiti Medium" panose="00000600000000000000" pitchFamily="2" charset="-34"/>
                <a:ea typeface="TH SarabunPSK" panose="020B0500040200020003" pitchFamily="34" charset="-34"/>
                <a:cs typeface="Athiti Medium" panose="00000600000000000000" pitchFamily="2" charset="-34"/>
              </a:rPr>
              <a:t>(</a:t>
            </a:r>
            <a:r>
              <a:rPr lang="en-US" sz="3600" dirty="0" err="1" smtClean="0">
                <a:solidFill>
                  <a:srgbClr val="324D5C"/>
                </a:solidFill>
                <a:latin typeface="Athiti Medium" panose="00000600000000000000" pitchFamily="2" charset="-34"/>
                <a:ea typeface="TH SarabunPSK" panose="020B0500040200020003" pitchFamily="34" charset="-34"/>
                <a:cs typeface="Athiti Medium" panose="00000600000000000000" pitchFamily="2" charset="-34"/>
              </a:rPr>
              <a:t>ProjectLAB</a:t>
            </a:r>
            <a:r>
              <a:rPr lang="th-TH" sz="3600" dirty="0" smtClean="0">
                <a:solidFill>
                  <a:srgbClr val="324D5C"/>
                </a:solidFill>
                <a:latin typeface="Athiti Medium" panose="00000600000000000000" pitchFamily="2" charset="-34"/>
                <a:ea typeface="TH SarabunPSK" panose="020B0500040200020003" pitchFamily="34" charset="-34"/>
                <a:cs typeface="Athiti Medium" panose="00000600000000000000" pitchFamily="2" charset="-34"/>
              </a:rPr>
              <a:t>)</a:t>
            </a:r>
            <a:endParaRPr lang="en-US" sz="2400" dirty="0">
              <a:solidFill>
                <a:srgbClr val="324D5C"/>
              </a:solidFill>
              <a:effectLst/>
              <a:latin typeface="Athiti Medium" panose="00000600000000000000" pitchFamily="2" charset="-34"/>
              <a:ea typeface="Calibri" panose="020F0502020204030204" pitchFamily="34" charset="0"/>
              <a:cs typeface="Athiti Medium" panose="00000600000000000000" pitchFamily="2" charset="-34"/>
            </a:endParaRPr>
          </a:p>
        </p:txBody>
      </p:sp>
      <p:sp>
        <p:nvSpPr>
          <p:cNvPr id="6" name="สี่เหลี่ยมผืนผ้า 5"/>
          <p:cNvSpPr/>
          <p:nvPr/>
        </p:nvSpPr>
        <p:spPr>
          <a:xfrm>
            <a:off x="7962587" y="262367"/>
            <a:ext cx="3946914" cy="5533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th-TH" dirty="0" smtClean="0">
                <a:effectLst/>
                <a:latin typeface="Athiti Medium" panose="00000600000000000000" pitchFamily="2" charset="-34"/>
                <a:ea typeface="Calibri" panose="020F0502020204030204" pitchFamily="34" charset="0"/>
                <a:cs typeface="Athiti Medium" panose="00000600000000000000" pitchFamily="2" charset="-34"/>
              </a:rPr>
              <a:t>รหัสโครงการ </a:t>
            </a:r>
            <a:r>
              <a:rPr lang="en-US" dirty="0" smtClean="0">
                <a:effectLst/>
                <a:latin typeface="Athiti Medium" panose="00000600000000000000" pitchFamily="2" charset="-34"/>
                <a:ea typeface="Calibri" panose="020F0502020204030204" pitchFamily="34" charset="0"/>
                <a:cs typeface="Athiti Medium" panose="00000600000000000000" pitchFamily="2" charset="-34"/>
              </a:rPr>
              <a:t>20p23s0015</a:t>
            </a:r>
            <a:endParaRPr lang="en-US" sz="1800" dirty="0">
              <a:effectLst/>
              <a:latin typeface="Athiti Medium" panose="00000600000000000000" pitchFamily="2" charset="-34"/>
              <a:ea typeface="Calibri" panose="020F0502020204030204" pitchFamily="34" charset="0"/>
              <a:cs typeface="Athiti Medium" panose="00000600000000000000" pitchFamily="2" charset="-34"/>
            </a:endParaRPr>
          </a:p>
        </p:txBody>
      </p:sp>
      <p:pic>
        <p:nvPicPr>
          <p:cNvPr id="7" name="รูปภาพ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7154" y="1107818"/>
            <a:ext cx="1614001" cy="1614001"/>
          </a:xfrm>
          <a:prstGeom prst="rect">
            <a:avLst/>
          </a:prstGeom>
        </p:spPr>
      </p:pic>
      <p:sp>
        <p:nvSpPr>
          <p:cNvPr id="8" name="สามเหลี่ยมมุมฉาก 7"/>
          <p:cNvSpPr/>
          <p:nvPr/>
        </p:nvSpPr>
        <p:spPr>
          <a:xfrm flipV="1">
            <a:off x="0" y="-1"/>
            <a:ext cx="5072063" cy="3000374"/>
          </a:xfrm>
          <a:prstGeom prst="rtTriangle">
            <a:avLst/>
          </a:prstGeom>
          <a:solidFill>
            <a:srgbClr val="F0CA4D"/>
          </a:solidFill>
          <a:ln>
            <a:solidFill>
              <a:srgbClr val="F0CA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1026" name="Picture 2" descr="ผลการค้นหารูปภาพสำหรับ ns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40" y="608919"/>
            <a:ext cx="1107287" cy="1125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ผลการค้นหารูปภาพสำหรับ จภ ตรัง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9F7F8"/>
              </a:clrFrom>
              <a:clrTo>
                <a:srgbClr val="F9F7F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845" y="413109"/>
            <a:ext cx="1320833" cy="1320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2943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B2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สี่เหลี่ยมผืนผ้า 2"/>
          <p:cNvSpPr/>
          <p:nvPr/>
        </p:nvSpPr>
        <p:spPr>
          <a:xfrm>
            <a:off x="-173038" y="495166"/>
            <a:ext cx="12575822" cy="936978"/>
          </a:xfrm>
          <a:prstGeom prst="rect">
            <a:avLst/>
          </a:prstGeom>
          <a:solidFill>
            <a:srgbClr val="324D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กล่องข้อความ 1"/>
          <p:cNvSpPr txBox="1"/>
          <p:nvPr/>
        </p:nvSpPr>
        <p:spPr>
          <a:xfrm>
            <a:off x="1643063" y="640489"/>
            <a:ext cx="8515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3600" b="1" dirty="0" smtClean="0">
                <a:solidFill>
                  <a:srgbClr val="F53855"/>
                </a:solidFill>
                <a:latin typeface="Athiti" panose="00000500000000000000" pitchFamily="2" charset="-34"/>
                <a:cs typeface="Athiti" panose="00000500000000000000" pitchFamily="2" charset="-34"/>
              </a:rPr>
              <a:t>สมาชิก</a:t>
            </a:r>
            <a:endParaRPr lang="th-TH" sz="3600" b="1" dirty="0">
              <a:solidFill>
                <a:srgbClr val="F53855"/>
              </a:solidFill>
              <a:latin typeface="Athiti" panose="00000500000000000000" pitchFamily="2" charset="-34"/>
              <a:cs typeface="Athiti" panose="00000500000000000000" pitchFamily="2" charset="-34"/>
            </a:endParaRPr>
          </a:p>
        </p:txBody>
      </p:sp>
      <p:sp>
        <p:nvSpPr>
          <p:cNvPr id="4" name="กล่องข้อความ 3"/>
          <p:cNvSpPr txBox="1"/>
          <p:nvPr/>
        </p:nvSpPr>
        <p:spPr>
          <a:xfrm>
            <a:off x="1078529" y="2214563"/>
            <a:ext cx="1007268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3200" b="1" dirty="0" err="1">
                <a:solidFill>
                  <a:srgbClr val="324D5C"/>
                </a:solidFill>
                <a:latin typeface="Athiti" panose="00000500000000000000" pitchFamily="2" charset="-34"/>
                <a:cs typeface="Athiti" panose="00000500000000000000" pitchFamily="2" charset="-34"/>
              </a:rPr>
              <a:t>นายป</a:t>
            </a:r>
            <a:r>
              <a:rPr lang="th-TH" sz="3200" b="1" dirty="0">
                <a:solidFill>
                  <a:srgbClr val="324D5C"/>
                </a:solidFill>
                <a:latin typeface="Athiti" panose="00000500000000000000" pitchFamily="2" charset="-34"/>
                <a:cs typeface="Athiti" panose="00000500000000000000" pitchFamily="2" charset="-34"/>
              </a:rPr>
              <a:t>ภาณ </a:t>
            </a:r>
            <a:r>
              <a:rPr lang="th-TH" sz="3200" b="1" dirty="0" err="1">
                <a:solidFill>
                  <a:srgbClr val="324D5C"/>
                </a:solidFill>
                <a:latin typeface="Athiti" panose="00000500000000000000" pitchFamily="2" charset="-34"/>
                <a:cs typeface="Athiti" panose="00000500000000000000" pitchFamily="2" charset="-34"/>
              </a:rPr>
              <a:t>ยิว</a:t>
            </a:r>
            <a:r>
              <a:rPr lang="th-TH" sz="3200" b="1" dirty="0" smtClean="0">
                <a:solidFill>
                  <a:srgbClr val="324D5C"/>
                </a:solidFill>
                <a:latin typeface="Athiti" panose="00000500000000000000" pitchFamily="2" charset="-34"/>
                <a:cs typeface="Athiti" panose="00000500000000000000" pitchFamily="2" charset="-34"/>
              </a:rPr>
              <a:t>สิว</a:t>
            </a:r>
            <a:endParaRPr lang="en-US" sz="3200" b="1" dirty="0">
              <a:solidFill>
                <a:srgbClr val="324D5C"/>
              </a:solidFill>
              <a:latin typeface="Athiti" panose="00000500000000000000" pitchFamily="2" charset="-34"/>
              <a:cs typeface="Athiti" panose="00000500000000000000" pitchFamily="2" charset="-34"/>
            </a:endParaRPr>
          </a:p>
          <a:p>
            <a:pPr algn="ctr"/>
            <a:r>
              <a:rPr lang="th-TH" sz="3200" b="1" dirty="0" smtClean="0">
                <a:solidFill>
                  <a:srgbClr val="324D5C"/>
                </a:solidFill>
                <a:latin typeface="Athiti" panose="00000500000000000000" pitchFamily="2" charset="-34"/>
                <a:cs typeface="Athiti" panose="00000500000000000000" pitchFamily="2" charset="-34"/>
              </a:rPr>
              <a:t>นางสาว</a:t>
            </a:r>
            <a:r>
              <a:rPr lang="th-TH" sz="3200" b="1" dirty="0" err="1">
                <a:solidFill>
                  <a:srgbClr val="324D5C"/>
                </a:solidFill>
                <a:latin typeface="Athiti" panose="00000500000000000000" pitchFamily="2" charset="-34"/>
                <a:cs typeface="Athiti" panose="00000500000000000000" pitchFamily="2" charset="-34"/>
              </a:rPr>
              <a:t>ธมลวรรณ</a:t>
            </a:r>
            <a:r>
              <a:rPr lang="th-TH" sz="3200" b="1" dirty="0">
                <a:solidFill>
                  <a:srgbClr val="324D5C"/>
                </a:solidFill>
                <a:latin typeface="Athiti" panose="00000500000000000000" pitchFamily="2" charset="-34"/>
                <a:cs typeface="Athiti" panose="00000500000000000000" pitchFamily="2" charset="-34"/>
              </a:rPr>
              <a:t> คง</a:t>
            </a:r>
            <a:r>
              <a:rPr lang="th-TH" sz="3200" b="1" dirty="0" smtClean="0">
                <a:solidFill>
                  <a:srgbClr val="324D5C"/>
                </a:solidFill>
                <a:latin typeface="Athiti" panose="00000500000000000000" pitchFamily="2" charset="-34"/>
                <a:cs typeface="Athiti" panose="00000500000000000000" pitchFamily="2" charset="-34"/>
              </a:rPr>
              <a:t>เกลี้ยง</a:t>
            </a:r>
            <a:endParaRPr lang="en-US" sz="3200" b="1" dirty="0">
              <a:solidFill>
                <a:srgbClr val="324D5C"/>
              </a:solidFill>
              <a:latin typeface="Athiti" panose="00000500000000000000" pitchFamily="2" charset="-34"/>
              <a:cs typeface="Athiti" panose="00000500000000000000" pitchFamily="2" charset="-34"/>
            </a:endParaRPr>
          </a:p>
          <a:p>
            <a:pPr algn="ctr"/>
            <a:r>
              <a:rPr lang="th-TH" sz="3200" b="1" dirty="0" smtClean="0">
                <a:solidFill>
                  <a:srgbClr val="324D5C"/>
                </a:solidFill>
                <a:latin typeface="Athiti" panose="00000500000000000000" pitchFamily="2" charset="-34"/>
                <a:cs typeface="Athiti" panose="00000500000000000000" pitchFamily="2" charset="-34"/>
              </a:rPr>
              <a:t>นาย</a:t>
            </a:r>
            <a:r>
              <a:rPr lang="th-TH" sz="3200" b="1" dirty="0" err="1">
                <a:solidFill>
                  <a:srgbClr val="324D5C"/>
                </a:solidFill>
                <a:latin typeface="Athiti" panose="00000500000000000000" pitchFamily="2" charset="-34"/>
                <a:cs typeface="Athiti" panose="00000500000000000000" pitchFamily="2" charset="-34"/>
              </a:rPr>
              <a:t>สุกฤษฎิ์</a:t>
            </a:r>
            <a:r>
              <a:rPr lang="th-TH" sz="3200" b="1" dirty="0">
                <a:solidFill>
                  <a:srgbClr val="324D5C"/>
                </a:solidFill>
                <a:latin typeface="Athiti" panose="00000500000000000000" pitchFamily="2" charset="-34"/>
                <a:cs typeface="Athiti" panose="00000500000000000000" pitchFamily="2" charset="-34"/>
              </a:rPr>
              <a:t> </a:t>
            </a:r>
            <a:r>
              <a:rPr lang="th-TH" sz="3200" b="1" dirty="0" smtClean="0">
                <a:solidFill>
                  <a:srgbClr val="324D5C"/>
                </a:solidFill>
                <a:latin typeface="Athiti" panose="00000500000000000000" pitchFamily="2" charset="-34"/>
                <a:cs typeface="Athiti" panose="00000500000000000000" pitchFamily="2" charset="-34"/>
              </a:rPr>
              <a:t>ส่งเสริม</a:t>
            </a:r>
          </a:p>
          <a:p>
            <a:pPr algn="ctr"/>
            <a:endParaRPr lang="th-TH" sz="3200" b="1" dirty="0">
              <a:solidFill>
                <a:srgbClr val="324D5C"/>
              </a:solidFill>
              <a:latin typeface="Athiti" panose="00000500000000000000" pitchFamily="2" charset="-34"/>
              <a:cs typeface="Athiti" panose="00000500000000000000" pitchFamily="2" charset="-34"/>
            </a:endParaRPr>
          </a:p>
          <a:p>
            <a:pPr algn="ctr"/>
            <a:r>
              <a:rPr lang="th-TH" sz="2400" b="1" dirty="0">
                <a:solidFill>
                  <a:srgbClr val="F0CA4D"/>
                </a:solidFill>
                <a:latin typeface="Athiti" panose="00000500000000000000" pitchFamily="2" charset="-34"/>
                <a:cs typeface="Athiti" panose="00000500000000000000" pitchFamily="2" charset="-34"/>
              </a:rPr>
              <a:t>อาจารย์ที่ปรึกษา</a:t>
            </a:r>
            <a:endParaRPr lang="en-US" sz="2400" b="1" dirty="0">
              <a:solidFill>
                <a:srgbClr val="F0CA4D"/>
              </a:solidFill>
              <a:latin typeface="Athiti" panose="00000500000000000000" pitchFamily="2" charset="-34"/>
              <a:cs typeface="Athiti" panose="00000500000000000000" pitchFamily="2" charset="-34"/>
            </a:endParaRPr>
          </a:p>
          <a:p>
            <a:pPr algn="ctr"/>
            <a:r>
              <a:rPr lang="th-TH" sz="2400" b="1" dirty="0">
                <a:solidFill>
                  <a:srgbClr val="F0CA4D"/>
                </a:solidFill>
                <a:latin typeface="Athiti" panose="00000500000000000000" pitchFamily="2" charset="-34"/>
                <a:cs typeface="Athiti" panose="00000500000000000000" pitchFamily="2" charset="-34"/>
              </a:rPr>
              <a:t>นาย</a:t>
            </a:r>
            <a:r>
              <a:rPr lang="th-TH" sz="2400" b="1" dirty="0" err="1">
                <a:solidFill>
                  <a:srgbClr val="F0CA4D"/>
                </a:solidFill>
                <a:latin typeface="Athiti" panose="00000500000000000000" pitchFamily="2" charset="-34"/>
                <a:cs typeface="Athiti" panose="00000500000000000000" pitchFamily="2" charset="-34"/>
              </a:rPr>
              <a:t>เอนก</a:t>
            </a:r>
            <a:r>
              <a:rPr lang="th-TH" sz="2400" b="1" dirty="0">
                <a:solidFill>
                  <a:srgbClr val="F0CA4D"/>
                </a:solidFill>
                <a:latin typeface="Athiti" panose="00000500000000000000" pitchFamily="2" charset="-34"/>
                <a:cs typeface="Athiti" panose="00000500000000000000" pitchFamily="2" charset="-34"/>
              </a:rPr>
              <a:t> ถนอมผล</a:t>
            </a:r>
            <a:r>
              <a:rPr lang="en-US" sz="2400" b="1" dirty="0">
                <a:solidFill>
                  <a:srgbClr val="F0CA4D"/>
                </a:solidFill>
                <a:latin typeface="Athiti" panose="00000500000000000000" pitchFamily="2" charset="-34"/>
                <a:cs typeface="Athiti" panose="00000500000000000000" pitchFamily="2" charset="-34"/>
              </a:rPr>
              <a:t/>
            </a:r>
            <a:br>
              <a:rPr lang="en-US" sz="2400" b="1" dirty="0">
                <a:solidFill>
                  <a:srgbClr val="F0CA4D"/>
                </a:solidFill>
                <a:latin typeface="Athiti" panose="00000500000000000000" pitchFamily="2" charset="-34"/>
                <a:cs typeface="Athiti" panose="00000500000000000000" pitchFamily="2" charset="-34"/>
              </a:rPr>
            </a:br>
            <a:r>
              <a:rPr lang="th-TH" sz="2400" b="1" dirty="0">
                <a:solidFill>
                  <a:srgbClr val="F0CA4D"/>
                </a:solidFill>
                <a:latin typeface="Athiti" panose="00000500000000000000" pitchFamily="2" charset="-34"/>
                <a:cs typeface="Athiti" panose="00000500000000000000" pitchFamily="2" charset="-34"/>
              </a:rPr>
              <a:t>นางสุวิมล  ถนอมผล</a:t>
            </a:r>
            <a:endParaRPr lang="en-US" sz="2400" b="1" dirty="0">
              <a:solidFill>
                <a:srgbClr val="F0CA4D"/>
              </a:solidFill>
              <a:latin typeface="Athiti" panose="00000500000000000000" pitchFamily="2" charset="-34"/>
              <a:cs typeface="Athiti" panose="00000500000000000000" pitchFamily="2" charset="-34"/>
            </a:endParaRPr>
          </a:p>
          <a:p>
            <a:pPr algn="ctr"/>
            <a:endParaRPr lang="th-TH" sz="3200" b="1" dirty="0">
              <a:solidFill>
                <a:srgbClr val="324D5C"/>
              </a:solidFill>
              <a:latin typeface="Athiti" panose="00000500000000000000" pitchFamily="2" charset="-34"/>
              <a:cs typeface="Athiti" panose="00000500000000000000" pitchFamily="2" charset="-34"/>
            </a:endParaRPr>
          </a:p>
          <a:p>
            <a:pPr algn="ctr"/>
            <a:r>
              <a:rPr lang="th-TH" sz="3200" b="1" dirty="0" smtClean="0">
                <a:solidFill>
                  <a:srgbClr val="324D5C"/>
                </a:solidFill>
                <a:latin typeface="Athiti" panose="00000500000000000000" pitchFamily="2" charset="-34"/>
                <a:cs typeface="Athiti" panose="00000500000000000000" pitchFamily="2" charset="-34"/>
              </a:rPr>
              <a:t>นักเรียนจุฬา</a:t>
            </a:r>
            <a:r>
              <a:rPr lang="th-TH" sz="3200" b="1" dirty="0" err="1" smtClean="0">
                <a:solidFill>
                  <a:srgbClr val="324D5C"/>
                </a:solidFill>
                <a:latin typeface="Athiti" panose="00000500000000000000" pitchFamily="2" charset="-34"/>
                <a:cs typeface="Athiti" panose="00000500000000000000" pitchFamily="2" charset="-34"/>
              </a:rPr>
              <a:t>ภรณ</a:t>
            </a:r>
            <a:r>
              <a:rPr lang="th-TH" sz="3200" b="1" dirty="0" smtClean="0">
                <a:solidFill>
                  <a:srgbClr val="324D5C"/>
                </a:solidFill>
                <a:latin typeface="Athiti" panose="00000500000000000000" pitchFamily="2" charset="-34"/>
                <a:cs typeface="Athiti" panose="00000500000000000000" pitchFamily="2" charset="-34"/>
              </a:rPr>
              <a:t>ราชวิทยาลัย ตรัง</a:t>
            </a:r>
            <a:endParaRPr lang="en-US" sz="3200" b="1" dirty="0">
              <a:solidFill>
                <a:srgbClr val="324D5C"/>
              </a:solidFill>
              <a:latin typeface="Athiti" panose="00000500000000000000" pitchFamily="2" charset="-34"/>
              <a:cs typeface="Athiti" panose="00000500000000000000" pitchFamily="2" charset="-34"/>
            </a:endParaRPr>
          </a:p>
        </p:txBody>
      </p:sp>
      <p:pic>
        <p:nvPicPr>
          <p:cNvPr id="5" name="รูปภาพ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6756" y="2885214"/>
            <a:ext cx="2544036" cy="2544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743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B2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คำบรรยายภาพแบบสี่เหลี่ยม 7"/>
          <p:cNvSpPr/>
          <p:nvPr/>
        </p:nvSpPr>
        <p:spPr>
          <a:xfrm flipH="1">
            <a:off x="192877" y="277809"/>
            <a:ext cx="2950372" cy="2503048"/>
          </a:xfrm>
          <a:prstGeom prst="wedgeRectCallout">
            <a:avLst>
              <a:gd name="adj1" fmla="val -38019"/>
              <a:gd name="adj2" fmla="val 72814"/>
            </a:avLst>
          </a:prstGeom>
          <a:solidFill>
            <a:srgbClr val="F0CA4D"/>
          </a:solidFill>
          <a:ln>
            <a:solidFill>
              <a:srgbClr val="F0CA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3" name="รูปภาพ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595" y="607921"/>
            <a:ext cx="2172936" cy="2172936"/>
          </a:xfrm>
          <a:prstGeom prst="rect">
            <a:avLst/>
          </a:prstGeom>
        </p:spPr>
      </p:pic>
      <p:sp>
        <p:nvSpPr>
          <p:cNvPr id="7" name="กล่องข้อความ 6"/>
          <p:cNvSpPr txBox="1"/>
          <p:nvPr/>
        </p:nvSpPr>
        <p:spPr>
          <a:xfrm>
            <a:off x="294477" y="3346979"/>
            <a:ext cx="31718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bg1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PROLOGUE</a:t>
            </a:r>
            <a:endParaRPr lang="th-TH" sz="4400" b="1" dirty="0">
              <a:solidFill>
                <a:schemeClr val="bg1"/>
              </a:solidFill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sp>
        <p:nvSpPr>
          <p:cNvPr id="2" name="สี่เหลี่ยมผืนผ้า 1"/>
          <p:cNvSpPr/>
          <p:nvPr/>
        </p:nvSpPr>
        <p:spPr>
          <a:xfrm>
            <a:off x="3855020" y="1505553"/>
            <a:ext cx="7308850" cy="3319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th-TH" dirty="0" smtClean="0">
                <a:solidFill>
                  <a:srgbClr val="324D5C"/>
                </a:solidFill>
                <a:latin typeface="Athiti" panose="00000500000000000000" pitchFamily="2" charset="-34"/>
                <a:ea typeface="TH SarabunPSK" panose="020B0500040200020003" pitchFamily="34" charset="-34"/>
                <a:cs typeface="Athiti" panose="00000500000000000000" pitchFamily="2" charset="-34"/>
              </a:rPr>
              <a:t>	</a:t>
            </a:r>
            <a:r>
              <a:rPr lang="en-US" dirty="0">
                <a:solidFill>
                  <a:srgbClr val="324D5C"/>
                </a:solidFill>
                <a:latin typeface="Athiti" panose="00000500000000000000" pitchFamily="2" charset="-34"/>
                <a:cs typeface="Athiti" panose="00000500000000000000" pitchFamily="2" charset="-34"/>
              </a:rPr>
              <a:t>the system can help the students during having the </a:t>
            </a:r>
            <a:r>
              <a:rPr lang="en-US" dirty="0" smtClean="0">
                <a:solidFill>
                  <a:srgbClr val="324D5C"/>
                </a:solidFill>
                <a:latin typeface="Athiti" panose="00000500000000000000" pitchFamily="2" charset="-34"/>
                <a:cs typeface="Athiti" panose="00000500000000000000" pitchFamily="2" charset="-34"/>
              </a:rPr>
              <a:t>experiment</a:t>
            </a:r>
            <a:r>
              <a:rPr lang="th-TH" dirty="0" smtClean="0">
                <a:solidFill>
                  <a:srgbClr val="324D5C"/>
                </a:solidFill>
                <a:latin typeface="Athiti" panose="00000500000000000000" pitchFamily="2" charset="-34"/>
                <a:cs typeface="Athiti" panose="00000500000000000000" pitchFamily="2" charset="-34"/>
              </a:rPr>
              <a:t> </a:t>
            </a:r>
            <a:r>
              <a:rPr lang="en-US" dirty="0" smtClean="0">
                <a:solidFill>
                  <a:srgbClr val="324D5C"/>
                </a:solidFill>
                <a:latin typeface="Athiti" panose="00000500000000000000" pitchFamily="2" charset="-34"/>
                <a:cs typeface="Athiti" panose="00000500000000000000" pitchFamily="2" charset="-34"/>
              </a:rPr>
              <a:t>and</a:t>
            </a:r>
            <a:r>
              <a:rPr lang="th-TH" dirty="0" smtClean="0">
                <a:solidFill>
                  <a:srgbClr val="324D5C"/>
                </a:solidFill>
                <a:latin typeface="Athiti" panose="00000500000000000000" pitchFamily="2" charset="-34"/>
                <a:ea typeface="TH SarabunPSK" panose="020B0500040200020003" pitchFamily="34" charset="-34"/>
                <a:cs typeface="Athiti" panose="00000500000000000000" pitchFamily="2" charset="-34"/>
              </a:rPr>
              <a:t> </a:t>
            </a:r>
            <a:r>
              <a:rPr lang="en-US" dirty="0">
                <a:solidFill>
                  <a:srgbClr val="324D5C"/>
                </a:solidFill>
                <a:latin typeface="Athiti" panose="00000500000000000000" pitchFamily="2" charset="-34"/>
                <a:cs typeface="Athiti" panose="00000500000000000000" pitchFamily="2" charset="-34"/>
              </a:rPr>
              <a:t>Management System</a:t>
            </a:r>
            <a:r>
              <a:rPr lang="th-TH" dirty="0" smtClean="0">
                <a:solidFill>
                  <a:srgbClr val="324D5C"/>
                </a:solidFill>
                <a:latin typeface="Athiti" panose="00000500000000000000" pitchFamily="2" charset="-34"/>
                <a:ea typeface="TH SarabunPSK" panose="020B0500040200020003" pitchFamily="34" charset="-34"/>
                <a:cs typeface="Athiti" panose="00000500000000000000" pitchFamily="2" charset="-34"/>
              </a:rPr>
              <a:t> </a:t>
            </a:r>
            <a:r>
              <a:rPr lang="en-US" dirty="0" err="1" smtClean="0">
                <a:solidFill>
                  <a:srgbClr val="324D5C"/>
                </a:solidFill>
                <a:latin typeface="Athiti" panose="00000500000000000000" pitchFamily="2" charset="-34"/>
                <a:ea typeface="TH SarabunPSK" panose="020B0500040200020003" pitchFamily="34" charset="-34"/>
                <a:cs typeface="Athiti" panose="00000500000000000000" pitchFamily="2" charset="-34"/>
              </a:rPr>
              <a:t>i.g</a:t>
            </a:r>
            <a:r>
              <a:rPr lang="en-US" dirty="0" smtClean="0">
                <a:solidFill>
                  <a:srgbClr val="324D5C"/>
                </a:solidFill>
                <a:latin typeface="Athiti" panose="00000500000000000000" pitchFamily="2" charset="-34"/>
                <a:ea typeface="TH SarabunPSK" panose="020B0500040200020003" pitchFamily="34" charset="-34"/>
                <a:cs typeface="Athiti" panose="00000500000000000000" pitchFamily="2" charset="-34"/>
              </a:rPr>
              <a:t>. reservation of the laboratory</a:t>
            </a:r>
            <a:r>
              <a:rPr lang="en-US" dirty="0">
                <a:solidFill>
                  <a:srgbClr val="324D5C"/>
                </a:solidFill>
                <a:latin typeface="Athiti" panose="00000500000000000000" pitchFamily="2" charset="-34"/>
                <a:ea typeface="TH SarabunPSK" panose="020B0500040200020003" pitchFamily="34" charset="-34"/>
                <a:cs typeface="Athiti" panose="00000500000000000000" pitchFamily="2" charset="-34"/>
              </a:rPr>
              <a:t> </a:t>
            </a:r>
            <a:r>
              <a:rPr lang="en-US" dirty="0" smtClean="0">
                <a:solidFill>
                  <a:srgbClr val="324D5C"/>
                </a:solidFill>
                <a:latin typeface="Athiti" panose="00000500000000000000" pitchFamily="2" charset="-34"/>
                <a:ea typeface="TH SarabunPSK" panose="020B0500040200020003" pitchFamily="34" charset="-34"/>
                <a:cs typeface="Athiti" panose="00000500000000000000" pitchFamily="2" charset="-34"/>
              </a:rPr>
              <a:t>and borrowed equipment.</a:t>
            </a:r>
            <a:r>
              <a:rPr lang="th-TH" dirty="0" smtClean="0">
                <a:solidFill>
                  <a:srgbClr val="324D5C"/>
                </a:solidFill>
                <a:latin typeface="Athiti" panose="00000500000000000000" pitchFamily="2" charset="-34"/>
                <a:ea typeface="TH SarabunPSK" panose="020B0500040200020003" pitchFamily="34" charset="-34"/>
                <a:cs typeface="Athiti" panose="00000500000000000000" pitchFamily="2" charset="-34"/>
              </a:rPr>
              <a:t> </a:t>
            </a:r>
            <a:r>
              <a:rPr lang="en-US" dirty="0">
                <a:solidFill>
                  <a:srgbClr val="324D5C"/>
                </a:solidFill>
                <a:latin typeface="Athiti" panose="00000500000000000000" pitchFamily="2" charset="-34"/>
                <a:ea typeface="TH SarabunPSK" panose="020B0500040200020003" pitchFamily="34" charset="-34"/>
                <a:cs typeface="Athiti" panose="00000500000000000000" pitchFamily="2" charset="-34"/>
              </a:rPr>
              <a:t>Science Laboratory Assistant and Management </a:t>
            </a:r>
            <a:r>
              <a:rPr lang="en-US" dirty="0" smtClean="0">
                <a:solidFill>
                  <a:srgbClr val="324D5C"/>
                </a:solidFill>
                <a:latin typeface="Athiti" panose="00000500000000000000" pitchFamily="2" charset="-34"/>
                <a:ea typeface="TH SarabunPSK" panose="020B0500040200020003" pitchFamily="34" charset="-34"/>
                <a:cs typeface="Athiti" panose="00000500000000000000" pitchFamily="2" charset="-34"/>
              </a:rPr>
              <a:t>System is developed for </a:t>
            </a:r>
            <a:r>
              <a:rPr lang="en-US" dirty="0">
                <a:solidFill>
                  <a:srgbClr val="324D5C"/>
                </a:solidFill>
                <a:latin typeface="Athiti" panose="00000500000000000000" pitchFamily="2" charset="-34"/>
                <a:cs typeface="Athiti" panose="00000500000000000000" pitchFamily="2" charset="-34"/>
              </a:rPr>
              <a:t>applied usability </a:t>
            </a:r>
            <a:r>
              <a:rPr lang="en-US" dirty="0" smtClean="0">
                <a:solidFill>
                  <a:srgbClr val="324D5C"/>
                </a:solidFill>
                <a:latin typeface="Athiti" panose="00000500000000000000" pitchFamily="2" charset="-34"/>
                <a:cs typeface="Athiti" panose="00000500000000000000" pitchFamily="2" charset="-34"/>
              </a:rPr>
              <a:t>program </a:t>
            </a:r>
            <a:r>
              <a:rPr lang="en-US" dirty="0" smtClean="0">
                <a:solidFill>
                  <a:srgbClr val="324D5C"/>
                </a:solidFill>
                <a:latin typeface="Athiti" panose="00000500000000000000" pitchFamily="2" charset="-34"/>
                <a:ea typeface="Calibri" panose="020F0502020204030204" pitchFamily="34" charset="0"/>
                <a:cs typeface="Athiti" panose="00000500000000000000" pitchFamily="2" charset="-34"/>
              </a:rPr>
              <a:t>by PHP and play on web.</a:t>
            </a:r>
            <a:endParaRPr lang="en-US" dirty="0">
              <a:solidFill>
                <a:srgbClr val="324D5C"/>
              </a:solidFill>
              <a:effectLst/>
              <a:latin typeface="Athiti" panose="00000500000000000000" pitchFamily="2" charset="-34"/>
              <a:ea typeface="Calibri" panose="020F0502020204030204" pitchFamily="34" charset="0"/>
              <a:cs typeface="Athiti" panose="00000500000000000000" pitchFamily="2" charset="-34"/>
            </a:endParaRPr>
          </a:p>
        </p:txBody>
      </p:sp>
      <p:sp>
        <p:nvSpPr>
          <p:cNvPr id="4" name="สามเหลี่ยมมุมฉาก 3"/>
          <p:cNvSpPr/>
          <p:nvPr/>
        </p:nvSpPr>
        <p:spPr>
          <a:xfrm flipH="1">
            <a:off x="9048751" y="4670418"/>
            <a:ext cx="3143249" cy="2187582"/>
          </a:xfrm>
          <a:prstGeom prst="rtTriangle">
            <a:avLst/>
          </a:prstGeom>
          <a:solidFill>
            <a:srgbClr val="324D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74695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4D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สี่เหลี่ยมผืนผ้า 3"/>
          <p:cNvSpPr/>
          <p:nvPr/>
        </p:nvSpPr>
        <p:spPr>
          <a:xfrm>
            <a:off x="-101600" y="158044"/>
            <a:ext cx="12575822" cy="936978"/>
          </a:xfrm>
          <a:prstGeom prst="rect">
            <a:avLst/>
          </a:prstGeom>
          <a:solidFill>
            <a:srgbClr val="F0CA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สี่เหลี่ยมผืนผ้า 1"/>
          <p:cNvSpPr/>
          <p:nvPr/>
        </p:nvSpPr>
        <p:spPr>
          <a:xfrm>
            <a:off x="5134492" y="303199"/>
            <a:ext cx="2323072" cy="6851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3600" b="1" dirty="0" smtClean="0">
                <a:latin typeface="Athiti Medium" panose="00000600000000000000" pitchFamily="2" charset="-34"/>
                <a:ea typeface="Calibri" panose="020F0502020204030204" pitchFamily="34" charset="0"/>
                <a:cs typeface="Athiti Medium" panose="00000600000000000000" pitchFamily="2" charset="-34"/>
              </a:rPr>
              <a:t>OBJECTIVE</a:t>
            </a:r>
            <a:endParaRPr lang="en-US" sz="2000" dirty="0">
              <a:effectLst/>
              <a:latin typeface="Athiti Medium" panose="00000600000000000000" pitchFamily="2" charset="-34"/>
              <a:ea typeface="Calibri" panose="020F0502020204030204" pitchFamily="34" charset="0"/>
              <a:cs typeface="Athiti Medium" panose="00000600000000000000" pitchFamily="2" charset="-34"/>
            </a:endParaRPr>
          </a:p>
        </p:txBody>
      </p:sp>
      <p:sp>
        <p:nvSpPr>
          <p:cNvPr id="3" name="สี่เหลี่ยมผืนผ้า 2"/>
          <p:cNvSpPr/>
          <p:nvPr/>
        </p:nvSpPr>
        <p:spPr>
          <a:xfrm>
            <a:off x="570514" y="1566747"/>
            <a:ext cx="2428871" cy="6851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3600" b="1" dirty="0" smtClean="0">
                <a:solidFill>
                  <a:schemeClr val="bg1"/>
                </a:solidFill>
                <a:latin typeface="Athiti Medium" panose="00000600000000000000" pitchFamily="2" charset="-34"/>
                <a:ea typeface="Calibri" panose="020F0502020204030204" pitchFamily="34" charset="0"/>
                <a:cs typeface="Athiti Medium" panose="00000600000000000000" pitchFamily="2" charset="-34"/>
              </a:rPr>
              <a:t>For what??</a:t>
            </a:r>
            <a:endParaRPr lang="en-US" sz="2000" dirty="0">
              <a:solidFill>
                <a:schemeClr val="bg1"/>
              </a:solidFill>
              <a:effectLst/>
              <a:latin typeface="Athiti Medium" panose="00000600000000000000" pitchFamily="2" charset="-34"/>
              <a:ea typeface="Calibri" panose="020F0502020204030204" pitchFamily="34" charset="0"/>
              <a:cs typeface="Athiti Medium" panose="00000600000000000000" pitchFamily="2" charset="-34"/>
            </a:endParaRPr>
          </a:p>
        </p:txBody>
      </p:sp>
      <p:pic>
        <p:nvPicPr>
          <p:cNvPr id="6" name="รูปภาพ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1378" y="200908"/>
            <a:ext cx="858530" cy="858530"/>
          </a:xfrm>
          <a:prstGeom prst="rect">
            <a:avLst/>
          </a:prstGeom>
        </p:spPr>
      </p:pic>
      <p:sp>
        <p:nvSpPr>
          <p:cNvPr id="7" name="สี่เหลี่ยมผืนผ้า 6"/>
          <p:cNvSpPr/>
          <p:nvPr/>
        </p:nvSpPr>
        <p:spPr>
          <a:xfrm>
            <a:off x="457500" y="2341116"/>
            <a:ext cx="11340799" cy="31662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thaiDi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th-TH" dirty="0" smtClean="0">
                <a:solidFill>
                  <a:schemeClr val="bg1"/>
                </a:solidFill>
                <a:latin typeface="Athiti" panose="00000500000000000000" pitchFamily="2" charset="-34"/>
                <a:ea typeface="Calibri" panose="020F0502020204030204" pitchFamily="34" charset="0"/>
                <a:cs typeface="Athiti" panose="00000500000000000000" pitchFamily="2" charset="-34"/>
              </a:rPr>
              <a:t>	</a:t>
            </a:r>
            <a:r>
              <a:rPr lang="en-US" dirty="0" smtClean="0">
                <a:solidFill>
                  <a:schemeClr val="bg1"/>
                </a:solidFill>
                <a:latin typeface="Athiti" panose="00000500000000000000" pitchFamily="2" charset="-34"/>
                <a:ea typeface="Calibri" panose="020F0502020204030204" pitchFamily="34" charset="0"/>
                <a:cs typeface="Athiti" panose="00000500000000000000" pitchFamily="2" charset="-34"/>
              </a:rPr>
              <a:t>To comfort and be easy to manage</a:t>
            </a:r>
            <a:r>
              <a:rPr lang="th-TH" dirty="0" smtClean="0">
                <a:solidFill>
                  <a:schemeClr val="bg1"/>
                </a:solidFill>
                <a:latin typeface="Athiti" panose="00000500000000000000" pitchFamily="2" charset="-34"/>
                <a:ea typeface="Calibri" panose="020F0502020204030204" pitchFamily="34" charset="0"/>
                <a:cs typeface="Athiti" panose="00000500000000000000" pitchFamily="2" charset="-34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Athiti" panose="00000500000000000000" pitchFamily="2" charset="-34"/>
                <a:ea typeface="Calibri" panose="020F0502020204030204" pitchFamily="34" charset="0"/>
                <a:cs typeface="Athiti" panose="00000500000000000000" pitchFamily="2" charset="-34"/>
              </a:rPr>
              <a:t>database about laboratory device</a:t>
            </a:r>
            <a:r>
              <a:rPr lang="th-TH" dirty="0" smtClean="0">
                <a:solidFill>
                  <a:schemeClr val="bg1"/>
                </a:solidFill>
                <a:latin typeface="Athiti" panose="00000500000000000000" pitchFamily="2" charset="-34"/>
                <a:ea typeface="Calibri" panose="020F0502020204030204" pitchFamily="34" charset="0"/>
                <a:cs typeface="Athiti" panose="00000500000000000000" pitchFamily="2" charset="-34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Athiti" panose="00000500000000000000" pitchFamily="2" charset="-34"/>
                <a:ea typeface="Calibri" panose="020F0502020204030204" pitchFamily="34" charset="0"/>
                <a:cs typeface="Athiti" panose="00000500000000000000" pitchFamily="2" charset="-34"/>
              </a:rPr>
              <a:t>such as borrowing and reservation. </a:t>
            </a:r>
          </a:p>
          <a:p>
            <a:pPr algn="thaiDist">
              <a:lnSpc>
                <a:spcPct val="107000"/>
              </a:lnSpc>
              <a:spcAft>
                <a:spcPts val="800"/>
              </a:spcAft>
            </a:pPr>
            <a:endParaRPr lang="en-US" dirty="0">
              <a:solidFill>
                <a:schemeClr val="bg1"/>
              </a:solidFill>
              <a:latin typeface="Athiti" panose="00000500000000000000" pitchFamily="2" charset="-34"/>
              <a:ea typeface="Calibri" panose="020F0502020204030204" pitchFamily="34" charset="0"/>
              <a:cs typeface="Athiti" panose="00000500000000000000" pitchFamily="2" charset="-34"/>
            </a:endParaRPr>
          </a:p>
          <a:p>
            <a:pPr marL="457200" indent="-457200" algn="thaiDi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Athiti" panose="00000500000000000000" pitchFamily="2" charset="-34"/>
                <a:ea typeface="Calibri" panose="020F0502020204030204" pitchFamily="34" charset="0"/>
                <a:cs typeface="Athiti" panose="00000500000000000000" pitchFamily="2" charset="-34"/>
              </a:rPr>
              <a:t>	To develop the system which</a:t>
            </a:r>
            <a:r>
              <a:rPr lang="en-US" dirty="0">
                <a:solidFill>
                  <a:schemeClr val="bg1"/>
                </a:solidFill>
                <a:latin typeface="Athiti" panose="00000500000000000000" pitchFamily="2" charset="-34"/>
                <a:ea typeface="Calibri" panose="020F0502020204030204" pitchFamily="34" charset="0"/>
                <a:cs typeface="Athiti" panose="00000500000000000000" pitchFamily="2" charset="-34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Athiti" panose="00000500000000000000" pitchFamily="2" charset="-34"/>
                <a:ea typeface="Calibri" panose="020F0502020204030204" pitchFamily="34" charset="0"/>
                <a:cs typeface="Athiti" panose="00000500000000000000" pitchFamily="2" charset="-34"/>
              </a:rPr>
              <a:t>help the students</a:t>
            </a:r>
            <a:r>
              <a:rPr lang="th-TH" dirty="0" smtClean="0">
                <a:solidFill>
                  <a:schemeClr val="bg1"/>
                </a:solidFill>
                <a:latin typeface="Athiti" panose="00000500000000000000" pitchFamily="2" charset="-34"/>
                <a:ea typeface="Calibri" panose="020F0502020204030204" pitchFamily="34" charset="0"/>
                <a:cs typeface="Athiti" panose="00000500000000000000" pitchFamily="2" charset="-34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Athiti" panose="00000500000000000000" pitchFamily="2" charset="-34"/>
                <a:ea typeface="Calibri" panose="020F0502020204030204" pitchFamily="34" charset="0"/>
                <a:cs typeface="Athiti" panose="00000500000000000000" pitchFamily="2" charset="-34"/>
              </a:rPr>
              <a:t>during having experiment by mail notification</a:t>
            </a:r>
            <a:r>
              <a:rPr lang="th-TH" dirty="0" smtClean="0">
                <a:solidFill>
                  <a:schemeClr val="bg1"/>
                </a:solidFill>
                <a:latin typeface="Athiti" panose="00000500000000000000" pitchFamily="2" charset="-34"/>
                <a:ea typeface="Calibri" panose="020F0502020204030204" pitchFamily="34" charset="0"/>
                <a:cs typeface="Athiti" panose="00000500000000000000" pitchFamily="2" charset="-34"/>
              </a:rPr>
              <a:t>	</a:t>
            </a:r>
            <a:r>
              <a:rPr lang="en-US" dirty="0" smtClean="0">
                <a:solidFill>
                  <a:schemeClr val="bg1"/>
                </a:solidFill>
                <a:latin typeface="Athiti" panose="00000500000000000000" pitchFamily="2" charset="-34"/>
                <a:ea typeface="Calibri" panose="020F0502020204030204" pitchFamily="34" charset="0"/>
                <a:cs typeface="Athiti" panose="00000500000000000000" pitchFamily="2" charset="-34"/>
              </a:rPr>
              <a:t>to admin.</a:t>
            </a:r>
            <a:endParaRPr lang="th-TH" dirty="0" smtClean="0">
              <a:solidFill>
                <a:schemeClr val="bg1"/>
              </a:solidFill>
              <a:latin typeface="Athiti" panose="00000500000000000000" pitchFamily="2" charset="-34"/>
              <a:ea typeface="Calibri" panose="020F0502020204030204" pitchFamily="34" charset="0"/>
              <a:cs typeface="Athiti" panose="00000500000000000000" pitchFamily="2" charset="-34"/>
            </a:endParaRPr>
          </a:p>
          <a:p>
            <a:pPr algn="thaiDist">
              <a:lnSpc>
                <a:spcPct val="107000"/>
              </a:lnSpc>
              <a:spcAft>
                <a:spcPts val="800"/>
              </a:spcAft>
            </a:pPr>
            <a:endParaRPr lang="th-TH" dirty="0">
              <a:solidFill>
                <a:schemeClr val="bg1"/>
              </a:solidFill>
              <a:latin typeface="Athiti" panose="00000500000000000000" pitchFamily="2" charset="-34"/>
              <a:ea typeface="Calibri" panose="020F0502020204030204" pitchFamily="34" charset="0"/>
              <a:cs typeface="Athiti" panose="000005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457671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4D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สี่เหลี่ยมผืนผ้า 6"/>
          <p:cNvSpPr/>
          <p:nvPr/>
        </p:nvSpPr>
        <p:spPr>
          <a:xfrm>
            <a:off x="-101600" y="158044"/>
            <a:ext cx="12575822" cy="936978"/>
          </a:xfrm>
          <a:prstGeom prst="rect">
            <a:avLst/>
          </a:prstGeom>
          <a:solidFill>
            <a:srgbClr val="F0CA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สี่เหลี่ยมผืนผ้า 1"/>
          <p:cNvSpPr/>
          <p:nvPr/>
        </p:nvSpPr>
        <p:spPr>
          <a:xfrm>
            <a:off x="5362335" y="283971"/>
            <a:ext cx="1805302" cy="6851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3600" b="1" dirty="0" smtClean="0">
                <a:latin typeface="Athiti Medium" panose="00000600000000000000" pitchFamily="2" charset="-34"/>
                <a:ea typeface="Calibri" panose="020F0502020204030204" pitchFamily="34" charset="0"/>
                <a:cs typeface="Athiti Medium" panose="00000600000000000000" pitchFamily="2" charset="-34"/>
              </a:rPr>
              <a:t>DETAILS</a:t>
            </a:r>
            <a:endParaRPr lang="en-US" sz="2000" dirty="0">
              <a:effectLst/>
              <a:latin typeface="Athiti Medium" panose="00000600000000000000" pitchFamily="2" charset="-34"/>
              <a:ea typeface="Calibri" panose="020F0502020204030204" pitchFamily="34" charset="0"/>
              <a:cs typeface="Athiti Medium" panose="00000600000000000000" pitchFamily="2" charset="-34"/>
            </a:endParaRPr>
          </a:p>
        </p:txBody>
      </p:sp>
      <p:sp>
        <p:nvSpPr>
          <p:cNvPr id="3" name="สี่เหลี่ยมผืนผ้า 2"/>
          <p:cNvSpPr/>
          <p:nvPr/>
        </p:nvSpPr>
        <p:spPr>
          <a:xfrm>
            <a:off x="247650" y="1574056"/>
            <a:ext cx="6096000" cy="2030684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 algn="thaiDi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b="1" dirty="0" smtClean="0">
                <a:solidFill>
                  <a:srgbClr val="F0CA4D"/>
                </a:solidFill>
                <a:latin typeface="Athiti" panose="00000500000000000000" pitchFamily="2" charset="-34"/>
                <a:ea typeface="Calibri" panose="020F0502020204030204" pitchFamily="34" charset="0"/>
                <a:cs typeface="Athiti" panose="00000500000000000000" pitchFamily="2" charset="-34"/>
              </a:rPr>
              <a:t>TOOLS</a:t>
            </a:r>
            <a:endParaRPr lang="en-US" b="1" dirty="0" smtClean="0">
              <a:solidFill>
                <a:srgbClr val="F0CA4D"/>
              </a:solidFill>
              <a:effectLst/>
              <a:latin typeface="Athiti" panose="00000500000000000000" pitchFamily="2" charset="-34"/>
              <a:ea typeface="Calibri" panose="020F0502020204030204" pitchFamily="34" charset="0"/>
              <a:cs typeface="Athiti" panose="00000500000000000000" pitchFamily="2" charset="-34"/>
            </a:endParaRPr>
          </a:p>
          <a:p>
            <a:r>
              <a:rPr lang="en-US" sz="2400" dirty="0">
                <a:solidFill>
                  <a:schemeClr val="bg1"/>
                </a:solidFill>
                <a:latin typeface="Athiti" panose="00000500000000000000" pitchFamily="2" charset="-34"/>
                <a:cs typeface="Athiti" panose="00000500000000000000" pitchFamily="2" charset="-34"/>
              </a:rPr>
              <a:t>Computer Language : PHP HTML CSS JavaScript </a:t>
            </a:r>
            <a:r>
              <a:rPr lang="en-US" sz="2400" dirty="0" smtClean="0">
                <a:solidFill>
                  <a:schemeClr val="bg1"/>
                </a:solidFill>
                <a:latin typeface="Athiti" panose="00000500000000000000" pitchFamily="2" charset="-34"/>
                <a:cs typeface="Athiti" panose="00000500000000000000" pitchFamily="2" charset="-34"/>
              </a:rPr>
              <a:t>SQL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Athiti" panose="00000500000000000000" pitchFamily="2" charset="-34"/>
                <a:cs typeface="Athiti" panose="00000500000000000000" pitchFamily="2" charset="-34"/>
              </a:rPr>
              <a:t>database: MySQL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Athiti" panose="00000500000000000000" pitchFamily="2" charset="-34"/>
                <a:cs typeface="Athiti" panose="00000500000000000000" pitchFamily="2" charset="-34"/>
              </a:rPr>
              <a:t>APIs </a:t>
            </a:r>
            <a:r>
              <a:rPr lang="en-US" sz="2400" dirty="0">
                <a:solidFill>
                  <a:schemeClr val="bg1"/>
                </a:solidFill>
                <a:latin typeface="Athiti" panose="00000500000000000000" pitchFamily="2" charset="-34"/>
                <a:cs typeface="Athiti" panose="00000500000000000000" pitchFamily="2" charset="-34"/>
              </a:rPr>
              <a:t>: </a:t>
            </a:r>
            <a:r>
              <a:rPr lang="en-US" sz="2400" dirty="0" err="1" smtClean="0">
                <a:solidFill>
                  <a:schemeClr val="bg1"/>
                </a:solidFill>
                <a:latin typeface="Athiti" panose="00000500000000000000" pitchFamily="2" charset="-34"/>
                <a:cs typeface="Athiti" panose="00000500000000000000" pitchFamily="2" charset="-34"/>
              </a:rPr>
              <a:t>PHPMailer</a:t>
            </a:r>
            <a:r>
              <a:rPr lang="en-US" sz="2400" dirty="0">
                <a:solidFill>
                  <a:schemeClr val="bg1"/>
                </a:solidFill>
                <a:latin typeface="Athiti" panose="00000500000000000000" pitchFamily="2" charset="-34"/>
                <a:cs typeface="Athiti" panose="00000500000000000000" pitchFamily="2" charset="-34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Athiti" panose="00000500000000000000" pitchFamily="2" charset="-34"/>
                <a:cs typeface="Athiti" panose="00000500000000000000" pitchFamily="2" charset="-34"/>
              </a:rPr>
              <a:t>mpdf</a:t>
            </a:r>
            <a:r>
              <a:rPr lang="en-US" sz="2400" dirty="0">
                <a:solidFill>
                  <a:schemeClr val="bg1"/>
                </a:solidFill>
                <a:latin typeface="Athiti" panose="00000500000000000000" pitchFamily="2" charset="-34"/>
                <a:cs typeface="Athiti" panose="00000500000000000000" pitchFamily="2" charset="-34"/>
              </a:rPr>
              <a:t>  </a:t>
            </a: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5747028" y="3023840"/>
            <a:ext cx="9931400" cy="1118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indent="-457200" algn="thaiDist">
              <a:lnSpc>
                <a:spcPts val="16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F0CA4D"/>
                </a:solidFill>
                <a:latin typeface="Athiti" panose="00000500000000000000" pitchFamily="2" charset="-34"/>
                <a:ea typeface="Calibri" panose="020F0502020204030204" pitchFamily="34" charset="0"/>
                <a:cs typeface="Athiti" panose="00000500000000000000" pitchFamily="2" charset="-34"/>
              </a:rPr>
              <a:t>DEVICE FOR USING</a:t>
            </a:r>
            <a:endParaRPr lang="en-US" dirty="0" smtClean="0">
              <a:solidFill>
                <a:srgbClr val="F0CA4D"/>
              </a:solidFill>
              <a:effectLst/>
              <a:latin typeface="Athiti" panose="00000500000000000000" pitchFamily="2" charset="-34"/>
              <a:ea typeface="Calibri" panose="020F0502020204030204" pitchFamily="34" charset="0"/>
              <a:cs typeface="Athiti" panose="00000500000000000000" pitchFamily="2" charset="-34"/>
            </a:endParaRPr>
          </a:p>
          <a:p>
            <a:pPr marL="457200" indent="457200" algn="thaiDist">
              <a:lnSpc>
                <a:spcPts val="1600"/>
              </a:lnSpc>
              <a:spcAft>
                <a:spcPts val="0"/>
              </a:spcAft>
            </a:pPr>
            <a:r>
              <a:rPr lang="en-US" b="1" dirty="0" smtClean="0">
                <a:solidFill>
                  <a:schemeClr val="bg1"/>
                </a:solidFill>
                <a:effectLst/>
                <a:latin typeface="Athiti" panose="00000500000000000000" pitchFamily="2" charset="-34"/>
                <a:ea typeface="TH SarabunPSK" panose="020B0500040200020003" pitchFamily="34" charset="-34"/>
                <a:cs typeface="Athiti" panose="00000500000000000000" pitchFamily="2" charset="-34"/>
              </a:rPr>
              <a:t> </a:t>
            </a:r>
            <a:endParaRPr lang="en-US" dirty="0" smtClean="0">
              <a:solidFill>
                <a:schemeClr val="bg1"/>
              </a:solidFill>
              <a:effectLst/>
              <a:latin typeface="Athiti" panose="00000500000000000000" pitchFamily="2" charset="-34"/>
              <a:ea typeface="Calibri" panose="020F0502020204030204" pitchFamily="34" charset="0"/>
              <a:cs typeface="Athiti" panose="00000500000000000000" pitchFamily="2" charset="-34"/>
            </a:endParaRPr>
          </a:p>
          <a:p>
            <a:pPr marL="457200" algn="thaiDist">
              <a:lnSpc>
                <a:spcPts val="1600"/>
              </a:lnSpc>
              <a:spcAft>
                <a:spcPts val="0"/>
              </a:spcAft>
            </a:pPr>
            <a:r>
              <a:rPr lang="en-US" dirty="0" smtClean="0">
                <a:solidFill>
                  <a:schemeClr val="bg1"/>
                </a:solidFill>
                <a:effectLst/>
                <a:latin typeface="Athiti" panose="00000500000000000000" pitchFamily="2" charset="-34"/>
                <a:ea typeface="TH SarabunPSK" panose="020B0500040200020003" pitchFamily="34" charset="-34"/>
                <a:cs typeface="Athiti" panose="00000500000000000000" pitchFamily="2" charset="-34"/>
              </a:rPr>
              <a:t>Personal Computer </a:t>
            </a:r>
            <a:r>
              <a:rPr lang="en-US" dirty="0" smtClean="0">
                <a:solidFill>
                  <a:schemeClr val="bg1"/>
                </a:solidFill>
                <a:latin typeface="Athiti" panose="00000500000000000000" pitchFamily="2" charset="-34"/>
                <a:ea typeface="TH SarabunPSK" panose="020B0500040200020003" pitchFamily="34" charset="-34"/>
                <a:cs typeface="Athiti" panose="00000500000000000000" pitchFamily="2" charset="-34"/>
              </a:rPr>
              <a:t>or</a:t>
            </a:r>
            <a:r>
              <a:rPr lang="th-TH" dirty="0" smtClean="0">
                <a:solidFill>
                  <a:schemeClr val="bg1"/>
                </a:solidFill>
                <a:latin typeface="Athiti" panose="00000500000000000000" pitchFamily="2" charset="-34"/>
                <a:ea typeface="TH SarabunPSK" panose="020B0500040200020003" pitchFamily="34" charset="-34"/>
                <a:cs typeface="Athiti" panose="00000500000000000000" pitchFamily="2" charset="-34"/>
              </a:rPr>
              <a:t> </a:t>
            </a:r>
            <a:r>
              <a:rPr lang="en-US" dirty="0" smtClean="0">
                <a:solidFill>
                  <a:schemeClr val="bg1"/>
                </a:solidFill>
                <a:effectLst/>
                <a:latin typeface="Athiti" panose="00000500000000000000" pitchFamily="2" charset="-34"/>
                <a:ea typeface="TH SarabunPSK" panose="020B0500040200020003" pitchFamily="34" charset="-34"/>
                <a:cs typeface="Athiti" panose="00000500000000000000" pitchFamily="2" charset="-34"/>
              </a:rPr>
              <a:t>Notebook</a:t>
            </a:r>
          </a:p>
          <a:p>
            <a:pPr marL="457200" algn="thaiDist">
              <a:lnSpc>
                <a:spcPts val="1600"/>
              </a:lnSpc>
              <a:spcAft>
                <a:spcPts val="0"/>
              </a:spcAft>
            </a:pPr>
            <a:endParaRPr lang="en-US" dirty="0" smtClean="0">
              <a:solidFill>
                <a:schemeClr val="bg1"/>
              </a:solidFill>
              <a:effectLst/>
              <a:latin typeface="Athiti" panose="00000500000000000000" pitchFamily="2" charset="-34"/>
              <a:ea typeface="TH SarabunPSK" panose="020B0500040200020003" pitchFamily="34" charset="-34"/>
              <a:cs typeface="Athiti" panose="00000500000000000000" pitchFamily="2" charset="-34"/>
            </a:endParaRPr>
          </a:p>
          <a:p>
            <a:pPr marL="457200" algn="thaiDist">
              <a:lnSpc>
                <a:spcPts val="1600"/>
              </a:lnSpc>
              <a:spcAft>
                <a:spcPts val="0"/>
              </a:spcAft>
            </a:pPr>
            <a:r>
              <a:rPr lang="en-US" dirty="0" smtClean="0">
                <a:solidFill>
                  <a:schemeClr val="bg1"/>
                </a:solidFill>
                <a:latin typeface="Athiti" panose="00000500000000000000" pitchFamily="2" charset="-34"/>
                <a:ea typeface="Calibri" panose="020F0502020204030204" pitchFamily="34" charset="0"/>
                <a:cs typeface="Athiti" panose="00000500000000000000" pitchFamily="2" charset="-34"/>
              </a:rPr>
              <a:t>Which connects the internet.</a:t>
            </a:r>
            <a:endParaRPr lang="en-US" dirty="0">
              <a:solidFill>
                <a:schemeClr val="bg1"/>
              </a:solidFill>
              <a:effectLst/>
              <a:latin typeface="Athiti" panose="00000500000000000000" pitchFamily="2" charset="-34"/>
              <a:ea typeface="Calibri" panose="020F0502020204030204" pitchFamily="34" charset="0"/>
              <a:cs typeface="Athiti" panose="00000500000000000000" pitchFamily="2" charset="-34"/>
            </a:endParaRP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247650" y="4679450"/>
            <a:ext cx="1030108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thaiDist">
              <a:lnSpc>
                <a:spcPts val="16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b="1" dirty="0" smtClean="0">
                <a:solidFill>
                  <a:srgbClr val="F0CA4D"/>
                </a:solidFill>
                <a:latin typeface="Athiti" panose="00000500000000000000" pitchFamily="2" charset="-34"/>
                <a:ea typeface="Calibri" panose="020F0502020204030204" pitchFamily="34" charset="0"/>
                <a:cs typeface="Athiti" panose="00000500000000000000" pitchFamily="2" charset="-34"/>
              </a:rPr>
              <a:t>SCOPE</a:t>
            </a:r>
          </a:p>
          <a:p>
            <a:pPr marL="342900" lvl="0" indent="-342900" algn="thaiDist">
              <a:lnSpc>
                <a:spcPts val="16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b="1" dirty="0">
              <a:solidFill>
                <a:srgbClr val="F0CA4D"/>
              </a:solidFill>
              <a:effectLst/>
              <a:latin typeface="Athiti" panose="00000500000000000000" pitchFamily="2" charset="-34"/>
              <a:ea typeface="Calibri" panose="020F0502020204030204" pitchFamily="34" charset="0"/>
              <a:cs typeface="Athiti" panose="00000500000000000000" pitchFamily="2" charset="-34"/>
            </a:endParaRPr>
          </a:p>
          <a:p>
            <a:pPr algn="thaiDist">
              <a:lnSpc>
                <a:spcPts val="1600"/>
              </a:lnSpc>
            </a:pPr>
            <a:r>
              <a:rPr lang="en-US" dirty="0" smtClean="0">
                <a:solidFill>
                  <a:schemeClr val="bg1"/>
                </a:solidFill>
                <a:latin typeface="Athiti" panose="00000500000000000000" pitchFamily="2" charset="-34"/>
                <a:ea typeface="Calibri" panose="020F0502020204030204" pitchFamily="34" charset="0"/>
                <a:cs typeface="Athiti" panose="00000500000000000000" pitchFamily="2" charset="-34"/>
              </a:rPr>
              <a:t>	Using </a:t>
            </a:r>
            <a:r>
              <a:rPr lang="en-US" dirty="0">
                <a:solidFill>
                  <a:schemeClr val="bg1"/>
                </a:solidFill>
                <a:latin typeface="Athiti" panose="00000500000000000000" pitchFamily="2" charset="-34"/>
                <a:ea typeface="Calibri" panose="020F0502020204030204" pitchFamily="34" charset="0"/>
                <a:cs typeface="Athiti" panose="00000500000000000000" pitchFamily="2" charset="-34"/>
              </a:rPr>
              <a:t>in High school </a:t>
            </a:r>
            <a:r>
              <a:rPr lang="en-US" dirty="0" smtClean="0">
                <a:solidFill>
                  <a:schemeClr val="bg1"/>
                </a:solidFill>
                <a:latin typeface="Athiti" panose="00000500000000000000" pitchFamily="2" charset="-34"/>
                <a:ea typeface="Calibri" panose="020F0502020204030204" pitchFamily="34" charset="0"/>
                <a:cs typeface="Athiti" panose="00000500000000000000" pitchFamily="2" charset="-34"/>
              </a:rPr>
              <a:t>and having data collection from Princess</a:t>
            </a:r>
          </a:p>
          <a:p>
            <a:pPr algn="thaiDist">
              <a:lnSpc>
                <a:spcPts val="1600"/>
              </a:lnSpc>
            </a:pPr>
            <a:endParaRPr lang="en-US" dirty="0">
              <a:solidFill>
                <a:schemeClr val="bg1"/>
              </a:solidFill>
              <a:latin typeface="Athiti" panose="00000500000000000000" pitchFamily="2" charset="-34"/>
              <a:ea typeface="Calibri" panose="020F0502020204030204" pitchFamily="34" charset="0"/>
              <a:cs typeface="Athiti" panose="00000500000000000000" pitchFamily="2" charset="-34"/>
            </a:endParaRPr>
          </a:p>
          <a:p>
            <a:pPr algn="thaiDist">
              <a:lnSpc>
                <a:spcPts val="1600"/>
              </a:lnSpc>
            </a:pPr>
            <a:r>
              <a:rPr lang="en-US" dirty="0" smtClean="0">
                <a:solidFill>
                  <a:schemeClr val="bg1"/>
                </a:solidFill>
                <a:latin typeface="Athiti" panose="00000500000000000000" pitchFamily="2" charset="-34"/>
                <a:ea typeface="Calibri" panose="020F0502020204030204" pitchFamily="34" charset="0"/>
                <a:cs typeface="Athiti" panose="00000500000000000000" pitchFamily="2" charset="-34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thiti" panose="00000500000000000000" pitchFamily="2" charset="-34"/>
                <a:ea typeface="Calibri" panose="020F0502020204030204" pitchFamily="34" charset="0"/>
                <a:cs typeface="Athiti" panose="00000500000000000000" pitchFamily="2" charset="-34"/>
              </a:rPr>
              <a:t>Chulabhorn</a:t>
            </a:r>
            <a:r>
              <a:rPr lang="en-US" dirty="0">
                <a:solidFill>
                  <a:schemeClr val="bg1"/>
                </a:solidFill>
                <a:latin typeface="Athiti" panose="00000500000000000000" pitchFamily="2" charset="-34"/>
                <a:ea typeface="Calibri" panose="020F0502020204030204" pitchFamily="34" charset="0"/>
                <a:cs typeface="Athiti" panose="00000500000000000000" pitchFamily="2" charset="-34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Athiti" panose="00000500000000000000" pitchFamily="2" charset="-34"/>
                <a:ea typeface="Calibri" panose="020F0502020204030204" pitchFamily="34" charset="0"/>
                <a:cs typeface="Athiti" panose="00000500000000000000" pitchFamily="2" charset="-34"/>
              </a:rPr>
              <a:t>Collect, </a:t>
            </a:r>
            <a:r>
              <a:rPr lang="en-US" dirty="0" err="1" smtClean="0">
                <a:solidFill>
                  <a:schemeClr val="bg1"/>
                </a:solidFill>
                <a:latin typeface="Athiti" panose="00000500000000000000" pitchFamily="2" charset="-34"/>
                <a:ea typeface="Calibri" panose="020F0502020204030204" pitchFamily="34" charset="0"/>
                <a:cs typeface="Athiti" panose="00000500000000000000" pitchFamily="2" charset="-34"/>
              </a:rPr>
              <a:t>Trang</a:t>
            </a:r>
            <a:r>
              <a:rPr lang="en-US" dirty="0" smtClean="0">
                <a:solidFill>
                  <a:schemeClr val="bg1"/>
                </a:solidFill>
                <a:latin typeface="Athiti" panose="00000500000000000000" pitchFamily="2" charset="-34"/>
                <a:ea typeface="Calibri" panose="020F0502020204030204" pitchFamily="34" charset="0"/>
                <a:cs typeface="Athiti" panose="00000500000000000000" pitchFamily="2" charset="-34"/>
              </a:rPr>
              <a:t>.</a:t>
            </a:r>
            <a:endParaRPr lang="en-US" b="1" dirty="0" smtClean="0">
              <a:solidFill>
                <a:srgbClr val="F0CA4D"/>
              </a:solidFill>
              <a:effectLst/>
              <a:latin typeface="Athiti" panose="00000500000000000000" pitchFamily="2" charset="-34"/>
              <a:ea typeface="Calibri" panose="020F0502020204030204" pitchFamily="34" charset="0"/>
              <a:cs typeface="Athiti" panose="00000500000000000000" pitchFamily="2" charset="-34"/>
            </a:endParaRPr>
          </a:p>
          <a:p>
            <a:pPr marL="457200" algn="thaiDist">
              <a:lnSpc>
                <a:spcPts val="1600"/>
              </a:lnSpc>
              <a:spcAft>
                <a:spcPts val="0"/>
              </a:spcAft>
            </a:pPr>
            <a:endParaRPr lang="en-US" sz="1800" dirty="0">
              <a:solidFill>
                <a:schemeClr val="bg1"/>
              </a:solidFill>
              <a:effectLst/>
              <a:latin typeface="Athiti" panose="00000500000000000000" pitchFamily="2" charset="-34"/>
              <a:ea typeface="Calibri" panose="020F0502020204030204" pitchFamily="34" charset="0"/>
              <a:cs typeface="Athiti" panose="00000500000000000000" pitchFamily="2" charset="-34"/>
            </a:endParaRPr>
          </a:p>
        </p:txBody>
      </p:sp>
      <p:sp>
        <p:nvSpPr>
          <p:cNvPr id="6" name="สี่เหลี่ยมผืนผ้า 5"/>
          <p:cNvSpPr/>
          <p:nvPr/>
        </p:nvSpPr>
        <p:spPr>
          <a:xfrm>
            <a:off x="6264985" y="2013236"/>
            <a:ext cx="6096000" cy="55912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ts val="1600"/>
              </a:lnSpc>
              <a:spcAft>
                <a:spcPts val="0"/>
              </a:spcAft>
            </a:pPr>
            <a:endParaRPr lang="en-US" dirty="0" smtClean="0">
              <a:solidFill>
                <a:schemeClr val="bg1"/>
              </a:solidFill>
              <a:effectLst/>
              <a:latin typeface="Athiti" panose="00000500000000000000" pitchFamily="2" charset="-34"/>
              <a:ea typeface="Calibri" panose="020F0502020204030204" pitchFamily="34" charset="0"/>
              <a:cs typeface="Athiti" panose="00000500000000000000" pitchFamily="2" charset="-34"/>
            </a:endParaRPr>
          </a:p>
          <a:p>
            <a:pPr>
              <a:lnSpc>
                <a:spcPts val="1600"/>
              </a:lnSpc>
              <a:spcAft>
                <a:spcPts val="0"/>
              </a:spcAft>
            </a:pPr>
            <a:r>
              <a:rPr lang="en-US" dirty="0" smtClean="0">
                <a:solidFill>
                  <a:schemeClr val="bg1"/>
                </a:solidFill>
                <a:latin typeface="Athiti" panose="00000500000000000000" pitchFamily="2" charset="-34"/>
                <a:ea typeface="Calibri" panose="020F0502020204030204" pitchFamily="34" charset="0"/>
                <a:cs typeface="Athiti" panose="00000500000000000000" pitchFamily="2" charset="-34"/>
              </a:rPr>
              <a:t>Ones use </a:t>
            </a:r>
            <a:r>
              <a:rPr lang="en-US" dirty="0" err="1" smtClean="0">
                <a:solidFill>
                  <a:schemeClr val="bg1"/>
                </a:solidFill>
                <a:latin typeface="Athiti" panose="00000500000000000000" pitchFamily="2" charset="-34"/>
                <a:ea typeface="Calibri" panose="020F0502020204030204" pitchFamily="34" charset="0"/>
                <a:cs typeface="Athiti" panose="00000500000000000000" pitchFamily="2" charset="-34"/>
              </a:rPr>
              <a:t>labolatory</a:t>
            </a:r>
            <a:endParaRPr lang="en-US" dirty="0">
              <a:solidFill>
                <a:schemeClr val="bg1"/>
              </a:solidFill>
              <a:effectLst/>
              <a:latin typeface="Athiti" panose="00000500000000000000" pitchFamily="2" charset="-34"/>
              <a:ea typeface="Calibri" panose="020F0502020204030204" pitchFamily="34" charset="0"/>
              <a:cs typeface="Athiti" panose="00000500000000000000" pitchFamily="2" charset="-34"/>
            </a:endParaRPr>
          </a:p>
        </p:txBody>
      </p:sp>
      <p:sp>
        <p:nvSpPr>
          <p:cNvPr id="8" name="สี่เหลี่ยมผืนผ้า 7"/>
          <p:cNvSpPr/>
          <p:nvPr/>
        </p:nvSpPr>
        <p:spPr>
          <a:xfrm>
            <a:off x="6317203" y="1799602"/>
            <a:ext cx="2505814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600"/>
              </a:lnSpc>
              <a:spcAft>
                <a:spcPts val="0"/>
              </a:spcAft>
            </a:pPr>
            <a:r>
              <a:rPr lang="en-US" b="1" dirty="0" smtClean="0">
                <a:solidFill>
                  <a:srgbClr val="F0CA4D"/>
                </a:solidFill>
                <a:latin typeface="Athiti" panose="00000500000000000000" pitchFamily="2" charset="-34"/>
                <a:ea typeface="TH SarabunPSK" panose="020B0500040200020003" pitchFamily="34" charset="-34"/>
                <a:cs typeface="Athiti" panose="00000500000000000000" pitchFamily="2" charset="-34"/>
              </a:rPr>
              <a:t>USER GROUPS</a:t>
            </a:r>
            <a:endParaRPr lang="th-TH" b="1" dirty="0">
              <a:solidFill>
                <a:srgbClr val="F0CA4D"/>
              </a:solidFill>
              <a:latin typeface="Athiti" panose="00000500000000000000" pitchFamily="2" charset="-34"/>
              <a:ea typeface="TH SarabunPSK" panose="020B0500040200020003" pitchFamily="34" charset="-34"/>
              <a:cs typeface="Athiti" panose="00000500000000000000" pitchFamily="2" charset="-34"/>
            </a:endParaRPr>
          </a:p>
        </p:txBody>
      </p:sp>
      <p:pic>
        <p:nvPicPr>
          <p:cNvPr id="9" name="รูปภาพ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644" y="0"/>
            <a:ext cx="1424106" cy="1424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065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B2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สี่เหลี่ยมผืนผ้า 2"/>
          <p:cNvSpPr/>
          <p:nvPr/>
        </p:nvSpPr>
        <p:spPr>
          <a:xfrm>
            <a:off x="-101600" y="158044"/>
            <a:ext cx="12575822" cy="936978"/>
          </a:xfrm>
          <a:prstGeom prst="rect">
            <a:avLst/>
          </a:prstGeom>
          <a:solidFill>
            <a:srgbClr val="F0CA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สี่เหลี่ยมผืนผ้า 1"/>
          <p:cNvSpPr/>
          <p:nvPr/>
        </p:nvSpPr>
        <p:spPr>
          <a:xfrm>
            <a:off x="2420194" y="591548"/>
            <a:ext cx="8877751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600"/>
              </a:lnSpc>
              <a:spcAft>
                <a:spcPts val="0"/>
              </a:spcAft>
            </a:pPr>
            <a:r>
              <a:rPr lang="en-US" b="1" dirty="0" smtClean="0">
                <a:solidFill>
                  <a:srgbClr val="324D5C"/>
                </a:solidFill>
                <a:effectLst/>
                <a:latin typeface="Athiti" panose="00000500000000000000" pitchFamily="2" charset="-34"/>
                <a:ea typeface="Calibri" panose="020F0502020204030204" pitchFamily="34" charset="0"/>
                <a:cs typeface="Athiti" panose="00000500000000000000" pitchFamily="2" charset="-34"/>
              </a:rPr>
              <a:t>THE DEVELOPMENT AND APPLICATION WITH OTHERS</a:t>
            </a:r>
            <a:endParaRPr lang="en-US" b="1" dirty="0">
              <a:solidFill>
                <a:srgbClr val="324D5C"/>
              </a:solidFill>
              <a:effectLst/>
              <a:latin typeface="Athiti" panose="00000500000000000000" pitchFamily="2" charset="-34"/>
              <a:ea typeface="Calibri" panose="020F0502020204030204" pitchFamily="34" charset="0"/>
              <a:cs typeface="Athiti" panose="00000500000000000000" pitchFamily="2" charset="-34"/>
            </a:endParaRPr>
          </a:p>
        </p:txBody>
      </p:sp>
      <p:pic>
        <p:nvPicPr>
          <p:cNvPr id="4" name="รูปภาพ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002" y="138658"/>
            <a:ext cx="1745192" cy="1745192"/>
          </a:xfrm>
          <a:prstGeom prst="rect">
            <a:avLst/>
          </a:prstGeom>
        </p:spPr>
      </p:pic>
      <p:sp>
        <p:nvSpPr>
          <p:cNvPr id="5" name="สี่เหลี่ยมผืนผ้า 4"/>
          <p:cNvSpPr/>
          <p:nvPr/>
        </p:nvSpPr>
        <p:spPr>
          <a:xfrm>
            <a:off x="675002" y="2374159"/>
            <a:ext cx="8201474" cy="2759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thaiDist">
              <a:lnSpc>
                <a:spcPts val="1600"/>
              </a:lnSpc>
              <a:spcAft>
                <a:spcPts val="0"/>
              </a:spcAft>
            </a:pPr>
            <a:r>
              <a:rPr lang="th-TH" sz="2400" dirty="0" smtClean="0">
                <a:solidFill>
                  <a:schemeClr val="bg1"/>
                </a:solidFill>
                <a:latin typeface="Athiti" panose="00000500000000000000" pitchFamily="2" charset="-34"/>
                <a:ea typeface="TH SarabunPSK" panose="020B0500040200020003" pitchFamily="34" charset="-34"/>
                <a:cs typeface="Athiti" panose="00000500000000000000" pitchFamily="2" charset="-34"/>
              </a:rPr>
              <a:t>	</a:t>
            </a:r>
            <a:r>
              <a:rPr lang="en-US" sz="2400" dirty="0">
                <a:solidFill>
                  <a:schemeClr val="bg1"/>
                </a:solidFill>
                <a:latin typeface="Athiti" panose="00000500000000000000" pitchFamily="2" charset="-34"/>
                <a:cs typeface="Athiti" panose="00000500000000000000" pitchFamily="2" charset="-34"/>
              </a:rPr>
              <a:t>The development and application with </a:t>
            </a:r>
            <a:r>
              <a:rPr lang="en-US" sz="2400" dirty="0" smtClean="0">
                <a:solidFill>
                  <a:schemeClr val="bg1"/>
                </a:solidFill>
                <a:latin typeface="Athiti" panose="00000500000000000000" pitchFamily="2" charset="-34"/>
                <a:cs typeface="Athiti" panose="00000500000000000000" pitchFamily="2" charset="-34"/>
              </a:rPr>
              <a:t>other</a:t>
            </a:r>
          </a:p>
          <a:p>
            <a:pPr algn="thaiDist">
              <a:lnSpc>
                <a:spcPts val="1600"/>
              </a:lnSpc>
              <a:spcAft>
                <a:spcPts val="0"/>
              </a:spcAft>
            </a:pPr>
            <a:endParaRPr lang="en-US" sz="2400" dirty="0">
              <a:solidFill>
                <a:schemeClr val="bg1"/>
              </a:solidFill>
              <a:latin typeface="Athiti" panose="00000500000000000000" pitchFamily="2" charset="-34"/>
              <a:cs typeface="Athiti" panose="00000500000000000000" pitchFamily="2" charset="-34"/>
            </a:endParaRPr>
          </a:p>
          <a:p>
            <a:pPr algn="thaiDist">
              <a:lnSpc>
                <a:spcPts val="1600"/>
              </a:lnSpc>
              <a:spcAft>
                <a:spcPts val="0"/>
              </a:spcAft>
            </a:pPr>
            <a:r>
              <a:rPr lang="en-US" sz="2400" dirty="0" smtClean="0">
                <a:solidFill>
                  <a:schemeClr val="bg1"/>
                </a:solidFill>
                <a:latin typeface="Athiti" panose="00000500000000000000" pitchFamily="2" charset="-34"/>
                <a:cs typeface="Athiti" panose="00000500000000000000" pitchFamily="2" charset="-34"/>
              </a:rPr>
              <a:t>applications </a:t>
            </a:r>
            <a:r>
              <a:rPr lang="en-US" sz="2400" dirty="0">
                <a:solidFill>
                  <a:schemeClr val="bg1"/>
                </a:solidFill>
                <a:latin typeface="Athiti" panose="00000500000000000000" pitchFamily="2" charset="-34"/>
                <a:cs typeface="Athiti" panose="00000500000000000000" pitchFamily="2" charset="-34"/>
              </a:rPr>
              <a:t>to use</a:t>
            </a:r>
            <a:r>
              <a:rPr lang="en-US" sz="2400" dirty="0" smtClean="0">
                <a:solidFill>
                  <a:schemeClr val="bg1"/>
                </a:solidFill>
                <a:latin typeface="Athiti" panose="00000500000000000000" pitchFamily="2" charset="-34"/>
                <a:cs typeface="Athiti" panose="00000500000000000000" pitchFamily="2" charset="-34"/>
              </a:rPr>
              <a:t>. Science Laboratory </a:t>
            </a:r>
            <a:r>
              <a:rPr lang="en-US" sz="2400" dirty="0">
                <a:solidFill>
                  <a:schemeClr val="bg1"/>
                </a:solidFill>
                <a:latin typeface="Athiti" panose="00000500000000000000" pitchFamily="2" charset="-34"/>
                <a:cs typeface="Athiti" panose="00000500000000000000" pitchFamily="2" charset="-34"/>
              </a:rPr>
              <a:t>Assistant </a:t>
            </a:r>
            <a:r>
              <a:rPr lang="en-US" sz="2400" dirty="0" smtClean="0">
                <a:solidFill>
                  <a:schemeClr val="bg1"/>
                </a:solidFill>
                <a:latin typeface="Athiti" panose="00000500000000000000" pitchFamily="2" charset="-34"/>
                <a:cs typeface="Athiti" panose="00000500000000000000" pitchFamily="2" charset="-34"/>
              </a:rPr>
              <a:t>and</a:t>
            </a:r>
          </a:p>
          <a:p>
            <a:pPr algn="thaiDist">
              <a:lnSpc>
                <a:spcPts val="1600"/>
              </a:lnSpc>
              <a:spcAft>
                <a:spcPts val="0"/>
              </a:spcAft>
            </a:pPr>
            <a:endParaRPr lang="en-US" sz="2400" dirty="0" smtClean="0">
              <a:solidFill>
                <a:schemeClr val="bg1"/>
              </a:solidFill>
              <a:latin typeface="Athiti" panose="00000500000000000000" pitchFamily="2" charset="-34"/>
              <a:cs typeface="Athiti" panose="00000500000000000000" pitchFamily="2" charset="-34"/>
            </a:endParaRPr>
          </a:p>
          <a:p>
            <a:pPr algn="thaiDist">
              <a:lnSpc>
                <a:spcPts val="1600"/>
              </a:lnSpc>
              <a:spcAft>
                <a:spcPts val="0"/>
              </a:spcAft>
            </a:pPr>
            <a:r>
              <a:rPr lang="en-US" sz="2400" dirty="0" smtClean="0">
                <a:solidFill>
                  <a:schemeClr val="bg1"/>
                </a:solidFill>
                <a:latin typeface="Athiti" panose="00000500000000000000" pitchFamily="2" charset="-34"/>
                <a:cs typeface="Athiti" panose="00000500000000000000" pitchFamily="2" charset="-34"/>
              </a:rPr>
              <a:t>Management System (</a:t>
            </a:r>
            <a:r>
              <a:rPr lang="en-US" sz="2400" dirty="0" err="1" smtClean="0">
                <a:solidFill>
                  <a:schemeClr val="bg1"/>
                </a:solidFill>
                <a:latin typeface="Athiti" panose="00000500000000000000" pitchFamily="2" charset="-34"/>
                <a:cs typeface="Athiti" panose="00000500000000000000" pitchFamily="2" charset="-34"/>
              </a:rPr>
              <a:t>ProjectLAB</a:t>
            </a:r>
            <a:r>
              <a:rPr lang="en-US" sz="2400" dirty="0" smtClean="0">
                <a:solidFill>
                  <a:schemeClr val="bg1"/>
                </a:solidFill>
                <a:latin typeface="Athiti" panose="00000500000000000000" pitchFamily="2" charset="-34"/>
                <a:cs typeface="Athiti" panose="00000500000000000000" pitchFamily="2" charset="-34"/>
              </a:rPr>
              <a:t>) or is an application</a:t>
            </a:r>
          </a:p>
          <a:p>
            <a:pPr algn="thaiDist">
              <a:lnSpc>
                <a:spcPts val="1600"/>
              </a:lnSpc>
              <a:spcAft>
                <a:spcPts val="0"/>
              </a:spcAft>
            </a:pPr>
            <a:endParaRPr lang="en-US" sz="2400" dirty="0" smtClean="0">
              <a:solidFill>
                <a:schemeClr val="bg1"/>
              </a:solidFill>
              <a:latin typeface="Athiti" panose="00000500000000000000" pitchFamily="2" charset="-34"/>
              <a:cs typeface="Athiti" panose="00000500000000000000" pitchFamily="2" charset="-34"/>
            </a:endParaRPr>
          </a:p>
          <a:p>
            <a:pPr algn="thaiDist">
              <a:lnSpc>
                <a:spcPts val="1600"/>
              </a:lnSpc>
              <a:spcAft>
                <a:spcPts val="0"/>
              </a:spcAft>
            </a:pPr>
            <a:r>
              <a:rPr lang="en-US" sz="2400" dirty="0" smtClean="0">
                <a:solidFill>
                  <a:schemeClr val="bg1"/>
                </a:solidFill>
                <a:latin typeface="Athiti" panose="00000500000000000000" pitchFamily="2" charset="-34"/>
                <a:cs typeface="Athiti" panose="00000500000000000000" pitchFamily="2" charset="-34"/>
              </a:rPr>
              <a:t>that can be </a:t>
            </a:r>
            <a:r>
              <a:rPr lang="en-US" sz="2400" dirty="0">
                <a:solidFill>
                  <a:schemeClr val="bg1"/>
                </a:solidFill>
                <a:latin typeface="Athiti" panose="00000500000000000000" pitchFamily="2" charset="-34"/>
                <a:cs typeface="Athiti" panose="00000500000000000000" pitchFamily="2" charset="-34"/>
              </a:rPr>
              <a:t>used </a:t>
            </a:r>
            <a:r>
              <a:rPr lang="en-US" sz="2400" dirty="0" smtClean="0">
                <a:solidFill>
                  <a:schemeClr val="bg1"/>
                </a:solidFill>
                <a:latin typeface="Athiti" panose="00000500000000000000" pitchFamily="2" charset="-34"/>
                <a:cs typeface="Athiti" panose="00000500000000000000" pitchFamily="2" charset="-34"/>
              </a:rPr>
              <a:t>to manage </a:t>
            </a:r>
            <a:r>
              <a:rPr lang="en-US" sz="2400" dirty="0">
                <a:solidFill>
                  <a:schemeClr val="bg1"/>
                </a:solidFill>
                <a:latin typeface="Athiti" panose="00000500000000000000" pitchFamily="2" charset="-34"/>
                <a:cs typeface="Athiti" panose="00000500000000000000" pitchFamily="2" charset="-34"/>
              </a:rPr>
              <a:t>the database management </a:t>
            </a:r>
            <a:r>
              <a:rPr lang="en-US" sz="2400" dirty="0" smtClean="0">
                <a:solidFill>
                  <a:schemeClr val="bg1"/>
                </a:solidFill>
                <a:latin typeface="Athiti" panose="00000500000000000000" pitchFamily="2" charset="-34"/>
                <a:cs typeface="Athiti" panose="00000500000000000000" pitchFamily="2" charset="-34"/>
              </a:rPr>
              <a:t>system</a:t>
            </a:r>
          </a:p>
          <a:p>
            <a:pPr algn="thaiDist">
              <a:lnSpc>
                <a:spcPts val="1600"/>
              </a:lnSpc>
              <a:spcAft>
                <a:spcPts val="0"/>
              </a:spcAft>
            </a:pPr>
            <a:endParaRPr lang="en-US" sz="2400" dirty="0">
              <a:solidFill>
                <a:schemeClr val="bg1"/>
              </a:solidFill>
              <a:latin typeface="Athiti" panose="00000500000000000000" pitchFamily="2" charset="-34"/>
              <a:cs typeface="Athiti" panose="00000500000000000000" pitchFamily="2" charset="-34"/>
            </a:endParaRPr>
          </a:p>
          <a:p>
            <a:pPr algn="thaiDist">
              <a:lnSpc>
                <a:spcPts val="1600"/>
              </a:lnSpc>
              <a:spcAft>
                <a:spcPts val="0"/>
              </a:spcAft>
            </a:pPr>
            <a:r>
              <a:rPr lang="en-US" sz="2400" dirty="0" smtClean="0">
                <a:solidFill>
                  <a:schemeClr val="bg1"/>
                </a:solidFill>
                <a:latin typeface="Athiti" panose="00000500000000000000" pitchFamily="2" charset="-34"/>
                <a:cs typeface="Athiti" panose="00000500000000000000" pitchFamily="2" charset="-34"/>
              </a:rPr>
              <a:t>in high school. </a:t>
            </a:r>
            <a:r>
              <a:rPr lang="en-US" sz="2400" dirty="0">
                <a:solidFill>
                  <a:schemeClr val="bg1"/>
                </a:solidFill>
                <a:latin typeface="Athiti" panose="00000500000000000000" pitchFamily="2" charset="-34"/>
                <a:cs typeface="Athiti" panose="00000500000000000000" pitchFamily="2" charset="-34"/>
              </a:rPr>
              <a:t>However, there are limitations in the scope </a:t>
            </a:r>
            <a:r>
              <a:rPr lang="en-US" sz="2400" dirty="0" smtClean="0">
                <a:solidFill>
                  <a:schemeClr val="bg1"/>
                </a:solidFill>
                <a:latin typeface="Athiti" panose="00000500000000000000" pitchFamily="2" charset="-34"/>
                <a:cs typeface="Athiti" panose="00000500000000000000" pitchFamily="2" charset="-34"/>
              </a:rPr>
              <a:t>of</a:t>
            </a:r>
          </a:p>
          <a:p>
            <a:pPr algn="thaiDist">
              <a:lnSpc>
                <a:spcPts val="1600"/>
              </a:lnSpc>
              <a:spcAft>
                <a:spcPts val="0"/>
              </a:spcAft>
            </a:pPr>
            <a:endParaRPr lang="en-US" sz="2400" dirty="0">
              <a:solidFill>
                <a:schemeClr val="bg1"/>
              </a:solidFill>
              <a:latin typeface="Athiti" panose="00000500000000000000" pitchFamily="2" charset="-34"/>
              <a:cs typeface="Athiti" panose="00000500000000000000" pitchFamily="2" charset="-34"/>
            </a:endParaRPr>
          </a:p>
          <a:p>
            <a:pPr algn="thaiDist">
              <a:lnSpc>
                <a:spcPts val="1600"/>
              </a:lnSpc>
              <a:spcAft>
                <a:spcPts val="0"/>
              </a:spcAft>
            </a:pPr>
            <a:r>
              <a:rPr lang="en-US" sz="2400" dirty="0" smtClean="0">
                <a:solidFill>
                  <a:schemeClr val="bg1"/>
                </a:solidFill>
                <a:latin typeface="Athiti" panose="00000500000000000000" pitchFamily="2" charset="-34"/>
                <a:cs typeface="Athiti" panose="00000500000000000000" pitchFamily="2" charset="-34"/>
              </a:rPr>
              <a:t>development </a:t>
            </a:r>
            <a:r>
              <a:rPr lang="en-US" sz="2400" dirty="0">
                <a:solidFill>
                  <a:schemeClr val="bg1"/>
                </a:solidFill>
                <a:latin typeface="Athiti" panose="00000500000000000000" pitchFamily="2" charset="-34"/>
                <a:cs typeface="Athiti" panose="00000500000000000000" pitchFamily="2" charset="-34"/>
              </a:rPr>
              <a:t>projects which could be developed </a:t>
            </a:r>
            <a:r>
              <a:rPr lang="en-US" sz="2400" dirty="0" smtClean="0">
                <a:solidFill>
                  <a:schemeClr val="bg1"/>
                </a:solidFill>
                <a:latin typeface="Athiti" panose="00000500000000000000" pitchFamily="2" charset="-34"/>
                <a:cs typeface="Athiti" panose="00000500000000000000" pitchFamily="2" charset="-34"/>
              </a:rPr>
              <a:t>further</a:t>
            </a:r>
          </a:p>
          <a:p>
            <a:pPr algn="thaiDist">
              <a:lnSpc>
                <a:spcPts val="1600"/>
              </a:lnSpc>
              <a:spcAft>
                <a:spcPts val="0"/>
              </a:spcAft>
            </a:pPr>
            <a:endParaRPr lang="en-US" sz="2400" dirty="0">
              <a:solidFill>
                <a:schemeClr val="bg1"/>
              </a:solidFill>
              <a:latin typeface="Athiti" panose="00000500000000000000" pitchFamily="2" charset="-34"/>
              <a:cs typeface="Athiti" panose="00000500000000000000" pitchFamily="2" charset="-34"/>
            </a:endParaRPr>
          </a:p>
          <a:p>
            <a:pPr algn="thaiDist">
              <a:lnSpc>
                <a:spcPts val="1600"/>
              </a:lnSpc>
              <a:spcAft>
                <a:spcPts val="0"/>
              </a:spcAft>
            </a:pPr>
            <a:r>
              <a:rPr lang="en-US" sz="2400" dirty="0" smtClean="0">
                <a:solidFill>
                  <a:schemeClr val="bg1"/>
                </a:solidFill>
                <a:latin typeface="Athiti" panose="00000500000000000000" pitchFamily="2" charset="-34"/>
                <a:cs typeface="Athiti" panose="00000500000000000000" pitchFamily="2" charset="-34"/>
              </a:rPr>
              <a:t>in </a:t>
            </a:r>
            <a:r>
              <a:rPr lang="en-US" sz="2400" dirty="0">
                <a:solidFill>
                  <a:schemeClr val="bg1"/>
                </a:solidFill>
                <a:latin typeface="Athiti" panose="00000500000000000000" pitchFamily="2" charset="-34"/>
                <a:cs typeface="Athiti" panose="00000500000000000000" pitchFamily="2" charset="-34"/>
              </a:rPr>
              <a:t>order to increase their ability to </a:t>
            </a:r>
            <a:r>
              <a:rPr lang="en-US" sz="2400" dirty="0" smtClean="0">
                <a:solidFill>
                  <a:schemeClr val="bg1"/>
                </a:solidFill>
                <a:latin typeface="Athiti" panose="00000500000000000000" pitchFamily="2" charset="-34"/>
                <a:cs typeface="Athiti" panose="00000500000000000000" pitchFamily="2" charset="-34"/>
              </a:rPr>
              <a:t>manage more effectively</a:t>
            </a:r>
            <a:r>
              <a:rPr lang="en-US" sz="2400" dirty="0">
                <a:solidFill>
                  <a:schemeClr val="bg1"/>
                </a:solidFill>
                <a:latin typeface="Athiti" panose="00000500000000000000" pitchFamily="2" charset="-34"/>
                <a:cs typeface="Athiti" panose="00000500000000000000" pitchFamily="2" charset="-34"/>
              </a:rPr>
              <a:t>.</a:t>
            </a:r>
            <a:endParaRPr lang="en-US" sz="2400" dirty="0">
              <a:solidFill>
                <a:schemeClr val="bg1"/>
              </a:solidFill>
              <a:effectLst/>
              <a:latin typeface="Athiti" panose="00000500000000000000" pitchFamily="2" charset="-34"/>
              <a:ea typeface="Calibri" panose="020F0502020204030204" pitchFamily="34" charset="0"/>
              <a:cs typeface="Athiti" panose="00000500000000000000" pitchFamily="2" charset="-34"/>
            </a:endParaRPr>
          </a:p>
        </p:txBody>
      </p:sp>
      <p:pic>
        <p:nvPicPr>
          <p:cNvPr id="6" name="รูปภาพ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829675" y="2523690"/>
            <a:ext cx="2822127" cy="282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72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</TotalTime>
  <Words>80</Words>
  <Application>Microsoft Office PowerPoint</Application>
  <PresentationFormat>แบบจอกว้าง</PresentationFormat>
  <Paragraphs>56</Paragraphs>
  <Slides>6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9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6</vt:i4>
      </vt:variant>
    </vt:vector>
  </HeadingPairs>
  <TitlesOfParts>
    <vt:vector size="16" baseType="lpstr">
      <vt:lpstr>Cordia New</vt:lpstr>
      <vt:lpstr>Athiti Medium</vt:lpstr>
      <vt:lpstr>TH SarabunPSK</vt:lpstr>
      <vt:lpstr>Symbol</vt:lpstr>
      <vt:lpstr>Calibri</vt:lpstr>
      <vt:lpstr>Arial</vt:lpstr>
      <vt:lpstr>Angsana New</vt:lpstr>
      <vt:lpstr>Athiti</vt:lpstr>
      <vt:lpstr>Calibri Light</vt:lpstr>
      <vt:lpstr>ธีมของ Office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User</dc:creator>
  <cp:lastModifiedBy>User</cp:lastModifiedBy>
  <cp:revision>31</cp:revision>
  <dcterms:created xsi:type="dcterms:W3CDTF">2018-01-24T08:26:31Z</dcterms:created>
  <dcterms:modified xsi:type="dcterms:W3CDTF">2018-03-13T14:48:04Z</dcterms:modified>
</cp:coreProperties>
</file>