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52736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3312368" cy="175260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시각디자인 리서치 조사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및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분석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980728"/>
            <a:ext cx="6144683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6545406"/>
            <a:ext cx="587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https://www.hanmi.co.kr/hanmi/handler/Home-Start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1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컬</a:t>
            </a:r>
            <a:r>
              <a:rPr lang="ko-KR" altLang="en-US" sz="2000" b="1" dirty="0"/>
              <a:t>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556792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6" y="1556792"/>
            <a:ext cx="1584176" cy="15841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27984" y="1556792"/>
            <a:ext cx="1584176" cy="158417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00192" y="1556792"/>
            <a:ext cx="158417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560" y="4077072"/>
            <a:ext cx="1584176" cy="1584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77091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62584" y="3276144"/>
            <a:ext cx="15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#000000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4007" y="3253760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#ff99cc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5" y="3253760"/>
            <a:ext cx="151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#ffff00</a:t>
            </a:r>
            <a:endParaRPr lang="ko-KR" alt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#0070c0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2562584" y="4077072"/>
            <a:ext cx="1577368" cy="15841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38974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#00b050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07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</a:t>
            </a:r>
            <a:r>
              <a:rPr lang="ko-KR" altLang="en-US" sz="2400" b="1" dirty="0" smtClean="0"/>
              <a:t>체크리스트</a:t>
            </a:r>
            <a:r>
              <a:rPr lang="en-US" altLang="ko-KR" sz="2400" b="1" dirty="0" smtClean="0"/>
              <a:t>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5064"/>
              </p:ext>
            </p:extLst>
          </p:nvPr>
        </p:nvGraphicFramePr>
        <p:xfrm>
          <a:off x="181750" y="763918"/>
          <a:ext cx="8782738" cy="545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50"/>
                <a:gridCol w="1296144"/>
                <a:gridCol w="5760640"/>
                <a:gridCol w="468052"/>
                <a:gridCol w="468052"/>
              </a:tblGrid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순번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우선순위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내용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tx1"/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이미지의 크기는 화면에 절반을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dirty="0" smtClean="0"/>
                        <a:t>넘는가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글자는 원활하게 보기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 상자의 크기는 보기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내용은 적절한가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이미지는 보기에 편한가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글 상자의 색상은 글자를 보기 편한 색상인가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메뉴가 적절하게</a:t>
                      </a:r>
                      <a:r>
                        <a:rPr lang="ko-KR" altLang="en-US" sz="1800" baseline="0" dirty="0" smtClean="0"/>
                        <a:t> 정리 되었는가</a:t>
                      </a:r>
                      <a:r>
                        <a:rPr lang="en-US" altLang="ko-KR" sz="1800" baseline="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조사는 잘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사용자 분석은 잘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34434" marR="134434" marT="67217" marB="67217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117923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4" y="2949243"/>
            <a:ext cx="3098401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603" y="6488668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https://www.hanmi.co.kr/hanmi/handler/Product-SearchProduct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7549"/>
            <a:ext cx="2448272" cy="2448272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2987824" y="387549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987824" y="2835821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987824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0648"/>
            <a:ext cx="2448272" cy="244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5868144" y="2606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316416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868144" y="2708920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68144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5" y="3106335"/>
            <a:ext cx="2843129" cy="1583299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5783404" y="2949243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83404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83404" y="4677435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881805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790395" y="3106335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33524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790395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90395" y="4689634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23528" y="2132856"/>
            <a:ext cx="8568952" cy="39604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디자인을 사용하여 마우스 포인트를 갖다 대면 내가 선택한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항목이 반응하여 상세하게 보여진다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제품검색</a:t>
            </a:r>
            <a:endParaRPr lang="en-US" altLang="ko-KR" b="1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내가 찾는 항목이 잘 보일 수 있도록 </a:t>
            </a:r>
            <a:r>
              <a:rPr lang="ko-KR" altLang="en-US" dirty="0" err="1" smtClean="0"/>
              <a:t>주제목에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그라디언트를</a:t>
            </a:r>
            <a:r>
              <a:rPr lang="ko-KR" altLang="en-US" dirty="0" smtClean="0"/>
              <a:t> 적용하여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나에게 필요한 의약품을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내가 찾기 쉽게 제품에 시각적 이미지를 사용하여 눈에 띄게 만들었다</a:t>
            </a:r>
            <a:r>
              <a:rPr lang="en-US" altLang="ko-KR" dirty="0" smtClean="0"/>
              <a:t>.</a:t>
            </a:r>
            <a:endParaRPr lang="ko-KR" altLang="en-US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3528" y="980728"/>
            <a:ext cx="2035245" cy="1008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장점</a:t>
            </a:r>
            <a:endParaRPr lang="ko-KR" alt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8460432" cy="3816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메인 화면에서는 마우스 포인트로 밀면 다른 제품이 보이는 디자인 이였는데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페이지에서는 다음 제품 페이지로 이동 해야 할 때 포인트를 클릭해서 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페이지를 이동하며 상품을 봐야 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메인화면</a:t>
            </a:r>
            <a:r>
              <a:rPr lang="ko-KR" altLang="en-US" b="1" dirty="0" smtClean="0"/>
              <a:t> 색상</a:t>
            </a:r>
            <a:endParaRPr lang="en-US" altLang="ko-KR" b="1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err="1" smtClean="0"/>
              <a:t>메인화면의</a:t>
            </a:r>
            <a:r>
              <a:rPr lang="ko-KR" altLang="en-US" dirty="0" smtClean="0"/>
              <a:t> 색상이 블랙</a:t>
            </a:r>
            <a:r>
              <a:rPr lang="en-US" altLang="ko-KR" dirty="0" smtClean="0"/>
              <a:t>(#303244)&amp;</a:t>
            </a:r>
            <a:r>
              <a:rPr lang="ko-KR" altLang="en-US" dirty="0" smtClean="0"/>
              <a:t>화이트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이라서 조금만 봐도</a:t>
            </a:r>
            <a:endParaRPr lang="en-US" altLang="ko-KR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smtClean="0"/>
              <a:t>눈이 금방 피로해 오랫동안 보기는 힘들다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바</a:t>
            </a:r>
            <a:endParaRPr lang="en-US" altLang="ko-KR" b="1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바의 글씨가 작고 상세 제목이 너무 흐릿하여 구별하기</a:t>
            </a:r>
            <a:endParaRPr lang="en-US" altLang="ko-KR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smtClean="0"/>
              <a:t>힘든 점이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395536" y="908720"/>
            <a:ext cx="1906625" cy="94440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단점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67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조사하기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02945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</a:t>
            </a:r>
            <a:r>
              <a:rPr lang="ko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0745" y="285293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89059" y="187735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593" y="1893509"/>
            <a:ext cx="1733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몸이 아픈 중년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84068" y="1877358"/>
            <a:ext cx="2088231" cy="101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3573016"/>
            <a:ext cx="1872208" cy="1913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약을 먹고 병이 낫는지 확인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약을 몇 번 먹고 병이 치료가 가능한지 확인</a:t>
            </a:r>
          </a:p>
        </p:txBody>
      </p:sp>
    </p:spTree>
    <p:extLst>
      <p:ext uri="{BB962C8B-B14F-4D97-AF65-F5344CB8AC3E}">
        <p14:creationId xmlns:p14="http://schemas.microsoft.com/office/powerpoint/2010/main" val="289512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분석하기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이용자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1196752"/>
            <a:ext cx="2160240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기술적 검토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881698"/>
            <a:ext cx="1728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 연령 몸이 아픈 사람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03396" y="1955474"/>
            <a:ext cx="1985079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39313" y="1988840"/>
            <a:ext cx="21010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</p:spTree>
    <p:extLst>
      <p:ext uri="{BB962C8B-B14F-4D97-AF65-F5344CB8AC3E}">
        <p14:creationId xmlns:p14="http://schemas.microsoft.com/office/powerpoint/2010/main" val="302199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419872" y="1484784"/>
            <a:ext cx="482453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:2young2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:26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</a:t>
            </a:r>
            <a:r>
              <a:rPr lang="ko-KR" altLang="en-US" dirty="0" smtClean="0"/>
              <a:t>요즘은 시국이 시국인지라 다들 </a:t>
            </a:r>
            <a:r>
              <a:rPr lang="ko-KR" altLang="en-US" dirty="0" err="1" smtClean="0"/>
              <a:t>손소독</a:t>
            </a:r>
            <a:r>
              <a:rPr lang="ko-KR" altLang="en-US" dirty="0" smtClean="0"/>
              <a:t>   제 구비해서 </a:t>
            </a:r>
            <a:r>
              <a:rPr lang="ko-KR" altLang="en-US" dirty="0" err="1" smtClean="0"/>
              <a:t>다니시죵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사실 저는 워낙 결벽</a:t>
            </a:r>
            <a:endParaRPr lang="en-US" altLang="ko-KR" dirty="0" smtClean="0"/>
          </a:p>
          <a:p>
            <a:r>
              <a:rPr lang="ko-KR" altLang="en-US" dirty="0" smtClean="0"/>
              <a:t>증이라 코로나 전에도 외출 후 에는 무조건 </a:t>
            </a:r>
            <a:r>
              <a:rPr lang="ko-KR" altLang="en-US" dirty="0" err="1" smtClean="0"/>
              <a:t>손소독제를</a:t>
            </a:r>
            <a:r>
              <a:rPr lang="ko-KR" altLang="en-US" dirty="0" smtClean="0"/>
              <a:t> 정말 종류별로 다 써봤는데 정말 괜찮았던 제품 중 하나에요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깔끔하게 날아가서 손에 </a:t>
            </a:r>
            <a:r>
              <a:rPr lang="ko-KR" altLang="en-US" dirty="0" err="1" smtClean="0"/>
              <a:t>잔여감이</a:t>
            </a:r>
            <a:r>
              <a:rPr lang="ko-KR" altLang="en-US" dirty="0" smtClean="0"/>
              <a:t> 남지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향도 너무 독하지 않아서 </a:t>
            </a:r>
            <a:r>
              <a:rPr lang="ko-KR" altLang="en-US" dirty="0" err="1" smtClean="0"/>
              <a:t>좋아용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30ml</a:t>
            </a:r>
            <a:r>
              <a:rPr lang="ko-KR" altLang="en-US" dirty="0" smtClean="0"/>
              <a:t>짜리 미니사이즈도 있는데 휴대용으로 </a:t>
            </a:r>
            <a:r>
              <a:rPr lang="ko-KR" altLang="en-US" dirty="0" err="1" smtClean="0"/>
              <a:t>딱입니다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28408"/>
            <a:ext cx="2520280" cy="2513152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539552" y="2028408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05983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3955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539552" y="4541560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33857" y="1484784"/>
            <a:ext cx="4887107" cy="367240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:jessica00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:45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:40</a:t>
            </a:r>
            <a:r>
              <a:rPr lang="ko-KR" altLang="en-US" dirty="0" smtClean="0"/>
              <a:t>대가 넘어서면 몸의 기능 저하가 오잖아요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피부도 쳐지고 얼굴광도 점점 떨어지고 그래서 전 물도 많이 마시고 하루에 꼭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간정도 </a:t>
            </a:r>
            <a:r>
              <a:rPr lang="ko-KR" altLang="en-US" dirty="0" err="1" smtClean="0"/>
              <a:t>걸을려고</a:t>
            </a:r>
            <a:r>
              <a:rPr lang="ko-KR" altLang="en-US" dirty="0" smtClean="0"/>
              <a:t> 노력하고 또 중요한 </a:t>
            </a:r>
            <a:r>
              <a:rPr lang="ko-KR" altLang="en-US" dirty="0" err="1" smtClean="0"/>
              <a:t>이너뷰티가</a:t>
            </a:r>
            <a:r>
              <a:rPr lang="ko-KR" altLang="en-US" dirty="0" smtClean="0"/>
              <a:t> 중요하다 생각해서 먹는 콜라겐이</a:t>
            </a:r>
            <a:endParaRPr lang="en-US" altLang="ko-KR" dirty="0" smtClean="0"/>
          </a:p>
          <a:p>
            <a:r>
              <a:rPr lang="ko-KR" altLang="en-US" dirty="0" err="1" smtClean="0"/>
              <a:t>필요할꺼</a:t>
            </a:r>
            <a:r>
              <a:rPr lang="ko-KR" altLang="en-US" dirty="0" smtClean="0"/>
              <a:t> 같아서 요즘 자주 챙겨먹고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자꾸 노력하고 </a:t>
            </a:r>
            <a:r>
              <a:rPr lang="ko-KR" altLang="en-US" dirty="0" err="1" smtClean="0"/>
              <a:t>먹는거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바르는거</a:t>
            </a:r>
            <a:r>
              <a:rPr lang="ko-KR" altLang="en-US" dirty="0" smtClean="0"/>
              <a:t> 운동</a:t>
            </a:r>
            <a:endParaRPr lang="en-US" altLang="ko-KR" dirty="0" smtClean="0"/>
          </a:p>
          <a:p>
            <a:r>
              <a:rPr lang="ko-KR" altLang="en-US" dirty="0" err="1" smtClean="0"/>
              <a:t>하는거</a:t>
            </a:r>
            <a:r>
              <a:rPr lang="ko-KR" altLang="en-US" dirty="0" smtClean="0"/>
              <a:t> 다 중요할거 같아요</a:t>
            </a:r>
            <a:r>
              <a:rPr lang="en-US" altLang="ko-KR" dirty="0" smtClean="0"/>
              <a:t>~~*^^*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109595" cy="2827521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539552" y="1844824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49147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9552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39552" y="4672345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2448272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7" y="1412776"/>
            <a:ext cx="2448272" cy="24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256"/>
            <a:ext cx="4059943" cy="114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3151900" cy="17580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7" y="3524069"/>
            <a:ext cx="3169643" cy="176513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51520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99792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51520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1520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35807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84079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835807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35807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34377" y="1412776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8040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6521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652120" y="3170808"/>
            <a:ext cx="3151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34377" y="352406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34377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04020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634377" y="528919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401</TotalTime>
  <Words>425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한미약품</vt:lpstr>
      <vt:lpstr>한미약품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</dc:creator>
  <cp:lastModifiedBy>4</cp:lastModifiedBy>
  <cp:revision>33</cp:revision>
  <dcterms:created xsi:type="dcterms:W3CDTF">2023-02-07T01:02:43Z</dcterms:created>
  <dcterms:modified xsi:type="dcterms:W3CDTF">2023-02-07T07:44:39Z</dcterms:modified>
</cp:coreProperties>
</file>