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2" r:id="rId6"/>
    <p:sldId id="263" r:id="rId7"/>
    <p:sldId id="261" r:id="rId8"/>
    <p:sldId id="265" r:id="rId9"/>
    <p:sldId id="264" r:id="rId10"/>
    <p:sldId id="266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5961-06E0-459F-A178-E728BF566768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D4B6-7C75-4E18-8793-BD9CC4F33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668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5961-06E0-459F-A178-E728BF566768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D4B6-7C75-4E18-8793-BD9CC4F33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485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5961-06E0-459F-A178-E728BF566768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D4B6-7C75-4E18-8793-BD9CC4F33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409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5961-06E0-459F-A178-E728BF566768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D4B6-7C75-4E18-8793-BD9CC4F33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14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5961-06E0-459F-A178-E728BF566768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D4B6-7C75-4E18-8793-BD9CC4F33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51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5961-06E0-459F-A178-E728BF566768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D4B6-7C75-4E18-8793-BD9CC4F33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872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5961-06E0-459F-A178-E728BF566768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D4B6-7C75-4E18-8793-BD9CC4F33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916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5961-06E0-459F-A178-E728BF566768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D4B6-7C75-4E18-8793-BD9CC4F33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48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5961-06E0-459F-A178-E728BF566768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D4B6-7C75-4E18-8793-BD9CC4F33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630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5961-06E0-459F-A178-E728BF566768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D4B6-7C75-4E18-8793-BD9CC4F33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002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5961-06E0-459F-A178-E728BF566768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D4B6-7C75-4E18-8793-BD9CC4F33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500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C5961-06E0-459F-A178-E728BF566768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3D4B6-7C75-4E18-8793-BD9CC4F33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247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052736"/>
            <a:ext cx="3851920" cy="1470025"/>
          </a:xfrm>
        </p:spPr>
        <p:txBody>
          <a:bodyPr/>
          <a:lstStyle/>
          <a:p>
            <a:r>
              <a:rPr lang="ko-KR" altLang="en-US" dirty="0" smtClean="0"/>
              <a:t>한미약품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95536" y="2564904"/>
            <a:ext cx="3312368" cy="1752600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solidFill>
                  <a:schemeClr val="accent6"/>
                </a:solidFill>
              </a:rPr>
              <a:t>시각디자인 리서치 조사</a:t>
            </a:r>
            <a:endParaRPr lang="en-US" altLang="ko-KR" sz="2000" dirty="0" smtClean="0">
              <a:solidFill>
                <a:schemeClr val="accent6"/>
              </a:solidFill>
            </a:endParaRPr>
          </a:p>
          <a:p>
            <a:r>
              <a:rPr lang="ko-KR" altLang="en-US" sz="2000" dirty="0" smtClean="0">
                <a:solidFill>
                  <a:schemeClr val="accent6"/>
                </a:solidFill>
              </a:rPr>
              <a:t>및</a:t>
            </a:r>
            <a:endParaRPr lang="en-US" altLang="ko-KR" sz="2000" dirty="0" smtClean="0">
              <a:solidFill>
                <a:schemeClr val="accent6"/>
              </a:solidFill>
            </a:endParaRPr>
          </a:p>
          <a:p>
            <a:r>
              <a:rPr lang="ko-KR" altLang="en-US" sz="2000" dirty="0" smtClean="0">
                <a:solidFill>
                  <a:schemeClr val="accent6"/>
                </a:solidFill>
              </a:rPr>
              <a:t>분석</a:t>
            </a:r>
            <a:endParaRPr lang="ko-KR" altLang="en-US" sz="2000" dirty="0">
              <a:solidFill>
                <a:schemeClr val="accent6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227" y="980728"/>
            <a:ext cx="6144683" cy="17281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39952" y="6545406"/>
            <a:ext cx="5878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https://www.hanmi.co.kr/hanmi/handler/Home-Start</a:t>
            </a:r>
            <a:endParaRPr lang="ko-KR" alt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30613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9552" y="289953"/>
            <a:ext cx="1960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02. </a:t>
            </a:r>
            <a:r>
              <a:rPr lang="ko-KR" altLang="en-US" sz="2400" b="1" dirty="0" smtClean="0"/>
              <a:t>무드보</a:t>
            </a:r>
            <a:r>
              <a:rPr lang="ko-KR" altLang="en-US" sz="2400" b="1" dirty="0"/>
              <a:t>드</a:t>
            </a:r>
            <a:endParaRPr lang="en-US" altLang="ko-KR" sz="2400" b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27584" y="91937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컬</a:t>
            </a:r>
            <a:r>
              <a:rPr lang="ko-KR" altLang="en-US" sz="2000" b="1" dirty="0"/>
              <a:t>러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11560" y="1556792"/>
            <a:ext cx="1584176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555776" y="1556792"/>
            <a:ext cx="1584176" cy="158417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427984" y="1556792"/>
            <a:ext cx="1584176" cy="1584176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300192" y="1556792"/>
            <a:ext cx="1584176" cy="158417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611560" y="4077072"/>
            <a:ext cx="1584176" cy="15841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27584" y="3277091"/>
            <a:ext cx="1152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#</a:t>
            </a:r>
            <a:r>
              <a:rPr lang="en-US" altLang="ko-KR" sz="2800" dirty="0" err="1" smtClean="0"/>
              <a:t>ffffff</a:t>
            </a:r>
            <a:endParaRPr lang="ko-KR" altLang="en-US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2562584" y="3276144"/>
            <a:ext cx="1584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#000000</a:t>
            </a:r>
            <a:endParaRPr lang="ko-KR" alt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4644007" y="3253760"/>
            <a:ext cx="1152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#</a:t>
            </a:r>
            <a:r>
              <a:rPr lang="en-US" altLang="ko-KR" sz="2800" dirty="0" err="1" smtClean="0"/>
              <a:t>ffffff</a:t>
            </a:r>
            <a:endParaRPr lang="ko-KR" alt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6516215" y="3253760"/>
            <a:ext cx="1152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#</a:t>
            </a:r>
            <a:r>
              <a:rPr lang="en-US" altLang="ko-KR" sz="2800" dirty="0" err="1" smtClean="0"/>
              <a:t>ffffff</a:t>
            </a:r>
            <a:endParaRPr lang="ko-KR" alt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827584" y="5877272"/>
            <a:ext cx="1152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#</a:t>
            </a:r>
            <a:r>
              <a:rPr lang="en-US" altLang="ko-KR" sz="2800" dirty="0" err="1" smtClean="0"/>
              <a:t>ffffff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89071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324544" y="2117923"/>
            <a:ext cx="3851920" cy="1470025"/>
          </a:xfrm>
        </p:spPr>
        <p:txBody>
          <a:bodyPr/>
          <a:lstStyle/>
          <a:p>
            <a:r>
              <a:rPr lang="ko-KR" altLang="en-US" dirty="0" smtClean="0"/>
              <a:t>한미약품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88640"/>
            <a:ext cx="4442901" cy="247811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927" y="2852936"/>
            <a:ext cx="5172188" cy="28803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55603" y="6488668"/>
            <a:ext cx="6788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https://www.hanmi.co.kr/hanmi/handler/Product-SearchProduct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131840" y="188640"/>
            <a:ext cx="44429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131840" y="188640"/>
            <a:ext cx="8087" cy="24781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131840" y="2666752"/>
            <a:ext cx="44429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7574741" y="188640"/>
            <a:ext cx="0" cy="24781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139927" y="2852936"/>
            <a:ext cx="51721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8312115" y="2852936"/>
            <a:ext cx="0" cy="28803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3131840" y="5733256"/>
            <a:ext cx="518027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3139927" y="2852936"/>
            <a:ext cx="0" cy="28803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837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9552" y="289953"/>
            <a:ext cx="3717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01. </a:t>
            </a:r>
            <a:r>
              <a:rPr lang="ko-KR" altLang="en-US" sz="2400" b="1" dirty="0" smtClean="0"/>
              <a:t>환경시장조사 및 분석</a:t>
            </a:r>
            <a:endParaRPr lang="en-US" altLang="ko-KR" sz="2400" b="1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323528" y="2132856"/>
            <a:ext cx="8568952" cy="39604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 dirty="0" err="1" smtClean="0"/>
              <a:t>메인화면</a:t>
            </a:r>
            <a:endParaRPr lang="en-US" altLang="ko-KR" b="1" dirty="0" smtClean="0"/>
          </a:p>
          <a:p>
            <a:r>
              <a:rPr lang="ko-KR" altLang="en-US" dirty="0" smtClean="0"/>
              <a:t>     </a:t>
            </a:r>
            <a:r>
              <a:rPr lang="ko-KR" altLang="en-US" dirty="0" err="1" smtClean="0"/>
              <a:t>반응형</a:t>
            </a:r>
            <a:r>
              <a:rPr lang="ko-KR" altLang="en-US" dirty="0" smtClean="0"/>
              <a:t> 웹 디자인을 사용하여 마우스 포인트를 갖다 대면 내가 선택한</a:t>
            </a:r>
            <a:endParaRPr lang="en-US" altLang="ko-KR" dirty="0" smtClean="0"/>
          </a:p>
          <a:p>
            <a:r>
              <a:rPr lang="en-US" altLang="ko-KR" dirty="0" smtClean="0"/>
              <a:t>     </a:t>
            </a:r>
            <a:r>
              <a:rPr lang="ko-KR" altLang="en-US" dirty="0" smtClean="0"/>
              <a:t>항목이 반응하여 상세하게 보여진다</a:t>
            </a:r>
            <a:r>
              <a:rPr lang="en-US" altLang="ko-KR" dirty="0" smtClean="0"/>
              <a:t>.</a:t>
            </a:r>
          </a:p>
          <a:p>
            <a:endParaRPr lang="en-US" altLang="ko-KR" b="1" dirty="0" smtClean="0"/>
          </a:p>
          <a:p>
            <a:r>
              <a:rPr lang="ko-KR" altLang="en-US" b="1" dirty="0" smtClean="0"/>
              <a:t>제품검색</a:t>
            </a:r>
            <a:endParaRPr lang="en-US" altLang="ko-KR" b="1" dirty="0" smtClean="0"/>
          </a:p>
          <a:p>
            <a:r>
              <a:rPr lang="en-US" altLang="ko-KR" dirty="0" smtClean="0"/>
              <a:t>     </a:t>
            </a:r>
            <a:r>
              <a:rPr lang="ko-KR" altLang="en-US" dirty="0" smtClean="0"/>
              <a:t>내가 찾는 항목이 잘 보일 수 있도록 </a:t>
            </a:r>
            <a:r>
              <a:rPr lang="ko-KR" altLang="en-US" dirty="0" err="1" smtClean="0"/>
              <a:t>주제목에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그라디언트를</a:t>
            </a:r>
            <a:r>
              <a:rPr lang="ko-KR" altLang="en-US" dirty="0" smtClean="0"/>
              <a:t> 적용하여</a:t>
            </a:r>
            <a:endParaRPr lang="en-US" altLang="ko-KR" dirty="0" smtClean="0"/>
          </a:p>
          <a:p>
            <a:r>
              <a:rPr lang="en-US" altLang="ko-KR" dirty="0" smtClean="0"/>
              <a:t>     </a:t>
            </a:r>
            <a:r>
              <a:rPr lang="ko-KR" altLang="en-US" dirty="0" smtClean="0"/>
              <a:t>나에게 필요한 의약품을 찾을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b="1" dirty="0" smtClean="0"/>
              <a:t>제품</a:t>
            </a:r>
            <a:endParaRPr lang="en-US" altLang="ko-KR" b="1" dirty="0" smtClean="0"/>
          </a:p>
          <a:p>
            <a:r>
              <a:rPr lang="en-US" altLang="ko-KR" b="1" dirty="0" smtClean="0"/>
              <a:t>   </a:t>
            </a:r>
            <a:r>
              <a:rPr lang="ko-KR" altLang="en-US" dirty="0" smtClean="0"/>
              <a:t>내가 찾기 쉽게 제품에 시각적 이미지를 사용하여 눈에 띄게 만들었다</a:t>
            </a:r>
            <a:r>
              <a:rPr lang="en-US" altLang="ko-KR" dirty="0" smtClean="0"/>
              <a:t>.</a:t>
            </a:r>
            <a:endParaRPr lang="ko-KR" altLang="en-US" b="1" dirty="0" smtClean="0"/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12" name="오른쪽 화살표 11"/>
          <p:cNvSpPr/>
          <p:nvPr/>
        </p:nvSpPr>
        <p:spPr>
          <a:xfrm>
            <a:off x="323528" y="980728"/>
            <a:ext cx="2035245" cy="100811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장점</a:t>
            </a:r>
            <a:endParaRPr lang="ko-KR" altLang="en-US" sz="2000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60443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9552" y="289953"/>
            <a:ext cx="3717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01. </a:t>
            </a:r>
            <a:r>
              <a:rPr lang="ko-KR" altLang="en-US" sz="2400" b="1" dirty="0" smtClean="0"/>
              <a:t>환경시장조사 및 분석</a:t>
            </a:r>
            <a:endParaRPr lang="en-US" altLang="ko-KR" sz="2400" b="1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395536" y="2060848"/>
            <a:ext cx="8460432" cy="38164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 dirty="0" smtClean="0"/>
              <a:t>제품</a:t>
            </a:r>
            <a:endParaRPr lang="en-US" altLang="ko-KR" b="1" dirty="0" smtClean="0"/>
          </a:p>
          <a:p>
            <a:r>
              <a:rPr lang="en-US" altLang="ko-KR" b="1" dirty="0" smtClean="0"/>
              <a:t>   </a:t>
            </a:r>
            <a:r>
              <a:rPr lang="ko-KR" altLang="en-US" dirty="0" smtClean="0"/>
              <a:t>메인 화면에서는 마우스 포인트로 밀면 다른 제품이 보이는 디자인 이였는데</a:t>
            </a:r>
            <a:endParaRPr lang="en-US" altLang="ko-KR" dirty="0" smtClean="0"/>
          </a:p>
          <a:p>
            <a:r>
              <a:rPr lang="en-US" altLang="ko-KR" b="1" dirty="0" smtClean="0"/>
              <a:t>   </a:t>
            </a:r>
            <a:r>
              <a:rPr lang="ko-KR" altLang="en-US" dirty="0" smtClean="0"/>
              <a:t>제품 페이지에서는 다음 제품 페이지로 이동 해야 할 때 포인트를 클릭해서 </a:t>
            </a:r>
            <a:endParaRPr lang="en-US" altLang="ko-KR" dirty="0" smtClean="0"/>
          </a:p>
          <a:p>
            <a:r>
              <a:rPr lang="en-US" altLang="ko-KR" b="1" dirty="0" smtClean="0"/>
              <a:t>   </a:t>
            </a:r>
            <a:r>
              <a:rPr lang="ko-KR" altLang="en-US" dirty="0" smtClean="0"/>
              <a:t>제품 페이지를 이동하며 상품을 봐야 한다</a:t>
            </a:r>
            <a:r>
              <a:rPr lang="en-US" altLang="ko-KR" dirty="0" smtClean="0"/>
              <a:t>.</a:t>
            </a:r>
          </a:p>
          <a:p>
            <a:endParaRPr lang="en-US" altLang="ko-KR" b="1" dirty="0"/>
          </a:p>
          <a:p>
            <a:r>
              <a:rPr lang="ko-KR" altLang="en-US" b="1" dirty="0" err="1" smtClean="0"/>
              <a:t>메인화면</a:t>
            </a:r>
            <a:r>
              <a:rPr lang="ko-KR" altLang="en-US" b="1" dirty="0" smtClean="0"/>
              <a:t> 색상</a:t>
            </a:r>
            <a:endParaRPr lang="en-US" altLang="ko-KR" b="1" dirty="0" smtClean="0"/>
          </a:p>
          <a:p>
            <a:r>
              <a:rPr lang="en-US" altLang="ko-KR" b="1" dirty="0" smtClean="0"/>
              <a:t>     </a:t>
            </a:r>
            <a:r>
              <a:rPr lang="ko-KR" altLang="en-US" dirty="0" err="1" smtClean="0"/>
              <a:t>메인화면의</a:t>
            </a:r>
            <a:r>
              <a:rPr lang="ko-KR" altLang="en-US" dirty="0" smtClean="0"/>
              <a:t> 색상이 블랙</a:t>
            </a:r>
            <a:r>
              <a:rPr lang="en-US" altLang="ko-KR" dirty="0" smtClean="0"/>
              <a:t>(#303244)&amp;</a:t>
            </a:r>
            <a:r>
              <a:rPr lang="ko-KR" altLang="en-US" dirty="0" smtClean="0"/>
              <a:t>화이트</a:t>
            </a:r>
            <a:r>
              <a:rPr lang="en-US" altLang="ko-KR" dirty="0" smtClean="0"/>
              <a:t>(#</a:t>
            </a:r>
            <a:r>
              <a:rPr lang="en-US" altLang="ko-KR" dirty="0" err="1" smtClean="0"/>
              <a:t>ffffff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이라서 조금만 봐도</a:t>
            </a:r>
            <a:endParaRPr lang="en-US" altLang="ko-KR" dirty="0" smtClean="0"/>
          </a:p>
          <a:p>
            <a:r>
              <a:rPr lang="en-US" altLang="ko-KR" b="1" dirty="0" smtClean="0"/>
              <a:t>     </a:t>
            </a:r>
            <a:r>
              <a:rPr lang="ko-KR" altLang="en-US" dirty="0" smtClean="0"/>
              <a:t>눈이 금방 피로해 오랫동안 보기는 힘들다</a:t>
            </a:r>
            <a:r>
              <a:rPr lang="en-US" altLang="ko-KR" dirty="0" smtClean="0"/>
              <a:t>.</a:t>
            </a:r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err="1" smtClean="0"/>
              <a:t>네비게이션</a:t>
            </a:r>
            <a:r>
              <a:rPr lang="ko-KR" altLang="en-US" b="1" dirty="0" smtClean="0"/>
              <a:t> 바</a:t>
            </a:r>
            <a:endParaRPr lang="en-US" altLang="ko-KR" b="1" dirty="0" smtClean="0"/>
          </a:p>
          <a:p>
            <a:r>
              <a:rPr lang="en-US" altLang="ko-KR" b="1" dirty="0" smtClean="0"/>
              <a:t>       </a:t>
            </a:r>
            <a:r>
              <a:rPr lang="ko-KR" altLang="en-US" dirty="0" err="1" smtClean="0"/>
              <a:t>네비게이션</a:t>
            </a:r>
            <a:r>
              <a:rPr lang="ko-KR" altLang="en-US" dirty="0" smtClean="0"/>
              <a:t> 바의 글씨가 작고 상세 제목이 너무 흐릿하여 구별하기</a:t>
            </a:r>
            <a:endParaRPr lang="en-US" altLang="ko-KR" dirty="0" smtClean="0"/>
          </a:p>
          <a:p>
            <a:r>
              <a:rPr lang="en-US" altLang="ko-KR" b="1" dirty="0" smtClean="0"/>
              <a:t>       </a:t>
            </a:r>
            <a:r>
              <a:rPr lang="ko-KR" altLang="en-US" dirty="0" smtClean="0"/>
              <a:t>힘든 점이 있다</a:t>
            </a:r>
            <a:r>
              <a:rPr lang="en-US" altLang="ko-KR" dirty="0" smtClean="0"/>
              <a:t>.</a:t>
            </a:r>
            <a:endParaRPr lang="en-US" altLang="ko-KR" b="1" dirty="0" smtClean="0"/>
          </a:p>
        </p:txBody>
      </p:sp>
      <p:sp>
        <p:nvSpPr>
          <p:cNvPr id="10" name="오른쪽 화살표 9"/>
          <p:cNvSpPr/>
          <p:nvPr/>
        </p:nvSpPr>
        <p:spPr>
          <a:xfrm>
            <a:off x="395536" y="908720"/>
            <a:ext cx="1906625" cy="944403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단점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16729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9552" y="289953"/>
            <a:ext cx="2993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02. </a:t>
            </a:r>
            <a:r>
              <a:rPr lang="ko-KR" altLang="en-US" sz="2400" b="1" dirty="0" smtClean="0"/>
              <a:t>사용자 조사하기</a:t>
            </a:r>
            <a:endParaRPr lang="en-US" altLang="ko-KR" sz="2400" b="1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611560" y="1196752"/>
            <a:ext cx="1872208" cy="504056"/>
          </a:xfrm>
          <a:prstGeom prst="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제품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076056" y="1196752"/>
            <a:ext cx="2304256" cy="504056"/>
          </a:xfrm>
          <a:prstGeom prst="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목표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802945" y="1196752"/>
            <a:ext cx="1872208" cy="504056"/>
          </a:xfrm>
          <a:prstGeom prst="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비</a:t>
            </a:r>
            <a:r>
              <a:rPr lang="ko-KR" altLang="en-US" dirty="0">
                <a:solidFill>
                  <a:schemeClr val="bg1"/>
                </a:solidFill>
              </a:rPr>
              <a:t>전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10745" y="2852936"/>
            <a:ext cx="1872208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사용자 결과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089059" y="1877358"/>
            <a:ext cx="8771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의약품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871593" y="1893509"/>
            <a:ext cx="173316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몸이 아픈 중년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184068" y="1877358"/>
            <a:ext cx="2088231" cy="10174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의약품으로 대한민국의 아픈 사람이 없도록 하기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11560" y="3573016"/>
            <a:ext cx="1872208" cy="19138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약을 먹고 병이 낫는지 확인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약을 몇 번 먹고 병이 치료가 가능한지 확인</a:t>
            </a:r>
          </a:p>
        </p:txBody>
      </p:sp>
    </p:spTree>
    <p:extLst>
      <p:ext uri="{BB962C8B-B14F-4D97-AF65-F5344CB8AC3E}">
        <p14:creationId xmlns:p14="http://schemas.microsoft.com/office/powerpoint/2010/main" val="2895124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9552" y="289953"/>
            <a:ext cx="2993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02. </a:t>
            </a:r>
            <a:r>
              <a:rPr lang="ko-KR" altLang="en-US" sz="2400" b="1" dirty="0" smtClean="0"/>
              <a:t>사용자 분석하기</a:t>
            </a:r>
            <a:endParaRPr lang="en-US" altLang="ko-KR" sz="2400" b="1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611560" y="1196752"/>
            <a:ext cx="1872208" cy="504056"/>
          </a:xfrm>
          <a:prstGeom prst="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이용자 분석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508104" y="1196752"/>
            <a:ext cx="2304256" cy="504056"/>
          </a:xfrm>
          <a:prstGeom prst="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목표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915816" y="1196752"/>
            <a:ext cx="2160240" cy="504056"/>
          </a:xfrm>
          <a:prstGeom prst="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기술적 검토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83568" y="1881698"/>
            <a:ext cx="172819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 연령 몸이 아픈 사람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003396" y="1955474"/>
            <a:ext cx="1985079" cy="369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포토샵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일러스트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639313" y="1988840"/>
            <a:ext cx="210103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의약품으로 대한민국의 아픈 사람이 없도록 하기</a:t>
            </a:r>
          </a:p>
        </p:txBody>
      </p:sp>
    </p:spTree>
    <p:extLst>
      <p:ext uri="{BB962C8B-B14F-4D97-AF65-F5344CB8AC3E}">
        <p14:creationId xmlns:p14="http://schemas.microsoft.com/office/powerpoint/2010/main" val="3021996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9552" y="289953"/>
            <a:ext cx="1960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03. </a:t>
            </a:r>
            <a:r>
              <a:rPr lang="ko-KR" altLang="en-US" sz="2400" b="1" dirty="0" err="1" smtClean="0"/>
              <a:t>패르소</a:t>
            </a:r>
            <a:r>
              <a:rPr lang="ko-KR" altLang="en-US" sz="2400" b="1" dirty="0" err="1"/>
              <a:t>나</a:t>
            </a:r>
            <a:endParaRPr lang="en-US" altLang="ko-KR" sz="2400" b="1" dirty="0" smtClean="0"/>
          </a:p>
        </p:txBody>
      </p:sp>
      <p:sp>
        <p:nvSpPr>
          <p:cNvPr id="57" name="직사각형 56"/>
          <p:cNvSpPr/>
          <p:nvPr/>
        </p:nvSpPr>
        <p:spPr>
          <a:xfrm>
            <a:off x="3419872" y="1484784"/>
            <a:ext cx="4824536" cy="3600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사용자</a:t>
            </a:r>
            <a:r>
              <a:rPr lang="en-US" altLang="ko-KR" dirty="0" smtClean="0"/>
              <a:t>:2young2</a:t>
            </a:r>
          </a:p>
          <a:p>
            <a:r>
              <a:rPr lang="ko-KR" altLang="en-US" dirty="0" smtClean="0"/>
              <a:t>성별</a:t>
            </a:r>
            <a:r>
              <a:rPr lang="en-US" altLang="ko-KR" dirty="0" smtClean="0"/>
              <a:t>:</a:t>
            </a:r>
            <a:r>
              <a:rPr lang="ko-KR" altLang="en-US" dirty="0" smtClean="0"/>
              <a:t>여</a:t>
            </a:r>
            <a:endParaRPr lang="en-US" altLang="ko-KR" dirty="0" smtClean="0"/>
          </a:p>
          <a:p>
            <a:r>
              <a:rPr lang="ko-KR" altLang="en-US" dirty="0" smtClean="0"/>
              <a:t>나이</a:t>
            </a:r>
            <a:r>
              <a:rPr lang="en-US" altLang="ko-KR" dirty="0" smtClean="0"/>
              <a:t>:26</a:t>
            </a:r>
            <a:r>
              <a:rPr lang="ko-KR" altLang="en-US" dirty="0" smtClean="0"/>
              <a:t>세</a:t>
            </a:r>
            <a:endParaRPr lang="en-US" altLang="ko-KR" dirty="0" smtClean="0"/>
          </a:p>
          <a:p>
            <a:r>
              <a:rPr lang="ko-KR" altLang="en-US" dirty="0" err="1" smtClean="0"/>
              <a:t>별점</a:t>
            </a:r>
            <a:r>
              <a:rPr lang="en-US" altLang="ko-KR" dirty="0" smtClean="0"/>
              <a:t>:5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r>
              <a:rPr lang="ko-KR" altLang="en-US" dirty="0" smtClean="0"/>
              <a:t>리뷰</a:t>
            </a:r>
            <a:r>
              <a:rPr lang="en-US" altLang="ko-KR" dirty="0" smtClean="0"/>
              <a:t>:</a:t>
            </a:r>
            <a:r>
              <a:rPr lang="ko-KR" altLang="en-US" dirty="0" smtClean="0"/>
              <a:t>요즘은 시국이 시국인지라 다들 </a:t>
            </a:r>
            <a:r>
              <a:rPr lang="ko-KR" altLang="en-US" dirty="0" err="1" smtClean="0"/>
              <a:t>손소독</a:t>
            </a:r>
            <a:r>
              <a:rPr lang="ko-KR" altLang="en-US" dirty="0" smtClean="0"/>
              <a:t>   제 구비해서 </a:t>
            </a:r>
            <a:r>
              <a:rPr lang="ko-KR" altLang="en-US" dirty="0" err="1" smtClean="0"/>
              <a:t>다니시죵</a:t>
            </a:r>
            <a:r>
              <a:rPr lang="en-US" altLang="ko-KR" dirty="0" smtClean="0"/>
              <a:t>? </a:t>
            </a:r>
            <a:r>
              <a:rPr lang="ko-KR" altLang="en-US" dirty="0" smtClean="0"/>
              <a:t>사실 저는 워낙 결벽</a:t>
            </a:r>
            <a:endParaRPr lang="en-US" altLang="ko-KR" dirty="0" smtClean="0"/>
          </a:p>
          <a:p>
            <a:r>
              <a:rPr lang="ko-KR" altLang="en-US" dirty="0" smtClean="0"/>
              <a:t>증이라 코로나 전에도 외출 후 에는 무조건 </a:t>
            </a:r>
            <a:r>
              <a:rPr lang="ko-KR" altLang="en-US" dirty="0" err="1" smtClean="0"/>
              <a:t>손소독제를</a:t>
            </a:r>
            <a:r>
              <a:rPr lang="ko-KR" altLang="en-US" dirty="0" smtClean="0"/>
              <a:t> 정말 종류별로 다 써봤는데 정말 괜찮았던 제품 중 하나에요</a:t>
            </a:r>
            <a:r>
              <a:rPr lang="en-US" altLang="ko-KR" dirty="0" smtClean="0"/>
              <a:t>!</a:t>
            </a:r>
          </a:p>
          <a:p>
            <a:r>
              <a:rPr lang="ko-KR" altLang="en-US" dirty="0" smtClean="0"/>
              <a:t>깔끔하게 날아가서 손에 </a:t>
            </a:r>
            <a:r>
              <a:rPr lang="ko-KR" altLang="en-US" dirty="0" err="1" smtClean="0"/>
              <a:t>잔여감이</a:t>
            </a:r>
            <a:r>
              <a:rPr lang="ko-KR" altLang="en-US" dirty="0" smtClean="0"/>
              <a:t> 남지 않고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향도 너무 독하지 않아서 </a:t>
            </a:r>
            <a:r>
              <a:rPr lang="ko-KR" altLang="en-US" dirty="0" err="1" smtClean="0"/>
              <a:t>좋아용</a:t>
            </a:r>
            <a:r>
              <a:rPr lang="ko-KR" altLang="en-US" dirty="0" smtClean="0"/>
              <a:t> </a:t>
            </a:r>
            <a:r>
              <a:rPr lang="en-US" altLang="ko-KR" dirty="0" smtClean="0"/>
              <a:t>30ml</a:t>
            </a:r>
            <a:r>
              <a:rPr lang="ko-KR" altLang="en-US" dirty="0" smtClean="0"/>
              <a:t>짜리 미니사이즈도 있는데 휴대용으로 </a:t>
            </a:r>
            <a:r>
              <a:rPr lang="ko-KR" altLang="en-US" dirty="0" err="1" smtClean="0"/>
              <a:t>딱입니다</a:t>
            </a:r>
            <a:r>
              <a:rPr lang="en-US" altLang="ko-KR" dirty="0" smtClean="0"/>
              <a:t>!</a:t>
            </a:r>
            <a:endParaRPr lang="ko-KR" altLang="en-US" dirty="0" smtClean="0"/>
          </a:p>
        </p:txBody>
      </p:sp>
      <p:pic>
        <p:nvPicPr>
          <p:cNvPr id="84" name="그림 8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028408"/>
            <a:ext cx="2520280" cy="2513152"/>
          </a:xfrm>
          <a:prstGeom prst="rect">
            <a:avLst/>
          </a:prstGeom>
        </p:spPr>
      </p:pic>
      <p:cxnSp>
        <p:nvCxnSpPr>
          <p:cNvPr id="86" name="직선 연결선 85"/>
          <p:cNvCxnSpPr/>
          <p:nvPr/>
        </p:nvCxnSpPr>
        <p:spPr>
          <a:xfrm>
            <a:off x="539552" y="2028408"/>
            <a:ext cx="25202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3059832" y="2028408"/>
            <a:ext cx="0" cy="25131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539552" y="2028408"/>
            <a:ext cx="0" cy="25131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 flipH="1">
            <a:off x="539552" y="4541560"/>
            <a:ext cx="25202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447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9552" y="289953"/>
            <a:ext cx="1960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03. </a:t>
            </a:r>
            <a:r>
              <a:rPr lang="ko-KR" altLang="en-US" sz="2400" b="1" dirty="0" err="1" smtClean="0"/>
              <a:t>패르소</a:t>
            </a:r>
            <a:r>
              <a:rPr lang="ko-KR" altLang="en-US" sz="2400" b="1" dirty="0" err="1"/>
              <a:t>나</a:t>
            </a:r>
            <a:endParaRPr lang="en-US" altLang="ko-KR" sz="2400" b="1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3433857" y="1484784"/>
            <a:ext cx="4887107" cy="3672408"/>
          </a:xfrm>
          <a:prstGeom prst="rect">
            <a:avLst/>
          </a:prstGeom>
          <a:solidFill>
            <a:srgbClr val="FF99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사용자</a:t>
            </a:r>
            <a:r>
              <a:rPr lang="en-US" altLang="ko-KR" dirty="0" smtClean="0"/>
              <a:t>:jessica00</a:t>
            </a:r>
          </a:p>
          <a:p>
            <a:r>
              <a:rPr lang="ko-KR" altLang="en-US" dirty="0" smtClean="0"/>
              <a:t>성별</a:t>
            </a:r>
            <a:r>
              <a:rPr lang="en-US" altLang="ko-KR" dirty="0" smtClean="0"/>
              <a:t>:</a:t>
            </a:r>
            <a:r>
              <a:rPr lang="ko-KR" altLang="en-US" dirty="0" smtClean="0"/>
              <a:t>여</a:t>
            </a:r>
            <a:endParaRPr lang="en-US" altLang="ko-KR" dirty="0" smtClean="0"/>
          </a:p>
          <a:p>
            <a:r>
              <a:rPr lang="ko-KR" altLang="en-US" dirty="0" smtClean="0"/>
              <a:t>나이</a:t>
            </a:r>
            <a:r>
              <a:rPr lang="en-US" altLang="ko-KR" dirty="0" smtClean="0"/>
              <a:t>:45</a:t>
            </a:r>
            <a:r>
              <a:rPr lang="ko-KR" altLang="en-US" dirty="0" smtClean="0"/>
              <a:t>세</a:t>
            </a:r>
            <a:endParaRPr lang="en-US" altLang="ko-KR" dirty="0" smtClean="0"/>
          </a:p>
          <a:p>
            <a:r>
              <a:rPr lang="ko-KR" altLang="en-US" dirty="0" err="1" smtClean="0"/>
              <a:t>별점</a:t>
            </a:r>
            <a:r>
              <a:rPr lang="en-US" altLang="ko-KR" dirty="0" smtClean="0"/>
              <a:t>:5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r>
              <a:rPr lang="ko-KR" altLang="en-US" dirty="0" smtClean="0"/>
              <a:t>리뷰</a:t>
            </a:r>
            <a:r>
              <a:rPr lang="en-US" altLang="ko-KR" dirty="0" smtClean="0"/>
              <a:t>:40</a:t>
            </a:r>
            <a:r>
              <a:rPr lang="ko-KR" altLang="en-US" dirty="0" smtClean="0"/>
              <a:t>대가 넘어서면 몸의 기능 저하가 오잖아요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피부도 쳐지고 얼굴광도 점점 떨어지고 그래서 전 물도 많이 마시고 하루에 꼭</a:t>
            </a:r>
            <a:r>
              <a:rPr lang="en-US" altLang="ko-KR" dirty="0" smtClean="0"/>
              <a:t>1</a:t>
            </a:r>
            <a:r>
              <a:rPr lang="ko-KR" altLang="en-US" dirty="0" smtClean="0"/>
              <a:t>시</a:t>
            </a:r>
            <a:endParaRPr lang="en-US" altLang="ko-KR" dirty="0" smtClean="0"/>
          </a:p>
          <a:p>
            <a:r>
              <a:rPr lang="ko-KR" altLang="en-US" dirty="0" smtClean="0"/>
              <a:t>간정도 </a:t>
            </a:r>
            <a:r>
              <a:rPr lang="ko-KR" altLang="en-US" dirty="0" err="1" smtClean="0"/>
              <a:t>걸을려고</a:t>
            </a:r>
            <a:r>
              <a:rPr lang="ko-KR" altLang="en-US" dirty="0" smtClean="0"/>
              <a:t> 노력하고 또 중요한 </a:t>
            </a:r>
            <a:r>
              <a:rPr lang="ko-KR" altLang="en-US" dirty="0" err="1" smtClean="0"/>
              <a:t>이너뷰티가</a:t>
            </a:r>
            <a:r>
              <a:rPr lang="ko-KR" altLang="en-US" dirty="0" smtClean="0"/>
              <a:t> 중요하다 생각해서 먹는 콜라겐이</a:t>
            </a:r>
            <a:endParaRPr lang="en-US" altLang="ko-KR" dirty="0" smtClean="0"/>
          </a:p>
          <a:p>
            <a:r>
              <a:rPr lang="ko-KR" altLang="en-US" dirty="0" err="1" smtClean="0"/>
              <a:t>필요할꺼</a:t>
            </a:r>
            <a:r>
              <a:rPr lang="ko-KR" altLang="en-US" dirty="0" smtClean="0"/>
              <a:t> 같아서 요즘 자주 챙겨먹고 있어요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자꾸 노력하고 </a:t>
            </a:r>
            <a:r>
              <a:rPr lang="ko-KR" altLang="en-US" dirty="0" err="1" smtClean="0"/>
              <a:t>먹는거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바르는거</a:t>
            </a:r>
            <a:r>
              <a:rPr lang="ko-KR" altLang="en-US" dirty="0" smtClean="0"/>
              <a:t> 운동</a:t>
            </a:r>
            <a:endParaRPr lang="en-US" altLang="ko-KR" dirty="0" smtClean="0"/>
          </a:p>
          <a:p>
            <a:r>
              <a:rPr lang="ko-KR" altLang="en-US" dirty="0" err="1" smtClean="0"/>
              <a:t>하는거</a:t>
            </a:r>
            <a:r>
              <a:rPr lang="ko-KR" altLang="en-US" dirty="0" smtClean="0"/>
              <a:t> 다 중요할거 같아요</a:t>
            </a:r>
            <a:r>
              <a:rPr lang="en-US" altLang="ko-KR" dirty="0" smtClean="0"/>
              <a:t>~~*^^*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844824"/>
            <a:ext cx="2109595" cy="2827521"/>
          </a:xfrm>
          <a:prstGeom prst="rect">
            <a:avLst/>
          </a:prstGeom>
        </p:spPr>
      </p:pic>
      <p:cxnSp>
        <p:nvCxnSpPr>
          <p:cNvPr id="22" name="직선 연결선 21"/>
          <p:cNvCxnSpPr/>
          <p:nvPr/>
        </p:nvCxnSpPr>
        <p:spPr>
          <a:xfrm>
            <a:off x="539552" y="1844824"/>
            <a:ext cx="210959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649147" y="1844824"/>
            <a:ext cx="0" cy="28275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539552" y="1844824"/>
            <a:ext cx="0" cy="28275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539552" y="4672345"/>
            <a:ext cx="210959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448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9552" y="289953"/>
            <a:ext cx="1960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02. </a:t>
            </a:r>
            <a:r>
              <a:rPr lang="ko-KR" altLang="en-US" sz="2400" b="1" dirty="0" smtClean="0"/>
              <a:t>무드보</a:t>
            </a:r>
            <a:r>
              <a:rPr lang="ko-KR" altLang="en-US" sz="2400" b="1" dirty="0"/>
              <a:t>드</a:t>
            </a:r>
            <a:endParaRPr lang="en-US" altLang="ko-KR" sz="2400" b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27584" y="91937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이미</a:t>
            </a:r>
            <a:r>
              <a:rPr lang="ko-KR" altLang="en-US" sz="2000" b="1" dirty="0"/>
              <a:t>지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12776"/>
            <a:ext cx="2448272" cy="244827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807" y="1412776"/>
            <a:ext cx="2448272" cy="24482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26256"/>
            <a:ext cx="4059943" cy="114185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412776"/>
            <a:ext cx="3151900" cy="175803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377" y="3524069"/>
            <a:ext cx="3169643" cy="1765130"/>
          </a:xfrm>
          <a:prstGeom prst="rect">
            <a:avLst/>
          </a:prstGeom>
        </p:spPr>
      </p:pic>
      <p:cxnSp>
        <p:nvCxnSpPr>
          <p:cNvPr id="16" name="직선 연결선 15"/>
          <p:cNvCxnSpPr/>
          <p:nvPr/>
        </p:nvCxnSpPr>
        <p:spPr>
          <a:xfrm>
            <a:off x="251520" y="1412776"/>
            <a:ext cx="24482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699792" y="1412776"/>
            <a:ext cx="0" cy="24482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251520" y="3861048"/>
            <a:ext cx="24482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51520" y="1412776"/>
            <a:ext cx="0" cy="24482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835807" y="1412776"/>
            <a:ext cx="24482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5284079" y="1412776"/>
            <a:ext cx="0" cy="24482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2835807" y="3861048"/>
            <a:ext cx="24482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2835807" y="1412776"/>
            <a:ext cx="0" cy="24482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5634377" y="1412776"/>
            <a:ext cx="316964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8804020" y="1412776"/>
            <a:ext cx="0" cy="17580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5652120" y="1412776"/>
            <a:ext cx="0" cy="17580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5652120" y="3170808"/>
            <a:ext cx="31519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5634377" y="3524069"/>
            <a:ext cx="316964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5634377" y="3524069"/>
            <a:ext cx="0" cy="17651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8804020" y="3524069"/>
            <a:ext cx="0" cy="17651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5634377" y="5289199"/>
            <a:ext cx="316964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624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259</TotalTime>
  <Words>359</Words>
  <Application>Microsoft Office PowerPoint</Application>
  <PresentationFormat>화면 슬라이드 쇼(4:3)</PresentationFormat>
  <Paragraphs>78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한미약품</vt:lpstr>
      <vt:lpstr>한미약품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</dc:creator>
  <cp:lastModifiedBy>4</cp:lastModifiedBy>
  <cp:revision>22</cp:revision>
  <dcterms:created xsi:type="dcterms:W3CDTF">2023-02-07T01:02:43Z</dcterms:created>
  <dcterms:modified xsi:type="dcterms:W3CDTF">2023-02-07T05:22:25Z</dcterms:modified>
</cp:coreProperties>
</file>