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3BAB8-7669-4FA7-A4EB-8A83F446B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3F1A21-653B-40F5-9944-C57E734EE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0F5CB-BE7A-4DCA-8295-F7E330B6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F80C5-9E83-463F-B629-A7E92929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F1F24-C244-44EF-A9C1-3A97BA63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90EDF-8650-48EF-BE34-54846A35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4BA38-0086-48A0-9716-B2F442E3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B7D8E-81ED-4D54-994D-30EA4CEE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C04B4-F2C3-4A27-9CE8-F1BC921B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46C32-0D0E-425B-B204-15D6EAC7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1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FF47F0-B254-4A92-85B9-F4C9C8193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F9540-6D10-4526-B2F9-1F685DD00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8E4A6-4BDF-4BC3-9DA4-E901BEAF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6238E-7FEB-4DA3-9524-BE6F55DE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22BFF-5139-43A5-B1CF-E9B1C7AB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3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DC511-D6B1-48EE-8D37-7AE30EA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29CAA-316D-4D9C-B90C-EA07E9A6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D1C96-5EEB-4B96-921D-E1F507C8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7E414-55FB-4734-A473-6D073B21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CDB55-37F0-421B-B343-905A4B4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5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1245E-EBBF-49D4-97D9-8C7A531E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E3022-790E-48D5-8EEC-ED6F0CDD3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5C925-69EF-41A3-A3D9-A18C2D0F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7A84F-4CD9-4B88-8EBC-0D958AC2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0C5FE-81F1-4738-866B-2FC9A74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9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871F6-7ABB-4112-B6B0-E066A114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37D93-74B0-4D96-ABB2-556FF9EFD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14C33-18F0-427E-A8A9-D72F6C6D2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E04B0-FDC5-4EE3-99E4-D7060CAA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F0A20-4CF8-432E-A589-52D31753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BE137-2335-4B84-ADB7-D1A5BE63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9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A42D-D0B2-463C-85DB-D172B266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00723-BDC3-48D0-AF6E-855E0B27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01F8A-01E4-46C8-9ECC-77ACF7559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951A78-1A5C-4F84-A6E2-72B19FBAA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F4370-71EE-49CD-800D-0B6E88825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197209-2207-4598-9D0D-16D05955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924923-E17C-4A7B-8B6B-A08BE0B8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077604-87D3-4D3C-83E8-455851A8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2497-65A2-45E2-8931-B56B77E8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9FCF62-4258-4FC4-AB52-9D7E7215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5F1DAE-1CA4-4EA5-9C95-558767C0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FE61D-F9DA-4AEC-807E-B3E52C5E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840987-F062-48F4-A255-D2CB5653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9BDF73-B86C-4EDE-A5A6-AF1760EF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4039D-7F4A-4991-B7A7-83B21ABB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2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73A40-AF79-4C63-9E24-C24CDE9A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01AA4-35E7-4A25-B165-AD3F6FAC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D15FF5-8EFD-436B-8E54-B42D5D4D2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518D1-140F-4254-9B9B-F3178D1B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2E0EF-BFBD-4BE5-ACF0-3F8B54A4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509D8-8E2F-4636-8BC9-D3443D2A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9DCC-097E-4D58-9FAB-C3EBED37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245F15-010B-4613-B09D-1983E4CCF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2474C1-46CB-4D5B-9CF6-E8B920B0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FD4DA-AA88-42FA-8621-8C9B2BB4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26C26-2749-46E5-BFB9-B5C5E8A0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A6F47-F44B-411D-9347-2EFDE7BA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2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D6EA04-B015-4297-AA58-E415572D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0773E-D145-4EF0-80AB-E0178590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AA435-A69B-4361-ACDF-42569C3E0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B61AE-B960-4C9D-9F57-8FEB9A68D79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65B61-A308-47B1-BC7C-7357CDB74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DFD83-201C-4696-A017-5AB3F02E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76B3-02D7-4E5E-AEE0-53F5BB1A0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4603-3E62-4EE1-A9CF-08DF1AA78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1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게임 프로그래밍 및 실습 기말과제</a:t>
            </a:r>
            <a:br>
              <a:rPr lang="en-US" altLang="ko-KR" sz="2400" dirty="0"/>
            </a:br>
            <a:br>
              <a:rPr lang="en-US" altLang="ko-KR" dirty="0"/>
            </a:br>
            <a:r>
              <a:rPr lang="ko-KR" altLang="en-US" sz="4800" b="1" dirty="0"/>
              <a:t>해적 </a:t>
            </a:r>
            <a:r>
              <a:rPr lang="ko-KR" altLang="en-US" sz="4800" b="1" dirty="0" err="1"/>
              <a:t>룰렛</a:t>
            </a:r>
            <a:r>
              <a:rPr lang="ko-KR" altLang="en-US" sz="4800" b="1" dirty="0"/>
              <a:t> 네트워크 게임 구현</a:t>
            </a:r>
            <a:br>
              <a:rPr lang="en-US" altLang="ko-KR" sz="4800" b="1" dirty="0"/>
            </a:br>
            <a:r>
              <a:rPr lang="ko-KR" altLang="en-US" sz="4800" b="1" dirty="0"/>
              <a:t>역할분담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7CE20F-1369-400D-9C15-880922DA8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6814"/>
            <a:ext cx="9144000" cy="1655762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소프트웨어학부 </a:t>
            </a:r>
            <a:r>
              <a:rPr lang="en-US" altLang="ko-KR" b="1" dirty="0"/>
              <a:t>20160267 </a:t>
            </a:r>
            <a:r>
              <a:rPr lang="ko-KR" altLang="en-US" b="1" dirty="0"/>
              <a:t>김도형</a:t>
            </a:r>
            <a:endParaRPr lang="en-US" altLang="ko-KR" b="1" dirty="0"/>
          </a:p>
          <a:p>
            <a:r>
              <a:rPr lang="ko-KR" altLang="en-US" b="1" dirty="0"/>
              <a:t>글로벌 미디어학부 </a:t>
            </a:r>
            <a:r>
              <a:rPr lang="en-US" altLang="ko-KR" b="1" dirty="0"/>
              <a:t>20182690 </a:t>
            </a:r>
            <a:r>
              <a:rPr lang="ko-KR" altLang="en-US" b="1" dirty="0" err="1"/>
              <a:t>노하영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36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45C2-82F0-4791-82D9-3A9CF2CB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94F82-D7E8-4EC7-8630-12493488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기획</a:t>
            </a:r>
            <a:r>
              <a:rPr lang="en-US" altLang="ko-KR" b="1" dirty="0"/>
              <a:t>, </a:t>
            </a:r>
            <a:r>
              <a:rPr lang="ko-KR" altLang="en-US" b="1" dirty="0"/>
              <a:t>서버 구현 </a:t>
            </a:r>
            <a:r>
              <a:rPr lang="en-US" altLang="ko-KR" b="1" dirty="0"/>
              <a:t>– </a:t>
            </a:r>
            <a:r>
              <a:rPr lang="ko-KR" altLang="en-US" b="1" dirty="0"/>
              <a:t>김도형</a:t>
            </a:r>
            <a:endParaRPr lang="en-US" altLang="ko-KR" b="1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D781DA-8130-4924-9C38-94490769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3" y="2413116"/>
            <a:ext cx="5326482" cy="39681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D3D387-D1F2-4BCB-A94D-C7A3DCE9E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2"/>
          <a:stretch/>
        </p:blipFill>
        <p:spPr>
          <a:xfrm>
            <a:off x="5774157" y="2493507"/>
            <a:ext cx="6219825" cy="3785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5AB3FC-0547-4CBA-B358-B2C4950A5CE9}"/>
              </a:ext>
            </a:extLst>
          </p:cNvPr>
          <p:cNvSpPr txBox="1"/>
          <p:nvPr/>
        </p:nvSpPr>
        <p:spPr>
          <a:xfrm>
            <a:off x="1754608" y="6395122"/>
            <a:ext cx="25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▲해적 </a:t>
            </a:r>
            <a:r>
              <a:rPr lang="ko-KR" altLang="en-US" dirty="0" err="1"/>
              <a:t>룰렛</a:t>
            </a:r>
            <a:r>
              <a:rPr lang="ko-KR" altLang="en-US" dirty="0"/>
              <a:t> 게임 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67E48-BDD6-4676-B592-1F7A03D294ED}"/>
              </a:ext>
            </a:extLst>
          </p:cNvPr>
          <p:cNvSpPr txBox="1"/>
          <p:nvPr/>
        </p:nvSpPr>
        <p:spPr>
          <a:xfrm>
            <a:off x="6781799" y="6381270"/>
            <a:ext cx="49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서버 구현 작업</a:t>
            </a:r>
          </a:p>
        </p:txBody>
      </p:sp>
    </p:spTree>
    <p:extLst>
      <p:ext uri="{BB962C8B-B14F-4D97-AF65-F5344CB8AC3E}">
        <p14:creationId xmlns:p14="http://schemas.microsoft.com/office/powerpoint/2010/main" val="210690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3EC3-D6EC-4F6F-8529-748543D7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역할 분담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1CE49-3A19-4FD8-95EC-EA0322CD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디자인</a:t>
            </a:r>
            <a:r>
              <a:rPr lang="en-US" altLang="ko-KR" b="1" dirty="0"/>
              <a:t>, </a:t>
            </a:r>
            <a:r>
              <a:rPr lang="ko-KR" altLang="en-US" b="1" dirty="0"/>
              <a:t>로컬 구현 </a:t>
            </a:r>
            <a:r>
              <a:rPr lang="en-US" altLang="ko-KR" b="1" dirty="0"/>
              <a:t>- </a:t>
            </a:r>
            <a:r>
              <a:rPr lang="ko-KR" altLang="en-US" b="1" dirty="0" err="1"/>
              <a:t>노하영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FF89F-D660-466E-8EC8-DA101BE3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59" y="2779895"/>
            <a:ext cx="5231991" cy="35451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619448-1660-4380-A358-78FA5DD0C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5"/>
          <a:stretch/>
        </p:blipFill>
        <p:spPr>
          <a:xfrm>
            <a:off x="6270216" y="2779895"/>
            <a:ext cx="5231991" cy="3362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79ADBE-8FD2-4D13-B707-E7BF04E51CE4}"/>
              </a:ext>
            </a:extLst>
          </p:cNvPr>
          <p:cNvSpPr txBox="1"/>
          <p:nvPr/>
        </p:nvSpPr>
        <p:spPr>
          <a:xfrm>
            <a:off x="1259308" y="6395122"/>
            <a:ext cx="416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▲해적 </a:t>
            </a:r>
            <a:r>
              <a:rPr lang="ko-KR" altLang="en-US" dirty="0" err="1"/>
              <a:t>룰렛</a:t>
            </a:r>
            <a:r>
              <a:rPr lang="ko-KR" altLang="en-US" dirty="0"/>
              <a:t> 모델링 및 유니티 디자인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A7C54-7675-46DB-AA3A-E8705163F139}"/>
              </a:ext>
            </a:extLst>
          </p:cNvPr>
          <p:cNvSpPr txBox="1"/>
          <p:nvPr/>
        </p:nvSpPr>
        <p:spPr>
          <a:xfrm>
            <a:off x="7183858" y="6395122"/>
            <a:ext cx="416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 로컬</a:t>
            </a:r>
            <a:r>
              <a:rPr lang="en-US" altLang="ko-KR" dirty="0"/>
              <a:t>(</a:t>
            </a:r>
            <a:r>
              <a:rPr lang="ko-KR" altLang="en-US" dirty="0"/>
              <a:t>서버 없는 게임</a:t>
            </a:r>
            <a:r>
              <a:rPr lang="en-US" altLang="ko-KR" dirty="0"/>
              <a:t>) </a:t>
            </a:r>
            <a:r>
              <a:rPr lang="ko-KR" altLang="en-US" dirty="0"/>
              <a:t>구현 작업</a:t>
            </a:r>
          </a:p>
        </p:txBody>
      </p:sp>
    </p:spTree>
    <p:extLst>
      <p:ext uri="{BB962C8B-B14F-4D97-AF65-F5344CB8AC3E}">
        <p14:creationId xmlns:p14="http://schemas.microsoft.com/office/powerpoint/2010/main" val="316374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게임 프로그래밍 및 실습 기말과제  해적 룰렛 네트워크 게임 구현 역할분담</vt:lpstr>
      <vt:lpstr>역할 분담</vt:lpstr>
      <vt:lpstr>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및 실습 기말과제  해적 룰렛 네트워크 게임 구현</dc:title>
  <dc:creator>peatedeok759@naver.com</dc:creator>
  <cp:lastModifiedBy>peatedeok759@naver.com</cp:lastModifiedBy>
  <cp:revision>6</cp:revision>
  <dcterms:created xsi:type="dcterms:W3CDTF">2020-12-20T07:49:05Z</dcterms:created>
  <dcterms:modified xsi:type="dcterms:W3CDTF">2020-12-20T08:21:06Z</dcterms:modified>
</cp:coreProperties>
</file>