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3"/>
  </p:notesMasterIdLst>
  <p:sldIdLst>
    <p:sldId id="256" r:id="rId2"/>
  </p:sldIdLst>
  <p:sldSz cx="30275213" cy="21378863"/>
  <p:notesSz cx="6724650" cy="9239250"/>
  <p:defaultTextStyle>
    <a:defPPr marR="0" algn="l" rtl="0">
      <a:lnSpc>
        <a:spcPct val="100000"/>
      </a:lnSpc>
      <a:spcBef>
        <a:spcPts val="0"/>
      </a:spcBef>
      <a:spcAft>
        <a:spcPts val="0"/>
      </a:spcAft>
    </a:defPPr>
    <a:lvl1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5620"/>
    <p:restoredTop sz="99855" autoAdjust="0"/>
  </p:normalViewPr>
  <p:slideViewPr>
    <p:cSldViewPr>
      <p:cViewPr>
        <p:scale>
          <a:sx n="50" d="100"/>
          <a:sy n="50" d="100"/>
        </p:scale>
        <p:origin x="642" y="2802"/>
      </p:cViewPr>
      <p:guideLst>
        <p:guide orient="horz" pos="6734"/>
        <p:guide pos="9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14014" cy="461962"/>
          </a:xfrm>
          <a:prstGeom prst="rect">
            <a:avLst/>
          </a:prstGeom>
          <a:noFill/>
          <a:ln>
            <a:noFill/>
          </a:ln>
        </p:spPr>
        <p:txBody>
          <a:bodyPr lIns="91425" tIns="91425" rIns="91425" bIns="91425" anchor="t"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809046" y="0"/>
            <a:ext cx="2914014" cy="461962"/>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909638" y="692150"/>
            <a:ext cx="4906962" cy="34655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5" name="Shape 5"/>
          <p:cNvSpPr txBox="1">
            <a:spLocks noGrp="1"/>
          </p:cNvSpPr>
          <p:nvPr>
            <p:ph type="body" idx="1"/>
          </p:nvPr>
        </p:nvSpPr>
        <p:spPr>
          <a:xfrm>
            <a:off x="672464" y="4389437"/>
            <a:ext cx="5379719" cy="4157662"/>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775700"/>
            <a:ext cx="2914014" cy="461962"/>
          </a:xfrm>
          <a:prstGeom prst="rect">
            <a:avLst/>
          </a:prstGeom>
          <a:noFill/>
          <a:ln>
            <a:noFill/>
          </a:ln>
        </p:spPr>
        <p:txBody>
          <a:bodyPr lIns="91425" tIns="91425" rIns="91425" bIns="91425" anchor="b"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809046" y="8775700"/>
            <a:ext cx="2914014" cy="461962"/>
          </a:xfrm>
          <a:prstGeom prst="rect">
            <a:avLst/>
          </a:prstGeom>
          <a:noFill/>
          <a:ln>
            <a:noFill/>
          </a:ln>
        </p:spPr>
        <p:txBody>
          <a:bodyPr lIns="91425" tIns="91425" rIns="91425" bIns="91425" anchor="b" anchorCtr="0"/>
          <a:lstStyle>
            <a:lvl1pPr marL="0" marR="0" indent="0" algn="r" rtl="0">
              <a:defRPr sz="1200" b="0" i="0" u="none" strike="noStrike" cap="none" baseline="0"/>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extLst>
      <p:ext uri="{BB962C8B-B14F-4D97-AF65-F5344CB8AC3E}">
        <p14:creationId xmlns:p14="http://schemas.microsoft.com/office/powerpoint/2010/main" val="2180591748"/>
      </p:ext>
    </p:extLst>
  </p:cSld>
  <p:clrMap bg1="lt1" tx1="dk1" bg2="dk2" tx2="lt2" accent1="accent1" accent2="accent2" accent3="accent3" accent4="accent4" accent5="accent5" accent6="accent6" hlink="hlink" folHlink="folHlink"/>
  <p:notesStyle>
    <a:lvl1pPr marL="0" algn="l" defTabSz="614843" rtl="0" eaLnBrk="1" latinLnBrk="0" hangingPunct="1">
      <a:defRPr sz="800" kern="1200">
        <a:solidFill>
          <a:schemeClr val="tx1"/>
        </a:solidFill>
        <a:latin typeface="+mn-lt"/>
        <a:ea typeface="+mn-ea"/>
        <a:cs typeface="+mn-cs"/>
      </a:defRPr>
    </a:lvl1pPr>
    <a:lvl2pPr marL="307421" algn="l" defTabSz="614843" rtl="0" eaLnBrk="1" latinLnBrk="0" hangingPunct="1">
      <a:defRPr sz="800" kern="1200">
        <a:solidFill>
          <a:schemeClr val="tx1"/>
        </a:solidFill>
        <a:latin typeface="+mn-lt"/>
        <a:ea typeface="+mn-ea"/>
        <a:cs typeface="+mn-cs"/>
      </a:defRPr>
    </a:lvl2pPr>
    <a:lvl3pPr marL="614843" algn="l" defTabSz="614843" rtl="0" eaLnBrk="1" latinLnBrk="0" hangingPunct="1">
      <a:defRPr sz="800" kern="1200">
        <a:solidFill>
          <a:schemeClr val="tx1"/>
        </a:solidFill>
        <a:latin typeface="+mn-lt"/>
        <a:ea typeface="+mn-ea"/>
        <a:cs typeface="+mn-cs"/>
      </a:defRPr>
    </a:lvl3pPr>
    <a:lvl4pPr marL="922264" algn="l" defTabSz="614843" rtl="0" eaLnBrk="1" latinLnBrk="0" hangingPunct="1">
      <a:defRPr sz="800" kern="1200">
        <a:solidFill>
          <a:schemeClr val="tx1"/>
        </a:solidFill>
        <a:latin typeface="+mn-lt"/>
        <a:ea typeface="+mn-ea"/>
        <a:cs typeface="+mn-cs"/>
      </a:defRPr>
    </a:lvl4pPr>
    <a:lvl5pPr marL="1229685" algn="l" defTabSz="614843" rtl="0" eaLnBrk="1" latinLnBrk="0" hangingPunct="1">
      <a:defRPr sz="800" kern="1200">
        <a:solidFill>
          <a:schemeClr val="tx1"/>
        </a:solidFill>
        <a:latin typeface="+mn-lt"/>
        <a:ea typeface="+mn-ea"/>
        <a:cs typeface="+mn-cs"/>
      </a:defRPr>
    </a:lvl5pPr>
    <a:lvl6pPr marL="1537106" algn="l" defTabSz="614843" rtl="0" eaLnBrk="1" latinLnBrk="0" hangingPunct="1">
      <a:defRPr sz="800" kern="1200">
        <a:solidFill>
          <a:schemeClr val="tx1"/>
        </a:solidFill>
        <a:latin typeface="+mn-lt"/>
        <a:ea typeface="+mn-ea"/>
        <a:cs typeface="+mn-cs"/>
      </a:defRPr>
    </a:lvl6pPr>
    <a:lvl7pPr marL="1844528" algn="l" defTabSz="614843" rtl="0" eaLnBrk="1" latinLnBrk="0" hangingPunct="1">
      <a:defRPr sz="800" kern="1200">
        <a:solidFill>
          <a:schemeClr val="tx1"/>
        </a:solidFill>
        <a:latin typeface="+mn-lt"/>
        <a:ea typeface="+mn-ea"/>
        <a:cs typeface="+mn-cs"/>
      </a:defRPr>
    </a:lvl7pPr>
    <a:lvl8pPr marL="2151949" algn="l" defTabSz="614843" rtl="0" eaLnBrk="1" latinLnBrk="0" hangingPunct="1">
      <a:defRPr sz="800" kern="1200">
        <a:solidFill>
          <a:schemeClr val="tx1"/>
        </a:solidFill>
        <a:latin typeface="+mn-lt"/>
        <a:ea typeface="+mn-ea"/>
        <a:cs typeface="+mn-cs"/>
      </a:defRPr>
    </a:lvl8pPr>
    <a:lvl9pPr marL="2459370" algn="l" defTabSz="614843"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909638" y="692150"/>
            <a:ext cx="4906962" cy="3465513"/>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72464" y="4389437"/>
            <a:ext cx="5379600" cy="4157700"/>
          </a:xfrm>
          <a:prstGeom prst="rect">
            <a:avLst/>
          </a:prstGeom>
        </p:spPr>
        <p:txBody>
          <a:bodyPr lIns="91425" tIns="91425" rIns="91425" bIns="91425" anchor="ctr"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473050" y="1371069"/>
            <a:ext cx="5361236" cy="1004375"/>
          </a:xfrm>
          <a:prstGeom prst="rect">
            <a:avLst/>
          </a:prstGeom>
          <a:noFill/>
          <a:ln>
            <a:noFill/>
          </a:ln>
        </p:spPr>
        <p:txBody>
          <a:bodyPr lIns="61474" tIns="61474" rIns="61474" bIns="61474" anchor="b" anchorCtr="0"/>
          <a:lstStyle>
            <a:lvl1pPr marL="0" indent="204948" algn="ctr" rtl="0">
              <a:spcBef>
                <a:spcPts val="0"/>
              </a:spcBef>
              <a:buClr>
                <a:schemeClr val="dk1"/>
              </a:buClr>
              <a:buSzPct val="100000"/>
              <a:buFont typeface="Arial"/>
              <a:buNone/>
              <a:defRPr sz="3200" b="1" i="0" u="none" strike="noStrike" cap="none" baseline="0">
                <a:solidFill>
                  <a:schemeClr val="dk1"/>
                </a:solidFill>
                <a:latin typeface="Arial"/>
                <a:ea typeface="Arial"/>
                <a:cs typeface="Arial"/>
                <a:sym typeface="Arial"/>
              </a:defRPr>
            </a:lvl1pPr>
            <a:lvl2pPr marL="0" indent="204948" algn="ctr" rtl="0">
              <a:spcBef>
                <a:spcPts val="0"/>
              </a:spcBef>
              <a:buClr>
                <a:schemeClr val="dk1"/>
              </a:buClr>
              <a:buSzPct val="100000"/>
              <a:buFont typeface="Arial"/>
              <a:buNone/>
              <a:defRPr sz="3200" b="1" i="0" u="none" strike="noStrike" cap="none" baseline="0">
                <a:solidFill>
                  <a:schemeClr val="dk1"/>
                </a:solidFill>
                <a:latin typeface="Arial"/>
                <a:ea typeface="Arial"/>
                <a:cs typeface="Arial"/>
                <a:sym typeface="Arial"/>
              </a:defRPr>
            </a:lvl2pPr>
            <a:lvl3pPr marL="0" indent="204948" algn="ctr" rtl="0">
              <a:spcBef>
                <a:spcPts val="0"/>
              </a:spcBef>
              <a:buClr>
                <a:schemeClr val="dk1"/>
              </a:buClr>
              <a:buSzPct val="100000"/>
              <a:buFont typeface="Arial"/>
              <a:buNone/>
              <a:defRPr sz="3200" b="1" i="0" u="none" strike="noStrike" cap="none" baseline="0">
                <a:solidFill>
                  <a:schemeClr val="dk1"/>
                </a:solidFill>
                <a:latin typeface="Arial"/>
                <a:ea typeface="Arial"/>
                <a:cs typeface="Arial"/>
                <a:sym typeface="Arial"/>
              </a:defRPr>
            </a:lvl3pPr>
            <a:lvl4pPr marL="0" indent="204948" algn="ctr" rtl="0">
              <a:spcBef>
                <a:spcPts val="0"/>
              </a:spcBef>
              <a:buClr>
                <a:schemeClr val="dk1"/>
              </a:buClr>
              <a:buSzPct val="100000"/>
              <a:buFont typeface="Arial"/>
              <a:buNone/>
              <a:defRPr sz="3200" b="1" i="0" u="none" strike="noStrike" cap="none" baseline="0">
                <a:solidFill>
                  <a:schemeClr val="dk1"/>
                </a:solidFill>
                <a:latin typeface="Arial"/>
                <a:ea typeface="Arial"/>
                <a:cs typeface="Arial"/>
                <a:sym typeface="Arial"/>
              </a:defRPr>
            </a:lvl4pPr>
            <a:lvl5pPr marL="0" indent="204948" algn="ctr" rtl="0">
              <a:spcBef>
                <a:spcPts val="0"/>
              </a:spcBef>
              <a:buClr>
                <a:schemeClr val="dk1"/>
              </a:buClr>
              <a:buSzPct val="100000"/>
              <a:buFont typeface="Arial"/>
              <a:buNone/>
              <a:defRPr sz="3200" b="1" i="0" u="none" strike="noStrike" cap="none" baseline="0">
                <a:solidFill>
                  <a:schemeClr val="dk1"/>
                </a:solidFill>
                <a:latin typeface="Arial"/>
                <a:ea typeface="Arial"/>
                <a:cs typeface="Arial"/>
                <a:sym typeface="Arial"/>
              </a:defRPr>
            </a:lvl5pPr>
            <a:lvl6pPr marL="0" indent="204948" algn="ctr" rtl="0">
              <a:spcBef>
                <a:spcPts val="0"/>
              </a:spcBef>
              <a:buClr>
                <a:schemeClr val="dk1"/>
              </a:buClr>
              <a:buSzPct val="100000"/>
              <a:buFont typeface="Arial"/>
              <a:buNone/>
              <a:defRPr sz="3200" b="1" i="0" u="none" strike="noStrike" cap="none" baseline="0">
                <a:solidFill>
                  <a:schemeClr val="dk1"/>
                </a:solidFill>
                <a:latin typeface="Arial"/>
                <a:ea typeface="Arial"/>
                <a:cs typeface="Arial"/>
                <a:sym typeface="Arial"/>
              </a:defRPr>
            </a:lvl6pPr>
            <a:lvl7pPr marL="0" indent="204948" algn="ctr" rtl="0">
              <a:spcBef>
                <a:spcPts val="0"/>
              </a:spcBef>
              <a:buClr>
                <a:schemeClr val="dk1"/>
              </a:buClr>
              <a:buSzPct val="100000"/>
              <a:buFont typeface="Arial"/>
              <a:buNone/>
              <a:defRPr sz="3200" b="1" i="0" u="none" strike="noStrike" cap="none" baseline="0">
                <a:solidFill>
                  <a:schemeClr val="dk1"/>
                </a:solidFill>
                <a:latin typeface="Arial"/>
                <a:ea typeface="Arial"/>
                <a:cs typeface="Arial"/>
                <a:sym typeface="Arial"/>
              </a:defRPr>
            </a:lvl7pPr>
            <a:lvl8pPr marL="0" indent="204948" algn="ctr" rtl="0">
              <a:spcBef>
                <a:spcPts val="0"/>
              </a:spcBef>
              <a:buClr>
                <a:schemeClr val="dk1"/>
              </a:buClr>
              <a:buSzPct val="100000"/>
              <a:buFont typeface="Arial"/>
              <a:buNone/>
              <a:defRPr sz="3200" b="1" i="0" u="none" strike="noStrike" cap="none" baseline="0">
                <a:solidFill>
                  <a:schemeClr val="dk1"/>
                </a:solidFill>
                <a:latin typeface="Arial"/>
                <a:ea typeface="Arial"/>
                <a:cs typeface="Arial"/>
                <a:sym typeface="Arial"/>
              </a:defRPr>
            </a:lvl8pPr>
            <a:lvl9pPr marL="0" indent="204948" algn="ctr" rtl="0">
              <a:spcBef>
                <a:spcPts val="0"/>
              </a:spcBef>
              <a:buClr>
                <a:schemeClr val="dk1"/>
              </a:buClr>
              <a:buSzPct val="100000"/>
              <a:buFont typeface="Arial"/>
              <a:buNone/>
              <a:defRPr sz="3200" b="1" i="0" u="none" strike="noStrike" cap="none" baseline="0">
                <a:solidFill>
                  <a:schemeClr val="dk1"/>
                </a:solidFill>
                <a:latin typeface="Arial"/>
                <a:ea typeface="Arial"/>
                <a:cs typeface="Arial"/>
                <a:sym typeface="Arial"/>
              </a:defRPr>
            </a:lvl9pPr>
          </a:lstStyle>
          <a:p>
            <a:endParaRPr/>
          </a:p>
        </p:txBody>
      </p:sp>
      <p:sp>
        <p:nvSpPr>
          <p:cNvPr id="13" name="Shape 13"/>
          <p:cNvSpPr txBox="1">
            <a:spLocks noGrp="1"/>
          </p:cNvSpPr>
          <p:nvPr>
            <p:ph type="subTitle" idx="1"/>
          </p:nvPr>
        </p:nvSpPr>
        <p:spPr>
          <a:xfrm>
            <a:off x="473050" y="2459297"/>
            <a:ext cx="5361236" cy="679585"/>
          </a:xfrm>
          <a:prstGeom prst="rect">
            <a:avLst/>
          </a:prstGeom>
          <a:noFill/>
          <a:ln>
            <a:noFill/>
          </a:ln>
        </p:spPr>
        <p:txBody>
          <a:bodyPr lIns="61474" tIns="61474" rIns="61474" bIns="61474" anchor="t" anchorCtr="0"/>
          <a:lstStyle>
            <a:lvl1pPr marL="0" indent="128092" algn="ctr" rtl="0">
              <a:lnSpc>
                <a:spcPct val="100000"/>
              </a:lnSpc>
              <a:spcBef>
                <a:spcPts val="0"/>
              </a:spcBef>
              <a:spcAft>
                <a:spcPts val="0"/>
              </a:spcAft>
              <a:buClr>
                <a:schemeClr val="dk2"/>
              </a:buClr>
              <a:buSzPct val="100000"/>
              <a:buFont typeface="Arial"/>
              <a:buNone/>
              <a:defRPr sz="2000" b="0" i="0" u="none" strike="noStrike" cap="none" baseline="0">
                <a:solidFill>
                  <a:schemeClr val="dk2"/>
                </a:solidFill>
                <a:latin typeface="Arial"/>
                <a:ea typeface="Arial"/>
                <a:cs typeface="Arial"/>
                <a:sym typeface="Arial"/>
              </a:defRPr>
            </a:lvl1pPr>
            <a:lvl2pPr marL="0" indent="128092" algn="ctr" rtl="0">
              <a:lnSpc>
                <a:spcPct val="100000"/>
              </a:lnSpc>
              <a:spcBef>
                <a:spcPts val="0"/>
              </a:spcBef>
              <a:spcAft>
                <a:spcPts val="0"/>
              </a:spcAft>
              <a:buClr>
                <a:schemeClr val="dk2"/>
              </a:buClr>
              <a:buSzPct val="100000"/>
              <a:buFont typeface="Arial"/>
              <a:buNone/>
              <a:defRPr sz="2000" b="0" i="0" u="none" strike="noStrike" cap="none" baseline="0">
                <a:solidFill>
                  <a:schemeClr val="dk2"/>
                </a:solidFill>
                <a:latin typeface="Arial"/>
                <a:ea typeface="Arial"/>
                <a:cs typeface="Arial"/>
                <a:sym typeface="Arial"/>
              </a:defRPr>
            </a:lvl2pPr>
            <a:lvl3pPr marL="0" indent="128092" algn="ctr" rtl="0">
              <a:lnSpc>
                <a:spcPct val="100000"/>
              </a:lnSpc>
              <a:spcBef>
                <a:spcPts val="0"/>
              </a:spcBef>
              <a:spcAft>
                <a:spcPts val="0"/>
              </a:spcAft>
              <a:buClr>
                <a:schemeClr val="dk2"/>
              </a:buClr>
              <a:buSzPct val="100000"/>
              <a:buFont typeface="Arial"/>
              <a:buNone/>
              <a:defRPr sz="2000" b="0" i="0" u="none" strike="noStrike" cap="none" baseline="0">
                <a:solidFill>
                  <a:schemeClr val="dk2"/>
                </a:solidFill>
                <a:latin typeface="Arial"/>
                <a:ea typeface="Arial"/>
                <a:cs typeface="Arial"/>
                <a:sym typeface="Arial"/>
              </a:defRPr>
            </a:lvl3pPr>
            <a:lvl4pPr marL="0" indent="128092" algn="ctr" rtl="0">
              <a:lnSpc>
                <a:spcPct val="100000"/>
              </a:lnSpc>
              <a:spcBef>
                <a:spcPts val="0"/>
              </a:spcBef>
              <a:spcAft>
                <a:spcPts val="0"/>
              </a:spcAft>
              <a:buClr>
                <a:schemeClr val="dk2"/>
              </a:buClr>
              <a:buSzPct val="100000"/>
              <a:buFont typeface="Arial"/>
              <a:buNone/>
              <a:defRPr sz="2000" b="0" i="0" u="none" strike="noStrike" cap="none" baseline="0">
                <a:solidFill>
                  <a:schemeClr val="dk2"/>
                </a:solidFill>
                <a:latin typeface="Arial"/>
                <a:ea typeface="Arial"/>
                <a:cs typeface="Arial"/>
                <a:sym typeface="Arial"/>
              </a:defRPr>
            </a:lvl4pPr>
            <a:lvl5pPr marL="0" indent="128092" algn="ctr" rtl="0">
              <a:lnSpc>
                <a:spcPct val="100000"/>
              </a:lnSpc>
              <a:spcBef>
                <a:spcPts val="0"/>
              </a:spcBef>
              <a:spcAft>
                <a:spcPts val="0"/>
              </a:spcAft>
              <a:buClr>
                <a:schemeClr val="dk2"/>
              </a:buClr>
              <a:buSzPct val="100000"/>
              <a:buFont typeface="Arial"/>
              <a:buNone/>
              <a:defRPr sz="2000" b="0" i="0" u="none" strike="noStrike" cap="none" baseline="0">
                <a:solidFill>
                  <a:schemeClr val="dk2"/>
                </a:solidFill>
                <a:latin typeface="Arial"/>
                <a:ea typeface="Arial"/>
                <a:cs typeface="Arial"/>
                <a:sym typeface="Arial"/>
              </a:defRPr>
            </a:lvl5pPr>
            <a:lvl6pPr marL="0" indent="128092" algn="ctr" rtl="0">
              <a:lnSpc>
                <a:spcPct val="100000"/>
              </a:lnSpc>
              <a:spcBef>
                <a:spcPts val="0"/>
              </a:spcBef>
              <a:spcAft>
                <a:spcPts val="0"/>
              </a:spcAft>
              <a:buClr>
                <a:schemeClr val="dk2"/>
              </a:buClr>
              <a:buSzPct val="100000"/>
              <a:buFont typeface="Arial"/>
              <a:buNone/>
              <a:defRPr sz="2000" b="0" i="0" u="none" strike="noStrike" cap="none" baseline="0">
                <a:solidFill>
                  <a:schemeClr val="dk2"/>
                </a:solidFill>
                <a:latin typeface="Arial"/>
                <a:ea typeface="Arial"/>
                <a:cs typeface="Arial"/>
                <a:sym typeface="Arial"/>
              </a:defRPr>
            </a:lvl6pPr>
            <a:lvl7pPr marL="0" indent="128092" algn="ctr" rtl="0">
              <a:lnSpc>
                <a:spcPct val="100000"/>
              </a:lnSpc>
              <a:spcBef>
                <a:spcPts val="0"/>
              </a:spcBef>
              <a:spcAft>
                <a:spcPts val="0"/>
              </a:spcAft>
              <a:buClr>
                <a:schemeClr val="dk2"/>
              </a:buClr>
              <a:buSzPct val="100000"/>
              <a:buFont typeface="Arial"/>
              <a:buNone/>
              <a:defRPr sz="2000" b="0" i="0" u="none" strike="noStrike" cap="none" baseline="0">
                <a:solidFill>
                  <a:schemeClr val="dk2"/>
                </a:solidFill>
                <a:latin typeface="Arial"/>
                <a:ea typeface="Arial"/>
                <a:cs typeface="Arial"/>
                <a:sym typeface="Arial"/>
              </a:defRPr>
            </a:lvl7pPr>
            <a:lvl8pPr marL="0" indent="128092" algn="ctr" rtl="0">
              <a:lnSpc>
                <a:spcPct val="100000"/>
              </a:lnSpc>
              <a:spcBef>
                <a:spcPts val="0"/>
              </a:spcBef>
              <a:spcAft>
                <a:spcPts val="0"/>
              </a:spcAft>
              <a:buClr>
                <a:schemeClr val="dk2"/>
              </a:buClr>
              <a:buSzPct val="100000"/>
              <a:buFont typeface="Arial"/>
              <a:buNone/>
              <a:defRPr sz="2000" b="0" i="0" u="none" strike="noStrike" cap="none" baseline="0">
                <a:solidFill>
                  <a:schemeClr val="dk2"/>
                </a:solidFill>
                <a:latin typeface="Arial"/>
                <a:ea typeface="Arial"/>
                <a:cs typeface="Arial"/>
                <a:sym typeface="Arial"/>
              </a:defRPr>
            </a:lvl8pPr>
            <a:lvl9pPr marL="0" indent="128092" algn="ctr" rtl="0">
              <a:lnSpc>
                <a:spcPct val="100000"/>
              </a:lnSpc>
              <a:spcBef>
                <a:spcPts val="0"/>
              </a:spcBef>
              <a:spcAft>
                <a:spcPts val="0"/>
              </a:spcAft>
              <a:buClr>
                <a:schemeClr val="dk2"/>
              </a:buClr>
              <a:buSzPct val="100000"/>
              <a:buFont typeface="Arial"/>
              <a:buNone/>
              <a:defRPr sz="2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15367" y="178363"/>
            <a:ext cx="5676602" cy="742322"/>
          </a:xfrm>
          <a:prstGeom prst="rect">
            <a:avLst/>
          </a:prstGeom>
          <a:noFill/>
          <a:ln>
            <a:noFill/>
          </a:ln>
        </p:spPr>
        <p:txBody>
          <a:bodyPr lIns="61474" tIns="61474" rIns="61474" bIns="61474" anchor="b" anchorCtr="0"/>
          <a:lstStyle>
            <a:lvl1pPr algn="l" rtl="0">
              <a:spcBef>
                <a:spcPts val="0"/>
              </a:spcBef>
              <a:buSzPct val="100000"/>
              <a:buFont typeface="Arial"/>
              <a:buNone/>
              <a:defRPr sz="2400" b="1">
                <a:solidFill>
                  <a:schemeClr val="dk1"/>
                </a:solidFill>
                <a:latin typeface="Arial"/>
                <a:ea typeface="Arial"/>
                <a:cs typeface="Arial"/>
                <a:sym typeface="Arial"/>
              </a:defRPr>
            </a:lvl1pPr>
            <a:lvl2pPr algn="l" rtl="0">
              <a:spcBef>
                <a:spcPts val="0"/>
              </a:spcBef>
              <a:buSzPct val="100000"/>
              <a:buFont typeface="Arial"/>
              <a:buNone/>
              <a:defRPr sz="2400" b="1">
                <a:solidFill>
                  <a:schemeClr val="dk1"/>
                </a:solidFill>
                <a:latin typeface="Arial"/>
                <a:ea typeface="Arial"/>
                <a:cs typeface="Arial"/>
                <a:sym typeface="Arial"/>
              </a:defRPr>
            </a:lvl2pPr>
            <a:lvl3pPr algn="l" rtl="0">
              <a:spcBef>
                <a:spcPts val="0"/>
              </a:spcBef>
              <a:buSzPct val="100000"/>
              <a:buFont typeface="Arial"/>
              <a:buNone/>
              <a:defRPr sz="2400" b="1">
                <a:solidFill>
                  <a:schemeClr val="dk1"/>
                </a:solidFill>
                <a:latin typeface="Arial"/>
                <a:ea typeface="Arial"/>
                <a:cs typeface="Arial"/>
                <a:sym typeface="Arial"/>
              </a:defRPr>
            </a:lvl3pPr>
            <a:lvl4pPr algn="l" rtl="0">
              <a:spcBef>
                <a:spcPts val="0"/>
              </a:spcBef>
              <a:buSzPct val="100000"/>
              <a:buFont typeface="Arial"/>
              <a:buNone/>
              <a:defRPr sz="2400" b="1">
                <a:solidFill>
                  <a:schemeClr val="dk1"/>
                </a:solidFill>
                <a:latin typeface="Arial"/>
                <a:ea typeface="Arial"/>
                <a:cs typeface="Arial"/>
                <a:sym typeface="Arial"/>
              </a:defRPr>
            </a:lvl4pPr>
            <a:lvl5pPr algn="l" rtl="0">
              <a:spcBef>
                <a:spcPts val="0"/>
              </a:spcBef>
              <a:buSzPct val="100000"/>
              <a:buFont typeface="Arial"/>
              <a:buNone/>
              <a:defRPr sz="2400" b="1">
                <a:solidFill>
                  <a:schemeClr val="dk1"/>
                </a:solidFill>
                <a:latin typeface="Arial"/>
                <a:ea typeface="Arial"/>
                <a:cs typeface="Arial"/>
                <a:sym typeface="Arial"/>
              </a:defRPr>
            </a:lvl5pPr>
            <a:lvl6pPr algn="l" rtl="0">
              <a:spcBef>
                <a:spcPts val="0"/>
              </a:spcBef>
              <a:buSzPct val="100000"/>
              <a:buFont typeface="Arial"/>
              <a:buNone/>
              <a:defRPr sz="2400" b="1">
                <a:solidFill>
                  <a:schemeClr val="dk1"/>
                </a:solidFill>
                <a:latin typeface="Arial"/>
                <a:ea typeface="Arial"/>
                <a:cs typeface="Arial"/>
                <a:sym typeface="Arial"/>
              </a:defRPr>
            </a:lvl6pPr>
            <a:lvl7pPr algn="l" rtl="0">
              <a:spcBef>
                <a:spcPts val="0"/>
              </a:spcBef>
              <a:buSzPct val="100000"/>
              <a:buFont typeface="Arial"/>
              <a:buNone/>
              <a:defRPr sz="2400" b="1">
                <a:solidFill>
                  <a:schemeClr val="dk1"/>
                </a:solidFill>
                <a:latin typeface="Arial"/>
                <a:ea typeface="Arial"/>
                <a:cs typeface="Arial"/>
                <a:sym typeface="Arial"/>
              </a:defRPr>
            </a:lvl7pPr>
            <a:lvl8pPr algn="l" rtl="0">
              <a:spcBef>
                <a:spcPts val="0"/>
              </a:spcBef>
              <a:buSzPct val="100000"/>
              <a:buFont typeface="Arial"/>
              <a:buNone/>
              <a:defRPr sz="2400" b="1">
                <a:solidFill>
                  <a:schemeClr val="dk1"/>
                </a:solidFill>
                <a:latin typeface="Arial"/>
                <a:ea typeface="Arial"/>
                <a:cs typeface="Arial"/>
                <a:sym typeface="Arial"/>
              </a:defRPr>
            </a:lvl8pPr>
            <a:lvl9pPr algn="l" rtl="0">
              <a:spcBef>
                <a:spcPts val="0"/>
              </a:spcBef>
              <a:buSzPct val="100000"/>
              <a:buFont typeface="Arial"/>
              <a:buNone/>
              <a:defRPr sz="2400" b="1">
                <a:solidFill>
                  <a:schemeClr val="dk1"/>
                </a:solidFill>
                <a:latin typeface="Arial"/>
                <a:ea typeface="Arial"/>
                <a:cs typeface="Arial"/>
                <a:sym typeface="Arial"/>
              </a:defRPr>
            </a:lvl9pPr>
          </a:lstStyle>
          <a:p>
            <a:endParaRPr/>
          </a:p>
        </p:txBody>
      </p:sp>
      <p:sp>
        <p:nvSpPr>
          <p:cNvPr id="16" name="Shape 16"/>
          <p:cNvSpPr txBox="1">
            <a:spLocks noGrp="1"/>
          </p:cNvSpPr>
          <p:nvPr>
            <p:ph type="body" idx="1"/>
          </p:nvPr>
        </p:nvSpPr>
        <p:spPr>
          <a:xfrm>
            <a:off x="315367" y="1039250"/>
            <a:ext cx="5676602" cy="3226274"/>
          </a:xfrm>
          <a:prstGeom prst="rect">
            <a:avLst/>
          </a:prstGeom>
          <a:noFill/>
          <a:ln>
            <a:noFill/>
          </a:ln>
        </p:spPr>
        <p:txBody>
          <a:bodyPr lIns="61474" tIns="61474" rIns="61474" bIns="61474" anchor="t" anchorCtr="0"/>
          <a:lstStyle>
            <a:lvl1pPr rtl="0">
              <a:defRPr/>
            </a:lvl1pPr>
            <a:lvl2pPr marL="499560" indent="-192138" rtl="0">
              <a:defRPr/>
            </a:lvl2pPr>
            <a:lvl3pPr marL="768553" indent="-153711" rtl="0">
              <a:defRPr/>
            </a:lvl3pPr>
            <a:lvl4pPr marL="1075974" indent="-153711" rtl="0">
              <a:defRPr/>
            </a:lvl4pPr>
            <a:lvl5pPr rtl="0">
              <a:defRPr sz="1200"/>
            </a:lvl5pPr>
            <a:lvl6pPr rtl="0">
              <a:defRPr sz="1200"/>
            </a:lvl6pPr>
            <a:lvl7pPr rtl="0">
              <a:defRPr sz="1200"/>
            </a:lvl7pPr>
            <a:lvl8pPr rtl="0">
              <a:defRPr sz="1200"/>
            </a:lvl8pPr>
            <a:lvl9pPr rtl="0">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5367" y="178363"/>
            <a:ext cx="5676602" cy="742322"/>
          </a:xfrm>
          <a:prstGeom prst="rect">
            <a:avLst/>
          </a:prstGeom>
          <a:noFill/>
          <a:ln>
            <a:noFill/>
          </a:ln>
        </p:spPr>
        <p:txBody>
          <a:bodyPr lIns="61474" tIns="61474" rIns="61474" bIns="61474" anchor="b" anchorCtr="0"/>
          <a:lstStyle>
            <a:lvl1pPr algn="l" rtl="0">
              <a:spcBef>
                <a:spcPts val="0"/>
              </a:spcBef>
              <a:buSzPct val="100000"/>
              <a:buFont typeface="Arial"/>
              <a:buNone/>
              <a:defRPr sz="2400" b="1">
                <a:solidFill>
                  <a:schemeClr val="dk1"/>
                </a:solidFill>
                <a:latin typeface="Arial"/>
                <a:ea typeface="Arial"/>
                <a:cs typeface="Arial"/>
                <a:sym typeface="Arial"/>
              </a:defRPr>
            </a:lvl1pPr>
            <a:lvl2pPr algn="l" rtl="0">
              <a:spcBef>
                <a:spcPts val="0"/>
              </a:spcBef>
              <a:buSzPct val="100000"/>
              <a:buFont typeface="Arial"/>
              <a:buNone/>
              <a:defRPr sz="2400" b="1">
                <a:solidFill>
                  <a:schemeClr val="dk1"/>
                </a:solidFill>
                <a:latin typeface="Arial"/>
                <a:ea typeface="Arial"/>
                <a:cs typeface="Arial"/>
                <a:sym typeface="Arial"/>
              </a:defRPr>
            </a:lvl2pPr>
            <a:lvl3pPr algn="l" rtl="0">
              <a:spcBef>
                <a:spcPts val="0"/>
              </a:spcBef>
              <a:buSzPct val="100000"/>
              <a:buFont typeface="Arial"/>
              <a:buNone/>
              <a:defRPr sz="2400" b="1">
                <a:solidFill>
                  <a:schemeClr val="dk1"/>
                </a:solidFill>
                <a:latin typeface="Arial"/>
                <a:ea typeface="Arial"/>
                <a:cs typeface="Arial"/>
                <a:sym typeface="Arial"/>
              </a:defRPr>
            </a:lvl3pPr>
            <a:lvl4pPr algn="l" rtl="0">
              <a:spcBef>
                <a:spcPts val="0"/>
              </a:spcBef>
              <a:buSzPct val="100000"/>
              <a:buFont typeface="Arial"/>
              <a:buNone/>
              <a:defRPr sz="2400" b="1">
                <a:solidFill>
                  <a:schemeClr val="dk1"/>
                </a:solidFill>
                <a:latin typeface="Arial"/>
                <a:ea typeface="Arial"/>
                <a:cs typeface="Arial"/>
                <a:sym typeface="Arial"/>
              </a:defRPr>
            </a:lvl4pPr>
            <a:lvl5pPr algn="l" rtl="0">
              <a:spcBef>
                <a:spcPts val="0"/>
              </a:spcBef>
              <a:buSzPct val="100000"/>
              <a:buFont typeface="Arial"/>
              <a:buNone/>
              <a:defRPr sz="2400" b="1">
                <a:solidFill>
                  <a:schemeClr val="dk1"/>
                </a:solidFill>
                <a:latin typeface="Arial"/>
                <a:ea typeface="Arial"/>
                <a:cs typeface="Arial"/>
                <a:sym typeface="Arial"/>
              </a:defRPr>
            </a:lvl5pPr>
            <a:lvl6pPr algn="l" rtl="0">
              <a:spcBef>
                <a:spcPts val="0"/>
              </a:spcBef>
              <a:buSzPct val="100000"/>
              <a:buFont typeface="Arial"/>
              <a:buNone/>
              <a:defRPr sz="2400" b="1">
                <a:solidFill>
                  <a:schemeClr val="dk1"/>
                </a:solidFill>
                <a:latin typeface="Arial"/>
                <a:ea typeface="Arial"/>
                <a:cs typeface="Arial"/>
                <a:sym typeface="Arial"/>
              </a:defRPr>
            </a:lvl6pPr>
            <a:lvl7pPr algn="l" rtl="0">
              <a:spcBef>
                <a:spcPts val="0"/>
              </a:spcBef>
              <a:buSzPct val="100000"/>
              <a:buFont typeface="Arial"/>
              <a:buNone/>
              <a:defRPr sz="2400" b="1">
                <a:solidFill>
                  <a:schemeClr val="dk1"/>
                </a:solidFill>
                <a:latin typeface="Arial"/>
                <a:ea typeface="Arial"/>
                <a:cs typeface="Arial"/>
                <a:sym typeface="Arial"/>
              </a:defRPr>
            </a:lvl7pPr>
            <a:lvl8pPr algn="l" rtl="0">
              <a:spcBef>
                <a:spcPts val="0"/>
              </a:spcBef>
              <a:buSzPct val="100000"/>
              <a:buFont typeface="Arial"/>
              <a:buNone/>
              <a:defRPr sz="2400" b="1">
                <a:solidFill>
                  <a:schemeClr val="dk1"/>
                </a:solidFill>
                <a:latin typeface="Arial"/>
                <a:ea typeface="Arial"/>
                <a:cs typeface="Arial"/>
                <a:sym typeface="Arial"/>
              </a:defRPr>
            </a:lvl8pPr>
            <a:lvl9pPr algn="l" rtl="0">
              <a:spcBef>
                <a:spcPts val="0"/>
              </a:spcBef>
              <a:buSzPct val="100000"/>
              <a:buFont typeface="Arial"/>
              <a:buNone/>
              <a:defRPr sz="2400" b="1">
                <a:solidFill>
                  <a:schemeClr val="dk1"/>
                </a:solidFill>
                <a:latin typeface="Arial"/>
                <a:ea typeface="Arial"/>
                <a:cs typeface="Arial"/>
                <a:sym typeface="Arial"/>
              </a:defRPr>
            </a:lvl9pPr>
          </a:lstStyle>
          <a:p>
            <a:endParaRPr/>
          </a:p>
        </p:txBody>
      </p:sp>
      <p:sp>
        <p:nvSpPr>
          <p:cNvPr id="19" name="Shape 19"/>
          <p:cNvSpPr txBox="1">
            <a:spLocks noGrp="1"/>
          </p:cNvSpPr>
          <p:nvPr>
            <p:ph type="body" idx="1"/>
          </p:nvPr>
        </p:nvSpPr>
        <p:spPr>
          <a:xfrm>
            <a:off x="315367" y="1039250"/>
            <a:ext cx="2755321" cy="3226274"/>
          </a:xfrm>
          <a:prstGeom prst="rect">
            <a:avLst/>
          </a:prstGeom>
          <a:noFill/>
          <a:ln>
            <a:noFill/>
          </a:ln>
        </p:spPr>
        <p:txBody>
          <a:bodyPr lIns="61474" tIns="61474" rIns="61474" bIns="61474" anchor="t" anchorCtr="0"/>
          <a:lstStyle>
            <a:lvl1pPr rtl="0">
              <a:defRPr/>
            </a:lvl1pPr>
            <a:lvl2pPr rtl="0">
              <a:defRPr/>
            </a:lvl2pPr>
            <a:lvl3pPr rtl="0">
              <a:defRPr/>
            </a:lvl3pPr>
            <a:lvl4pPr rtl="0">
              <a:defRPr/>
            </a:lvl4pPr>
            <a:lvl5pPr rtl="0">
              <a:defRPr sz="1200"/>
            </a:lvl5pPr>
            <a:lvl6pPr rtl="0">
              <a:defRPr sz="1200"/>
            </a:lvl6pPr>
            <a:lvl7pPr rtl="0">
              <a:defRPr sz="1200"/>
            </a:lvl7pPr>
            <a:lvl8pPr rtl="0">
              <a:defRPr sz="1200"/>
            </a:lvl8pPr>
            <a:lvl9pPr rtl="0">
              <a:defRPr sz="1200"/>
            </a:lvl9pPr>
          </a:lstStyle>
          <a:p>
            <a:endParaRPr/>
          </a:p>
        </p:txBody>
      </p:sp>
      <p:sp>
        <p:nvSpPr>
          <p:cNvPr id="20" name="Shape 20"/>
          <p:cNvSpPr txBox="1">
            <a:spLocks noGrp="1"/>
          </p:cNvSpPr>
          <p:nvPr>
            <p:ph type="body" idx="2"/>
          </p:nvPr>
        </p:nvSpPr>
        <p:spPr>
          <a:xfrm>
            <a:off x="3236630" y="1039250"/>
            <a:ext cx="2755321" cy="3226274"/>
          </a:xfrm>
          <a:prstGeom prst="rect">
            <a:avLst/>
          </a:prstGeom>
          <a:noFill/>
          <a:ln>
            <a:noFill/>
          </a:ln>
        </p:spPr>
        <p:txBody>
          <a:bodyPr lIns="61474" tIns="61474" rIns="61474" bIns="61474" anchor="t" anchorCtr="0"/>
          <a:lstStyle>
            <a:lvl1pPr rtl="0">
              <a:defRPr/>
            </a:lvl1pPr>
            <a:lvl2pPr rtl="0">
              <a:defRPr/>
            </a:lvl2pPr>
            <a:lvl3pPr rtl="0">
              <a:defRPr/>
            </a:lvl3pPr>
            <a:lvl4pPr rtl="0">
              <a:defRPr/>
            </a:lvl4pPr>
            <a:lvl5pPr rtl="0">
              <a:defRPr sz="1200"/>
            </a:lvl5pPr>
            <a:lvl6pPr rtl="0">
              <a:defRPr sz="1200"/>
            </a:lvl6pPr>
            <a:lvl7pPr rtl="0">
              <a:defRPr sz="1200"/>
            </a:lvl7pPr>
            <a:lvl8pPr rtl="0">
              <a:defRPr sz="1200"/>
            </a:lvl8pPr>
            <a:lvl9pPr rtl="0">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5367" y="178363"/>
            <a:ext cx="5676602" cy="742322"/>
          </a:xfrm>
          <a:prstGeom prst="rect">
            <a:avLst/>
          </a:prstGeom>
          <a:noFill/>
          <a:ln>
            <a:noFill/>
          </a:ln>
        </p:spPr>
        <p:txBody>
          <a:bodyPr lIns="61474" tIns="61474" rIns="61474" bIns="61474" anchor="b" anchorCtr="0"/>
          <a:lstStyle>
            <a:lvl1pPr algn="l" rtl="0">
              <a:spcBef>
                <a:spcPts val="0"/>
              </a:spcBef>
              <a:buSzPct val="100000"/>
              <a:buFont typeface="Arial"/>
              <a:buNone/>
              <a:defRPr sz="2400" b="1">
                <a:solidFill>
                  <a:schemeClr val="dk1"/>
                </a:solidFill>
                <a:latin typeface="Arial"/>
                <a:ea typeface="Arial"/>
                <a:cs typeface="Arial"/>
                <a:sym typeface="Arial"/>
              </a:defRPr>
            </a:lvl1pPr>
            <a:lvl2pPr algn="l" rtl="0">
              <a:spcBef>
                <a:spcPts val="0"/>
              </a:spcBef>
              <a:buSzPct val="100000"/>
              <a:buFont typeface="Arial"/>
              <a:buNone/>
              <a:defRPr sz="2400" b="1">
                <a:solidFill>
                  <a:schemeClr val="dk1"/>
                </a:solidFill>
                <a:latin typeface="Arial"/>
                <a:ea typeface="Arial"/>
                <a:cs typeface="Arial"/>
                <a:sym typeface="Arial"/>
              </a:defRPr>
            </a:lvl2pPr>
            <a:lvl3pPr algn="l" rtl="0">
              <a:spcBef>
                <a:spcPts val="0"/>
              </a:spcBef>
              <a:buSzPct val="100000"/>
              <a:buFont typeface="Arial"/>
              <a:buNone/>
              <a:defRPr sz="2400" b="1">
                <a:solidFill>
                  <a:schemeClr val="dk1"/>
                </a:solidFill>
                <a:latin typeface="Arial"/>
                <a:ea typeface="Arial"/>
                <a:cs typeface="Arial"/>
                <a:sym typeface="Arial"/>
              </a:defRPr>
            </a:lvl3pPr>
            <a:lvl4pPr algn="l" rtl="0">
              <a:spcBef>
                <a:spcPts val="0"/>
              </a:spcBef>
              <a:buSzPct val="100000"/>
              <a:buFont typeface="Arial"/>
              <a:buNone/>
              <a:defRPr sz="2400" b="1">
                <a:solidFill>
                  <a:schemeClr val="dk1"/>
                </a:solidFill>
                <a:latin typeface="Arial"/>
                <a:ea typeface="Arial"/>
                <a:cs typeface="Arial"/>
                <a:sym typeface="Arial"/>
              </a:defRPr>
            </a:lvl4pPr>
            <a:lvl5pPr algn="l" rtl="0">
              <a:spcBef>
                <a:spcPts val="0"/>
              </a:spcBef>
              <a:buSzPct val="100000"/>
              <a:buFont typeface="Arial"/>
              <a:buNone/>
              <a:defRPr sz="2400" b="1">
                <a:solidFill>
                  <a:schemeClr val="dk1"/>
                </a:solidFill>
                <a:latin typeface="Arial"/>
                <a:ea typeface="Arial"/>
                <a:cs typeface="Arial"/>
                <a:sym typeface="Arial"/>
              </a:defRPr>
            </a:lvl5pPr>
            <a:lvl6pPr algn="l" rtl="0">
              <a:spcBef>
                <a:spcPts val="0"/>
              </a:spcBef>
              <a:buSzPct val="100000"/>
              <a:buFont typeface="Arial"/>
              <a:buNone/>
              <a:defRPr sz="2400" b="1">
                <a:solidFill>
                  <a:schemeClr val="dk1"/>
                </a:solidFill>
                <a:latin typeface="Arial"/>
                <a:ea typeface="Arial"/>
                <a:cs typeface="Arial"/>
                <a:sym typeface="Arial"/>
              </a:defRPr>
            </a:lvl6pPr>
            <a:lvl7pPr algn="l" rtl="0">
              <a:spcBef>
                <a:spcPts val="0"/>
              </a:spcBef>
              <a:buSzPct val="100000"/>
              <a:buFont typeface="Arial"/>
              <a:buNone/>
              <a:defRPr sz="2400" b="1">
                <a:solidFill>
                  <a:schemeClr val="dk1"/>
                </a:solidFill>
                <a:latin typeface="Arial"/>
                <a:ea typeface="Arial"/>
                <a:cs typeface="Arial"/>
                <a:sym typeface="Arial"/>
              </a:defRPr>
            </a:lvl7pPr>
            <a:lvl8pPr algn="l" rtl="0">
              <a:spcBef>
                <a:spcPts val="0"/>
              </a:spcBef>
              <a:buSzPct val="100000"/>
              <a:buFont typeface="Arial"/>
              <a:buNone/>
              <a:defRPr sz="2400" b="1">
                <a:solidFill>
                  <a:schemeClr val="dk1"/>
                </a:solidFill>
                <a:latin typeface="Arial"/>
                <a:ea typeface="Arial"/>
                <a:cs typeface="Arial"/>
                <a:sym typeface="Arial"/>
              </a:defRPr>
            </a:lvl8pPr>
            <a:lvl9pPr algn="l" rtl="0">
              <a:spcBef>
                <a:spcPts val="0"/>
              </a:spcBef>
              <a:buSzPct val="100000"/>
              <a:buFont typeface="Arial"/>
              <a:buNone/>
              <a:defRPr sz="24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23"/>
        <p:cNvGrpSpPr/>
        <p:nvPr/>
      </p:nvGrpSpPr>
      <p:grpSpPr>
        <a:xfrm>
          <a:off x="0" y="0"/>
          <a:ext cx="0" cy="0"/>
          <a:chOff x="0" y="0"/>
          <a:chExt cx="0" cy="0"/>
        </a:xfrm>
      </p:grpSpPr>
      <p:sp>
        <p:nvSpPr>
          <p:cNvPr id="24" name="Shape 24"/>
          <p:cNvSpPr txBox="1">
            <a:spLocks noGrp="1"/>
          </p:cNvSpPr>
          <p:nvPr>
            <p:ph type="body" idx="1"/>
          </p:nvPr>
        </p:nvSpPr>
        <p:spPr>
          <a:xfrm>
            <a:off x="315367" y="3815571"/>
            <a:ext cx="5676602" cy="449874"/>
          </a:xfrm>
          <a:prstGeom prst="rect">
            <a:avLst/>
          </a:prstGeom>
          <a:noFill/>
          <a:ln>
            <a:noFill/>
          </a:ln>
        </p:spPr>
        <p:txBody>
          <a:bodyPr lIns="61474" tIns="61474" rIns="61474" bIns="61474" anchor="t" anchorCtr="0"/>
          <a:lstStyle>
            <a:lvl1pPr marL="192138" indent="-192138" algn="ctr" rtl="0">
              <a:lnSpc>
                <a:spcPct val="100000"/>
              </a:lnSpc>
              <a:spcBef>
                <a:spcPts val="242"/>
              </a:spcBef>
              <a:spcAft>
                <a:spcPts val="0"/>
              </a:spcAft>
              <a:buClr>
                <a:schemeClr val="dk1"/>
              </a:buClr>
              <a:buSzPct val="166666"/>
              <a:buFont typeface="Arial"/>
              <a:buChar char="•"/>
              <a:defRPr sz="1200">
                <a:solidFill>
                  <a:schemeClr val="dk1"/>
                </a:solidFill>
              </a:defRPr>
            </a:lvl1pPr>
            <a:lvl2pPr marL="192138" indent="-192138" algn="ctr" rtl="0">
              <a:lnSpc>
                <a:spcPct val="100000"/>
              </a:lnSpc>
              <a:spcBef>
                <a:spcPts val="242"/>
              </a:spcBef>
              <a:spcAft>
                <a:spcPts val="0"/>
              </a:spcAft>
              <a:buClr>
                <a:schemeClr val="dk1"/>
              </a:buClr>
              <a:buSzPct val="100000"/>
              <a:buFont typeface="Courier New"/>
              <a:buChar char="o"/>
              <a:defRPr sz="1200">
                <a:solidFill>
                  <a:schemeClr val="dk1"/>
                </a:solidFill>
              </a:defRPr>
            </a:lvl2pPr>
            <a:lvl3pPr marL="192138" indent="-192138" algn="ctr" rtl="0">
              <a:lnSpc>
                <a:spcPct val="100000"/>
              </a:lnSpc>
              <a:spcBef>
                <a:spcPts val="242"/>
              </a:spcBef>
              <a:spcAft>
                <a:spcPts val="0"/>
              </a:spcAft>
              <a:buClr>
                <a:schemeClr val="dk1"/>
              </a:buClr>
              <a:buSzPct val="100000"/>
              <a:buFont typeface="Wingdings"/>
              <a:buChar char="§"/>
              <a:defRPr sz="1200">
                <a:solidFill>
                  <a:schemeClr val="dk1"/>
                </a:solidFill>
              </a:defRPr>
            </a:lvl3pPr>
            <a:lvl4pPr marL="192138" indent="-192138" algn="ctr" rtl="0">
              <a:lnSpc>
                <a:spcPct val="100000"/>
              </a:lnSpc>
              <a:spcBef>
                <a:spcPts val="242"/>
              </a:spcBef>
              <a:spcAft>
                <a:spcPts val="0"/>
              </a:spcAft>
              <a:buClr>
                <a:schemeClr val="dk1"/>
              </a:buClr>
              <a:buSzPct val="166666"/>
              <a:buFont typeface="Arial"/>
              <a:buChar char="•"/>
              <a:defRPr sz="1200">
                <a:solidFill>
                  <a:schemeClr val="dk1"/>
                </a:solidFill>
              </a:defRPr>
            </a:lvl4pPr>
            <a:lvl5pPr marL="192138" indent="-192138" algn="ctr" rtl="0">
              <a:lnSpc>
                <a:spcPct val="100000"/>
              </a:lnSpc>
              <a:spcBef>
                <a:spcPts val="242"/>
              </a:spcBef>
              <a:spcAft>
                <a:spcPts val="0"/>
              </a:spcAft>
              <a:buClr>
                <a:schemeClr val="dk1"/>
              </a:buClr>
              <a:buSzPct val="100000"/>
              <a:buFont typeface="Courier New"/>
              <a:buChar char="o"/>
              <a:defRPr sz="1200">
                <a:solidFill>
                  <a:schemeClr val="dk1"/>
                </a:solidFill>
              </a:defRPr>
            </a:lvl5pPr>
            <a:lvl6pPr marL="192138" indent="-192138" algn="ctr" rtl="0">
              <a:lnSpc>
                <a:spcPct val="100000"/>
              </a:lnSpc>
              <a:spcBef>
                <a:spcPts val="242"/>
              </a:spcBef>
              <a:spcAft>
                <a:spcPts val="0"/>
              </a:spcAft>
              <a:buClr>
                <a:schemeClr val="dk1"/>
              </a:buClr>
              <a:buSzPct val="100000"/>
              <a:buFont typeface="Wingdings"/>
              <a:buChar char="§"/>
              <a:defRPr sz="1200">
                <a:solidFill>
                  <a:schemeClr val="dk1"/>
                </a:solidFill>
              </a:defRPr>
            </a:lvl6pPr>
            <a:lvl7pPr marL="192138" indent="-192138" algn="ctr" rtl="0">
              <a:lnSpc>
                <a:spcPct val="100000"/>
              </a:lnSpc>
              <a:spcBef>
                <a:spcPts val="242"/>
              </a:spcBef>
              <a:spcAft>
                <a:spcPts val="0"/>
              </a:spcAft>
              <a:buClr>
                <a:schemeClr val="dk1"/>
              </a:buClr>
              <a:buSzPct val="166666"/>
              <a:buFont typeface="Arial"/>
              <a:buChar char="•"/>
              <a:defRPr sz="1200">
                <a:solidFill>
                  <a:schemeClr val="dk1"/>
                </a:solidFill>
              </a:defRPr>
            </a:lvl7pPr>
            <a:lvl8pPr marL="192138" indent="-192138" algn="ctr" rtl="0">
              <a:lnSpc>
                <a:spcPct val="100000"/>
              </a:lnSpc>
              <a:spcBef>
                <a:spcPts val="242"/>
              </a:spcBef>
              <a:spcAft>
                <a:spcPts val="0"/>
              </a:spcAft>
              <a:buClr>
                <a:schemeClr val="dk1"/>
              </a:buClr>
              <a:buSzPct val="100000"/>
              <a:buFont typeface="Courier New"/>
              <a:buChar char="o"/>
              <a:defRPr sz="1200">
                <a:solidFill>
                  <a:schemeClr val="dk1"/>
                </a:solidFill>
              </a:defRPr>
            </a:lvl8pPr>
            <a:lvl9pPr marL="192138" indent="-192138" algn="ctr" rtl="0">
              <a:lnSpc>
                <a:spcPct val="100000"/>
              </a:lnSpc>
              <a:spcBef>
                <a:spcPts val="242"/>
              </a:spcBef>
              <a:spcAft>
                <a:spcPts val="0"/>
              </a:spcAft>
              <a:buClr>
                <a:schemeClr val="dk1"/>
              </a:buClr>
              <a:buSzPct val="100000"/>
              <a:buFont typeface="Wingdings"/>
              <a:buChar char="§"/>
              <a:defRPr sz="12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315367" y="178363"/>
            <a:ext cx="5676602" cy="742322"/>
          </a:xfrm>
          <a:prstGeom prst="rect">
            <a:avLst/>
          </a:prstGeom>
          <a:noFill/>
          <a:ln>
            <a:noFill/>
          </a:ln>
        </p:spPr>
        <p:txBody>
          <a:bodyPr lIns="61474" tIns="61474" rIns="61474" bIns="61474" anchor="b" anchorCtr="0"/>
          <a:lstStyle>
            <a:lvl1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10" name="Shape 10"/>
          <p:cNvSpPr txBox="1">
            <a:spLocks noGrp="1"/>
          </p:cNvSpPr>
          <p:nvPr>
            <p:ph type="body" idx="1"/>
          </p:nvPr>
        </p:nvSpPr>
        <p:spPr>
          <a:xfrm>
            <a:off x="315367" y="1039250"/>
            <a:ext cx="5676602" cy="3226274"/>
          </a:xfrm>
          <a:prstGeom prst="rect">
            <a:avLst/>
          </a:prstGeom>
          <a:noFill/>
          <a:ln>
            <a:noFill/>
          </a:ln>
        </p:spPr>
        <p:txBody>
          <a:bodyPr lIns="61474" tIns="61474" rIns="61474" bIns="61474"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9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18" Type="http://schemas.openxmlformats.org/officeDocument/2006/relationships/image" Target="../media/image16.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jp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p:nvPr/>
        </p:nvSpPr>
        <p:spPr>
          <a:xfrm>
            <a:off x="621974" y="5402452"/>
            <a:ext cx="6895632" cy="4220179"/>
          </a:xfrm>
          <a:prstGeom prst="rect">
            <a:avLst/>
          </a:prstGeom>
          <a:noFill/>
          <a:ln>
            <a:noFill/>
          </a:ln>
        </p:spPr>
        <p:txBody>
          <a:bodyPr lIns="61474" tIns="30729" rIns="61474" bIns="30729" anchor="t" anchorCtr="0">
            <a:noAutofit/>
          </a:bodyPr>
          <a:lstStyle/>
          <a:p>
            <a:pPr lvl="0" rtl="0">
              <a:lnSpc>
                <a:spcPct val="95000"/>
              </a:lnSpc>
              <a:buClr>
                <a:srgbClr val="000000"/>
              </a:buClr>
              <a:buSzPct val="25000"/>
              <a:buFont typeface="Arial"/>
              <a:buNone/>
            </a:pPr>
            <a:r>
              <a:rPr lang="en-US" sz="1900">
                <a:solidFill>
                  <a:schemeClr val="dk1"/>
                </a:solidFill>
                <a:latin typeface="Times New Roman"/>
                <a:ea typeface="Times New Roman"/>
                <a:cs typeface="Times New Roman"/>
                <a:sym typeface="Times New Roman"/>
              </a:rPr>
              <a:t>For whom??</a:t>
            </a:r>
          </a:p>
        </p:txBody>
      </p:sp>
      <p:sp>
        <p:nvSpPr>
          <p:cNvPr id="29" name="Shape 29"/>
          <p:cNvSpPr txBox="1"/>
          <p:nvPr/>
        </p:nvSpPr>
        <p:spPr>
          <a:xfrm>
            <a:off x="7919177" y="12251384"/>
            <a:ext cx="14303456" cy="911438"/>
          </a:xfrm>
          <a:prstGeom prst="rect">
            <a:avLst/>
          </a:prstGeom>
          <a:noFill/>
          <a:ln>
            <a:noFill/>
          </a:ln>
        </p:spPr>
        <p:txBody>
          <a:bodyPr lIns="61474" tIns="30729" rIns="61474" bIns="30729" anchor="t" anchorCtr="0">
            <a:noAutofit/>
          </a:bodyPr>
          <a:lstStyle/>
          <a:p>
            <a:pPr algn="ctr">
              <a:spcBef>
                <a:spcPts val="2891"/>
              </a:spcBef>
              <a:buSzPct val="25000"/>
            </a:pPr>
            <a:r>
              <a:rPr lang="en-US" sz="4800" b="1" dirty="0">
                <a:solidFill>
                  <a:schemeClr val="dk1"/>
                </a:solidFill>
              </a:rPr>
              <a:t>Features Design</a:t>
            </a:r>
          </a:p>
          <a:p>
            <a:endParaRPr lang="en-US" sz="4800" b="1" dirty="0">
              <a:solidFill>
                <a:schemeClr val="dk1"/>
              </a:solidFill>
            </a:endParaRPr>
          </a:p>
        </p:txBody>
      </p:sp>
      <p:sp>
        <p:nvSpPr>
          <p:cNvPr id="30" name="Shape 30"/>
          <p:cNvSpPr txBox="1"/>
          <p:nvPr/>
        </p:nvSpPr>
        <p:spPr>
          <a:xfrm>
            <a:off x="22639310" y="3374231"/>
            <a:ext cx="6780386" cy="911438"/>
          </a:xfrm>
          <a:prstGeom prst="rect">
            <a:avLst/>
          </a:prstGeom>
          <a:noFill/>
          <a:ln>
            <a:noFill/>
          </a:ln>
        </p:spPr>
        <p:txBody>
          <a:bodyPr lIns="61474" tIns="30729" rIns="61474" bIns="30729" anchor="t" anchorCtr="0">
            <a:noAutofit/>
          </a:bodyPr>
          <a:lstStyle/>
          <a:p>
            <a:pPr algn="ctr">
              <a:spcBef>
                <a:spcPts val="2891"/>
              </a:spcBef>
              <a:buSzPct val="25000"/>
            </a:pPr>
            <a:r>
              <a:rPr lang="en-US" sz="4800" b="1" dirty="0">
                <a:solidFill>
                  <a:schemeClr val="dk1"/>
                </a:solidFill>
              </a:rPr>
              <a:t>Test plans/Bug logs</a:t>
            </a:r>
          </a:p>
        </p:txBody>
      </p:sp>
      <p:sp>
        <p:nvSpPr>
          <p:cNvPr id="31" name="Shape 31"/>
          <p:cNvSpPr txBox="1"/>
          <p:nvPr/>
        </p:nvSpPr>
        <p:spPr>
          <a:xfrm>
            <a:off x="4217807" y="-8807"/>
            <a:ext cx="23642076" cy="1401838"/>
          </a:xfrm>
          <a:prstGeom prst="rect">
            <a:avLst/>
          </a:prstGeom>
          <a:noFill/>
          <a:ln>
            <a:noFill/>
          </a:ln>
        </p:spPr>
        <p:txBody>
          <a:bodyPr lIns="61474" tIns="30729" rIns="61474" bIns="30729" anchor="t" anchorCtr="0">
            <a:noAutofit/>
          </a:bodyPr>
          <a:lstStyle/>
          <a:p>
            <a:pPr>
              <a:spcBef>
                <a:spcPts val="4203"/>
              </a:spcBef>
              <a:buSzPct val="25000"/>
            </a:pPr>
            <a:r>
              <a:rPr lang="en-US" sz="8400" b="1" dirty="0">
                <a:solidFill>
                  <a:schemeClr val="dk1"/>
                </a:solidFill>
              </a:rPr>
              <a:t> </a:t>
            </a:r>
            <a:r>
              <a:rPr lang="en-US" sz="8800" b="1" i="1" dirty="0" smtClean="0">
                <a:solidFill>
                  <a:schemeClr val="dk1"/>
                </a:solidFill>
              </a:rPr>
              <a:t>Amazing </a:t>
            </a:r>
            <a:r>
              <a:rPr lang="en-US" sz="8800" b="1" i="1" dirty="0" err="1" smtClean="0">
                <a:solidFill>
                  <a:schemeClr val="dk1"/>
                </a:solidFill>
              </a:rPr>
              <a:t>TwiApps</a:t>
            </a:r>
            <a:r>
              <a:rPr lang="en-US" sz="8800" b="1" i="1" dirty="0" smtClean="0">
                <a:solidFill>
                  <a:schemeClr val="dk1"/>
                </a:solidFill>
              </a:rPr>
              <a:t> </a:t>
            </a:r>
            <a:r>
              <a:rPr lang="en-US" sz="5400" b="1" dirty="0">
                <a:solidFill>
                  <a:schemeClr val="dk1"/>
                </a:solidFill>
              </a:rPr>
              <a:t>to survive in the overflow of </a:t>
            </a:r>
            <a:r>
              <a:rPr lang="en-US" sz="5400" b="1" dirty="0" smtClean="0">
                <a:solidFill>
                  <a:schemeClr val="dk1"/>
                </a:solidFill>
              </a:rPr>
              <a:t>tweets</a:t>
            </a:r>
            <a:endParaRPr lang="en-US" sz="6000" b="1" dirty="0">
              <a:solidFill>
                <a:schemeClr val="dk1"/>
              </a:solidFill>
            </a:endParaRPr>
          </a:p>
          <a:p>
            <a:pPr marL="1537106" indent="307421">
              <a:buSzPct val="25000"/>
            </a:pPr>
            <a:r>
              <a:rPr lang="en-US" sz="3200" b="1" dirty="0" smtClean="0">
                <a:solidFill>
                  <a:schemeClr val="dk1"/>
                </a:solidFill>
              </a:rPr>
              <a:t>										</a:t>
            </a:r>
            <a:endParaRPr lang="en-US" sz="2400" b="1" dirty="0">
              <a:solidFill>
                <a:schemeClr val="dk1"/>
              </a:solidFill>
            </a:endParaRPr>
          </a:p>
        </p:txBody>
      </p:sp>
      <p:sp>
        <p:nvSpPr>
          <p:cNvPr id="35" name="Shape 35"/>
          <p:cNvSpPr txBox="1"/>
          <p:nvPr/>
        </p:nvSpPr>
        <p:spPr>
          <a:xfrm>
            <a:off x="23261014" y="12458700"/>
            <a:ext cx="6068741" cy="703160"/>
          </a:xfrm>
          <a:prstGeom prst="rect">
            <a:avLst/>
          </a:prstGeom>
          <a:noFill/>
          <a:ln>
            <a:noFill/>
          </a:ln>
        </p:spPr>
        <p:txBody>
          <a:bodyPr lIns="61474" tIns="30729" rIns="61474" bIns="30729" anchor="t" anchorCtr="0">
            <a:noAutofit/>
          </a:bodyPr>
          <a:lstStyle/>
          <a:p>
            <a:pPr algn="ctr">
              <a:spcBef>
                <a:spcPts val="2185"/>
              </a:spcBef>
              <a:buSzPct val="25000"/>
            </a:pPr>
            <a:r>
              <a:rPr lang="en-US" sz="4800" b="1" dirty="0" smtClean="0">
                <a:solidFill>
                  <a:schemeClr val="dk1"/>
                </a:solidFill>
              </a:rPr>
              <a:t>Lesson Learned</a:t>
            </a:r>
            <a:endParaRPr lang="en-US" sz="4800" b="1" dirty="0">
              <a:solidFill>
                <a:schemeClr val="dk1"/>
              </a:solidFill>
            </a:endParaRPr>
          </a:p>
        </p:txBody>
      </p:sp>
      <p:sp>
        <p:nvSpPr>
          <p:cNvPr id="37" name="Shape 37"/>
          <p:cNvSpPr txBox="1"/>
          <p:nvPr/>
        </p:nvSpPr>
        <p:spPr>
          <a:xfrm>
            <a:off x="541881" y="3374231"/>
            <a:ext cx="6780386" cy="911438"/>
          </a:xfrm>
          <a:prstGeom prst="rect">
            <a:avLst/>
          </a:prstGeom>
          <a:noFill/>
          <a:ln>
            <a:noFill/>
          </a:ln>
        </p:spPr>
        <p:txBody>
          <a:bodyPr lIns="61474" tIns="30729" rIns="61474" bIns="30729" anchor="t" anchorCtr="0">
            <a:noAutofit/>
          </a:bodyPr>
          <a:lstStyle/>
          <a:p>
            <a:pPr algn="ctr">
              <a:spcBef>
                <a:spcPts val="2891"/>
              </a:spcBef>
              <a:buSzPct val="25000"/>
            </a:pPr>
            <a:r>
              <a:rPr lang="en-US" sz="4800" b="1" dirty="0">
                <a:solidFill>
                  <a:schemeClr val="dk1"/>
                </a:solidFill>
              </a:rPr>
              <a:t>Development Plan</a:t>
            </a:r>
          </a:p>
        </p:txBody>
      </p:sp>
      <p:sp>
        <p:nvSpPr>
          <p:cNvPr id="38" name="Shape 38"/>
          <p:cNvSpPr txBox="1"/>
          <p:nvPr/>
        </p:nvSpPr>
        <p:spPr>
          <a:xfrm>
            <a:off x="8126876" y="3453393"/>
            <a:ext cx="13633406" cy="911438"/>
          </a:xfrm>
          <a:prstGeom prst="rect">
            <a:avLst/>
          </a:prstGeom>
          <a:noFill/>
          <a:ln>
            <a:noFill/>
          </a:ln>
        </p:spPr>
        <p:txBody>
          <a:bodyPr lIns="61474" tIns="30729" rIns="61474" bIns="30729" anchor="t" anchorCtr="0">
            <a:noAutofit/>
          </a:bodyPr>
          <a:lstStyle/>
          <a:p>
            <a:pPr algn="ctr">
              <a:spcBef>
                <a:spcPts val="2891"/>
              </a:spcBef>
              <a:buSzPct val="25000"/>
            </a:pPr>
            <a:r>
              <a:rPr lang="en-US" sz="4800" b="1" dirty="0">
                <a:solidFill>
                  <a:schemeClr val="dk1"/>
                </a:solidFill>
              </a:rPr>
              <a:t>Program Features</a:t>
            </a:r>
          </a:p>
        </p:txBody>
      </p:sp>
      <p:sp>
        <p:nvSpPr>
          <p:cNvPr id="41" name="Shape 41"/>
          <p:cNvSpPr/>
          <p:nvPr/>
        </p:nvSpPr>
        <p:spPr>
          <a:xfrm>
            <a:off x="397262" y="166264"/>
            <a:ext cx="1864366" cy="2064967"/>
          </a:xfrm>
          <a:prstGeom prst="rect">
            <a:avLst/>
          </a:prstGeom>
          <a:blipFill>
            <a:blip r:embed="rId3"/>
            <a:stretch>
              <a:fillRect/>
            </a:stretch>
          </a:blipFill>
        </p:spPr>
      </p:sp>
      <p:sp>
        <p:nvSpPr>
          <p:cNvPr id="42" name="Shape 42"/>
          <p:cNvSpPr/>
          <p:nvPr/>
        </p:nvSpPr>
        <p:spPr>
          <a:xfrm>
            <a:off x="27548186" y="361577"/>
            <a:ext cx="2326219" cy="1994518"/>
          </a:xfrm>
          <a:prstGeom prst="rect">
            <a:avLst/>
          </a:prstGeom>
          <a:blipFill>
            <a:blip r:embed="rId4"/>
            <a:stretch>
              <a:fillRect/>
            </a:stretch>
          </a:blipFill>
        </p:spPr>
      </p:sp>
      <p:sp>
        <p:nvSpPr>
          <p:cNvPr id="43" name="Shape 43"/>
          <p:cNvSpPr txBox="1"/>
          <p:nvPr/>
        </p:nvSpPr>
        <p:spPr>
          <a:xfrm>
            <a:off x="541881" y="12250422"/>
            <a:ext cx="6780386" cy="911438"/>
          </a:xfrm>
          <a:prstGeom prst="rect">
            <a:avLst/>
          </a:prstGeom>
          <a:noFill/>
          <a:ln>
            <a:noFill/>
          </a:ln>
        </p:spPr>
        <p:txBody>
          <a:bodyPr lIns="61474" tIns="30729" rIns="61474" bIns="30729" anchor="t" anchorCtr="0">
            <a:noAutofit/>
          </a:bodyPr>
          <a:lstStyle/>
          <a:p>
            <a:pPr algn="ctr">
              <a:spcBef>
                <a:spcPts val="2891"/>
              </a:spcBef>
              <a:buSzPct val="25000"/>
            </a:pPr>
            <a:r>
              <a:rPr lang="en-US" sz="4800" b="1">
                <a:solidFill>
                  <a:schemeClr val="dk1"/>
                </a:solidFill>
              </a:rPr>
              <a:t>Development Process</a:t>
            </a:r>
          </a:p>
        </p:txBody>
      </p:sp>
      <p:sp>
        <p:nvSpPr>
          <p:cNvPr id="44" name="Shape 44"/>
          <p:cNvSpPr txBox="1"/>
          <p:nvPr/>
        </p:nvSpPr>
        <p:spPr>
          <a:xfrm>
            <a:off x="-315367" y="2231231"/>
            <a:ext cx="3289623" cy="717577"/>
          </a:xfrm>
          <a:prstGeom prst="rect">
            <a:avLst/>
          </a:prstGeom>
          <a:noFill/>
          <a:ln>
            <a:noFill/>
          </a:ln>
        </p:spPr>
        <p:txBody>
          <a:bodyPr lIns="61474" tIns="61474" rIns="61474" bIns="61474" anchor="t" anchorCtr="0">
            <a:noAutofit/>
          </a:bodyPr>
          <a:lstStyle/>
          <a:p>
            <a:pPr lvl="0" algn="ctr" rtl="0">
              <a:buNone/>
            </a:pPr>
            <a:r>
              <a:rPr lang="en-US" sz="2400" b="1" dirty="0"/>
              <a:t>COMP 3111</a:t>
            </a:r>
          </a:p>
          <a:p>
            <a:pPr lvl="0" algn="ctr" rtl="0">
              <a:buNone/>
            </a:pPr>
            <a:r>
              <a:rPr lang="en-US" sz="3200" b="1" dirty="0"/>
              <a:t>Team 210</a:t>
            </a:r>
          </a:p>
        </p:txBody>
      </p:sp>
      <p:sp>
        <p:nvSpPr>
          <p:cNvPr id="46" name="Shape 46"/>
          <p:cNvSpPr txBox="1"/>
          <p:nvPr/>
        </p:nvSpPr>
        <p:spPr>
          <a:xfrm>
            <a:off x="21919406" y="4364831"/>
            <a:ext cx="7799856" cy="1447800"/>
          </a:xfrm>
          <a:prstGeom prst="rect">
            <a:avLst/>
          </a:prstGeom>
          <a:noFill/>
          <a:ln>
            <a:noFill/>
          </a:ln>
        </p:spPr>
        <p:txBody>
          <a:bodyPr lIns="41117" tIns="20559" rIns="41117" bIns="20559" anchor="t" anchorCtr="0">
            <a:noAutofit/>
          </a:bodyPr>
          <a:lstStyle/>
          <a:p>
            <a:pPr marL="324500" indent="-153711" algn="just">
              <a:lnSpc>
                <a:spcPct val="115000"/>
              </a:lnSpc>
              <a:spcAft>
                <a:spcPts val="672"/>
              </a:spcAft>
              <a:buClr>
                <a:srgbClr val="000000"/>
              </a:buClr>
              <a:buSzPct val="61111"/>
            </a:pPr>
            <a:r>
              <a:rPr lang="en-US" sz="1600" dirty="0" smtClean="0"/>
              <a:t> 1. </a:t>
            </a:r>
            <a:r>
              <a:rPr lang="en-US" sz="1600" b="1" dirty="0" smtClean="0"/>
              <a:t>Test objective - </a:t>
            </a:r>
            <a:r>
              <a:rPr lang="en-US" sz="1600" dirty="0" smtClean="0"/>
              <a:t>Since </a:t>
            </a:r>
            <a:r>
              <a:rPr lang="en-US" sz="1600" dirty="0"/>
              <a:t>users are most interested in the system to meet its requirements, we planned tests so that all requirements are individually tested. It can be measured as “code coverage”. Our test objective is to get higher coverage in order to all requirements (all classes) are individually tested</a:t>
            </a:r>
            <a:r>
              <a:rPr lang="en-US" sz="1600" dirty="0" smtClean="0"/>
              <a:t>. </a:t>
            </a:r>
          </a:p>
          <a:p>
            <a:pPr marL="324500" indent="-153711" algn="just">
              <a:lnSpc>
                <a:spcPct val="115000"/>
              </a:lnSpc>
              <a:spcAft>
                <a:spcPts val="672"/>
              </a:spcAft>
              <a:buClr>
                <a:srgbClr val="000000"/>
              </a:buClr>
              <a:buSzPct val="61111"/>
            </a:pPr>
            <a:endParaRPr lang="en-US" sz="1600" dirty="0" smtClean="0"/>
          </a:p>
          <a:p>
            <a:pPr marL="324500" indent="-153711" algn="just">
              <a:lnSpc>
                <a:spcPct val="115000"/>
              </a:lnSpc>
              <a:spcAft>
                <a:spcPts val="672"/>
              </a:spcAft>
              <a:buClr>
                <a:srgbClr val="000000"/>
              </a:buClr>
              <a:buSzPct val="61111"/>
            </a:pPr>
            <a:endParaRPr lang="en-US" sz="1600" dirty="0" smtClean="0"/>
          </a:p>
          <a:p>
            <a:pPr marL="324500" indent="-153711" algn="just">
              <a:lnSpc>
                <a:spcPct val="115000"/>
              </a:lnSpc>
              <a:spcAft>
                <a:spcPts val="672"/>
              </a:spcAft>
              <a:buClr>
                <a:srgbClr val="000000"/>
              </a:buClr>
              <a:buSzPct val="61111"/>
            </a:pPr>
            <a:endParaRPr lang="en-US" sz="1600" dirty="0" smtClean="0"/>
          </a:p>
          <a:p>
            <a:pPr marL="324500" indent="-153711" algn="just">
              <a:lnSpc>
                <a:spcPct val="115000"/>
              </a:lnSpc>
              <a:spcAft>
                <a:spcPts val="672"/>
              </a:spcAft>
              <a:buClr>
                <a:srgbClr val="000000"/>
              </a:buClr>
              <a:buSzPct val="61111"/>
            </a:pPr>
            <a:endParaRPr lang="en-US" sz="1600" dirty="0" smtClean="0"/>
          </a:p>
          <a:p>
            <a:pPr marL="324500" indent="-153711" algn="just">
              <a:lnSpc>
                <a:spcPct val="115000"/>
              </a:lnSpc>
              <a:spcAft>
                <a:spcPts val="672"/>
              </a:spcAft>
              <a:buClr>
                <a:srgbClr val="000000"/>
              </a:buClr>
              <a:buSzPct val="61111"/>
            </a:pPr>
            <a:endParaRPr lang="en-US" sz="1600" dirty="0"/>
          </a:p>
          <a:p>
            <a:pPr marL="324500" indent="-153711" algn="just">
              <a:lnSpc>
                <a:spcPct val="115000"/>
              </a:lnSpc>
              <a:spcAft>
                <a:spcPts val="672"/>
              </a:spcAft>
              <a:buClr>
                <a:srgbClr val="000000"/>
              </a:buClr>
              <a:buSzPct val="61111"/>
            </a:pPr>
            <a:endParaRPr lang="en-US" sz="1600" dirty="0"/>
          </a:p>
          <a:p>
            <a:pPr marL="324500" indent="-153711">
              <a:lnSpc>
                <a:spcPct val="115000"/>
              </a:lnSpc>
              <a:spcAft>
                <a:spcPts val="672"/>
              </a:spcAft>
              <a:buClr>
                <a:srgbClr val="000000"/>
              </a:buClr>
              <a:buSzPct val="61111"/>
            </a:pPr>
            <a:endParaRPr lang="en-US" sz="1600" dirty="0"/>
          </a:p>
          <a:p>
            <a:pPr marL="324500" indent="-153711">
              <a:lnSpc>
                <a:spcPct val="115000"/>
              </a:lnSpc>
              <a:spcAft>
                <a:spcPts val="672"/>
              </a:spcAft>
              <a:buClr>
                <a:srgbClr val="000000"/>
              </a:buClr>
              <a:buSzPct val="61111"/>
            </a:pPr>
            <a:endParaRPr lang="en-US" sz="1600" dirty="0"/>
          </a:p>
        </p:txBody>
      </p:sp>
      <p:sp>
        <p:nvSpPr>
          <p:cNvPr id="48" name="Shape 48"/>
          <p:cNvSpPr txBox="1"/>
          <p:nvPr/>
        </p:nvSpPr>
        <p:spPr>
          <a:xfrm>
            <a:off x="22148006" y="13432631"/>
            <a:ext cx="7434755" cy="7577657"/>
          </a:xfrm>
          <a:prstGeom prst="rect">
            <a:avLst/>
          </a:prstGeom>
          <a:noFill/>
          <a:ln>
            <a:noFill/>
          </a:ln>
        </p:spPr>
        <p:txBody>
          <a:bodyPr lIns="61474" tIns="30729" rIns="61474" bIns="30729" anchor="t" anchorCtr="0">
            <a:noAutofit/>
          </a:bodyPr>
          <a:lstStyle/>
          <a:p>
            <a:pPr marL="324500" lvl="0" indent="-153711" algn="just">
              <a:lnSpc>
                <a:spcPct val="130000"/>
              </a:lnSpc>
              <a:spcAft>
                <a:spcPts val="672"/>
              </a:spcAft>
              <a:buClr>
                <a:srgbClr val="000000"/>
              </a:buClr>
              <a:buSzPct val="61111"/>
            </a:pPr>
            <a:r>
              <a:rPr lang="en-US" sz="1800" dirty="0" smtClean="0">
                <a:sym typeface="Verdana"/>
              </a:rPr>
              <a:t>-	Software is so </a:t>
            </a:r>
            <a:r>
              <a:rPr lang="en-US" sz="1800" b="1" dirty="0" smtClean="0">
                <a:sym typeface="Verdana"/>
              </a:rPr>
              <a:t>buggy</a:t>
            </a:r>
            <a:r>
              <a:rPr lang="en-US" sz="1800" dirty="0" smtClean="0">
                <a:sym typeface="Verdana"/>
              </a:rPr>
              <a:t>!</a:t>
            </a:r>
          </a:p>
          <a:p>
            <a:pPr marL="324500" lvl="0" indent="-153711" algn="just">
              <a:lnSpc>
                <a:spcPct val="130000"/>
              </a:lnSpc>
              <a:spcAft>
                <a:spcPts val="672"/>
              </a:spcAft>
              <a:buClr>
                <a:srgbClr val="000000"/>
              </a:buClr>
              <a:buSzPct val="61111"/>
            </a:pPr>
            <a:r>
              <a:rPr lang="en-US" sz="1800" b="1" dirty="0" smtClean="0">
                <a:sym typeface="Verdana"/>
              </a:rPr>
              <a:t>-	Fixing bug </a:t>
            </a:r>
            <a:r>
              <a:rPr lang="en-US" sz="1800" dirty="0" smtClean="0">
                <a:sym typeface="Verdana"/>
              </a:rPr>
              <a:t>is one of the most important jobs for SW engineer</a:t>
            </a:r>
          </a:p>
          <a:p>
            <a:pPr marL="324500" lvl="0" indent="-153711" algn="just">
              <a:lnSpc>
                <a:spcPct val="130000"/>
              </a:lnSpc>
              <a:spcAft>
                <a:spcPts val="672"/>
              </a:spcAft>
              <a:buClr>
                <a:srgbClr val="000000"/>
              </a:buClr>
              <a:buSzPct val="61111"/>
            </a:pPr>
            <a:r>
              <a:rPr lang="en-US" sz="1800" b="1" dirty="0" smtClean="0">
                <a:sym typeface="Verdana"/>
              </a:rPr>
              <a:t>-	Process</a:t>
            </a:r>
            <a:r>
              <a:rPr lang="en-US" sz="1800" dirty="0" smtClean="0">
                <a:sym typeface="Verdana"/>
              </a:rPr>
              <a:t> is burdensome at first, but process lightens the burden finally</a:t>
            </a:r>
            <a:endParaRPr lang="en-US" sz="1800" b="1" dirty="0" smtClean="0">
              <a:sym typeface="Verdana"/>
            </a:endParaRPr>
          </a:p>
          <a:p>
            <a:pPr marL="324500" lvl="0" indent="-153711" algn="just">
              <a:lnSpc>
                <a:spcPct val="130000"/>
              </a:lnSpc>
              <a:spcAft>
                <a:spcPts val="672"/>
              </a:spcAft>
              <a:buClr>
                <a:srgbClr val="000000"/>
              </a:buClr>
              <a:buSzPct val="61111"/>
            </a:pPr>
            <a:r>
              <a:rPr lang="en-US" sz="1800" dirty="0" smtClean="0">
                <a:sym typeface="Verdana"/>
              </a:rPr>
              <a:t>-	There are many </a:t>
            </a:r>
            <a:r>
              <a:rPr lang="en-US" sz="1800" b="1" dirty="0" smtClean="0">
                <a:sym typeface="Verdana"/>
              </a:rPr>
              <a:t>tools and techniques </a:t>
            </a:r>
            <a:r>
              <a:rPr lang="en-US" sz="1800" dirty="0" smtClean="0">
                <a:sym typeface="Verdana"/>
              </a:rPr>
              <a:t>helping us such as Eclipse, SVN, CI, ant, </a:t>
            </a:r>
            <a:r>
              <a:rPr lang="en-US" sz="1800" dirty="0" err="1" smtClean="0">
                <a:sym typeface="Verdana"/>
              </a:rPr>
              <a:t>randoop</a:t>
            </a:r>
            <a:r>
              <a:rPr lang="en-US" sz="1800" dirty="0" smtClean="0">
                <a:sym typeface="Verdana"/>
              </a:rPr>
              <a:t>, </a:t>
            </a:r>
            <a:r>
              <a:rPr lang="en-US" sz="1800" dirty="0" err="1" smtClean="0">
                <a:sym typeface="Verdana"/>
              </a:rPr>
              <a:t>findbugs</a:t>
            </a:r>
            <a:r>
              <a:rPr lang="en-US" sz="1800" dirty="0" smtClean="0">
                <a:sym typeface="Verdana"/>
              </a:rPr>
              <a:t> and debugger.</a:t>
            </a:r>
          </a:p>
          <a:p>
            <a:pPr marL="324500" lvl="0" indent="-153711" algn="just">
              <a:lnSpc>
                <a:spcPct val="130000"/>
              </a:lnSpc>
              <a:spcAft>
                <a:spcPts val="672"/>
              </a:spcAft>
              <a:buClr>
                <a:srgbClr val="000000"/>
              </a:buClr>
              <a:buSzPct val="61111"/>
            </a:pPr>
            <a:r>
              <a:rPr lang="en-US" sz="1800" b="1" dirty="0" smtClean="0">
                <a:sym typeface="Verdana"/>
              </a:rPr>
              <a:t>-	Testing</a:t>
            </a:r>
            <a:r>
              <a:rPr lang="en-US" sz="1800" dirty="0" smtClean="0">
                <a:sym typeface="Verdana"/>
              </a:rPr>
              <a:t> is as important as implementing</a:t>
            </a:r>
          </a:p>
          <a:p>
            <a:pPr marL="324500" lvl="0" indent="-153711" algn="just">
              <a:lnSpc>
                <a:spcPct val="130000"/>
              </a:lnSpc>
              <a:spcAft>
                <a:spcPts val="672"/>
              </a:spcAft>
              <a:buClr>
                <a:srgbClr val="000000"/>
              </a:buClr>
              <a:buSzPct val="61111"/>
            </a:pPr>
            <a:r>
              <a:rPr lang="en-US" sz="1800" dirty="0" smtClean="0">
                <a:sym typeface="Verdana"/>
              </a:rPr>
              <a:t>-	Be not only </a:t>
            </a:r>
            <a:r>
              <a:rPr lang="en-US" sz="1800" b="1" dirty="0" smtClean="0">
                <a:sym typeface="Verdana"/>
              </a:rPr>
              <a:t>programmer</a:t>
            </a:r>
            <a:r>
              <a:rPr lang="en-US" sz="1800" dirty="0" smtClean="0">
                <a:sym typeface="Verdana"/>
              </a:rPr>
              <a:t> but also </a:t>
            </a:r>
            <a:r>
              <a:rPr lang="en-US" sz="1800" b="1" dirty="0" smtClean="0">
                <a:sym typeface="Verdana"/>
              </a:rPr>
              <a:t>designer</a:t>
            </a:r>
          </a:p>
          <a:p>
            <a:pPr marL="324500" indent="-153711" algn="just">
              <a:lnSpc>
                <a:spcPct val="130000"/>
              </a:lnSpc>
              <a:spcAft>
                <a:spcPts val="672"/>
              </a:spcAft>
              <a:buClr>
                <a:srgbClr val="000000"/>
              </a:buClr>
              <a:buSzPct val="61111"/>
            </a:pPr>
            <a:r>
              <a:rPr lang="en-US" sz="1800" b="1" dirty="0" smtClean="0">
                <a:sym typeface="Verdana"/>
              </a:rPr>
              <a:t>-	Good design </a:t>
            </a:r>
            <a:r>
              <a:rPr lang="en-US" sz="1800" dirty="0" smtClean="0">
                <a:sym typeface="Verdana"/>
              </a:rPr>
              <a:t>makes the application to be extended </a:t>
            </a:r>
            <a:r>
              <a:rPr lang="en-US" altLang="ko-KR" sz="1800" dirty="0" smtClean="0">
                <a:sym typeface="Verdana"/>
              </a:rPr>
              <a:t>easily</a:t>
            </a:r>
            <a:endParaRPr lang="en-US" altLang="ko-KR" sz="1800" dirty="0">
              <a:sym typeface="Verdana"/>
            </a:endParaRPr>
          </a:p>
          <a:p>
            <a:pPr marL="324500" lvl="0" indent="-153711" algn="just">
              <a:lnSpc>
                <a:spcPct val="130000"/>
              </a:lnSpc>
              <a:spcAft>
                <a:spcPts val="672"/>
              </a:spcAft>
              <a:buClr>
                <a:srgbClr val="000000"/>
              </a:buClr>
              <a:buSzPct val="61111"/>
            </a:pPr>
            <a:r>
              <a:rPr lang="en-US" sz="1800" dirty="0" smtClean="0">
                <a:sym typeface="Verdana"/>
              </a:rPr>
              <a:t>-	Maintainability is really important for SW  </a:t>
            </a:r>
          </a:p>
          <a:p>
            <a:pPr marL="324500" lvl="0" indent="-153711" algn="just">
              <a:lnSpc>
                <a:spcPct val="130000"/>
              </a:lnSpc>
              <a:spcAft>
                <a:spcPts val="672"/>
              </a:spcAft>
              <a:buClr>
                <a:srgbClr val="000000"/>
              </a:buClr>
              <a:buSzPct val="61111"/>
            </a:pPr>
            <a:r>
              <a:rPr lang="en-US" sz="1800" b="1" dirty="0" smtClean="0">
                <a:sym typeface="Verdana"/>
              </a:rPr>
              <a:t>-	Time </a:t>
            </a:r>
            <a:r>
              <a:rPr lang="en-US" sz="1800" b="1" dirty="0">
                <a:sym typeface="Verdana"/>
              </a:rPr>
              <a:t>management </a:t>
            </a:r>
            <a:r>
              <a:rPr lang="en-US" sz="1800" dirty="0">
                <a:sym typeface="Verdana"/>
              </a:rPr>
              <a:t>and </a:t>
            </a:r>
            <a:r>
              <a:rPr lang="en-US" sz="1800" b="1" dirty="0" smtClean="0">
                <a:sym typeface="Verdana"/>
              </a:rPr>
              <a:t>prioritizing</a:t>
            </a:r>
            <a:r>
              <a:rPr lang="en-US" sz="1800" dirty="0" smtClean="0">
                <a:sym typeface="Verdana"/>
              </a:rPr>
              <a:t> are essential </a:t>
            </a:r>
          </a:p>
          <a:p>
            <a:pPr marL="324500" lvl="0" indent="-153711" algn="just">
              <a:lnSpc>
                <a:spcPct val="130000"/>
              </a:lnSpc>
              <a:spcAft>
                <a:spcPts val="672"/>
              </a:spcAft>
              <a:buClr>
                <a:srgbClr val="000000"/>
              </a:buClr>
              <a:buSzPct val="61111"/>
            </a:pPr>
            <a:r>
              <a:rPr lang="en-US" sz="1800" dirty="0" smtClean="0">
                <a:sym typeface="Verdana"/>
              </a:rPr>
              <a:t>	for the SW development</a:t>
            </a:r>
          </a:p>
          <a:p>
            <a:pPr marL="324500" lvl="0" indent="-153711" algn="just">
              <a:lnSpc>
                <a:spcPct val="120000"/>
              </a:lnSpc>
              <a:spcAft>
                <a:spcPts val="672"/>
              </a:spcAft>
              <a:buClr>
                <a:srgbClr val="000000"/>
              </a:buClr>
              <a:buSzPct val="61111"/>
            </a:pPr>
            <a:endParaRPr lang="en-US" sz="1600" dirty="0" smtClean="0">
              <a:sym typeface="Verdana"/>
            </a:endParaRPr>
          </a:p>
          <a:p>
            <a:pPr marL="324500" lvl="0" indent="-153711" algn="just">
              <a:lnSpc>
                <a:spcPct val="120000"/>
              </a:lnSpc>
              <a:spcAft>
                <a:spcPts val="672"/>
              </a:spcAft>
              <a:buClr>
                <a:srgbClr val="000000"/>
              </a:buClr>
              <a:buSzPct val="61111"/>
            </a:pPr>
            <a:endParaRPr lang="en-US" sz="1600" dirty="0">
              <a:sym typeface="Verdana"/>
            </a:endParaRPr>
          </a:p>
          <a:p>
            <a:pPr marL="324500" lvl="0" indent="-153711" algn="just">
              <a:lnSpc>
                <a:spcPct val="120000"/>
              </a:lnSpc>
              <a:spcAft>
                <a:spcPts val="672"/>
              </a:spcAft>
              <a:buClr>
                <a:srgbClr val="000000"/>
              </a:buClr>
              <a:buSzPct val="61111"/>
            </a:pPr>
            <a:endParaRPr lang="en-US" sz="1600" dirty="0">
              <a:sym typeface="Verdana"/>
            </a:endParaRPr>
          </a:p>
        </p:txBody>
      </p:sp>
      <p:sp>
        <p:nvSpPr>
          <p:cNvPr id="49" name="Shape 49"/>
          <p:cNvSpPr/>
          <p:nvPr/>
        </p:nvSpPr>
        <p:spPr>
          <a:xfrm>
            <a:off x="516849" y="10079831"/>
            <a:ext cx="3503537" cy="1904321"/>
          </a:xfrm>
          <a:prstGeom prst="rect">
            <a:avLst/>
          </a:prstGeom>
          <a:blipFill>
            <a:blip r:embed="rId5"/>
            <a:stretch>
              <a:fillRect/>
            </a:stretch>
          </a:blipFill>
          <a:ln>
            <a:noFill/>
          </a:ln>
        </p:spPr>
      </p:sp>
      <p:sp>
        <p:nvSpPr>
          <p:cNvPr id="50" name="Shape 50"/>
          <p:cNvSpPr/>
          <p:nvPr/>
        </p:nvSpPr>
        <p:spPr>
          <a:xfrm>
            <a:off x="4021610" y="10079831"/>
            <a:ext cx="3495996" cy="1904321"/>
          </a:xfrm>
          <a:prstGeom prst="rect">
            <a:avLst/>
          </a:prstGeom>
          <a:blipFill>
            <a:blip r:embed="rId6"/>
            <a:stretch>
              <a:fillRect/>
            </a:stretch>
          </a:blipFill>
          <a:ln>
            <a:noFill/>
          </a:ln>
        </p:spPr>
      </p:sp>
      <p:sp>
        <p:nvSpPr>
          <p:cNvPr id="51" name="Shape 51"/>
          <p:cNvSpPr txBox="1"/>
          <p:nvPr/>
        </p:nvSpPr>
        <p:spPr>
          <a:xfrm>
            <a:off x="27988399" y="18538031"/>
            <a:ext cx="2465407" cy="1140370"/>
          </a:xfrm>
          <a:prstGeom prst="rect">
            <a:avLst/>
          </a:prstGeom>
          <a:solidFill>
            <a:srgbClr val="FFFFFF"/>
          </a:solidFill>
          <a:ln>
            <a:noFill/>
          </a:ln>
        </p:spPr>
        <p:txBody>
          <a:bodyPr lIns="61474" tIns="30729" rIns="61474" bIns="30729" anchor="t" anchorCtr="0">
            <a:noAutofit/>
          </a:bodyPr>
          <a:lstStyle/>
          <a:p>
            <a:pPr algn="ctr">
              <a:buSzPct val="25000"/>
            </a:pPr>
            <a:r>
              <a:rPr lang="en-US" sz="1400" b="1" i="1" dirty="0"/>
              <a:t>QR Code</a:t>
            </a:r>
          </a:p>
          <a:p>
            <a:pPr algn="ctr">
              <a:buSzPct val="25000"/>
            </a:pPr>
            <a:r>
              <a:rPr lang="en-US" sz="1400" b="1" i="1" dirty="0"/>
              <a:t>for project web page</a:t>
            </a:r>
          </a:p>
        </p:txBody>
      </p:sp>
      <p:sp>
        <p:nvSpPr>
          <p:cNvPr id="52" name="Shape 52"/>
          <p:cNvSpPr/>
          <p:nvPr/>
        </p:nvSpPr>
        <p:spPr>
          <a:xfrm>
            <a:off x="28054875" y="19068801"/>
            <a:ext cx="2347484" cy="2155031"/>
          </a:xfrm>
          <a:prstGeom prst="rect">
            <a:avLst/>
          </a:prstGeom>
          <a:blipFill>
            <a:blip r:embed="rId7"/>
            <a:stretch>
              <a:fillRect/>
            </a:stretch>
          </a:blipFill>
          <a:ln>
            <a:noFill/>
          </a:ln>
        </p:spPr>
      </p:sp>
      <p:sp>
        <p:nvSpPr>
          <p:cNvPr id="53" name="Shape 53"/>
          <p:cNvSpPr/>
          <p:nvPr/>
        </p:nvSpPr>
        <p:spPr>
          <a:xfrm>
            <a:off x="-9500287" y="8731193"/>
            <a:ext cx="328507" cy="309301"/>
          </a:xfrm>
          <a:prstGeom prst="rect">
            <a:avLst/>
          </a:prstGeom>
          <a:blipFill>
            <a:blip r:embed="rId8"/>
            <a:stretch>
              <a:fillRect/>
            </a:stretch>
          </a:blipFill>
          <a:ln>
            <a:noFill/>
          </a:ln>
        </p:spPr>
      </p:sp>
      <p:sp>
        <p:nvSpPr>
          <p:cNvPr id="54" name="Shape 54"/>
          <p:cNvSpPr/>
          <p:nvPr/>
        </p:nvSpPr>
        <p:spPr>
          <a:xfrm>
            <a:off x="-11842586" y="714119"/>
            <a:ext cx="328507" cy="309301"/>
          </a:xfrm>
          <a:prstGeom prst="rect">
            <a:avLst/>
          </a:prstGeom>
          <a:blipFill>
            <a:blip r:embed="rId8"/>
            <a:stretch>
              <a:fillRect/>
            </a:stretch>
          </a:blipFill>
          <a:ln>
            <a:noFill/>
          </a:ln>
        </p:spPr>
      </p:sp>
      <p:sp>
        <p:nvSpPr>
          <p:cNvPr id="55" name="Shape 55"/>
          <p:cNvSpPr/>
          <p:nvPr/>
        </p:nvSpPr>
        <p:spPr>
          <a:xfrm>
            <a:off x="812006" y="13185255"/>
            <a:ext cx="6318250" cy="2533376"/>
          </a:xfrm>
          <a:prstGeom prst="rect">
            <a:avLst/>
          </a:prstGeom>
          <a:blipFill>
            <a:blip r:embed="rId9"/>
            <a:srcRect/>
            <a:stretch>
              <a:fillRect l="-1008" t="-3146" r="-894" b="-3304"/>
            </a:stretch>
          </a:blipFill>
          <a:ln>
            <a:noFill/>
          </a:ln>
        </p:spPr>
        <p:txBody>
          <a:bodyPr/>
          <a:lstStyle/>
          <a:p>
            <a:endParaRPr lang="en-US" dirty="0"/>
          </a:p>
        </p:txBody>
      </p:sp>
      <p:sp>
        <p:nvSpPr>
          <p:cNvPr id="56" name="Shape 56"/>
          <p:cNvSpPr/>
          <p:nvPr/>
        </p:nvSpPr>
        <p:spPr>
          <a:xfrm>
            <a:off x="21943639" y="3451556"/>
            <a:ext cx="1018126" cy="756787"/>
          </a:xfrm>
          <a:prstGeom prst="rect">
            <a:avLst/>
          </a:prstGeom>
          <a:blipFill>
            <a:blip r:embed="rId10"/>
            <a:stretch>
              <a:fillRect/>
            </a:stretch>
          </a:blipFill>
          <a:ln>
            <a:noFill/>
          </a:ln>
        </p:spPr>
      </p:sp>
      <p:sp>
        <p:nvSpPr>
          <p:cNvPr id="57" name="Shape 57"/>
          <p:cNvSpPr/>
          <p:nvPr/>
        </p:nvSpPr>
        <p:spPr>
          <a:xfrm>
            <a:off x="29062949" y="3487109"/>
            <a:ext cx="790933" cy="685681"/>
          </a:xfrm>
          <a:prstGeom prst="rect">
            <a:avLst/>
          </a:prstGeom>
          <a:blipFill>
            <a:blip r:embed="rId11"/>
            <a:stretch>
              <a:fillRect/>
            </a:stretch>
          </a:blipFill>
          <a:ln>
            <a:noFill/>
          </a:ln>
        </p:spPr>
      </p:sp>
      <p:sp>
        <p:nvSpPr>
          <p:cNvPr id="58" name="Shape 58"/>
          <p:cNvSpPr/>
          <p:nvPr/>
        </p:nvSpPr>
        <p:spPr>
          <a:xfrm>
            <a:off x="8584406" y="4377199"/>
            <a:ext cx="12649200" cy="7531432"/>
          </a:xfrm>
          <a:prstGeom prst="rect">
            <a:avLst/>
          </a:prstGeom>
          <a:blipFill>
            <a:blip r:embed="rId12"/>
            <a:stretch>
              <a:fillRect/>
            </a:stretch>
          </a:blipFill>
          <a:ln>
            <a:noFill/>
          </a:ln>
        </p:spPr>
      </p:sp>
      <p:sp>
        <p:nvSpPr>
          <p:cNvPr id="59" name="Shape 59"/>
          <p:cNvSpPr txBox="1"/>
          <p:nvPr/>
        </p:nvSpPr>
        <p:spPr>
          <a:xfrm>
            <a:off x="18109406" y="13162822"/>
            <a:ext cx="3498476" cy="8499409"/>
          </a:xfrm>
          <a:prstGeom prst="rect">
            <a:avLst/>
          </a:prstGeom>
          <a:noFill/>
        </p:spPr>
        <p:txBody>
          <a:bodyPr lIns="61474" tIns="61474" rIns="61474" bIns="61474" anchor="t" anchorCtr="0">
            <a:noAutofit/>
          </a:bodyPr>
          <a:lstStyle/>
          <a:p>
            <a:pPr lvl="0" algn="just" rtl="0">
              <a:buClr>
                <a:srgbClr val="000000"/>
              </a:buClr>
              <a:buSzPct val="61111"/>
              <a:buFont typeface="Arial"/>
              <a:buNone/>
            </a:pPr>
            <a:r>
              <a:rPr lang="en-US" sz="1800" b="1" dirty="0"/>
              <a:t>&lt;Summary Topics&gt;</a:t>
            </a:r>
          </a:p>
          <a:p>
            <a:pPr lvl="0" algn="just" rtl="0">
              <a:buClr>
                <a:srgbClr val="000000"/>
              </a:buClr>
              <a:buSzPct val="61111"/>
              <a:buFont typeface="Arial"/>
              <a:buNone/>
            </a:pPr>
            <a:endParaRPr lang="en-US" sz="1600" dirty="0"/>
          </a:p>
          <a:p>
            <a:pPr lvl="0" algn="just" rtl="0">
              <a:buClr>
                <a:srgbClr val="000000"/>
              </a:buClr>
              <a:buSzPct val="61111"/>
              <a:buFont typeface="Arial"/>
              <a:buNone/>
            </a:pPr>
            <a:r>
              <a:rPr lang="en-US" sz="1600" dirty="0" smtClean="0"/>
              <a:t>We applied </a:t>
            </a:r>
            <a:r>
              <a:rPr lang="en-US" sz="1600" dirty="0"/>
              <a:t>the popular unsupervised model, </a:t>
            </a:r>
            <a:r>
              <a:rPr lang="en-US" sz="1600" b="1" dirty="0"/>
              <a:t>Latent </a:t>
            </a:r>
            <a:r>
              <a:rPr lang="en-US" sz="1600" b="1" dirty="0" err="1"/>
              <a:t>Dirichlet</a:t>
            </a:r>
            <a:r>
              <a:rPr lang="en-US" sz="1600" b="1" dirty="0"/>
              <a:t> Allocation (</a:t>
            </a:r>
            <a:r>
              <a:rPr lang="en-US" sz="1600" b="1" dirty="0" smtClean="0"/>
              <a:t>LDA) </a:t>
            </a:r>
            <a:r>
              <a:rPr lang="en-US" sz="1600" dirty="0" smtClean="0"/>
              <a:t>because </a:t>
            </a:r>
            <a:r>
              <a:rPr lang="en-US" sz="1600" dirty="0"/>
              <a:t>LDA has been applied widely to text modeling. </a:t>
            </a:r>
          </a:p>
          <a:p>
            <a:pPr lvl="0" algn="just" rtl="0">
              <a:buClr>
                <a:srgbClr val="000000"/>
              </a:buClr>
              <a:buSzPct val="61111"/>
              <a:buFont typeface="Arial"/>
              <a:buNone/>
            </a:pPr>
            <a:r>
              <a:rPr lang="en-US" sz="1600" dirty="0" smtClean="0"/>
              <a:t>This </a:t>
            </a:r>
            <a:r>
              <a:rPr lang="en-US" sz="1600" dirty="0"/>
              <a:t>model extracts collections of text documents (tweets) into distributions of words that tend to co-occur in similar documents - these sets of related words are referred to as "</a:t>
            </a:r>
            <a:r>
              <a:rPr lang="en-US" sz="1600" b="1" dirty="0"/>
              <a:t>topics</a:t>
            </a:r>
            <a:r>
              <a:rPr lang="en-US" sz="1600" dirty="0"/>
              <a:t>". We implemented LDA using the open source </a:t>
            </a:r>
            <a:r>
              <a:rPr lang="en-US" sz="1600" b="1" dirty="0"/>
              <a:t>“MALLET: A Machine Learning for Language Toolkit”.</a:t>
            </a:r>
          </a:p>
          <a:p>
            <a:pPr algn="just"/>
            <a:endParaRPr lang="en-US" sz="1600" dirty="0"/>
          </a:p>
          <a:p>
            <a:pPr lvl="0" algn="just" rtl="0">
              <a:buClr>
                <a:srgbClr val="000000"/>
              </a:buClr>
              <a:buSzPct val="61111"/>
              <a:buFont typeface="Arial"/>
              <a:buNone/>
            </a:pPr>
            <a:r>
              <a:rPr lang="en-US" sz="1600" dirty="0"/>
              <a:t> </a:t>
            </a:r>
            <a:r>
              <a:rPr lang="en-US" sz="1600" dirty="0" smtClean="0"/>
              <a:t>- Future Works</a:t>
            </a:r>
            <a:endParaRPr lang="en-US" sz="1600" dirty="0"/>
          </a:p>
          <a:p>
            <a:pPr lvl="0" algn="just" rtl="0">
              <a:buClr>
                <a:srgbClr val="000000"/>
              </a:buClr>
              <a:buSzPct val="61111"/>
              <a:buFont typeface="Arial"/>
              <a:buNone/>
            </a:pPr>
            <a:r>
              <a:rPr lang="en-US" sz="1600" dirty="0" smtClean="0"/>
              <a:t>While </a:t>
            </a:r>
            <a:r>
              <a:rPr lang="en-US" sz="1600" dirty="0"/>
              <a:t>LDA works well on many documents, it seems not working well on tweets. We concluded that LDA doesn’t work well on documents as short as </a:t>
            </a:r>
            <a:r>
              <a:rPr lang="en-US" sz="1600" b="1" dirty="0" err="1"/>
              <a:t>mircoblogs</a:t>
            </a:r>
            <a:r>
              <a:rPr lang="en-US" sz="1600" dirty="0"/>
              <a:t> such as Twitter and Facebook. Tweets are short and different from news articles or paper abstracts. </a:t>
            </a:r>
            <a:endParaRPr lang="en-US" sz="1600" dirty="0" smtClean="0"/>
          </a:p>
          <a:p>
            <a:pPr lvl="0" algn="just" rtl="0">
              <a:buClr>
                <a:srgbClr val="000000"/>
              </a:buClr>
              <a:buSzPct val="61111"/>
              <a:buFont typeface="Arial"/>
              <a:buNone/>
            </a:pPr>
            <a:r>
              <a:rPr lang="en-US" sz="1600" dirty="0" smtClean="0"/>
              <a:t>We </a:t>
            </a:r>
            <a:r>
              <a:rPr lang="en-US" sz="1600" dirty="0"/>
              <a:t>guess that </a:t>
            </a:r>
            <a:r>
              <a:rPr lang="en-US" sz="1600" b="1" dirty="0"/>
              <a:t>Labeled </a:t>
            </a:r>
            <a:r>
              <a:rPr lang="en-US" sz="1600" b="1" dirty="0" smtClean="0"/>
              <a:t>LDA</a:t>
            </a:r>
            <a:r>
              <a:rPr lang="en-US" sz="1600" dirty="0" smtClean="0"/>
              <a:t>, </a:t>
            </a:r>
            <a:r>
              <a:rPr lang="en-US" sz="1600" dirty="0"/>
              <a:t>which extends LDA with supervision, could work better on tweets. However we should study more on characteristics of </a:t>
            </a:r>
            <a:r>
              <a:rPr lang="en-US" sz="1600" dirty="0" err="1"/>
              <a:t>microblogs</a:t>
            </a:r>
            <a:r>
              <a:rPr lang="en-US" sz="1600" dirty="0"/>
              <a:t> different from usual documents</a:t>
            </a:r>
            <a:r>
              <a:rPr lang="en-US" sz="1200" dirty="0"/>
              <a:t>.</a:t>
            </a:r>
          </a:p>
          <a:p>
            <a:pPr algn="just"/>
            <a:endParaRPr lang="en-US" sz="1200" dirty="0"/>
          </a:p>
          <a:p>
            <a:pPr algn="just"/>
            <a:endParaRPr lang="en-US" sz="1200" dirty="0"/>
          </a:p>
          <a:p>
            <a:pPr algn="just"/>
            <a:endParaRPr lang="en-US" sz="1200" dirty="0"/>
          </a:p>
        </p:txBody>
      </p:sp>
      <p:sp>
        <p:nvSpPr>
          <p:cNvPr id="60" name="Shape 60"/>
          <p:cNvSpPr/>
          <p:nvPr/>
        </p:nvSpPr>
        <p:spPr>
          <a:xfrm>
            <a:off x="11784806" y="17699831"/>
            <a:ext cx="6279302" cy="3429000"/>
          </a:xfrm>
          <a:prstGeom prst="rect">
            <a:avLst/>
          </a:prstGeom>
          <a:blipFill>
            <a:blip r:embed="rId13"/>
            <a:stretch>
              <a:fillRect/>
            </a:stretch>
          </a:blipFill>
          <a:ln>
            <a:noFill/>
          </a:ln>
        </p:spPr>
      </p:sp>
      <p:sp>
        <p:nvSpPr>
          <p:cNvPr id="61" name="Shape 61"/>
          <p:cNvSpPr/>
          <p:nvPr/>
        </p:nvSpPr>
        <p:spPr>
          <a:xfrm>
            <a:off x="11632406" y="13322574"/>
            <a:ext cx="6506968" cy="4182514"/>
          </a:xfrm>
          <a:prstGeom prst="rect">
            <a:avLst/>
          </a:prstGeom>
          <a:blipFill>
            <a:blip r:embed="rId14"/>
            <a:stretch>
              <a:fillRect/>
            </a:stretch>
          </a:blipFill>
          <a:ln>
            <a:noFill/>
          </a:ln>
        </p:spPr>
        <p:txBody>
          <a:bodyPr lIns="61484" tIns="30742" rIns="61484" bIns="30742"/>
          <a:lstStyle/>
          <a:p>
            <a:r>
              <a:rPr lang="en-US" dirty="0" smtClean="0"/>
              <a:t>==</a:t>
            </a:r>
            <a:endParaRPr lang="en-US" dirty="0"/>
          </a:p>
        </p:txBody>
      </p:sp>
      <p:sp>
        <p:nvSpPr>
          <p:cNvPr id="4" name="TextBox 3"/>
          <p:cNvSpPr txBox="1"/>
          <p:nvPr/>
        </p:nvSpPr>
        <p:spPr>
          <a:xfrm>
            <a:off x="3479559" y="1545431"/>
            <a:ext cx="10743647" cy="584775"/>
          </a:xfrm>
          <a:prstGeom prst="rect">
            <a:avLst/>
          </a:prstGeom>
          <a:noFill/>
        </p:spPr>
        <p:txBody>
          <a:bodyPr wrap="none" rtlCol="0">
            <a:spAutoFit/>
          </a:bodyPr>
          <a:lstStyle/>
          <a:p>
            <a:r>
              <a:rPr lang="en-US" sz="3200" b="1" i="1" dirty="0">
                <a:solidFill>
                  <a:schemeClr val="dk1"/>
                </a:solidFill>
              </a:rPr>
              <a:t>The Hong Kong University of Science and Technology</a:t>
            </a:r>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1220303847"/>
              </p:ext>
            </p:extLst>
          </p:nvPr>
        </p:nvGraphicFramePr>
        <p:xfrm>
          <a:off x="3174758" y="2193504"/>
          <a:ext cx="22326044" cy="1036320"/>
        </p:xfrm>
        <a:graphic>
          <a:graphicData uri="http://schemas.openxmlformats.org/drawingml/2006/table">
            <a:tbl>
              <a:tblPr firstRow="1" bandRow="1">
                <a:tableStyleId>{2D5ABB26-0587-4C30-8999-92F81FD0307C}</a:tableStyleId>
              </a:tblPr>
              <a:tblGrid>
                <a:gridCol w="5031568"/>
                <a:gridCol w="4380261"/>
                <a:gridCol w="8987086"/>
                <a:gridCol w="3927129"/>
              </a:tblGrid>
              <a:tr h="370840">
                <a:tc>
                  <a:txBody>
                    <a:bodyPr/>
                    <a:lstStyle/>
                    <a:p>
                      <a:r>
                        <a:rPr lang="en-US" sz="2800" dirty="0" smtClean="0"/>
                        <a:t>Chan </a:t>
                      </a:r>
                      <a:r>
                        <a:rPr lang="en-US" sz="2800" dirty="0" err="1" smtClean="0"/>
                        <a:t>Ka</a:t>
                      </a:r>
                      <a:r>
                        <a:rPr lang="en-US" sz="2800" dirty="0" smtClean="0"/>
                        <a:t> </a:t>
                      </a:r>
                      <a:r>
                        <a:rPr lang="en-US" sz="2800" dirty="0" err="1" smtClean="0"/>
                        <a:t>Yue</a:t>
                      </a:r>
                      <a:r>
                        <a:rPr lang="en-US" sz="2800" baseline="0" dirty="0" smtClean="0"/>
                        <a:t>, Martin</a:t>
                      </a:r>
                      <a:endParaRPr lang="en-US" sz="2800" b="1" dirty="0"/>
                    </a:p>
                  </a:txBody>
                  <a:tcPr/>
                </a:tc>
                <a:tc>
                  <a:txBody>
                    <a:bodyPr/>
                    <a:lstStyle/>
                    <a:p>
                      <a:r>
                        <a:rPr lang="en-US" sz="2800" dirty="0" smtClean="0"/>
                        <a:t>Mar Chun Sum, Connie</a:t>
                      </a:r>
                      <a:endParaRPr lang="en-US" sz="2800" b="1" dirty="0"/>
                    </a:p>
                  </a:txBody>
                  <a:tcPr/>
                </a:tc>
                <a:tc>
                  <a:txBody>
                    <a:bodyPr/>
                    <a:lstStyle/>
                    <a:p>
                      <a:r>
                        <a:rPr lang="en-US" sz="2800" dirty="0" err="1" smtClean="0"/>
                        <a:t>Lui</a:t>
                      </a:r>
                      <a:r>
                        <a:rPr lang="en-US" sz="2800" baseline="0" dirty="0" smtClean="0"/>
                        <a:t> Kwan Ho</a:t>
                      </a:r>
                      <a:endParaRPr lang="en-US" sz="2800" b="1" dirty="0"/>
                    </a:p>
                  </a:txBody>
                  <a:tcPr/>
                </a:tc>
                <a:tc>
                  <a:txBody>
                    <a:bodyPr/>
                    <a:lstStyle/>
                    <a:p>
                      <a:r>
                        <a:rPr lang="en-US" sz="2800" b="0" dirty="0" err="1" smtClean="0"/>
                        <a:t>Jiyong</a:t>
                      </a:r>
                      <a:r>
                        <a:rPr lang="en-US" sz="2800" b="0" dirty="0" smtClean="0"/>
                        <a:t> Park</a:t>
                      </a:r>
                      <a:endParaRPr lang="en-US" sz="2800" b="0" dirty="0"/>
                    </a:p>
                  </a:txBody>
                  <a:tcPr/>
                </a:tc>
              </a:tr>
              <a:tr h="370840">
                <a:tc>
                  <a:txBody>
                    <a:bodyPr/>
                    <a:lstStyle/>
                    <a:p>
                      <a:r>
                        <a:rPr lang="en-US" sz="2800" dirty="0" smtClean="0"/>
                        <a:t>Cheung </a:t>
                      </a:r>
                      <a:r>
                        <a:rPr lang="en-US" sz="2800" dirty="0" err="1" smtClean="0"/>
                        <a:t>Shing</a:t>
                      </a:r>
                      <a:r>
                        <a:rPr lang="en-US" sz="2800" dirty="0" smtClean="0"/>
                        <a:t> Cheong,</a:t>
                      </a:r>
                      <a:r>
                        <a:rPr lang="en-US" sz="2800" baseline="0" dirty="0" smtClean="0"/>
                        <a:t> Chris</a:t>
                      </a:r>
                      <a:endParaRPr lang="en-US" sz="2800" b="1" dirty="0"/>
                    </a:p>
                  </a:txBody>
                  <a:tcPr/>
                </a:tc>
                <a:tc>
                  <a:txBody>
                    <a:bodyPr/>
                    <a:lstStyle/>
                    <a:p>
                      <a:endParaRPr lang="en-US" sz="28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Lung Tin Leung,</a:t>
                      </a:r>
                      <a:r>
                        <a:rPr lang="en-US" sz="2800" baseline="0" dirty="0" smtClean="0"/>
                        <a:t> Tony</a:t>
                      </a:r>
                      <a:endParaRPr lang="en-US" sz="2800"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dirty="0" smtClean="0"/>
                    </a:p>
                  </a:txBody>
                  <a:tcPr/>
                </a:tc>
              </a:tr>
            </a:tbl>
          </a:graphicData>
        </a:graphic>
      </p:graphicFrame>
      <p:sp>
        <p:nvSpPr>
          <p:cNvPr id="66" name="Shape 62"/>
          <p:cNvSpPr/>
          <p:nvPr/>
        </p:nvSpPr>
        <p:spPr>
          <a:xfrm>
            <a:off x="26906510" y="5656319"/>
            <a:ext cx="2708783" cy="1680312"/>
          </a:xfrm>
          <a:prstGeom prst="rect">
            <a:avLst/>
          </a:prstGeom>
          <a:blipFill>
            <a:blip r:embed="rId15"/>
            <a:stretch>
              <a:fillRect/>
            </a:stretch>
          </a:blipFill>
          <a:ln>
            <a:noFill/>
          </a:ln>
        </p:spPr>
      </p:sp>
      <p:sp>
        <p:nvSpPr>
          <p:cNvPr id="6" name="TextBox 5"/>
          <p:cNvSpPr txBox="1"/>
          <p:nvPr/>
        </p:nvSpPr>
        <p:spPr>
          <a:xfrm>
            <a:off x="21919406" y="5621571"/>
            <a:ext cx="4731576" cy="1791260"/>
          </a:xfrm>
          <a:prstGeom prst="rect">
            <a:avLst/>
          </a:prstGeom>
          <a:noFill/>
        </p:spPr>
        <p:txBody>
          <a:bodyPr wrap="square" rtlCol="0">
            <a:spAutoFit/>
          </a:bodyPr>
          <a:lstStyle/>
          <a:p>
            <a:pPr marL="324500" indent="-153711" algn="just">
              <a:lnSpc>
                <a:spcPct val="115000"/>
              </a:lnSpc>
              <a:spcAft>
                <a:spcPts val="672"/>
              </a:spcAft>
              <a:buClr>
                <a:srgbClr val="000000"/>
              </a:buClr>
              <a:buSzPct val="61111"/>
            </a:pPr>
            <a:r>
              <a:rPr lang="en-US" sz="1600" dirty="0" smtClean="0"/>
              <a:t>2. </a:t>
            </a:r>
            <a:r>
              <a:rPr lang="en-US" sz="1600" b="1" dirty="0" smtClean="0"/>
              <a:t>The </a:t>
            </a:r>
            <a:r>
              <a:rPr lang="en-US" sz="1600" b="1" dirty="0"/>
              <a:t>bugs </a:t>
            </a:r>
            <a:r>
              <a:rPr lang="en-US" sz="1600" b="1" dirty="0" smtClean="0"/>
              <a:t>reporting - </a:t>
            </a:r>
            <a:r>
              <a:rPr lang="en-US" sz="1600" dirty="0" smtClean="0"/>
              <a:t>We </a:t>
            </a:r>
            <a:r>
              <a:rPr lang="en-US" sz="1600" dirty="0"/>
              <a:t>had reported all possible bugs on our project web pages, and tried to fix them as many as possible. And we integrated </a:t>
            </a:r>
            <a:r>
              <a:rPr lang="en-US" sz="1600" dirty="0" err="1"/>
              <a:t>Findbugs</a:t>
            </a:r>
            <a:r>
              <a:rPr lang="en-US" sz="1600" dirty="0"/>
              <a:t> with Continuous Integration (CI), and tried to pursue </a:t>
            </a:r>
            <a:r>
              <a:rPr lang="en-US" sz="1600" dirty="0" smtClean="0"/>
              <a:t>to </a:t>
            </a:r>
            <a:r>
              <a:rPr lang="en-US" sz="1600" dirty="0"/>
              <a:t>fix the warning of </a:t>
            </a:r>
            <a:r>
              <a:rPr lang="en-US" sz="1600" dirty="0" err="1"/>
              <a:t>Findbugs</a:t>
            </a:r>
            <a:r>
              <a:rPr lang="en-US" sz="1600" dirty="0" smtClean="0"/>
              <a:t>.</a:t>
            </a:r>
            <a:endParaRPr lang="en-US" sz="1600" dirty="0"/>
          </a:p>
        </p:txBody>
      </p:sp>
      <p:sp>
        <p:nvSpPr>
          <p:cNvPr id="10" name="TextBox 9"/>
          <p:cNvSpPr txBox="1"/>
          <p:nvPr/>
        </p:nvSpPr>
        <p:spPr>
          <a:xfrm>
            <a:off x="17804606" y="1621631"/>
            <a:ext cx="9196748" cy="584775"/>
          </a:xfrm>
          <a:prstGeom prst="rect">
            <a:avLst/>
          </a:prstGeom>
          <a:noFill/>
        </p:spPr>
        <p:txBody>
          <a:bodyPr wrap="none" rtlCol="0">
            <a:spAutoFit/>
          </a:bodyPr>
          <a:lstStyle/>
          <a:p>
            <a:r>
              <a:rPr lang="en-US" sz="3200" b="1" i="1" dirty="0"/>
              <a:t>Pohang University of Science and Technology</a:t>
            </a:r>
          </a:p>
        </p:txBody>
      </p:sp>
      <p:sp>
        <p:nvSpPr>
          <p:cNvPr id="67" name="TextBox 66"/>
          <p:cNvSpPr txBox="1"/>
          <p:nvPr/>
        </p:nvSpPr>
        <p:spPr>
          <a:xfrm>
            <a:off x="21919406" y="7489031"/>
            <a:ext cx="7806504" cy="2447337"/>
          </a:xfrm>
          <a:prstGeom prst="rect">
            <a:avLst/>
          </a:prstGeom>
          <a:noFill/>
        </p:spPr>
        <p:txBody>
          <a:bodyPr wrap="square" rtlCol="0">
            <a:spAutoFit/>
          </a:bodyPr>
          <a:lstStyle/>
          <a:p>
            <a:pPr marL="324500" indent="-153711" algn="just">
              <a:lnSpc>
                <a:spcPct val="115000"/>
              </a:lnSpc>
              <a:spcAft>
                <a:spcPts val="672"/>
              </a:spcAft>
              <a:buClr>
                <a:srgbClr val="000000"/>
              </a:buClr>
              <a:buSzPct val="61111"/>
            </a:pPr>
            <a:r>
              <a:rPr lang="en-US" sz="1600" dirty="0" smtClean="0"/>
              <a:t>3. </a:t>
            </a:r>
            <a:r>
              <a:rPr lang="en-US" sz="1600" b="1" dirty="0" smtClean="0"/>
              <a:t>Testing process - </a:t>
            </a:r>
            <a:r>
              <a:rPr lang="en-US" sz="1600" dirty="0" smtClean="0"/>
              <a:t>Since </a:t>
            </a:r>
            <a:r>
              <a:rPr lang="en-US" sz="1600" dirty="0"/>
              <a:t>TDD guarantees high coverage of testing, we tried to pursue Test Driven Development (TDD) for our project to achieve test objective. We tested periodically using CI. CI also allowed the project to be tested whenever some codes are modified.</a:t>
            </a:r>
          </a:p>
          <a:p>
            <a:pPr marL="324500" indent="-153711" algn="just">
              <a:lnSpc>
                <a:spcPct val="115000"/>
              </a:lnSpc>
              <a:spcAft>
                <a:spcPts val="672"/>
              </a:spcAft>
              <a:buClr>
                <a:srgbClr val="000000"/>
              </a:buClr>
              <a:buSzPct val="61111"/>
            </a:pPr>
            <a:r>
              <a:rPr lang="en-US" sz="1600" dirty="0" smtClean="0"/>
              <a:t>4. </a:t>
            </a:r>
            <a:r>
              <a:rPr lang="en-US" sz="1600" b="1" dirty="0" smtClean="0"/>
              <a:t>Bug </a:t>
            </a:r>
            <a:r>
              <a:rPr lang="en-US" sz="1600" b="1" dirty="0"/>
              <a:t>fixing </a:t>
            </a:r>
            <a:r>
              <a:rPr lang="en-US" sz="1600" b="1" dirty="0" smtClean="0"/>
              <a:t>schedule - </a:t>
            </a:r>
            <a:r>
              <a:rPr lang="en-US" sz="1600" dirty="0" smtClean="0"/>
              <a:t>In </a:t>
            </a:r>
            <a:r>
              <a:rPr lang="en-US" sz="1600" dirty="0"/>
              <a:t>phase 1, we fixed most reported bugs after implementing all features required. Then we found that it was more complicated to fix bugs after implementation than before. Therefore we tried to fix bugs as soon as possible, before implementing features required</a:t>
            </a:r>
            <a:r>
              <a:rPr lang="en-US" sz="1600" dirty="0" smtClean="0"/>
              <a:t>.</a:t>
            </a:r>
            <a:endParaRPr lang="en-US" sz="1600" dirty="0"/>
          </a:p>
        </p:txBody>
      </p:sp>
      <p:pic>
        <p:nvPicPr>
          <p:cNvPr id="102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054090" y="10079831"/>
            <a:ext cx="3917379" cy="1921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180537" y="10079831"/>
            <a:ext cx="3848966" cy="1921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Shape 48"/>
          <p:cNvSpPr txBox="1"/>
          <p:nvPr/>
        </p:nvSpPr>
        <p:spPr>
          <a:xfrm>
            <a:off x="22148006" y="18538031"/>
            <a:ext cx="5637249" cy="3124200"/>
          </a:xfrm>
          <a:prstGeom prst="rect">
            <a:avLst/>
          </a:prstGeom>
          <a:noFill/>
          <a:ln>
            <a:noFill/>
          </a:ln>
        </p:spPr>
        <p:txBody>
          <a:bodyPr lIns="61474" tIns="30729" rIns="61474" bIns="30729" anchor="t" anchorCtr="0">
            <a:noAutofit/>
          </a:bodyPr>
          <a:lstStyle/>
          <a:p>
            <a:pPr marL="324500" lvl="0" indent="-153711" algn="just">
              <a:lnSpc>
                <a:spcPct val="130000"/>
              </a:lnSpc>
              <a:spcAft>
                <a:spcPts val="672"/>
              </a:spcAft>
              <a:buClr>
                <a:srgbClr val="000000"/>
              </a:buClr>
              <a:buSzPct val="61111"/>
            </a:pPr>
            <a:r>
              <a:rPr lang="en-US" altLang="ko-KR" sz="1800" dirty="0" smtClean="0">
                <a:sym typeface="Verdana"/>
              </a:rPr>
              <a:t>- Frequent </a:t>
            </a:r>
            <a:r>
              <a:rPr lang="en-US" altLang="ko-KR" sz="1800" b="1" dirty="0">
                <a:sym typeface="Verdana"/>
              </a:rPr>
              <a:t>team meeting </a:t>
            </a:r>
            <a:r>
              <a:rPr lang="en-US" altLang="ko-KR" sz="1800" dirty="0">
                <a:sym typeface="Verdana"/>
              </a:rPr>
              <a:t>makes the application </a:t>
            </a:r>
            <a:r>
              <a:rPr lang="en-US" altLang="ko-KR" sz="1800" dirty="0" smtClean="0">
                <a:sym typeface="Verdana"/>
              </a:rPr>
              <a:t>better	</a:t>
            </a:r>
          </a:p>
          <a:p>
            <a:pPr marL="324500" indent="-153711" algn="just">
              <a:lnSpc>
                <a:spcPct val="130000"/>
              </a:lnSpc>
              <a:spcAft>
                <a:spcPts val="672"/>
              </a:spcAft>
              <a:buClr>
                <a:srgbClr val="000000"/>
              </a:buClr>
              <a:buSzPct val="61111"/>
            </a:pPr>
            <a:r>
              <a:rPr lang="en-US" altLang="ko-KR" sz="1800" dirty="0" smtClean="0">
                <a:sym typeface="Verdana"/>
              </a:rPr>
              <a:t>-	The most important  thing for success of project is ‘</a:t>
            </a:r>
            <a:r>
              <a:rPr lang="en-US" altLang="ko-KR" sz="1800" b="1" dirty="0" smtClean="0">
                <a:sym typeface="Verdana"/>
              </a:rPr>
              <a:t>corporation</a:t>
            </a:r>
            <a:r>
              <a:rPr lang="en-US" altLang="ko-KR" sz="1800" dirty="0" smtClean="0">
                <a:sym typeface="Verdana"/>
              </a:rPr>
              <a:t>’</a:t>
            </a:r>
            <a:endParaRPr lang="en-US" sz="1800" dirty="0" smtClean="0">
              <a:sym typeface="Verdana"/>
            </a:endParaRPr>
          </a:p>
          <a:p>
            <a:pPr marL="324500" lvl="0" indent="-153711" algn="just">
              <a:lnSpc>
                <a:spcPct val="130000"/>
              </a:lnSpc>
              <a:spcAft>
                <a:spcPts val="672"/>
              </a:spcAft>
              <a:buClr>
                <a:srgbClr val="000000"/>
              </a:buClr>
              <a:buSzPct val="61111"/>
            </a:pPr>
            <a:r>
              <a:rPr lang="en-US" sz="1800" dirty="0" smtClean="0">
                <a:sym typeface="Verdana"/>
              </a:rPr>
              <a:t>-	Impossible is nothing</a:t>
            </a:r>
          </a:p>
          <a:p>
            <a:pPr marL="324500" lvl="0" indent="-153711" algn="just">
              <a:lnSpc>
                <a:spcPct val="130000"/>
              </a:lnSpc>
              <a:spcAft>
                <a:spcPts val="672"/>
              </a:spcAft>
              <a:buClr>
                <a:srgbClr val="000000"/>
              </a:buClr>
              <a:buSzPct val="61111"/>
            </a:pPr>
            <a:r>
              <a:rPr lang="en-US" sz="1800" dirty="0" smtClean="0">
                <a:sym typeface="Verdana"/>
              </a:rPr>
              <a:t>-	Love Sung </a:t>
            </a:r>
            <a:r>
              <a:rPr lang="en-US" sz="1800" dirty="0" smtClean="0">
                <a:sym typeface="Wingdings" pitchFamily="2" charset="2"/>
              </a:rPr>
              <a:t></a:t>
            </a:r>
            <a:endParaRPr lang="en-US" sz="1800" dirty="0" smtClean="0">
              <a:sym typeface="Verdana"/>
            </a:endParaRPr>
          </a:p>
          <a:p>
            <a:pPr marL="324500" lvl="0" indent="-153711" algn="just">
              <a:lnSpc>
                <a:spcPct val="120000"/>
              </a:lnSpc>
              <a:spcAft>
                <a:spcPts val="672"/>
              </a:spcAft>
              <a:buClr>
                <a:srgbClr val="000000"/>
              </a:buClr>
              <a:buSzPct val="61111"/>
            </a:pPr>
            <a:endParaRPr lang="en-US" sz="1600" dirty="0" smtClean="0">
              <a:sym typeface="Verdana"/>
            </a:endParaRPr>
          </a:p>
          <a:p>
            <a:pPr marL="324500" lvl="0" indent="-153711" algn="just">
              <a:lnSpc>
                <a:spcPct val="120000"/>
              </a:lnSpc>
              <a:spcAft>
                <a:spcPts val="672"/>
              </a:spcAft>
              <a:buClr>
                <a:srgbClr val="000000"/>
              </a:buClr>
              <a:buSzPct val="61111"/>
            </a:pPr>
            <a:endParaRPr lang="en-US" sz="1600" dirty="0">
              <a:sym typeface="Verdana"/>
            </a:endParaRPr>
          </a:p>
          <a:p>
            <a:pPr marL="324500" lvl="0" indent="-153711" algn="just">
              <a:lnSpc>
                <a:spcPct val="120000"/>
              </a:lnSpc>
              <a:spcAft>
                <a:spcPts val="672"/>
              </a:spcAft>
              <a:buClr>
                <a:srgbClr val="000000"/>
              </a:buClr>
              <a:buSzPct val="61111"/>
            </a:pPr>
            <a:endParaRPr lang="en-US" sz="1600" dirty="0">
              <a:sym typeface="Verdana"/>
            </a:endParaRPr>
          </a:p>
        </p:txBody>
      </p:sp>
      <p:sp>
        <p:nvSpPr>
          <p:cNvPr id="62" name="Shape 59"/>
          <p:cNvSpPr txBox="1"/>
          <p:nvPr/>
        </p:nvSpPr>
        <p:spPr>
          <a:xfrm>
            <a:off x="8051006" y="13202311"/>
            <a:ext cx="3498476" cy="8499409"/>
          </a:xfrm>
          <a:prstGeom prst="rect">
            <a:avLst/>
          </a:prstGeom>
          <a:noFill/>
        </p:spPr>
        <p:txBody>
          <a:bodyPr lIns="61474" tIns="61474" rIns="61474" bIns="61474" anchor="t" anchorCtr="0">
            <a:noAutofit/>
          </a:bodyPr>
          <a:lstStyle/>
          <a:p>
            <a:pPr lvl="0" algn="just" rtl="0">
              <a:buClr>
                <a:srgbClr val="000000"/>
              </a:buClr>
              <a:buSzPct val="61111"/>
              <a:buFont typeface="Arial"/>
              <a:buNone/>
            </a:pPr>
            <a:r>
              <a:rPr lang="en-US" sz="1800" b="1" dirty="0" smtClean="0"/>
              <a:t>&lt;Save draft&gt;</a:t>
            </a:r>
            <a:endParaRPr lang="en-US" sz="1800" b="1" dirty="0"/>
          </a:p>
          <a:p>
            <a:pPr lvl="0" algn="just" rtl="0">
              <a:buClr>
                <a:srgbClr val="000000"/>
              </a:buClr>
              <a:buSzPct val="61111"/>
              <a:buFont typeface="Arial"/>
              <a:buNone/>
            </a:pPr>
            <a:endParaRPr lang="en-US" sz="1600" dirty="0"/>
          </a:p>
          <a:p>
            <a:pPr lvl="0" algn="just" rtl="0">
              <a:buClr>
                <a:srgbClr val="000000"/>
              </a:buClr>
              <a:buSzPct val="61111"/>
              <a:buFont typeface="Arial"/>
              <a:buNone/>
            </a:pPr>
            <a:r>
              <a:rPr lang="en-US" sz="1600" dirty="0" smtClean="0"/>
              <a:t>We applied </a:t>
            </a:r>
            <a:r>
              <a:rPr lang="en-US" sz="1600" dirty="0"/>
              <a:t>the popular unsupervised model, </a:t>
            </a:r>
            <a:r>
              <a:rPr lang="en-US" sz="1600" b="1" dirty="0"/>
              <a:t>Latent </a:t>
            </a:r>
            <a:r>
              <a:rPr lang="en-US" sz="1600" b="1" dirty="0" err="1"/>
              <a:t>Dirichlet</a:t>
            </a:r>
            <a:r>
              <a:rPr lang="en-US" sz="1600" b="1" dirty="0"/>
              <a:t> Allocation (</a:t>
            </a:r>
            <a:r>
              <a:rPr lang="en-US" sz="1600" b="1" dirty="0" smtClean="0"/>
              <a:t>LDA) </a:t>
            </a:r>
            <a:r>
              <a:rPr lang="en-US" sz="1600" dirty="0" smtClean="0"/>
              <a:t>because </a:t>
            </a:r>
            <a:r>
              <a:rPr lang="en-US" sz="1600" dirty="0"/>
              <a:t>LDA has been applied widely to text modeling. </a:t>
            </a:r>
          </a:p>
          <a:p>
            <a:pPr lvl="0" algn="just" rtl="0">
              <a:buClr>
                <a:srgbClr val="000000"/>
              </a:buClr>
              <a:buSzPct val="61111"/>
              <a:buFont typeface="Arial"/>
              <a:buNone/>
            </a:pPr>
            <a:r>
              <a:rPr lang="en-US" sz="1600" dirty="0" smtClean="0"/>
              <a:t>This </a:t>
            </a:r>
            <a:r>
              <a:rPr lang="en-US" sz="1600" dirty="0"/>
              <a:t>model extracts collections of text documents (tweets) into distributions of words that tend to co-occur in similar documents - these sets of related words are referred to as "</a:t>
            </a:r>
            <a:r>
              <a:rPr lang="en-US" sz="1600" b="1" dirty="0"/>
              <a:t>topics</a:t>
            </a:r>
            <a:r>
              <a:rPr lang="en-US" sz="1600" dirty="0"/>
              <a:t>". We implemented LDA using the open source </a:t>
            </a:r>
            <a:r>
              <a:rPr lang="en-US" sz="1600" b="1" dirty="0"/>
              <a:t>“MALLET: A Machine Learning for Language Toolkit”.</a:t>
            </a:r>
          </a:p>
          <a:p>
            <a:pPr algn="just"/>
            <a:endParaRPr lang="en-US" sz="1600" dirty="0"/>
          </a:p>
          <a:p>
            <a:pPr lvl="0" algn="just" rtl="0">
              <a:buClr>
                <a:srgbClr val="000000"/>
              </a:buClr>
              <a:buSzPct val="61111"/>
              <a:buFont typeface="Arial"/>
              <a:buNone/>
            </a:pPr>
            <a:r>
              <a:rPr lang="en-US" sz="1600" dirty="0"/>
              <a:t> </a:t>
            </a:r>
            <a:r>
              <a:rPr lang="en-US" sz="1600" dirty="0" smtClean="0"/>
              <a:t>- Future Works</a:t>
            </a:r>
            <a:endParaRPr lang="en-US" sz="1600" dirty="0"/>
          </a:p>
          <a:p>
            <a:pPr lvl="0" algn="just" rtl="0">
              <a:buClr>
                <a:srgbClr val="000000"/>
              </a:buClr>
              <a:buSzPct val="61111"/>
              <a:buFont typeface="Arial"/>
              <a:buNone/>
            </a:pPr>
            <a:r>
              <a:rPr lang="en-US" sz="1600" dirty="0" smtClean="0"/>
              <a:t>While </a:t>
            </a:r>
            <a:r>
              <a:rPr lang="en-US" sz="1600" dirty="0"/>
              <a:t>LDA works well on many documents, it seems not working well on tweets. We concluded that LDA doesn’t work well on documents as short as </a:t>
            </a:r>
            <a:r>
              <a:rPr lang="en-US" sz="1600" b="1" dirty="0" err="1"/>
              <a:t>mircoblogs</a:t>
            </a:r>
            <a:r>
              <a:rPr lang="en-US" sz="1600" dirty="0"/>
              <a:t> such as Twitter and Facebook. Tweets are short and different from news articles or paper abstracts. </a:t>
            </a:r>
            <a:endParaRPr lang="en-US" sz="1600" dirty="0" smtClean="0"/>
          </a:p>
          <a:p>
            <a:pPr lvl="0" algn="just" rtl="0">
              <a:buClr>
                <a:srgbClr val="000000"/>
              </a:buClr>
              <a:buSzPct val="61111"/>
              <a:buFont typeface="Arial"/>
              <a:buNone/>
            </a:pPr>
            <a:r>
              <a:rPr lang="en-US" sz="1600" dirty="0" smtClean="0"/>
              <a:t>We </a:t>
            </a:r>
            <a:r>
              <a:rPr lang="en-US" sz="1600" dirty="0"/>
              <a:t>guess that </a:t>
            </a:r>
            <a:r>
              <a:rPr lang="en-US" sz="1600" b="1" dirty="0"/>
              <a:t>Labeled </a:t>
            </a:r>
            <a:r>
              <a:rPr lang="en-US" sz="1600" b="1" dirty="0" smtClean="0"/>
              <a:t>LDA</a:t>
            </a:r>
            <a:r>
              <a:rPr lang="en-US" sz="1600" dirty="0" smtClean="0"/>
              <a:t>, </a:t>
            </a:r>
            <a:r>
              <a:rPr lang="en-US" sz="1600" dirty="0"/>
              <a:t>which extends LDA with supervision, could work better on tweets. However we should study more on characteristics of </a:t>
            </a:r>
            <a:r>
              <a:rPr lang="en-US" sz="1600" dirty="0" err="1"/>
              <a:t>microblogs</a:t>
            </a:r>
            <a:r>
              <a:rPr lang="en-US" sz="1600" dirty="0"/>
              <a:t> different from usual documents</a:t>
            </a:r>
            <a:r>
              <a:rPr lang="en-US" sz="1200" dirty="0"/>
              <a:t>.</a:t>
            </a:r>
          </a:p>
          <a:p>
            <a:pPr algn="just"/>
            <a:endParaRPr lang="en-US" sz="1200" dirty="0"/>
          </a:p>
          <a:p>
            <a:pPr algn="just"/>
            <a:endParaRPr lang="en-US" sz="1200" dirty="0"/>
          </a:p>
          <a:p>
            <a:pPr algn="just"/>
            <a:endParaRPr lang="en-US" sz="1200" dirty="0"/>
          </a:p>
        </p:txBody>
      </p:sp>
      <p:pic>
        <p:nvPicPr>
          <p:cNvPr id="39" name="Picture 5" descr="C:\Users\martin\Desktop\Scrum Advantages.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6372" y="15931910"/>
            <a:ext cx="7031234" cy="527312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69206" y="12001500"/>
            <a:ext cx="5502362" cy="230832"/>
          </a:xfrm>
          <a:prstGeom prst="rect">
            <a:avLst/>
          </a:prstGeom>
          <a:noFill/>
        </p:spPr>
        <p:txBody>
          <a:bodyPr wrap="square" rtlCol="0">
            <a:spAutoFit/>
          </a:bodyPr>
          <a:lstStyle/>
          <a:p>
            <a:r>
              <a:rPr lang="en-US" altLang="ko-KR" dirty="0" smtClean="0"/>
              <a:t>  &lt;Phase1 </a:t>
            </a:r>
            <a:r>
              <a:rPr lang="en-US" altLang="ko-KR" dirty="0" err="1" smtClean="0"/>
              <a:t>Burndown</a:t>
            </a:r>
            <a:r>
              <a:rPr lang="en-US" altLang="ko-KR" dirty="0" smtClean="0"/>
              <a:t> Chart&gt;			  &lt;Phase2 </a:t>
            </a:r>
            <a:r>
              <a:rPr lang="en-US" altLang="ko-KR" dirty="0" err="1" smtClean="0"/>
              <a:t>Burndown</a:t>
            </a:r>
            <a:r>
              <a:rPr lang="en-US" altLang="ko-KR" dirty="0" smtClean="0"/>
              <a:t> Chart&gt;</a:t>
            </a:r>
            <a:endParaRPr lang="ko-KR" altLang="en-US" dirty="0"/>
          </a:p>
        </p:txBody>
      </p:sp>
      <p:sp>
        <p:nvSpPr>
          <p:cNvPr id="47" name="TextBox 46"/>
          <p:cNvSpPr txBox="1"/>
          <p:nvPr/>
        </p:nvSpPr>
        <p:spPr>
          <a:xfrm>
            <a:off x="23427444" y="12058799"/>
            <a:ext cx="5426162" cy="230832"/>
          </a:xfrm>
          <a:prstGeom prst="rect">
            <a:avLst/>
          </a:prstGeom>
          <a:noFill/>
        </p:spPr>
        <p:txBody>
          <a:bodyPr wrap="square" rtlCol="0">
            <a:spAutoFit/>
          </a:bodyPr>
          <a:lstStyle/>
          <a:p>
            <a:r>
              <a:rPr lang="en-US" altLang="ko-KR" dirty="0" smtClean="0"/>
              <a:t>&lt;Phase1 Fixing bugs&gt;			            &lt;Phase2 Fixing bugs&gt;</a:t>
            </a:r>
            <a:endParaRPr lang="ko-KR" altLang="en-US"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631</Words>
  <Application>Microsoft Office PowerPoint</Application>
  <PresentationFormat>사용자 지정</PresentationFormat>
  <Paragraphs>68</Paragraphs>
  <Slides>1</Slides>
  <Notes>1</Notes>
  <HiddenSlides>0</HiddenSlides>
  <MMClips>0</MMClips>
  <ScaleCrop>false</ScaleCrop>
  <HeadingPairs>
    <vt:vector size="4" baseType="variant">
      <vt:variant>
        <vt:lpstr>테마</vt:lpstr>
      </vt:variant>
      <vt:variant>
        <vt:i4>1</vt:i4>
      </vt:variant>
      <vt:variant>
        <vt:lpstr>슬라이드 제목</vt:lpstr>
      </vt:variant>
      <vt:variant>
        <vt:i4>1</vt:i4>
      </vt:variant>
    </vt:vector>
  </HeadingPairs>
  <TitlesOfParts>
    <vt:vector size="2" baseType="lpstr">
      <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dc:creator>
  <cp:lastModifiedBy>JIYONG</cp:lastModifiedBy>
  <cp:revision>23</cp:revision>
  <dcterms:modified xsi:type="dcterms:W3CDTF">2013-05-14T20:24:46Z</dcterms:modified>
</cp:coreProperties>
</file>