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8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273" y="2059096"/>
            <a:ext cx="9416488" cy="4735404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273" y="6794496"/>
            <a:ext cx="9416488" cy="122513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074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5" y="6827502"/>
            <a:ext cx="9416486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2273" y="975360"/>
            <a:ext cx="9416488" cy="51778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4" y="7633529"/>
            <a:ext cx="9416485" cy="702168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693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3" y="2059093"/>
            <a:ext cx="9416488" cy="2817707"/>
          </a:xfrm>
        </p:spPr>
        <p:txBody>
          <a:bodyPr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3" y="5201920"/>
            <a:ext cx="9416488" cy="3359573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904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27" y="2059093"/>
            <a:ext cx="8534825" cy="3304354"/>
          </a:xfrm>
        </p:spPr>
        <p:txBody>
          <a:bodyPr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059630" y="5363448"/>
            <a:ext cx="7766982" cy="48664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991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3" y="6187601"/>
            <a:ext cx="9416488" cy="2384213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958432" y="1381339"/>
            <a:ext cx="855596" cy="276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351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55115" y="3717387"/>
            <a:ext cx="855596" cy="276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35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664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4443308"/>
            <a:ext cx="9416489" cy="2351189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3" y="6794497"/>
            <a:ext cx="9416488" cy="1223680"/>
          </a:xfrm>
        </p:spPr>
        <p:txBody>
          <a:bodyPr anchor="t"/>
          <a:lstStyle>
            <a:lvl1pPr marL="0" indent="0" algn="l">
              <a:buNone/>
              <a:defRPr sz="284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05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320" y="2817706"/>
            <a:ext cx="314414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6142" y="3793067"/>
            <a:ext cx="3123319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3650" y="2817706"/>
            <a:ext cx="3132806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132390" y="3793067"/>
            <a:ext cx="3144065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1660" y="2817706"/>
            <a:ext cx="312840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601660" y="3793067"/>
            <a:ext cx="3128402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975586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28309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884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42" y="6045794"/>
            <a:ext cx="3136870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96142" y="3142827"/>
            <a:ext cx="3136870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6142" y="6865369"/>
            <a:ext cx="3136870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9749" y="6045794"/>
            <a:ext cx="312670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149747" y="3142827"/>
            <a:ext cx="3126707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148304" y="6865368"/>
            <a:ext cx="3130849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1660" y="6045794"/>
            <a:ext cx="312840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601659" y="3142827"/>
            <a:ext cx="3128402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601528" y="6865365"/>
            <a:ext cx="3132545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75586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28309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540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3739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0135" y="611861"/>
            <a:ext cx="1869928" cy="828604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142" y="1099669"/>
            <a:ext cx="7920088" cy="77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908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135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5" y="4070022"/>
            <a:ext cx="9416486" cy="2724476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3" y="6794497"/>
            <a:ext cx="9416488" cy="1223680"/>
          </a:xfrm>
        </p:spPr>
        <p:txBody>
          <a:bodyPr anchor="t"/>
          <a:lstStyle>
            <a:lvl1pPr marL="0" indent="0" algn="l">
              <a:buNone/>
              <a:defRPr sz="284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293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7174" y="2930598"/>
            <a:ext cx="4690650" cy="5967307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3032" y="2924222"/>
            <a:ext cx="4690652" cy="597368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119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73" y="2709333"/>
            <a:ext cx="4690648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7174" y="3576320"/>
            <a:ext cx="4690650" cy="532158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3033" y="2709333"/>
            <a:ext cx="4690650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3033" y="3576320"/>
            <a:ext cx="4690650" cy="532158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219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653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556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2059094"/>
            <a:ext cx="3628746" cy="2059093"/>
          </a:xfrm>
        </p:spPr>
        <p:txBody>
          <a:bodyPr anchor="b"/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921" y="2059093"/>
            <a:ext cx="5543841" cy="6502400"/>
          </a:xfrm>
        </p:spPr>
        <p:txBody>
          <a:bodyPr anchor="ctr"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2" y="4450534"/>
            <a:ext cx="3628746" cy="4118185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996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55" y="2637073"/>
            <a:ext cx="5433847" cy="2239727"/>
          </a:xfrm>
        </p:spPr>
        <p:txBody>
          <a:bodyPr anchor="b">
            <a:normAutofit/>
          </a:bodyPr>
          <a:lstStyle>
            <a:lvl1pPr algn="l">
              <a:defRPr sz="51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4780" y="1625600"/>
            <a:ext cx="3414649" cy="6502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2" y="5201920"/>
            <a:ext cx="5425391" cy="195072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247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8959192" y="2384214"/>
            <a:ext cx="4009813" cy="400981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8092206" y="-650240"/>
            <a:ext cx="2275840" cy="227584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8959192" y="8669867"/>
            <a:ext cx="1408853" cy="14088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19005" y="3793067"/>
            <a:ext cx="5960533" cy="596053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194365" y="4118187"/>
            <a:ext cx="3359573" cy="335957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365" y="643866"/>
            <a:ext cx="10034318" cy="1991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74" y="2919716"/>
            <a:ext cx="9545463" cy="596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659541" y="2600919"/>
            <a:ext cx="1408852" cy="3252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6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865188" y="4641239"/>
            <a:ext cx="5489486" cy="325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6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591" y="420603"/>
            <a:ext cx="894312" cy="10918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98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1191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650240" rtl="0" eaLnBrk="1" latinLnBrk="0" hangingPunct="1">
        <a:spcBef>
          <a:spcPct val="0"/>
        </a:spcBef>
        <a:buNone/>
        <a:defRPr sz="59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81" indent="-48768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4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056641" indent="-40640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5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62560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76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27584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92608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576324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226564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876805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527045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1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1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3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3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4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4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5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Gill Sans MT"/>
                <a:cs typeface="Gill Sans MT"/>
              </a:rPr>
              <a:t>Coursera </a:t>
            </a:r>
            <a:r>
              <a:rPr spc="-15" dirty="0">
                <a:latin typeface="Gill Sans MT"/>
                <a:cs typeface="Gill Sans MT"/>
              </a:rPr>
              <a:t>Capstone</a:t>
            </a:r>
            <a:r>
              <a:rPr spc="-35" dirty="0">
                <a:latin typeface="Gill Sans MT"/>
                <a:cs typeface="Gill Sans MT"/>
              </a:rPr>
              <a:t> </a:t>
            </a:r>
            <a:r>
              <a:rPr spc="-25" dirty="0">
                <a:latin typeface="Gill Sans MT"/>
                <a:cs typeface="Gill Sans MT"/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64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Coursera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IBM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Data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Science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Gill Sans MT"/>
                <a:cs typeface="Gill Sans MT"/>
              </a:rPr>
              <a:t>Certification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2323465" cy="1023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ID" sz="2400" spc="-5" dirty="0">
                <a:solidFill>
                  <a:srgbClr val="FFFFFF"/>
                </a:solidFill>
                <a:latin typeface="Gill Sans MT"/>
                <a:cs typeface="Gill Sans MT"/>
              </a:rPr>
              <a:t>Ridwan Ramadhan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lang="en-ID" sz="1800" dirty="0">
                <a:solidFill>
                  <a:srgbClr val="FFFFFF"/>
                </a:solidFill>
                <a:latin typeface="Gill Sans MT"/>
                <a:cs typeface="Gill Sans MT"/>
              </a:rPr>
              <a:t>2020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65D1A-4761-4F24-96C2-C9D4499C0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3276600"/>
            <a:ext cx="1085850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49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35400" y="5384800"/>
            <a:ext cx="6083300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514" y="1879600"/>
            <a:ext cx="5676900" cy="347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96100" y="1879600"/>
            <a:ext cx="5588000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7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44500" y="2209800"/>
            <a:ext cx="118110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774700" y="2527300"/>
            <a:ext cx="114427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6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3622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09700" y="2349500"/>
            <a:ext cx="101854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9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84200" y="2590800"/>
            <a:ext cx="11823700" cy="675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0" y="342900"/>
            <a:ext cx="7602163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62566" y="117094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641600"/>
            <a:ext cx="12319000" cy="676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11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9087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Arial"/>
              <a:cs typeface="Arial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Arial"/>
              <a:cs typeface="Arial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lang="id-ID" sz="2400" spc="-5" dirty="0">
                <a:solidFill>
                  <a:srgbClr val="FFFFFF"/>
                </a:solidFill>
                <a:latin typeface="Arial"/>
                <a:cs typeface="Arial"/>
              </a:rPr>
              <a:t>Jakarta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71500" y="2374900"/>
            <a:ext cx="11849100" cy="65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5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-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-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2333625" algn="l"/>
              </a:tabLst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-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	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-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-	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4003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4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168400" y="2105138"/>
            <a:ext cx="11049000" cy="510889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sz="2000" dirty="0"/>
              <a:t>In </a:t>
            </a:r>
            <a:r>
              <a:rPr sz="2000" spc="-5" dirty="0"/>
              <a:t>general, </a:t>
            </a:r>
            <a:r>
              <a:rPr sz="2000" dirty="0"/>
              <a:t>I am </a:t>
            </a:r>
            <a:r>
              <a:rPr sz="2000" spc="-15" dirty="0"/>
              <a:t>positively </a:t>
            </a:r>
            <a:r>
              <a:rPr sz="2000" spc="-10" dirty="0"/>
              <a:t>impressed </a:t>
            </a:r>
            <a:r>
              <a:rPr sz="2000" spc="-5" dirty="0"/>
              <a:t>with the </a:t>
            </a:r>
            <a:r>
              <a:rPr sz="2000" spc="-20" dirty="0"/>
              <a:t>overall  </a:t>
            </a:r>
            <a:r>
              <a:rPr sz="2000" spc="-5" dirty="0"/>
              <a:t>organization, content </a:t>
            </a:r>
            <a:r>
              <a:rPr sz="2000" dirty="0"/>
              <a:t>and </a:t>
            </a:r>
            <a:r>
              <a:rPr sz="2000" spc="-5" dirty="0"/>
              <a:t>lab </a:t>
            </a:r>
            <a:r>
              <a:rPr sz="2000" spc="-15" dirty="0"/>
              <a:t>works </a:t>
            </a:r>
            <a:r>
              <a:rPr sz="2000" spc="-10" dirty="0"/>
              <a:t>presented</a:t>
            </a:r>
            <a:r>
              <a:rPr sz="2000" spc="-355" dirty="0"/>
              <a:t> </a:t>
            </a:r>
            <a:r>
              <a:rPr sz="2000" dirty="0"/>
              <a:t>during  </a:t>
            </a:r>
            <a:r>
              <a:rPr sz="2000" spc="-5" dirty="0"/>
              <a:t>the Coursera </a:t>
            </a:r>
            <a:r>
              <a:rPr sz="2000" dirty="0"/>
              <a:t>IBM </a:t>
            </a:r>
            <a:r>
              <a:rPr sz="2000" spc="10" dirty="0"/>
              <a:t>Certification</a:t>
            </a:r>
            <a:r>
              <a:rPr sz="2000" spc="-10" dirty="0"/>
              <a:t> </a:t>
            </a:r>
            <a:r>
              <a:rPr sz="2000" spc="-5" dirty="0"/>
              <a:t>Course</a:t>
            </a:r>
            <a:endParaRPr sz="2000" dirty="0"/>
          </a:p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2000" dirty="0"/>
              <a:t>I </a:t>
            </a:r>
            <a:r>
              <a:rPr sz="2000" spc="-10" dirty="0"/>
              <a:t>feel </a:t>
            </a:r>
            <a:r>
              <a:rPr sz="2000" dirty="0"/>
              <a:t>this </a:t>
            </a:r>
            <a:r>
              <a:rPr sz="2000" spc="-10" dirty="0"/>
              <a:t>Capstone </a:t>
            </a:r>
            <a:r>
              <a:rPr sz="2000" spc="-15" dirty="0"/>
              <a:t>project </a:t>
            </a:r>
            <a:r>
              <a:rPr sz="2000" spc="-10" dirty="0"/>
              <a:t>presented </a:t>
            </a:r>
            <a:r>
              <a:rPr sz="2000" dirty="0"/>
              <a:t>me a </a:t>
            </a:r>
            <a:r>
              <a:rPr sz="2000" spc="-20" dirty="0"/>
              <a:t>great  </a:t>
            </a:r>
            <a:r>
              <a:rPr sz="2000" spc="5" dirty="0"/>
              <a:t>opportunity </a:t>
            </a:r>
            <a:r>
              <a:rPr sz="2000" dirty="0"/>
              <a:t>to </a:t>
            </a:r>
            <a:r>
              <a:rPr sz="2000" spc="-5" dirty="0"/>
              <a:t>practice </a:t>
            </a:r>
            <a:r>
              <a:rPr sz="2000" dirty="0"/>
              <a:t>and </a:t>
            </a:r>
            <a:r>
              <a:rPr sz="2000" spc="-15" dirty="0"/>
              <a:t>apply </a:t>
            </a:r>
            <a:r>
              <a:rPr sz="2000" spc="-5" dirty="0"/>
              <a:t>the Data </a:t>
            </a:r>
            <a:r>
              <a:rPr sz="2000" dirty="0"/>
              <a:t>Science  </a:t>
            </a:r>
            <a:r>
              <a:rPr sz="2000" spc="-5" dirty="0"/>
              <a:t>tools </a:t>
            </a:r>
            <a:r>
              <a:rPr sz="2000" dirty="0"/>
              <a:t>and </a:t>
            </a:r>
            <a:r>
              <a:rPr sz="2000" spc="-5" dirty="0"/>
              <a:t>methodologies</a:t>
            </a:r>
            <a:r>
              <a:rPr sz="2000" spc="-10" dirty="0"/>
              <a:t> </a:t>
            </a:r>
            <a:r>
              <a:rPr sz="2000" spc="-5" dirty="0"/>
              <a:t>learned.</a:t>
            </a:r>
            <a:endParaRPr sz="2000" dirty="0"/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2000" dirty="0"/>
              <a:t>I </a:t>
            </a:r>
            <a:r>
              <a:rPr sz="2000" spc="-55" dirty="0"/>
              <a:t>have </a:t>
            </a:r>
            <a:r>
              <a:rPr sz="2000" spc="-15" dirty="0"/>
              <a:t>created </a:t>
            </a:r>
            <a:r>
              <a:rPr sz="2000" dirty="0"/>
              <a:t>a </a:t>
            </a:r>
            <a:r>
              <a:rPr sz="2000" spc="-10" dirty="0"/>
              <a:t>good </a:t>
            </a:r>
            <a:r>
              <a:rPr sz="2000" spc="-15" dirty="0"/>
              <a:t>project </a:t>
            </a:r>
            <a:r>
              <a:rPr sz="2000" spc="-5" dirty="0"/>
              <a:t>that </a:t>
            </a:r>
            <a:r>
              <a:rPr sz="2000" dirty="0"/>
              <a:t>I </a:t>
            </a:r>
            <a:r>
              <a:rPr sz="2000" spc="-5" dirty="0"/>
              <a:t>can </a:t>
            </a:r>
            <a:r>
              <a:rPr sz="2000" spc="-15" dirty="0"/>
              <a:t>present </a:t>
            </a:r>
            <a:r>
              <a:rPr sz="2000" dirty="0"/>
              <a:t>as an  </a:t>
            </a:r>
            <a:r>
              <a:rPr sz="2000" spc="-5" dirty="0"/>
              <a:t>example </a:t>
            </a:r>
            <a:r>
              <a:rPr sz="2000" dirty="0"/>
              <a:t>to </a:t>
            </a:r>
            <a:r>
              <a:rPr sz="2000" spc="-10" dirty="0"/>
              <a:t>show </a:t>
            </a:r>
            <a:r>
              <a:rPr sz="2000" spc="-65" dirty="0"/>
              <a:t>my</a:t>
            </a:r>
            <a:r>
              <a:rPr sz="2000" spc="-5" dirty="0"/>
              <a:t> potential.</a:t>
            </a:r>
            <a:endParaRPr sz="2000" dirty="0"/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2000" dirty="0"/>
              <a:t>I </a:t>
            </a:r>
            <a:r>
              <a:rPr sz="2000" spc="-10" dirty="0"/>
              <a:t>feel </a:t>
            </a:r>
            <a:r>
              <a:rPr sz="2000" dirty="0"/>
              <a:t>I </a:t>
            </a:r>
            <a:r>
              <a:rPr sz="2000" spc="-55" dirty="0"/>
              <a:t>have </a:t>
            </a:r>
            <a:r>
              <a:rPr sz="2000" spc="-10" dirty="0"/>
              <a:t>acquired </a:t>
            </a:r>
            <a:r>
              <a:rPr sz="2000" dirty="0"/>
              <a:t>a </a:t>
            </a:r>
            <a:r>
              <a:rPr sz="2000" spc="-10" dirty="0"/>
              <a:t>good </a:t>
            </a:r>
            <a:r>
              <a:rPr sz="2000" spc="5" dirty="0"/>
              <a:t>starting </a:t>
            </a:r>
            <a:r>
              <a:rPr sz="2000" spc="-5" dirty="0"/>
              <a:t>point </a:t>
            </a:r>
            <a:r>
              <a:rPr sz="2000" dirty="0"/>
              <a:t>to </a:t>
            </a:r>
            <a:r>
              <a:rPr sz="2000" spc="-5" dirty="0"/>
              <a:t>become  </a:t>
            </a:r>
            <a:r>
              <a:rPr sz="2000" dirty="0"/>
              <a:t>a </a:t>
            </a:r>
            <a:r>
              <a:rPr sz="2000" spc="-15" dirty="0"/>
              <a:t>professional </a:t>
            </a:r>
            <a:r>
              <a:rPr sz="2000" spc="-5" dirty="0"/>
              <a:t>Data </a:t>
            </a:r>
            <a:r>
              <a:rPr sz="2000" dirty="0"/>
              <a:t>Scientist and I </a:t>
            </a:r>
            <a:r>
              <a:rPr sz="2000" spc="-5" dirty="0"/>
              <a:t>will </a:t>
            </a:r>
            <a:r>
              <a:rPr sz="2000" spc="-10" dirty="0"/>
              <a:t>continue  </a:t>
            </a:r>
            <a:r>
              <a:rPr sz="2000" dirty="0"/>
              <a:t>exploring to </a:t>
            </a:r>
            <a:r>
              <a:rPr sz="2000" spc="-10" dirty="0"/>
              <a:t>creating </a:t>
            </a:r>
            <a:r>
              <a:rPr sz="2000" spc="-5" dirty="0"/>
              <a:t>examples </a:t>
            </a:r>
            <a:r>
              <a:rPr sz="2000" dirty="0"/>
              <a:t>of </a:t>
            </a:r>
            <a:r>
              <a:rPr sz="2000" spc="-5" dirty="0"/>
              <a:t>practical</a:t>
            </a:r>
            <a:r>
              <a:rPr sz="2000" spc="-20" dirty="0"/>
              <a:t> </a:t>
            </a:r>
            <a:r>
              <a:rPr sz="2000" spc="-5" dirty="0"/>
              <a:t>cases.</a:t>
            </a:r>
            <a:endParaRPr sz="20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565122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Gill Sans MT"/>
                <a:cs typeface="Gill Sans MT"/>
              </a:rPr>
              <a:t>feel </a:t>
            </a:r>
            <a:r>
              <a:rPr sz="2400" spc="-25" dirty="0">
                <a:solidFill>
                  <a:srgbClr val="FFFFFF"/>
                </a:solidFill>
                <a:latin typeface="Gill Sans MT"/>
                <a:cs typeface="Gill Sans MT"/>
              </a:rPr>
              <a:t>rewarded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with the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efforts, time and </a:t>
            </a:r>
            <a:r>
              <a:rPr sz="2400" spc="-15" dirty="0">
                <a:solidFill>
                  <a:srgbClr val="FFFFFF"/>
                </a:solidFill>
                <a:latin typeface="Gill Sans MT"/>
                <a:cs typeface="Gill Sans MT"/>
              </a:rPr>
              <a:t>money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spent. I  </a:t>
            </a:r>
            <a:r>
              <a:rPr sz="2400" spc="-20" dirty="0">
                <a:solidFill>
                  <a:srgbClr val="FFFFFF"/>
                </a:solidFill>
                <a:latin typeface="Gill Sans MT"/>
                <a:cs typeface="Gill Sans MT"/>
              </a:rPr>
              <a:t>believe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this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course with all the topics </a:t>
            </a:r>
            <a:r>
              <a:rPr sz="2400" spc="-30" dirty="0">
                <a:solidFill>
                  <a:srgbClr val="FFFFFF"/>
                </a:solidFill>
                <a:latin typeface="Gill Sans MT"/>
                <a:cs typeface="Gill Sans MT"/>
              </a:rPr>
              <a:t>covered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is </a:t>
            </a:r>
            <a:r>
              <a:rPr sz="2400" spc="-20" dirty="0">
                <a:solidFill>
                  <a:srgbClr val="FFFFFF"/>
                </a:solidFill>
                <a:latin typeface="Gill Sans MT"/>
                <a:cs typeface="Gill Sans MT"/>
              </a:rPr>
              <a:t>well </a:t>
            </a:r>
            <a:r>
              <a:rPr sz="2400" spc="-25" dirty="0">
                <a:solidFill>
                  <a:srgbClr val="FFFFFF"/>
                </a:solidFill>
                <a:latin typeface="Gill Sans MT"/>
                <a:cs typeface="Gill Sans MT"/>
              </a:rPr>
              <a:t>worthy 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Gill Sans MT"/>
                <a:cs typeface="Gill Sans MT"/>
              </a:rPr>
              <a:t> appreciation.</a:t>
            </a:r>
            <a:endParaRPr sz="2400" dirty="0">
              <a:latin typeface="Gill Sans MT"/>
              <a:cs typeface="Gill Sans MT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This </a:t>
            </a:r>
            <a:r>
              <a:rPr sz="2400" spc="-15" dirty="0">
                <a:solidFill>
                  <a:srgbClr val="FFFFFF"/>
                </a:solidFill>
                <a:latin typeface="Gill Sans MT"/>
                <a:cs typeface="Gill Sans MT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has </a:t>
            </a:r>
            <a:r>
              <a:rPr sz="2400" spc="-10" dirty="0">
                <a:solidFill>
                  <a:srgbClr val="FFFFFF"/>
                </a:solidFill>
                <a:latin typeface="Gill Sans MT"/>
                <a:cs typeface="Gill Sans MT"/>
              </a:rPr>
              <a:t>shown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me a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practical application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to </a:t>
            </a:r>
            <a:r>
              <a:rPr sz="2400" spc="-25" dirty="0">
                <a:solidFill>
                  <a:srgbClr val="FFFFFF"/>
                </a:solidFill>
                <a:latin typeface="Gill Sans MT"/>
                <a:cs typeface="Gill Sans MT"/>
              </a:rPr>
              <a:t>resolve 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a </a:t>
            </a:r>
            <a:r>
              <a:rPr sz="2400" spc="-20" dirty="0">
                <a:solidFill>
                  <a:srgbClr val="FFFFFF"/>
                </a:solidFill>
                <a:latin typeface="Gill Sans MT"/>
                <a:cs typeface="Gill Sans MT"/>
              </a:rPr>
              <a:t>real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situation that has impacting personal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2400" spc="10" dirty="0">
                <a:solidFill>
                  <a:srgbClr val="FFFFFF"/>
                </a:solidFill>
                <a:latin typeface="Gill Sans MT"/>
                <a:cs typeface="Gill Sans MT"/>
              </a:rPr>
              <a:t>financial 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impact using Data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 tools.</a:t>
            </a:r>
            <a:endParaRPr sz="2400" dirty="0">
              <a:latin typeface="Gill Sans MT"/>
              <a:cs typeface="Gill Sans MT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Gill Sans MT"/>
                <a:cs typeface="Gill Sans MT"/>
              </a:rPr>
              <a:t>mapping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with </a:t>
            </a:r>
            <a:r>
              <a:rPr sz="2400" spc="-15" dirty="0">
                <a:solidFill>
                  <a:srgbClr val="FFFFFF"/>
                </a:solidFill>
                <a:latin typeface="Gill Sans MT"/>
                <a:cs typeface="Gill Sans MT"/>
              </a:rPr>
              <a:t>Folium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is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Gill Sans MT"/>
                <a:cs typeface="Gill Sans MT"/>
              </a:rPr>
              <a:t>very </a:t>
            </a:r>
            <a:r>
              <a:rPr sz="2400" spc="-15" dirty="0">
                <a:solidFill>
                  <a:srgbClr val="FFFFFF"/>
                </a:solidFill>
                <a:latin typeface="Gill Sans MT"/>
                <a:cs typeface="Gill Sans MT"/>
              </a:rPr>
              <a:t>powerful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technique to 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consolidate information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Gill Sans MT"/>
                <a:cs typeface="Gill Sans MT"/>
              </a:rPr>
              <a:t>analysis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decision  </a:t>
            </a:r>
            <a:r>
              <a:rPr sz="2400" spc="-15" dirty="0">
                <a:solidFill>
                  <a:srgbClr val="FFFFFF"/>
                </a:solidFill>
                <a:latin typeface="Gill Sans MT"/>
                <a:cs typeface="Gill Sans MT"/>
              </a:rPr>
              <a:t>thoroughly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Gill Sans MT"/>
                <a:cs typeface="Gill Sans MT"/>
              </a:rPr>
              <a:t>confidence.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Gill Sans MT"/>
                <a:cs typeface="Gill Sans MT"/>
              </a:rPr>
              <a:t>would </a:t>
            </a:r>
            <a:r>
              <a:rPr sz="2400" spc="-10" dirty="0">
                <a:solidFill>
                  <a:srgbClr val="FFFFFF"/>
                </a:solidFill>
                <a:latin typeface="Gill Sans MT"/>
                <a:cs typeface="Gill Sans MT"/>
              </a:rPr>
              <a:t>recommend </a:t>
            </a:r>
            <a:r>
              <a:rPr sz="2400" spc="-15" dirty="0">
                <a:solidFill>
                  <a:srgbClr val="FFFFFF"/>
                </a:solidFill>
                <a:latin typeface="Gill Sans MT"/>
                <a:cs typeface="Gill Sans MT"/>
              </a:rPr>
              <a:t>for 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use in similar situations.</a:t>
            </a:r>
            <a:endParaRPr sz="2400" dirty="0">
              <a:latin typeface="Gill Sans MT"/>
              <a:cs typeface="Gill Sans MT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One </a:t>
            </a:r>
            <a:r>
              <a:rPr sz="2400" spc="-15" dirty="0">
                <a:solidFill>
                  <a:srgbClr val="FFFFFF"/>
                </a:solidFill>
                <a:latin typeface="Gill Sans MT"/>
                <a:cs typeface="Gill Sans MT"/>
              </a:rPr>
              <a:t>must </a:t>
            </a:r>
            <a:r>
              <a:rPr sz="2400" spc="-30" dirty="0">
                <a:solidFill>
                  <a:srgbClr val="FFFFFF"/>
                </a:solidFill>
                <a:latin typeface="Gill Sans MT"/>
                <a:cs typeface="Gill Sans MT"/>
              </a:rPr>
              <a:t>keep </a:t>
            </a:r>
            <a:r>
              <a:rPr sz="2400" spc="-15" dirty="0">
                <a:solidFill>
                  <a:srgbClr val="FFFFFF"/>
                </a:solidFill>
                <a:latin typeface="Gill Sans MT"/>
                <a:cs typeface="Gill Sans MT"/>
              </a:rPr>
              <a:t>abreast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Gill Sans MT"/>
                <a:cs typeface="Gill Sans MT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tools </a:t>
            </a:r>
            <a:r>
              <a:rPr sz="2400" spc="-15" dirty="0">
                <a:solidFill>
                  <a:srgbClr val="FFFFFF"/>
                </a:solidFill>
                <a:latin typeface="Gill Sans MT"/>
                <a:cs typeface="Gill Sans MT"/>
              </a:rPr>
              <a:t>for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DS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Gill Sans MT"/>
                <a:cs typeface="Gill Sans MT"/>
              </a:rPr>
              <a:t>continue 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Gill Sans MT"/>
                <a:cs typeface="Gill Sans MT"/>
              </a:rPr>
              <a:t>appear </a:t>
            </a:r>
            <a:r>
              <a:rPr sz="2400" spc="-15" dirty="0">
                <a:solidFill>
                  <a:srgbClr val="FFFFFF"/>
                </a:solidFill>
                <a:latin typeface="Gill Sans MT"/>
                <a:cs typeface="Gill Sans MT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application in </a:t>
            </a:r>
            <a:r>
              <a:rPr sz="2400" spc="-20" dirty="0">
                <a:solidFill>
                  <a:srgbClr val="FFFFFF"/>
                </a:solidFill>
                <a:latin typeface="Gill Sans MT"/>
                <a:cs typeface="Gill Sans MT"/>
              </a:rPr>
              <a:t>several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business</a:t>
            </a:r>
            <a:r>
              <a:rPr sz="2400" spc="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Gill Sans MT"/>
                <a:cs typeface="Gill Sans MT"/>
              </a:rPr>
              <a:t>fields.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0" y="93321"/>
            <a:ext cx="54350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558800" y="943562"/>
            <a:ext cx="12066905" cy="8194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 dirty="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lang="en-ID"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lang="en-ID"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lang="en-ID"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lang="en-ID"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D"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lang="en-ID"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D" sz="2400" spc="-5" dirty="0" err="1">
                <a:solidFill>
                  <a:srgbClr val="FFFFFF"/>
                </a:solidFill>
                <a:latin typeface="Arial"/>
                <a:cs typeface="Arial"/>
              </a:rPr>
              <a:t>Jakarta,</a:t>
            </a:r>
            <a:r>
              <a:rPr lang="en-ID" sz="2400" spc="25" dirty="0" err="1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lang="en-ID"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D"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lang="en-ID"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lang="en-ID" sz="2400" spc="65" dirty="0">
                <a:solidFill>
                  <a:srgbClr val="FFFFFF"/>
                </a:solidFill>
                <a:latin typeface="Arial"/>
                <a:cs typeface="Arial"/>
              </a:rPr>
              <a:t>to several public transport </a:t>
            </a:r>
            <a:r>
              <a:rPr lang="en-ID" sz="2400" spc="65" dirty="0" err="1">
                <a:solidFill>
                  <a:srgbClr val="FFFFFF"/>
                </a:solidFill>
                <a:latin typeface="Arial"/>
                <a:cs typeface="Arial"/>
              </a:rPr>
              <a:t>onwe</a:t>
            </a:r>
            <a:r>
              <a:rPr lang="en-ID" sz="2400" spc="65" dirty="0">
                <a:solidFill>
                  <a:srgbClr val="FFFFFF"/>
                </a:solidFill>
                <a:latin typeface="Arial"/>
                <a:cs typeface="Arial"/>
              </a:rPr>
              <a:t> of it is </a:t>
            </a:r>
            <a:r>
              <a:rPr lang="en-ID" sz="2400" spc="35" dirty="0" err="1">
                <a:solidFill>
                  <a:srgbClr val="FFFFFF"/>
                </a:solidFill>
                <a:latin typeface="Arial"/>
                <a:cs typeface="Arial"/>
              </a:rPr>
              <a:t>Dukuh</a:t>
            </a:r>
            <a:r>
              <a:rPr lang="en-ID" sz="2400" spc="35" dirty="0">
                <a:solidFill>
                  <a:srgbClr val="FFFFFF"/>
                </a:solidFill>
                <a:latin typeface="Arial"/>
                <a:cs typeface="Arial"/>
              </a:rPr>
              <a:t> Atas MRT metro station</a:t>
            </a:r>
            <a:r>
              <a:rPr lang="en-ID"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ID"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lang="en-ID"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lang="en-ID"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lang="en-ID"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lang="en-ID"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lang="en-ID"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lang="en-ID"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lang="en-ID"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lang="en-ID"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lang="en-ID"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lang="en-ID"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lang="en-ID"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lang="en-ID" sz="2400" spc="2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lang="en-ID"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lang="en-ID"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lang="en-ID"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lang="en-ID"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lang="en-ID"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lang="en-ID"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r>
              <a:rPr lang="en-ID"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D" sz="2400" spc="-2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lang="en-ID"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lang="en-ID"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lang="en-ID"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lang="en-ID"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lang="en-ID"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lang="en-ID"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lang="en-ID"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lang="en-ID"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lang="en-ID"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lang="en-ID"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lang="en-ID"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en-ID"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lang="en-ID"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lang="en-ID"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lang="en-ID"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lang="en-ID"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lang="en-ID"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lang="en-ID"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D"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lang="en-ID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D" sz="2500" dirty="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 dirty="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 dirty="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0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 dirty="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</a:t>
            </a:r>
            <a:r>
              <a:rPr lang="id-ID" sz="2000" spc="-5" dirty="0">
                <a:solidFill>
                  <a:srgbClr val="FFFFFF"/>
                </a:solidFill>
                <a:latin typeface="Arial"/>
                <a:cs typeface="Arial"/>
              </a:rPr>
              <a:t>Jakarta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 dirty="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 dirty="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 dirty="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 dirty="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lang="id-ID" sz="2000" spc="-5" dirty="0">
                <a:solidFill>
                  <a:srgbClr val="FFFFFF"/>
                </a:solidFill>
                <a:latin typeface="Arial"/>
                <a:cs typeface="Arial"/>
              </a:rPr>
              <a:t>Jakarta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 dirty="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 dirty="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 dirty="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4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0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lang="id-ID" sz="3600" spc="-5" dirty="0"/>
              <a:t>Jakarta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EA946-CED9-4C6A-9153-FC4BDDF2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87" y="2514600"/>
            <a:ext cx="9496425" cy="5667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7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D6990-3D9A-4119-B2DB-24801F0E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3429000"/>
            <a:ext cx="698182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4000" y="2184400"/>
            <a:ext cx="12496800" cy="722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1448</Words>
  <Application>Microsoft Office PowerPoint</Application>
  <PresentationFormat>Custom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Gill Sans MT</vt:lpstr>
      <vt:lpstr>Wingdings 3</vt:lpstr>
      <vt:lpstr>Ion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Jakarta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lastModifiedBy>Ridwan Drummer</cp:lastModifiedBy>
  <cp:revision>5</cp:revision>
  <dcterms:created xsi:type="dcterms:W3CDTF">2020-11-03T01:57:09Z</dcterms:created>
  <dcterms:modified xsi:type="dcterms:W3CDTF">2020-11-03T04:10:46Z</dcterms:modified>
</cp:coreProperties>
</file>