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52" r:id="rId1"/>
  </p:sldMasterIdLst>
  <p:notesMasterIdLst>
    <p:notesMasterId r:id="rId82"/>
  </p:notesMasterIdLst>
  <p:handoutMasterIdLst>
    <p:handoutMasterId r:id="rId83"/>
  </p:handoutMasterIdLst>
  <p:sldIdLst>
    <p:sldId id="491" r:id="rId2"/>
    <p:sldId id="259" r:id="rId3"/>
    <p:sldId id="260" r:id="rId4"/>
    <p:sldId id="261" r:id="rId5"/>
    <p:sldId id="262" r:id="rId6"/>
    <p:sldId id="338" r:id="rId7"/>
    <p:sldId id="264" r:id="rId8"/>
    <p:sldId id="265" r:id="rId9"/>
    <p:sldId id="266" r:id="rId10"/>
    <p:sldId id="267" r:id="rId11"/>
    <p:sldId id="268" r:id="rId12"/>
    <p:sldId id="269" r:id="rId13"/>
    <p:sldId id="270" r:id="rId14"/>
    <p:sldId id="339" r:id="rId15"/>
    <p:sldId id="340" r:id="rId16"/>
    <p:sldId id="341" r:id="rId17"/>
    <p:sldId id="271" r:id="rId18"/>
    <p:sldId id="513" r:id="rId19"/>
    <p:sldId id="272" r:id="rId20"/>
    <p:sldId id="273" r:id="rId21"/>
    <p:sldId id="274" r:id="rId22"/>
    <p:sldId id="492" r:id="rId23"/>
    <p:sldId id="493" r:id="rId24"/>
    <p:sldId id="275" r:id="rId25"/>
    <p:sldId id="276" r:id="rId26"/>
    <p:sldId id="277" r:id="rId27"/>
    <p:sldId id="278" r:id="rId28"/>
    <p:sldId id="279" r:id="rId29"/>
    <p:sldId id="465" r:id="rId30"/>
    <p:sldId id="467" r:id="rId31"/>
    <p:sldId id="468" r:id="rId32"/>
    <p:sldId id="469" r:id="rId33"/>
    <p:sldId id="280" r:id="rId34"/>
    <p:sldId id="281" r:id="rId35"/>
    <p:sldId id="282" r:id="rId36"/>
    <p:sldId id="283" r:id="rId37"/>
    <p:sldId id="284" r:id="rId38"/>
    <p:sldId id="285" r:id="rId39"/>
    <p:sldId id="494" r:id="rId40"/>
    <p:sldId id="286" r:id="rId41"/>
    <p:sldId id="287" r:id="rId42"/>
    <p:sldId id="289" r:id="rId43"/>
    <p:sldId id="290" r:id="rId44"/>
    <p:sldId id="291" r:id="rId45"/>
    <p:sldId id="292" r:id="rId46"/>
    <p:sldId id="293" r:id="rId47"/>
    <p:sldId id="294" r:id="rId48"/>
    <p:sldId id="295" r:id="rId49"/>
    <p:sldId id="296" r:id="rId50"/>
    <p:sldId id="297" r:id="rId51"/>
    <p:sldId id="298" r:id="rId52"/>
    <p:sldId id="466" r:id="rId53"/>
    <p:sldId id="337" r:id="rId54"/>
    <p:sldId id="299" r:id="rId55"/>
    <p:sldId id="301" r:id="rId56"/>
    <p:sldId id="302" r:id="rId57"/>
    <p:sldId id="303" r:id="rId58"/>
    <p:sldId id="304" r:id="rId59"/>
    <p:sldId id="305" r:id="rId60"/>
    <p:sldId id="343" r:id="rId61"/>
    <p:sldId id="344" r:id="rId62"/>
    <p:sldId id="313" r:id="rId63"/>
    <p:sldId id="314" r:id="rId64"/>
    <p:sldId id="315" r:id="rId65"/>
    <p:sldId id="480" r:id="rId66"/>
    <p:sldId id="479" r:id="rId67"/>
    <p:sldId id="477" r:id="rId68"/>
    <p:sldId id="481" r:id="rId69"/>
    <p:sldId id="482" r:id="rId70"/>
    <p:sldId id="511" r:id="rId71"/>
    <p:sldId id="510" r:id="rId72"/>
    <p:sldId id="509" r:id="rId73"/>
    <p:sldId id="508" r:id="rId74"/>
    <p:sldId id="507" r:id="rId75"/>
    <p:sldId id="506" r:id="rId76"/>
    <p:sldId id="505" r:id="rId77"/>
    <p:sldId id="504" r:id="rId78"/>
    <p:sldId id="498" r:id="rId79"/>
    <p:sldId id="512" r:id="rId80"/>
    <p:sldId id="306" r:id="rId81"/>
  </p:sldIdLst>
  <p:sldSz cx="9144000" cy="6858000" type="overhead"/>
  <p:notesSz cx="6662738" cy="9820275"/>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93">
          <p15:clr>
            <a:srgbClr val="A4A3A4"/>
          </p15:clr>
        </p15:guide>
        <p15:guide id="2" pos="209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31"/>
    <p:restoredTop sz="94681"/>
  </p:normalViewPr>
  <p:slideViewPr>
    <p:cSldViewPr>
      <p:cViewPr varScale="1">
        <p:scale>
          <a:sx n="132" d="100"/>
          <a:sy n="132" d="100"/>
        </p:scale>
        <p:origin x="1192" y="176"/>
      </p:cViewPr>
      <p:guideLst>
        <p:guide orient="horz" pos="2160"/>
        <p:guide pos="2880"/>
      </p:guideLst>
    </p:cSldViewPr>
  </p:slideViewPr>
  <p:outlineViewPr>
    <p:cViewPr>
      <p:scale>
        <a:sx n="33" d="100"/>
        <a:sy n="33" d="100"/>
      </p:scale>
      <p:origin x="0" y="0"/>
    </p:cViewPr>
  </p:outlineViewPr>
  <p:notesTextViewPr>
    <p:cViewPr>
      <p:scale>
        <a:sx n="85" d="100"/>
        <a:sy n="85" d="100"/>
      </p:scale>
      <p:origin x="0" y="0"/>
    </p:cViewPr>
  </p:notesTextViewPr>
  <p:sorterViewPr>
    <p:cViewPr>
      <p:scale>
        <a:sx n="100" d="100"/>
        <a:sy n="100" d="100"/>
      </p:scale>
      <p:origin x="0" y="15566"/>
    </p:cViewPr>
  </p:sorterViewPr>
  <p:notesViewPr>
    <p:cSldViewPr>
      <p:cViewPr>
        <p:scale>
          <a:sx n="118" d="100"/>
          <a:sy n="118" d="100"/>
        </p:scale>
        <p:origin x="3016" y="144"/>
      </p:cViewPr>
      <p:guideLst>
        <p:guide orient="horz" pos="3093"/>
        <p:guide pos="209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53.emf"/><Relationship Id="rId4" Type="http://schemas.openxmlformats.org/officeDocument/2006/relationships/image" Target="../media/image6.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5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59.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14.emf"/><Relationship Id="rId1" Type="http://schemas.openxmlformats.org/officeDocument/2006/relationships/image" Target="../media/image63.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image" Target="../media/image75.emf"/><Relationship Id="rId4" Type="http://schemas.openxmlformats.org/officeDocument/2006/relationships/image" Target="../media/image7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emf"/><Relationship Id="rId1" Type="http://schemas.openxmlformats.org/officeDocument/2006/relationships/image" Target="../media/image5.emf"/><Relationship Id="rId5" Type="http://schemas.openxmlformats.org/officeDocument/2006/relationships/image" Target="../media/image10.emf"/><Relationship Id="rId4"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4"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FAD48E0-8DEE-894A-8CAD-BF8BA47F7AD8}"/>
              </a:ext>
            </a:extLst>
          </p:cNvPr>
          <p:cNvSpPr>
            <a:spLocks noGrp="1" noChangeArrowheads="1"/>
          </p:cNvSpPr>
          <p:nvPr>
            <p:ph type="hdr" sz="quarter"/>
          </p:nvPr>
        </p:nvSpPr>
        <p:spPr bwMode="auto">
          <a:xfrm>
            <a:off x="1905000" y="117475"/>
            <a:ext cx="2887663" cy="492125"/>
          </a:xfrm>
          <a:prstGeom prst="rect">
            <a:avLst/>
          </a:prstGeom>
          <a:noFill/>
          <a:ln w="9525">
            <a:noFill/>
            <a:miter lim="800000"/>
            <a:headEnd/>
            <a:tailEnd/>
          </a:ln>
          <a:effectLst/>
        </p:spPr>
        <p:txBody>
          <a:bodyPr vert="horz" wrap="square" lIns="90114" tIns="45057" rIns="90114" bIns="45057" numCol="1" anchor="t" anchorCtr="0" compatLnSpc="1">
            <a:prstTxWarp prst="textNoShape">
              <a:avLst/>
            </a:prstTxWarp>
          </a:bodyPr>
          <a:lstStyle>
            <a:lvl1pPr defTabSz="901700" eaLnBrk="0" hangingPunct="0">
              <a:defRPr sz="1200" i="1">
                <a:latin typeface="Times New Roman" pitchFamily="18" charset="0"/>
                <a:ea typeface="+mn-ea"/>
                <a:cs typeface="+mn-cs"/>
              </a:defRPr>
            </a:lvl1pPr>
          </a:lstStyle>
          <a:p>
            <a:pPr>
              <a:defRPr/>
            </a:pPr>
            <a:r>
              <a:rPr lang="en-US"/>
              <a:t>Introductory Econometrics for Finance</a:t>
            </a:r>
          </a:p>
        </p:txBody>
      </p:sp>
      <p:sp>
        <p:nvSpPr>
          <p:cNvPr id="7172" name="Rectangle 4">
            <a:extLst>
              <a:ext uri="{FF2B5EF4-FFF2-40B4-BE49-F238E27FC236}">
                <a16:creationId xmlns:a16="http://schemas.microsoft.com/office/drawing/2014/main" id="{4A017E8C-538D-A54A-AC0C-41668F4B7E27}"/>
              </a:ext>
            </a:extLst>
          </p:cNvPr>
          <p:cNvSpPr>
            <a:spLocks noGrp="1" noChangeArrowheads="1"/>
          </p:cNvSpPr>
          <p:nvPr>
            <p:ph type="ftr" sz="quarter" idx="2"/>
          </p:nvPr>
        </p:nvSpPr>
        <p:spPr bwMode="auto">
          <a:xfrm>
            <a:off x="0" y="9328150"/>
            <a:ext cx="2887663" cy="492125"/>
          </a:xfrm>
          <a:prstGeom prst="rect">
            <a:avLst/>
          </a:prstGeom>
          <a:noFill/>
          <a:ln w="9525">
            <a:noFill/>
            <a:miter lim="800000"/>
            <a:headEnd/>
            <a:tailEnd/>
          </a:ln>
          <a:effectLst/>
        </p:spPr>
        <p:txBody>
          <a:bodyPr vert="horz" wrap="square" lIns="90114" tIns="45057" rIns="90114" bIns="45057" numCol="1" anchor="b" anchorCtr="0" compatLnSpc="1">
            <a:prstTxWarp prst="textNoShape">
              <a:avLst/>
            </a:prstTxWarp>
          </a:bodyPr>
          <a:lstStyle>
            <a:lvl1pPr defTabSz="901700" eaLnBrk="0" hangingPunct="0">
              <a:defRPr sz="1200">
                <a:latin typeface="Times New Roman" pitchFamily="18" charset="0"/>
                <a:ea typeface="+mn-ea"/>
                <a:cs typeface="+mn-cs"/>
              </a:defRPr>
            </a:lvl1pPr>
          </a:lstStyle>
          <a:p>
            <a:pPr>
              <a:defRPr/>
            </a:pPr>
            <a:r>
              <a:rPr lang="en-US"/>
              <a:t>Copyright </a:t>
            </a:r>
            <a:r>
              <a:rPr lang="is-IS"/>
              <a:t>2019</a:t>
            </a:r>
            <a:r>
              <a:rPr lang="en-US"/>
              <a:t> by Chris Brooks</a:t>
            </a:r>
          </a:p>
        </p:txBody>
      </p:sp>
      <p:sp>
        <p:nvSpPr>
          <p:cNvPr id="7173" name="Rectangle 5">
            <a:extLst>
              <a:ext uri="{FF2B5EF4-FFF2-40B4-BE49-F238E27FC236}">
                <a16:creationId xmlns:a16="http://schemas.microsoft.com/office/drawing/2014/main" id="{94FADBDA-BDD8-184A-B3A8-3D83F5F770E2}"/>
              </a:ext>
            </a:extLst>
          </p:cNvPr>
          <p:cNvSpPr>
            <a:spLocks noGrp="1" noChangeArrowheads="1"/>
          </p:cNvSpPr>
          <p:nvPr>
            <p:ph type="sldNum" sz="quarter" idx="3"/>
          </p:nvPr>
        </p:nvSpPr>
        <p:spPr bwMode="auto">
          <a:xfrm>
            <a:off x="3775075" y="9328150"/>
            <a:ext cx="2887663" cy="492125"/>
          </a:xfrm>
          <a:prstGeom prst="rect">
            <a:avLst/>
          </a:prstGeom>
          <a:noFill/>
          <a:ln w="9525">
            <a:noFill/>
            <a:miter lim="800000"/>
            <a:headEnd/>
            <a:tailEnd/>
          </a:ln>
          <a:effectLst/>
        </p:spPr>
        <p:txBody>
          <a:bodyPr vert="horz" wrap="square" lIns="90114" tIns="45057" rIns="90114" bIns="45057" numCol="1" anchor="b" anchorCtr="0" compatLnSpc="1">
            <a:prstTxWarp prst="textNoShape">
              <a:avLst/>
            </a:prstTxWarp>
          </a:bodyPr>
          <a:lstStyle>
            <a:lvl1pPr algn="r" defTabSz="901700">
              <a:defRPr sz="1200">
                <a:latin typeface="Times New Roman" charset="0"/>
                <a:ea typeface="ＭＳ Ｐゴシック" charset="-128"/>
              </a:defRPr>
            </a:lvl1pPr>
          </a:lstStyle>
          <a:p>
            <a:pPr>
              <a:defRPr/>
            </a:pPr>
            <a:fld id="{26E01605-A046-D447-803C-09A6A1DEE19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6E48640-390B-DB4E-8E06-B0F10F92A3A6}"/>
              </a:ext>
            </a:extLst>
          </p:cNvPr>
          <p:cNvSpPr>
            <a:spLocks noGrp="1" noChangeArrowheads="1"/>
          </p:cNvSpPr>
          <p:nvPr>
            <p:ph type="hdr" sz="quarter"/>
          </p:nvPr>
        </p:nvSpPr>
        <p:spPr bwMode="auto">
          <a:xfrm>
            <a:off x="0" y="0"/>
            <a:ext cx="2887663" cy="492125"/>
          </a:xfrm>
          <a:prstGeom prst="rect">
            <a:avLst/>
          </a:prstGeom>
          <a:noFill/>
          <a:ln w="9525">
            <a:noFill/>
            <a:miter lim="800000"/>
            <a:headEnd/>
            <a:tailEnd/>
          </a:ln>
          <a:effectLst/>
        </p:spPr>
        <p:txBody>
          <a:bodyPr vert="horz" wrap="square" lIns="90114" tIns="45057" rIns="90114" bIns="45057" numCol="1" anchor="t" anchorCtr="0" compatLnSpc="1">
            <a:prstTxWarp prst="textNoShape">
              <a:avLst/>
            </a:prstTxWarp>
          </a:bodyPr>
          <a:lstStyle>
            <a:lvl1pPr defTabSz="901700">
              <a:defRPr sz="1200">
                <a:latin typeface="Times New Roman" charset="0"/>
                <a:ea typeface="ＭＳ Ｐゴシック" charset="0"/>
                <a:cs typeface="+mn-cs"/>
              </a:defRPr>
            </a:lvl1pPr>
          </a:lstStyle>
          <a:p>
            <a:pPr>
              <a:defRPr/>
            </a:pPr>
            <a:endParaRPr lang="en-US"/>
          </a:p>
        </p:txBody>
      </p:sp>
      <p:sp>
        <p:nvSpPr>
          <p:cNvPr id="5123" name="Rectangle 3">
            <a:extLst>
              <a:ext uri="{FF2B5EF4-FFF2-40B4-BE49-F238E27FC236}">
                <a16:creationId xmlns:a16="http://schemas.microsoft.com/office/drawing/2014/main" id="{AF469963-0384-CE40-B267-25B1FA097EEA}"/>
              </a:ext>
            </a:extLst>
          </p:cNvPr>
          <p:cNvSpPr>
            <a:spLocks noGrp="1" noChangeArrowheads="1"/>
          </p:cNvSpPr>
          <p:nvPr>
            <p:ph type="dt" idx="1"/>
          </p:nvPr>
        </p:nvSpPr>
        <p:spPr bwMode="auto">
          <a:xfrm>
            <a:off x="3775075" y="0"/>
            <a:ext cx="2887663" cy="492125"/>
          </a:xfrm>
          <a:prstGeom prst="rect">
            <a:avLst/>
          </a:prstGeom>
          <a:noFill/>
          <a:ln w="9525">
            <a:noFill/>
            <a:miter lim="800000"/>
            <a:headEnd/>
            <a:tailEnd/>
          </a:ln>
          <a:effectLst/>
        </p:spPr>
        <p:txBody>
          <a:bodyPr vert="horz" wrap="square" lIns="90114" tIns="45057" rIns="90114" bIns="45057" numCol="1" anchor="t" anchorCtr="0" compatLnSpc="1">
            <a:prstTxWarp prst="textNoShape">
              <a:avLst/>
            </a:prstTxWarp>
          </a:bodyPr>
          <a:lstStyle>
            <a:lvl1pPr algn="r" defTabSz="901700">
              <a:defRPr sz="1200">
                <a:latin typeface="Times New Roman" charset="0"/>
                <a:ea typeface="ＭＳ Ｐゴシック" charset="0"/>
                <a:cs typeface="+mn-cs"/>
              </a:defRPr>
            </a:lvl1pPr>
          </a:lstStyle>
          <a:p>
            <a:pPr>
              <a:defRPr/>
            </a:pPr>
            <a:endParaRPr lang="en-US"/>
          </a:p>
        </p:txBody>
      </p:sp>
      <p:sp>
        <p:nvSpPr>
          <p:cNvPr id="13316" name="Rectangle 4">
            <a:extLst>
              <a:ext uri="{FF2B5EF4-FFF2-40B4-BE49-F238E27FC236}">
                <a16:creationId xmlns:a16="http://schemas.microsoft.com/office/drawing/2014/main" id="{E96ED849-6A38-894B-9D1A-DD5B04B6676F}"/>
              </a:ext>
            </a:extLst>
          </p:cNvPr>
          <p:cNvSpPr>
            <a:spLocks noGrp="1" noRot="1" noChangeAspect="1" noChangeArrowheads="1" noTextEdit="1"/>
          </p:cNvSpPr>
          <p:nvPr>
            <p:ph type="sldImg" idx="2"/>
          </p:nvPr>
        </p:nvSpPr>
        <p:spPr bwMode="auto">
          <a:xfrm>
            <a:off x="876300" y="736600"/>
            <a:ext cx="4910138" cy="368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58534BE3-3F46-B04F-AA30-FC4A5532D87A}"/>
              </a:ext>
            </a:extLst>
          </p:cNvPr>
          <p:cNvSpPr>
            <a:spLocks noGrp="1" noChangeArrowheads="1"/>
          </p:cNvSpPr>
          <p:nvPr>
            <p:ph type="body" sz="quarter" idx="3"/>
          </p:nvPr>
        </p:nvSpPr>
        <p:spPr bwMode="auto">
          <a:xfrm>
            <a:off x="889000" y="4664075"/>
            <a:ext cx="4884738" cy="4419600"/>
          </a:xfrm>
          <a:prstGeom prst="rect">
            <a:avLst/>
          </a:prstGeom>
          <a:noFill/>
          <a:ln w="9525">
            <a:noFill/>
            <a:miter lim="800000"/>
            <a:headEnd/>
            <a:tailEnd/>
          </a:ln>
          <a:effectLst/>
        </p:spPr>
        <p:txBody>
          <a:bodyPr vert="horz" wrap="square" lIns="90114" tIns="45057" rIns="90114" bIns="45057"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5126" name="Rectangle 6">
            <a:extLst>
              <a:ext uri="{FF2B5EF4-FFF2-40B4-BE49-F238E27FC236}">
                <a16:creationId xmlns:a16="http://schemas.microsoft.com/office/drawing/2014/main" id="{5127A0B1-AD65-7E4F-B3AD-2B0B2F1F53D7}"/>
              </a:ext>
            </a:extLst>
          </p:cNvPr>
          <p:cNvSpPr>
            <a:spLocks noGrp="1" noChangeArrowheads="1"/>
          </p:cNvSpPr>
          <p:nvPr>
            <p:ph type="ftr" sz="quarter" idx="4"/>
          </p:nvPr>
        </p:nvSpPr>
        <p:spPr bwMode="auto">
          <a:xfrm>
            <a:off x="0" y="9328150"/>
            <a:ext cx="2887663" cy="492125"/>
          </a:xfrm>
          <a:prstGeom prst="rect">
            <a:avLst/>
          </a:prstGeom>
          <a:noFill/>
          <a:ln w="9525">
            <a:noFill/>
            <a:miter lim="800000"/>
            <a:headEnd/>
            <a:tailEnd/>
          </a:ln>
          <a:effectLst/>
        </p:spPr>
        <p:txBody>
          <a:bodyPr vert="horz" wrap="square" lIns="90114" tIns="45057" rIns="90114" bIns="45057" numCol="1" anchor="b" anchorCtr="0" compatLnSpc="1">
            <a:prstTxWarp prst="textNoShape">
              <a:avLst/>
            </a:prstTxWarp>
          </a:bodyPr>
          <a:lstStyle>
            <a:lvl1pPr defTabSz="901700">
              <a:defRPr sz="1200">
                <a:latin typeface="Times New Roman" charset="0"/>
                <a:ea typeface="ＭＳ Ｐゴシック" charset="0"/>
                <a:cs typeface="+mn-cs"/>
              </a:defRPr>
            </a:lvl1pPr>
          </a:lstStyle>
          <a:p>
            <a:pPr>
              <a:defRPr/>
            </a:pPr>
            <a:endParaRPr lang="en-US"/>
          </a:p>
        </p:txBody>
      </p:sp>
      <p:sp>
        <p:nvSpPr>
          <p:cNvPr id="5127" name="Rectangle 7">
            <a:extLst>
              <a:ext uri="{FF2B5EF4-FFF2-40B4-BE49-F238E27FC236}">
                <a16:creationId xmlns:a16="http://schemas.microsoft.com/office/drawing/2014/main" id="{F645AD46-C436-0243-A500-BCD3250E1FFF}"/>
              </a:ext>
            </a:extLst>
          </p:cNvPr>
          <p:cNvSpPr>
            <a:spLocks noGrp="1" noChangeArrowheads="1"/>
          </p:cNvSpPr>
          <p:nvPr>
            <p:ph type="sldNum" sz="quarter" idx="5"/>
          </p:nvPr>
        </p:nvSpPr>
        <p:spPr bwMode="auto">
          <a:xfrm>
            <a:off x="3775075" y="9328150"/>
            <a:ext cx="2887663" cy="492125"/>
          </a:xfrm>
          <a:prstGeom prst="rect">
            <a:avLst/>
          </a:prstGeom>
          <a:noFill/>
          <a:ln w="9525">
            <a:noFill/>
            <a:miter lim="800000"/>
            <a:headEnd/>
            <a:tailEnd/>
          </a:ln>
          <a:effectLst/>
        </p:spPr>
        <p:txBody>
          <a:bodyPr vert="horz" wrap="square" lIns="90114" tIns="45057" rIns="90114" bIns="45057" numCol="1" anchor="b" anchorCtr="0" compatLnSpc="1">
            <a:prstTxWarp prst="textNoShape">
              <a:avLst/>
            </a:prstTxWarp>
          </a:bodyPr>
          <a:lstStyle>
            <a:lvl1pPr algn="r" defTabSz="901700">
              <a:defRPr sz="1200">
                <a:latin typeface="Times New Roman" charset="0"/>
                <a:ea typeface="ＭＳ Ｐゴシック" charset="-128"/>
              </a:defRPr>
            </a:lvl1pPr>
          </a:lstStyle>
          <a:p>
            <a:pPr>
              <a:defRPr/>
            </a:pPr>
            <a:fld id="{1653D7E2-FE65-6549-99A7-A295F22BC3E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6EAA2951-C24C-AD46-AE60-CFFCF396A0CA}"/>
              </a:ext>
            </a:extLst>
          </p:cNvPr>
          <p:cNvSpPr>
            <a:spLocks noGrp="1" noRot="1" noChangeAspect="1" noTextEdit="1"/>
          </p:cNvSpPr>
          <p:nvPr>
            <p:ph type="sldImg"/>
          </p:nvPr>
        </p:nvSpPr>
        <p:spPr>
          <a:ln/>
        </p:spPr>
      </p:sp>
      <p:sp>
        <p:nvSpPr>
          <p:cNvPr id="16386" name="Notes Placeholder 2">
            <a:extLst>
              <a:ext uri="{FF2B5EF4-FFF2-40B4-BE49-F238E27FC236}">
                <a16:creationId xmlns:a16="http://schemas.microsoft.com/office/drawing/2014/main" id="{DD42EF42-D711-EE47-8417-58889B2268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ea typeface="ＭＳ Ｐゴシック" panose="020B0600070205080204" pitchFamily="34" charset="-128"/>
            </a:endParaRPr>
          </a:p>
        </p:txBody>
      </p:sp>
      <p:sp>
        <p:nvSpPr>
          <p:cNvPr id="16387" name="Slide Number Placeholder 3">
            <a:extLst>
              <a:ext uri="{FF2B5EF4-FFF2-40B4-BE49-F238E27FC236}">
                <a16:creationId xmlns:a16="http://schemas.microsoft.com/office/drawing/2014/main" id="{F2950FA7-1A5D-BD4D-84D6-40E06577B97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A602C76-FCC9-F24C-9E14-B6A6B8CF6AFE}" type="slidenum">
              <a:rPr lang="en-US" altLang="en-US" smtClean="0"/>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a:extLst>
              <a:ext uri="{FF2B5EF4-FFF2-40B4-BE49-F238E27FC236}">
                <a16:creationId xmlns:a16="http://schemas.microsoft.com/office/drawing/2014/main" id="{846FD273-BEDE-EF43-9482-0BD26B4C63EB}"/>
              </a:ext>
            </a:extLst>
          </p:cNvPr>
          <p:cNvSpPr>
            <a:spLocks noGrp="1" noRot="1" noChangeAspect="1" noTextEdit="1"/>
          </p:cNvSpPr>
          <p:nvPr>
            <p:ph type="sldImg"/>
          </p:nvPr>
        </p:nvSpPr>
        <p:spPr>
          <a:ln/>
        </p:spPr>
      </p:sp>
      <p:sp>
        <p:nvSpPr>
          <p:cNvPr id="41986" name="Notes Placeholder 2">
            <a:extLst>
              <a:ext uri="{FF2B5EF4-FFF2-40B4-BE49-F238E27FC236}">
                <a16:creationId xmlns:a16="http://schemas.microsoft.com/office/drawing/2014/main" id="{5C7574BE-151B-4A47-81A0-815490F7D0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1987" name="Slide Number Placeholder 3">
            <a:extLst>
              <a:ext uri="{FF2B5EF4-FFF2-40B4-BE49-F238E27FC236}">
                <a16:creationId xmlns:a16="http://schemas.microsoft.com/office/drawing/2014/main" id="{BDBC9308-DF51-4E40-A1C9-C4A83DF5A53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37D7DA3-1C3A-9044-8F5E-B517FF4A8258}" type="slidenum">
              <a:rPr lang="en-US" altLang="en-US" smtClean="0"/>
              <a:pPr>
                <a:spcBef>
                  <a:spcPct val="0"/>
                </a:spcBef>
              </a:pPr>
              <a:t>17</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a:extLst>
              <a:ext uri="{FF2B5EF4-FFF2-40B4-BE49-F238E27FC236}">
                <a16:creationId xmlns:a16="http://schemas.microsoft.com/office/drawing/2014/main" id="{FE0C2890-D3C7-7C4F-96FE-17678C1642AF}"/>
              </a:ext>
            </a:extLst>
          </p:cNvPr>
          <p:cNvSpPr>
            <a:spLocks noGrp="1" noRot="1" noChangeAspect="1" noTextEdit="1"/>
          </p:cNvSpPr>
          <p:nvPr>
            <p:ph type="sldImg"/>
          </p:nvPr>
        </p:nvSpPr>
        <p:spPr>
          <a:ln/>
        </p:spPr>
      </p:sp>
      <p:sp>
        <p:nvSpPr>
          <p:cNvPr id="46082" name="Notes Placeholder 2">
            <a:extLst>
              <a:ext uri="{FF2B5EF4-FFF2-40B4-BE49-F238E27FC236}">
                <a16:creationId xmlns:a16="http://schemas.microsoft.com/office/drawing/2014/main" id="{CA6B9285-00CE-2E4B-B466-E112DFF980C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6083" name="Slide Number Placeholder 3">
            <a:extLst>
              <a:ext uri="{FF2B5EF4-FFF2-40B4-BE49-F238E27FC236}">
                <a16:creationId xmlns:a16="http://schemas.microsoft.com/office/drawing/2014/main" id="{0A8579B5-3FAF-D547-9E86-01A4AAF5952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BDF72A2-13DA-2241-915E-03316D06826E}" type="slidenum">
              <a:rPr lang="en-US" altLang="en-US" smtClean="0"/>
              <a:pPr>
                <a:spcBef>
                  <a:spcPct val="0"/>
                </a:spcBef>
              </a:pPr>
              <a:t>20</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FD4F07FB-D5E3-AE42-BFF0-1948D18E0FED}"/>
              </a:ext>
            </a:extLst>
          </p:cNvPr>
          <p:cNvSpPr>
            <a:spLocks noGrp="1" noRot="1" noChangeAspect="1" noTextEdit="1"/>
          </p:cNvSpPr>
          <p:nvPr>
            <p:ph type="sldImg"/>
          </p:nvPr>
        </p:nvSpPr>
        <p:spPr>
          <a:ln/>
        </p:spPr>
      </p:sp>
      <p:sp>
        <p:nvSpPr>
          <p:cNvPr id="48130" name="Notes Placeholder 2">
            <a:extLst>
              <a:ext uri="{FF2B5EF4-FFF2-40B4-BE49-F238E27FC236}">
                <a16:creationId xmlns:a16="http://schemas.microsoft.com/office/drawing/2014/main" id="{6FC70A95-D104-9B43-9E4E-5BA0DDC0BA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8131" name="Slide Number Placeholder 3">
            <a:extLst>
              <a:ext uri="{FF2B5EF4-FFF2-40B4-BE49-F238E27FC236}">
                <a16:creationId xmlns:a16="http://schemas.microsoft.com/office/drawing/2014/main" id="{6ED1BF8E-D262-9547-8608-08336124E2A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7FCCFB8-8689-3B4A-BAC1-E56CA78DFF25}" type="slidenum">
              <a:rPr lang="en-US" altLang="en-US" smtClean="0"/>
              <a:pPr>
                <a:spcBef>
                  <a:spcPct val="0"/>
                </a:spcBef>
              </a:pPr>
              <a:t>21</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a:extLst>
              <a:ext uri="{FF2B5EF4-FFF2-40B4-BE49-F238E27FC236}">
                <a16:creationId xmlns:a16="http://schemas.microsoft.com/office/drawing/2014/main" id="{9D2C2008-7718-EE4F-AFDF-B6A12D61A2B1}"/>
              </a:ext>
            </a:extLst>
          </p:cNvPr>
          <p:cNvSpPr>
            <a:spLocks noGrp="1" noRot="1" noChangeAspect="1" noTextEdit="1"/>
          </p:cNvSpPr>
          <p:nvPr>
            <p:ph type="sldImg"/>
          </p:nvPr>
        </p:nvSpPr>
        <p:spPr>
          <a:ln/>
        </p:spPr>
      </p:sp>
      <p:sp>
        <p:nvSpPr>
          <p:cNvPr id="50178" name="Notes Placeholder 2">
            <a:extLst>
              <a:ext uri="{FF2B5EF4-FFF2-40B4-BE49-F238E27FC236}">
                <a16:creationId xmlns:a16="http://schemas.microsoft.com/office/drawing/2014/main" id="{BDA54C14-E46F-2945-9971-55A0FEECD6F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0179" name="Slide Number Placeholder 3">
            <a:extLst>
              <a:ext uri="{FF2B5EF4-FFF2-40B4-BE49-F238E27FC236}">
                <a16:creationId xmlns:a16="http://schemas.microsoft.com/office/drawing/2014/main" id="{4297AFB6-4336-5940-B5C8-D6F4A4D11B2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9B1243C-9CD9-3843-97CC-C9726693A985}" type="slidenum">
              <a:rPr lang="en-US" altLang="en-US" smtClean="0"/>
              <a:pPr>
                <a:spcBef>
                  <a:spcPct val="0"/>
                </a:spcBef>
              </a:pPr>
              <a:t>22</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id="{B0F8F924-AA57-984C-8EEA-B63827B44451}"/>
              </a:ext>
            </a:extLst>
          </p:cNvPr>
          <p:cNvSpPr>
            <a:spLocks noGrp="1" noRot="1" noChangeAspect="1" noTextEdit="1"/>
          </p:cNvSpPr>
          <p:nvPr>
            <p:ph type="sldImg"/>
          </p:nvPr>
        </p:nvSpPr>
        <p:spPr>
          <a:ln/>
        </p:spPr>
      </p:sp>
      <p:sp>
        <p:nvSpPr>
          <p:cNvPr id="54274" name="Notes Placeholder 2">
            <a:extLst>
              <a:ext uri="{FF2B5EF4-FFF2-40B4-BE49-F238E27FC236}">
                <a16:creationId xmlns:a16="http://schemas.microsoft.com/office/drawing/2014/main" id="{1AFE0676-2F02-6141-9B06-61F739F2909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4275" name="Slide Number Placeholder 3">
            <a:extLst>
              <a:ext uri="{FF2B5EF4-FFF2-40B4-BE49-F238E27FC236}">
                <a16:creationId xmlns:a16="http://schemas.microsoft.com/office/drawing/2014/main" id="{0E769F5F-46E1-6F4A-B5D0-C9896C2B737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7B75101-44E1-934C-83F8-D5C5B1F565F0}" type="slidenum">
              <a:rPr lang="en-US" altLang="en-US" smtClean="0"/>
              <a:pPr>
                <a:spcBef>
                  <a:spcPct val="0"/>
                </a:spcBef>
              </a:pPr>
              <a:t>25</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a:extLst>
              <a:ext uri="{FF2B5EF4-FFF2-40B4-BE49-F238E27FC236}">
                <a16:creationId xmlns:a16="http://schemas.microsoft.com/office/drawing/2014/main" id="{81060975-4196-BC4A-87F4-829553130657}"/>
              </a:ext>
            </a:extLst>
          </p:cNvPr>
          <p:cNvSpPr>
            <a:spLocks noGrp="1" noRot="1" noChangeAspect="1" noTextEdit="1"/>
          </p:cNvSpPr>
          <p:nvPr>
            <p:ph type="sldImg"/>
          </p:nvPr>
        </p:nvSpPr>
        <p:spPr>
          <a:ln/>
        </p:spPr>
      </p:sp>
      <p:sp>
        <p:nvSpPr>
          <p:cNvPr id="56322" name="Notes Placeholder 2">
            <a:extLst>
              <a:ext uri="{FF2B5EF4-FFF2-40B4-BE49-F238E27FC236}">
                <a16:creationId xmlns:a16="http://schemas.microsoft.com/office/drawing/2014/main" id="{24E6BAA1-E4C4-AD4E-8727-E6577BDF6F5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6323" name="Slide Number Placeholder 3">
            <a:extLst>
              <a:ext uri="{FF2B5EF4-FFF2-40B4-BE49-F238E27FC236}">
                <a16:creationId xmlns:a16="http://schemas.microsoft.com/office/drawing/2014/main" id="{BFFD8F5C-E3A4-5B46-A2E5-66AAED0BF43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D186A28-7F45-BE4C-A256-E676F65274BB}" type="slidenum">
              <a:rPr lang="en-US" altLang="en-US" smtClean="0"/>
              <a:pPr>
                <a:spcBef>
                  <a:spcPct val="0"/>
                </a:spcBef>
              </a:pPr>
              <a:t>26</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a:extLst>
              <a:ext uri="{FF2B5EF4-FFF2-40B4-BE49-F238E27FC236}">
                <a16:creationId xmlns:a16="http://schemas.microsoft.com/office/drawing/2014/main" id="{ACD16A88-7D8E-444C-8005-1818410561D1}"/>
              </a:ext>
            </a:extLst>
          </p:cNvPr>
          <p:cNvSpPr>
            <a:spLocks noGrp="1" noRot="1" noChangeAspect="1" noTextEdit="1"/>
          </p:cNvSpPr>
          <p:nvPr>
            <p:ph type="sldImg"/>
          </p:nvPr>
        </p:nvSpPr>
        <p:spPr>
          <a:ln/>
        </p:spPr>
      </p:sp>
      <p:sp>
        <p:nvSpPr>
          <p:cNvPr id="58370" name="Notes Placeholder 2">
            <a:extLst>
              <a:ext uri="{FF2B5EF4-FFF2-40B4-BE49-F238E27FC236}">
                <a16:creationId xmlns:a16="http://schemas.microsoft.com/office/drawing/2014/main" id="{772C7D91-3B7C-AD45-BC6A-D9C352A9DA4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8371" name="Slide Number Placeholder 3">
            <a:extLst>
              <a:ext uri="{FF2B5EF4-FFF2-40B4-BE49-F238E27FC236}">
                <a16:creationId xmlns:a16="http://schemas.microsoft.com/office/drawing/2014/main" id="{5FE87CA0-8A31-4D46-B017-F3503037B09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BDEED36-53BB-1547-98CA-4DE5E020E9EF}" type="slidenum">
              <a:rPr lang="en-US" altLang="en-US" smtClean="0"/>
              <a:pPr>
                <a:spcBef>
                  <a:spcPct val="0"/>
                </a:spcBef>
              </a:pPr>
              <a:t>27</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a:extLst>
              <a:ext uri="{FF2B5EF4-FFF2-40B4-BE49-F238E27FC236}">
                <a16:creationId xmlns:a16="http://schemas.microsoft.com/office/drawing/2014/main" id="{6B21855A-F1B2-A249-B29C-E6C3B177C924}"/>
              </a:ext>
            </a:extLst>
          </p:cNvPr>
          <p:cNvSpPr>
            <a:spLocks noGrp="1" noRot="1" noChangeAspect="1" noTextEdit="1"/>
          </p:cNvSpPr>
          <p:nvPr>
            <p:ph type="sldImg"/>
          </p:nvPr>
        </p:nvSpPr>
        <p:spPr>
          <a:ln/>
        </p:spPr>
      </p:sp>
      <p:sp>
        <p:nvSpPr>
          <p:cNvPr id="60418" name="Notes Placeholder 2">
            <a:extLst>
              <a:ext uri="{FF2B5EF4-FFF2-40B4-BE49-F238E27FC236}">
                <a16:creationId xmlns:a16="http://schemas.microsoft.com/office/drawing/2014/main" id="{A78A39BB-37E3-9C40-B538-89DA0216C47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60419" name="Slide Number Placeholder 3">
            <a:extLst>
              <a:ext uri="{FF2B5EF4-FFF2-40B4-BE49-F238E27FC236}">
                <a16:creationId xmlns:a16="http://schemas.microsoft.com/office/drawing/2014/main" id="{99AF3B60-4AFC-4E45-A9D6-84E911EB232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3D69895-435B-314B-BA41-CED069EBB175}" type="slidenum">
              <a:rPr lang="en-US" altLang="en-US" smtClean="0"/>
              <a:pPr>
                <a:spcBef>
                  <a:spcPct val="0"/>
                </a:spcBef>
              </a:pPr>
              <a:t>28</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a:extLst>
              <a:ext uri="{FF2B5EF4-FFF2-40B4-BE49-F238E27FC236}">
                <a16:creationId xmlns:a16="http://schemas.microsoft.com/office/drawing/2014/main" id="{44FAFD3F-56E0-3144-9F98-84EDF365FC0D}"/>
              </a:ext>
            </a:extLst>
          </p:cNvPr>
          <p:cNvSpPr>
            <a:spLocks noGrp="1" noRot="1" noChangeAspect="1" noTextEdit="1"/>
          </p:cNvSpPr>
          <p:nvPr>
            <p:ph type="sldImg"/>
          </p:nvPr>
        </p:nvSpPr>
        <p:spPr>
          <a:ln/>
        </p:spPr>
      </p:sp>
      <p:sp>
        <p:nvSpPr>
          <p:cNvPr id="68610" name="Notes Placeholder 2">
            <a:extLst>
              <a:ext uri="{FF2B5EF4-FFF2-40B4-BE49-F238E27FC236}">
                <a16:creationId xmlns:a16="http://schemas.microsoft.com/office/drawing/2014/main" id="{14F7285C-ECC5-B34B-9808-234A571900F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68611" name="Slide Number Placeholder 3">
            <a:extLst>
              <a:ext uri="{FF2B5EF4-FFF2-40B4-BE49-F238E27FC236}">
                <a16:creationId xmlns:a16="http://schemas.microsoft.com/office/drawing/2014/main" id="{A497FE62-AAB4-8B4C-89AB-1883EAF1F3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F894F18-74E5-C546-8854-399E033AA20D}" type="slidenum">
              <a:rPr lang="en-US" altLang="en-US" smtClean="0"/>
              <a:pPr>
                <a:spcBef>
                  <a:spcPct val="0"/>
                </a:spcBef>
              </a:pPr>
              <a:t>35</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a:extLst>
              <a:ext uri="{FF2B5EF4-FFF2-40B4-BE49-F238E27FC236}">
                <a16:creationId xmlns:a16="http://schemas.microsoft.com/office/drawing/2014/main" id="{BDD01CF1-E61F-3D46-BDBF-4D8D38C782D3}"/>
              </a:ext>
            </a:extLst>
          </p:cNvPr>
          <p:cNvSpPr>
            <a:spLocks noGrp="1" noRot="1" noChangeAspect="1" noTextEdit="1"/>
          </p:cNvSpPr>
          <p:nvPr>
            <p:ph type="sldImg"/>
          </p:nvPr>
        </p:nvSpPr>
        <p:spPr>
          <a:ln/>
        </p:spPr>
      </p:sp>
      <p:sp>
        <p:nvSpPr>
          <p:cNvPr id="70658" name="Notes Placeholder 2">
            <a:extLst>
              <a:ext uri="{FF2B5EF4-FFF2-40B4-BE49-F238E27FC236}">
                <a16:creationId xmlns:a16="http://schemas.microsoft.com/office/drawing/2014/main" id="{D0E79DAD-5BE5-F34D-89AA-F84DA7A508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70659" name="Slide Number Placeholder 3">
            <a:extLst>
              <a:ext uri="{FF2B5EF4-FFF2-40B4-BE49-F238E27FC236}">
                <a16:creationId xmlns:a16="http://schemas.microsoft.com/office/drawing/2014/main" id="{4A7067F0-053E-084E-BA67-9CBD923648C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079ED38-380C-EC4F-B81A-375AA200334B}" type="slidenum">
              <a:rPr lang="en-US" altLang="en-US" smtClean="0"/>
              <a:pPr>
                <a:spcBef>
                  <a:spcPct val="0"/>
                </a:spcBef>
              </a:pPr>
              <a:t>36</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2702A86F-D368-9749-8EBF-7D7C210CBEA4}"/>
              </a:ext>
            </a:extLst>
          </p:cNvPr>
          <p:cNvSpPr>
            <a:spLocks noGrp="1" noRot="1" noChangeAspect="1" noTextEdit="1"/>
          </p:cNvSpPr>
          <p:nvPr>
            <p:ph type="sldImg"/>
          </p:nvPr>
        </p:nvSpPr>
        <p:spPr>
          <a:ln/>
        </p:spPr>
      </p:sp>
      <p:sp>
        <p:nvSpPr>
          <p:cNvPr id="18434" name="Notes Placeholder 2">
            <a:extLst>
              <a:ext uri="{FF2B5EF4-FFF2-40B4-BE49-F238E27FC236}">
                <a16:creationId xmlns:a16="http://schemas.microsoft.com/office/drawing/2014/main" id="{F1EA60A8-35C9-F64C-B326-18115DE3BA8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ea typeface="ＭＳ Ｐゴシック" panose="020B0600070205080204" pitchFamily="34" charset="-128"/>
            </a:endParaRPr>
          </a:p>
        </p:txBody>
      </p:sp>
      <p:sp>
        <p:nvSpPr>
          <p:cNvPr id="18435" name="Slide Number Placeholder 3">
            <a:extLst>
              <a:ext uri="{FF2B5EF4-FFF2-40B4-BE49-F238E27FC236}">
                <a16:creationId xmlns:a16="http://schemas.microsoft.com/office/drawing/2014/main" id="{37DE46C4-AA65-DA45-88C8-440EBB4E22B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E1DE3CD-D1E9-2A4F-8B41-F1E45FDF92F2}" type="slidenum">
              <a:rPr lang="en-US" altLang="en-US" smtClean="0"/>
              <a:pPr>
                <a:spcBef>
                  <a:spcPct val="0"/>
                </a:spcBef>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a:extLst>
              <a:ext uri="{FF2B5EF4-FFF2-40B4-BE49-F238E27FC236}">
                <a16:creationId xmlns:a16="http://schemas.microsoft.com/office/drawing/2014/main" id="{B784F420-D9F1-B74F-A4C7-F1D6EED7F985}"/>
              </a:ext>
            </a:extLst>
          </p:cNvPr>
          <p:cNvSpPr>
            <a:spLocks noGrp="1" noRot="1" noChangeAspect="1" noTextEdit="1"/>
          </p:cNvSpPr>
          <p:nvPr>
            <p:ph type="sldImg"/>
          </p:nvPr>
        </p:nvSpPr>
        <p:spPr>
          <a:ln/>
        </p:spPr>
      </p:sp>
      <p:sp>
        <p:nvSpPr>
          <p:cNvPr id="73730" name="Notes Placeholder 2">
            <a:extLst>
              <a:ext uri="{FF2B5EF4-FFF2-40B4-BE49-F238E27FC236}">
                <a16:creationId xmlns:a16="http://schemas.microsoft.com/office/drawing/2014/main" id="{C76047FC-3017-6442-9017-D31D070BBAB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73731" name="Slide Number Placeholder 3">
            <a:extLst>
              <a:ext uri="{FF2B5EF4-FFF2-40B4-BE49-F238E27FC236}">
                <a16:creationId xmlns:a16="http://schemas.microsoft.com/office/drawing/2014/main" id="{095B74BA-6E63-DD47-86D7-549AB67EAE7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F600544-70B3-E34B-96A1-3EB1A6F45962}" type="slidenum">
              <a:rPr lang="en-US" altLang="en-US" smtClean="0"/>
              <a:pPr>
                <a:spcBef>
                  <a:spcPct val="0"/>
                </a:spcBef>
              </a:pPr>
              <a:t>38</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id="{42A7290E-1818-964E-B85E-DA4DD6A3287E}"/>
              </a:ext>
            </a:extLst>
          </p:cNvPr>
          <p:cNvSpPr>
            <a:spLocks noGrp="1" noRot="1" noChangeAspect="1" noTextEdit="1"/>
          </p:cNvSpPr>
          <p:nvPr>
            <p:ph type="sldImg"/>
          </p:nvPr>
        </p:nvSpPr>
        <p:spPr>
          <a:ln/>
        </p:spPr>
      </p:sp>
      <p:sp>
        <p:nvSpPr>
          <p:cNvPr id="77826" name="Notes Placeholder 2">
            <a:extLst>
              <a:ext uri="{FF2B5EF4-FFF2-40B4-BE49-F238E27FC236}">
                <a16:creationId xmlns:a16="http://schemas.microsoft.com/office/drawing/2014/main" id="{D53733AD-58D7-004A-AE14-32A99CFB84E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77827" name="Slide Number Placeholder 3">
            <a:extLst>
              <a:ext uri="{FF2B5EF4-FFF2-40B4-BE49-F238E27FC236}">
                <a16:creationId xmlns:a16="http://schemas.microsoft.com/office/drawing/2014/main" id="{209EE8BB-4555-6E4E-80B0-4D635887D17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12DD390-92AD-ED44-BF83-ED37FF585FF1}" type="slidenum">
              <a:rPr lang="en-US" altLang="en-US" smtClean="0"/>
              <a:pPr>
                <a:spcBef>
                  <a:spcPct val="0"/>
                </a:spcBef>
              </a:pPr>
              <a:t>41</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a:extLst>
              <a:ext uri="{FF2B5EF4-FFF2-40B4-BE49-F238E27FC236}">
                <a16:creationId xmlns:a16="http://schemas.microsoft.com/office/drawing/2014/main" id="{3DACD529-7981-1C4E-8AB1-7F29B16326B7}"/>
              </a:ext>
            </a:extLst>
          </p:cNvPr>
          <p:cNvSpPr>
            <a:spLocks noGrp="1" noRot="1" noChangeAspect="1" noTextEdit="1"/>
          </p:cNvSpPr>
          <p:nvPr>
            <p:ph type="sldImg"/>
          </p:nvPr>
        </p:nvSpPr>
        <p:spPr>
          <a:ln/>
        </p:spPr>
      </p:sp>
      <p:sp>
        <p:nvSpPr>
          <p:cNvPr id="79874" name="Notes Placeholder 2">
            <a:extLst>
              <a:ext uri="{FF2B5EF4-FFF2-40B4-BE49-F238E27FC236}">
                <a16:creationId xmlns:a16="http://schemas.microsoft.com/office/drawing/2014/main" id="{0FAD84FA-516D-F44C-BAD8-298FE82EDD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79875" name="Slide Number Placeholder 3">
            <a:extLst>
              <a:ext uri="{FF2B5EF4-FFF2-40B4-BE49-F238E27FC236}">
                <a16:creationId xmlns:a16="http://schemas.microsoft.com/office/drawing/2014/main" id="{324E7136-837F-3F47-9285-564FE5A200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77370D3-6047-A244-8388-8F8F0747796F}" type="slidenum">
              <a:rPr lang="en-US" altLang="en-US" smtClean="0"/>
              <a:pPr>
                <a:spcBef>
                  <a:spcPct val="0"/>
                </a:spcBef>
              </a:pPr>
              <a:t>42</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a:extLst>
              <a:ext uri="{FF2B5EF4-FFF2-40B4-BE49-F238E27FC236}">
                <a16:creationId xmlns:a16="http://schemas.microsoft.com/office/drawing/2014/main" id="{4AEFD530-F887-5448-B8C1-4D22E6B3C3FC}"/>
              </a:ext>
            </a:extLst>
          </p:cNvPr>
          <p:cNvSpPr>
            <a:spLocks noGrp="1" noRot="1" noChangeAspect="1" noTextEdit="1"/>
          </p:cNvSpPr>
          <p:nvPr>
            <p:ph type="sldImg"/>
          </p:nvPr>
        </p:nvSpPr>
        <p:spPr>
          <a:ln/>
        </p:spPr>
      </p:sp>
      <p:sp>
        <p:nvSpPr>
          <p:cNvPr id="81922" name="Notes Placeholder 2">
            <a:extLst>
              <a:ext uri="{FF2B5EF4-FFF2-40B4-BE49-F238E27FC236}">
                <a16:creationId xmlns:a16="http://schemas.microsoft.com/office/drawing/2014/main" id="{0FD90B0E-ACA4-F74E-B510-70222383722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a:ea typeface="ＭＳ Ｐゴシック" panose="020B0600070205080204" pitchFamily="34" charset="-128"/>
            </a:endParaRPr>
          </a:p>
        </p:txBody>
      </p:sp>
      <p:sp>
        <p:nvSpPr>
          <p:cNvPr id="81923" name="Slide Number Placeholder 3">
            <a:extLst>
              <a:ext uri="{FF2B5EF4-FFF2-40B4-BE49-F238E27FC236}">
                <a16:creationId xmlns:a16="http://schemas.microsoft.com/office/drawing/2014/main" id="{1AE7937D-86AD-CC44-86F1-B2D91BBD05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21DB8AF-50E8-2C48-B84D-07B277397C39}" type="slidenum">
              <a:rPr lang="en-US" altLang="en-US" smtClean="0"/>
              <a:pPr>
                <a:spcBef>
                  <a:spcPct val="0"/>
                </a:spcBef>
              </a:pPr>
              <a:t>43</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a:extLst>
              <a:ext uri="{FF2B5EF4-FFF2-40B4-BE49-F238E27FC236}">
                <a16:creationId xmlns:a16="http://schemas.microsoft.com/office/drawing/2014/main" id="{E9099130-9B54-F948-9001-D60F6578DFFE}"/>
              </a:ext>
            </a:extLst>
          </p:cNvPr>
          <p:cNvSpPr>
            <a:spLocks noGrp="1" noRot="1" noChangeAspect="1" noTextEdit="1"/>
          </p:cNvSpPr>
          <p:nvPr>
            <p:ph type="sldImg"/>
          </p:nvPr>
        </p:nvSpPr>
        <p:spPr>
          <a:ln/>
        </p:spPr>
      </p:sp>
      <p:sp>
        <p:nvSpPr>
          <p:cNvPr id="83970" name="Notes Placeholder 2">
            <a:extLst>
              <a:ext uri="{FF2B5EF4-FFF2-40B4-BE49-F238E27FC236}">
                <a16:creationId xmlns:a16="http://schemas.microsoft.com/office/drawing/2014/main" id="{E0A63400-8CBE-DD46-BA86-DAF22056A9D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a:ea typeface="ＭＳ Ｐゴシック" panose="020B0600070205080204" pitchFamily="34" charset="-128"/>
            </a:endParaRPr>
          </a:p>
        </p:txBody>
      </p:sp>
      <p:sp>
        <p:nvSpPr>
          <p:cNvPr id="83971" name="Slide Number Placeholder 3">
            <a:extLst>
              <a:ext uri="{FF2B5EF4-FFF2-40B4-BE49-F238E27FC236}">
                <a16:creationId xmlns:a16="http://schemas.microsoft.com/office/drawing/2014/main" id="{28AF20FF-F9D2-7E40-810D-1B4195B8737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10E2369-872B-3E43-A212-F6CC0B9305B8}" type="slidenum">
              <a:rPr lang="en-US" altLang="en-US" smtClean="0"/>
              <a:pPr>
                <a:spcBef>
                  <a:spcPct val="0"/>
                </a:spcBef>
              </a:pPr>
              <a:t>44</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a:extLst>
              <a:ext uri="{FF2B5EF4-FFF2-40B4-BE49-F238E27FC236}">
                <a16:creationId xmlns:a16="http://schemas.microsoft.com/office/drawing/2014/main" id="{2A79DA23-CF07-784E-8B27-43538DB86C99}"/>
              </a:ext>
            </a:extLst>
          </p:cNvPr>
          <p:cNvSpPr>
            <a:spLocks noGrp="1" noRot="1" noChangeAspect="1" noTextEdit="1"/>
          </p:cNvSpPr>
          <p:nvPr>
            <p:ph type="sldImg"/>
          </p:nvPr>
        </p:nvSpPr>
        <p:spPr>
          <a:ln/>
        </p:spPr>
      </p:sp>
      <p:sp>
        <p:nvSpPr>
          <p:cNvPr id="87042" name="Notes Placeholder 2">
            <a:extLst>
              <a:ext uri="{FF2B5EF4-FFF2-40B4-BE49-F238E27FC236}">
                <a16:creationId xmlns:a16="http://schemas.microsoft.com/office/drawing/2014/main" id="{899384C9-3F81-3C4A-B8C5-3FA48D883A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87043" name="Slide Number Placeholder 3">
            <a:extLst>
              <a:ext uri="{FF2B5EF4-FFF2-40B4-BE49-F238E27FC236}">
                <a16:creationId xmlns:a16="http://schemas.microsoft.com/office/drawing/2014/main" id="{745AC32A-E53A-B544-A97F-AE124F8B199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FD0909C-8BBD-1048-A3DD-B73237EF91BC}" type="slidenum">
              <a:rPr lang="en-US" altLang="en-US" smtClean="0"/>
              <a:pPr>
                <a:spcBef>
                  <a:spcPct val="0"/>
                </a:spcBef>
              </a:pPr>
              <a:t>46</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a:extLst>
              <a:ext uri="{FF2B5EF4-FFF2-40B4-BE49-F238E27FC236}">
                <a16:creationId xmlns:a16="http://schemas.microsoft.com/office/drawing/2014/main" id="{B0C2372D-EB39-7D4C-A912-DB18FE0504CD}"/>
              </a:ext>
            </a:extLst>
          </p:cNvPr>
          <p:cNvSpPr>
            <a:spLocks noGrp="1" noRot="1" noChangeAspect="1" noTextEdit="1"/>
          </p:cNvSpPr>
          <p:nvPr>
            <p:ph type="sldImg"/>
          </p:nvPr>
        </p:nvSpPr>
        <p:spPr>
          <a:ln/>
        </p:spPr>
      </p:sp>
      <p:sp>
        <p:nvSpPr>
          <p:cNvPr id="90114" name="Notes Placeholder 2">
            <a:extLst>
              <a:ext uri="{FF2B5EF4-FFF2-40B4-BE49-F238E27FC236}">
                <a16:creationId xmlns:a16="http://schemas.microsoft.com/office/drawing/2014/main" id="{E6621401-60EF-FF4A-AF31-B0DC64B11EF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90115" name="Slide Number Placeholder 3">
            <a:extLst>
              <a:ext uri="{FF2B5EF4-FFF2-40B4-BE49-F238E27FC236}">
                <a16:creationId xmlns:a16="http://schemas.microsoft.com/office/drawing/2014/main" id="{B60A42EA-621A-874F-9720-FDFB00B9D10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1A7E9B3-965F-E042-A173-4374216576A3}" type="slidenum">
              <a:rPr lang="en-US" altLang="en-US" smtClean="0"/>
              <a:pPr>
                <a:spcBef>
                  <a:spcPct val="0"/>
                </a:spcBef>
              </a:pPr>
              <a:t>48</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a:extLst>
              <a:ext uri="{FF2B5EF4-FFF2-40B4-BE49-F238E27FC236}">
                <a16:creationId xmlns:a16="http://schemas.microsoft.com/office/drawing/2014/main" id="{44768D4D-9D29-1B47-8E0D-B7F103D06CA4}"/>
              </a:ext>
            </a:extLst>
          </p:cNvPr>
          <p:cNvSpPr>
            <a:spLocks noGrp="1" noRot="1" noChangeAspect="1" noTextEdit="1"/>
          </p:cNvSpPr>
          <p:nvPr>
            <p:ph type="sldImg"/>
          </p:nvPr>
        </p:nvSpPr>
        <p:spPr>
          <a:ln/>
        </p:spPr>
      </p:sp>
      <p:sp>
        <p:nvSpPr>
          <p:cNvPr id="92162" name="Notes Placeholder 2">
            <a:extLst>
              <a:ext uri="{FF2B5EF4-FFF2-40B4-BE49-F238E27FC236}">
                <a16:creationId xmlns:a16="http://schemas.microsoft.com/office/drawing/2014/main" id="{63F54568-7694-6341-A68E-533589A51EC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92163" name="Slide Number Placeholder 3">
            <a:extLst>
              <a:ext uri="{FF2B5EF4-FFF2-40B4-BE49-F238E27FC236}">
                <a16:creationId xmlns:a16="http://schemas.microsoft.com/office/drawing/2014/main" id="{3CB68D6A-7F57-9944-9D40-874E173E67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86F6FE3-19D7-E343-87D2-FCEEB4906564}" type="slidenum">
              <a:rPr lang="en-US" altLang="en-US" smtClean="0"/>
              <a:pPr>
                <a:spcBef>
                  <a:spcPct val="0"/>
                </a:spcBef>
              </a:pPr>
              <a:t>49</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a:extLst>
              <a:ext uri="{FF2B5EF4-FFF2-40B4-BE49-F238E27FC236}">
                <a16:creationId xmlns:a16="http://schemas.microsoft.com/office/drawing/2014/main" id="{1BE22C65-FA20-274A-BE1F-8F24253BFF20}"/>
              </a:ext>
            </a:extLst>
          </p:cNvPr>
          <p:cNvSpPr>
            <a:spLocks noGrp="1" noRot="1" noChangeAspect="1" noTextEdit="1"/>
          </p:cNvSpPr>
          <p:nvPr>
            <p:ph type="sldImg"/>
          </p:nvPr>
        </p:nvSpPr>
        <p:spPr>
          <a:ln/>
        </p:spPr>
      </p:sp>
      <p:sp>
        <p:nvSpPr>
          <p:cNvPr id="94210" name="Notes Placeholder 2">
            <a:extLst>
              <a:ext uri="{FF2B5EF4-FFF2-40B4-BE49-F238E27FC236}">
                <a16:creationId xmlns:a16="http://schemas.microsoft.com/office/drawing/2014/main" id="{E42BCF96-1C28-4440-8974-979A1C79B78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94211" name="Slide Number Placeholder 3">
            <a:extLst>
              <a:ext uri="{FF2B5EF4-FFF2-40B4-BE49-F238E27FC236}">
                <a16:creationId xmlns:a16="http://schemas.microsoft.com/office/drawing/2014/main" id="{285432A5-776F-DB40-A40C-42416899277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22F7B5B-7698-A349-9BDC-791E3887BA27}" type="slidenum">
              <a:rPr lang="en-US" altLang="en-US" smtClean="0"/>
              <a:pPr>
                <a:spcBef>
                  <a:spcPct val="0"/>
                </a:spcBef>
              </a:pPr>
              <a:t>50</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a:extLst>
              <a:ext uri="{FF2B5EF4-FFF2-40B4-BE49-F238E27FC236}">
                <a16:creationId xmlns:a16="http://schemas.microsoft.com/office/drawing/2014/main" id="{838D7166-2F6E-9D4A-A19D-EEBB5D47DECB}"/>
              </a:ext>
            </a:extLst>
          </p:cNvPr>
          <p:cNvSpPr>
            <a:spLocks noGrp="1" noRot="1" noChangeAspect="1" noTextEdit="1"/>
          </p:cNvSpPr>
          <p:nvPr>
            <p:ph type="sldImg"/>
          </p:nvPr>
        </p:nvSpPr>
        <p:spPr>
          <a:ln/>
        </p:spPr>
      </p:sp>
      <p:sp>
        <p:nvSpPr>
          <p:cNvPr id="96258" name="Notes Placeholder 2">
            <a:extLst>
              <a:ext uri="{FF2B5EF4-FFF2-40B4-BE49-F238E27FC236}">
                <a16:creationId xmlns:a16="http://schemas.microsoft.com/office/drawing/2014/main" id="{CCD27B37-9CEF-1F4A-9353-8CABF5099C3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a:ea typeface="ＭＳ Ｐゴシック" panose="020B0600070205080204" pitchFamily="34" charset="-128"/>
            </a:endParaRPr>
          </a:p>
        </p:txBody>
      </p:sp>
      <p:sp>
        <p:nvSpPr>
          <p:cNvPr id="96259" name="Slide Number Placeholder 3">
            <a:extLst>
              <a:ext uri="{FF2B5EF4-FFF2-40B4-BE49-F238E27FC236}">
                <a16:creationId xmlns:a16="http://schemas.microsoft.com/office/drawing/2014/main" id="{C3A5641E-2416-5449-BE07-8A4D81A0D13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6D21A2D-B909-664E-81FC-B06E35626201}" type="slidenum">
              <a:rPr lang="en-US" altLang="en-US" smtClean="0"/>
              <a:pPr>
                <a:spcBef>
                  <a:spcPct val="0"/>
                </a:spcBef>
              </a:pPr>
              <a:t>51</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A69E649A-0633-804B-9199-D17589DE189F}"/>
              </a:ext>
            </a:extLst>
          </p:cNvPr>
          <p:cNvSpPr>
            <a:spLocks noGrp="1" noRot="1" noChangeAspect="1" noTextEdit="1"/>
          </p:cNvSpPr>
          <p:nvPr>
            <p:ph type="sldImg"/>
          </p:nvPr>
        </p:nvSpPr>
        <p:spPr>
          <a:ln/>
        </p:spPr>
      </p:sp>
      <p:sp>
        <p:nvSpPr>
          <p:cNvPr id="20482" name="Notes Placeholder 2">
            <a:extLst>
              <a:ext uri="{FF2B5EF4-FFF2-40B4-BE49-F238E27FC236}">
                <a16:creationId xmlns:a16="http://schemas.microsoft.com/office/drawing/2014/main" id="{EA68A78D-1795-5E44-BAAB-0CAC0FAB14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0483" name="Slide Number Placeholder 3">
            <a:extLst>
              <a:ext uri="{FF2B5EF4-FFF2-40B4-BE49-F238E27FC236}">
                <a16:creationId xmlns:a16="http://schemas.microsoft.com/office/drawing/2014/main" id="{1A425B98-0E4A-3340-85D8-5BCBE9BD07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57A10C0-CB5A-D840-95F9-AA3DCEC5017A}" type="slidenum">
              <a:rPr lang="en-US" altLang="en-US" smtClean="0"/>
              <a:pPr>
                <a:spcBef>
                  <a:spcPct val="0"/>
                </a:spcBef>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a:extLst>
              <a:ext uri="{FF2B5EF4-FFF2-40B4-BE49-F238E27FC236}">
                <a16:creationId xmlns:a16="http://schemas.microsoft.com/office/drawing/2014/main" id="{2245D7AB-182F-D244-9320-EC2D440FC6CF}"/>
              </a:ext>
            </a:extLst>
          </p:cNvPr>
          <p:cNvSpPr>
            <a:spLocks noGrp="1" noRot="1" noChangeAspect="1" noTextEdit="1"/>
          </p:cNvSpPr>
          <p:nvPr>
            <p:ph type="sldImg"/>
          </p:nvPr>
        </p:nvSpPr>
        <p:spPr>
          <a:ln/>
        </p:spPr>
      </p:sp>
      <p:sp>
        <p:nvSpPr>
          <p:cNvPr id="100354" name="Notes Placeholder 2">
            <a:extLst>
              <a:ext uri="{FF2B5EF4-FFF2-40B4-BE49-F238E27FC236}">
                <a16:creationId xmlns:a16="http://schemas.microsoft.com/office/drawing/2014/main" id="{F3D049D9-1281-F949-8C49-63D461E3FB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00355" name="Slide Number Placeholder 3">
            <a:extLst>
              <a:ext uri="{FF2B5EF4-FFF2-40B4-BE49-F238E27FC236}">
                <a16:creationId xmlns:a16="http://schemas.microsoft.com/office/drawing/2014/main" id="{BDF8437A-2E6B-4A48-B655-EB6F4A12E1F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633B1B6-26AA-AF4B-8780-DEA0CF14F5F0}" type="slidenum">
              <a:rPr lang="en-US" altLang="en-US" smtClean="0"/>
              <a:pPr>
                <a:spcBef>
                  <a:spcPct val="0"/>
                </a:spcBef>
              </a:pPr>
              <a:t>54</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a:extLst>
              <a:ext uri="{FF2B5EF4-FFF2-40B4-BE49-F238E27FC236}">
                <a16:creationId xmlns:a16="http://schemas.microsoft.com/office/drawing/2014/main" id="{9C22B973-CDAA-274E-A7CA-17E723C06D7B}"/>
              </a:ext>
            </a:extLst>
          </p:cNvPr>
          <p:cNvSpPr>
            <a:spLocks noGrp="1" noRot="1" noChangeAspect="1" noTextEdit="1"/>
          </p:cNvSpPr>
          <p:nvPr>
            <p:ph type="sldImg"/>
          </p:nvPr>
        </p:nvSpPr>
        <p:spPr>
          <a:ln/>
        </p:spPr>
      </p:sp>
      <p:sp>
        <p:nvSpPr>
          <p:cNvPr id="103426" name="Notes Placeholder 2">
            <a:extLst>
              <a:ext uri="{FF2B5EF4-FFF2-40B4-BE49-F238E27FC236}">
                <a16:creationId xmlns:a16="http://schemas.microsoft.com/office/drawing/2014/main" id="{DB613B1C-7AD5-5C4C-A781-6E63F49BDA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03427" name="Slide Number Placeholder 3">
            <a:extLst>
              <a:ext uri="{FF2B5EF4-FFF2-40B4-BE49-F238E27FC236}">
                <a16:creationId xmlns:a16="http://schemas.microsoft.com/office/drawing/2014/main" id="{21FCA189-C852-8E4D-8DD2-D8F466A0CEB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AFBE5AA-9B5F-1F4D-8A85-B7501AC28894}" type="slidenum">
              <a:rPr lang="en-US" altLang="en-US" smtClean="0"/>
              <a:pPr>
                <a:spcBef>
                  <a:spcPct val="0"/>
                </a:spcBef>
              </a:pPr>
              <a:t>56</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a:extLst>
              <a:ext uri="{FF2B5EF4-FFF2-40B4-BE49-F238E27FC236}">
                <a16:creationId xmlns:a16="http://schemas.microsoft.com/office/drawing/2014/main" id="{4DF448FA-7931-A94D-B156-FE7A27B24306}"/>
              </a:ext>
            </a:extLst>
          </p:cNvPr>
          <p:cNvSpPr>
            <a:spLocks noGrp="1" noRot="1" noChangeAspect="1" noTextEdit="1"/>
          </p:cNvSpPr>
          <p:nvPr>
            <p:ph type="sldImg"/>
          </p:nvPr>
        </p:nvSpPr>
        <p:spPr>
          <a:ln/>
        </p:spPr>
      </p:sp>
      <p:sp>
        <p:nvSpPr>
          <p:cNvPr id="106498" name="Notes Placeholder 2">
            <a:extLst>
              <a:ext uri="{FF2B5EF4-FFF2-40B4-BE49-F238E27FC236}">
                <a16:creationId xmlns:a16="http://schemas.microsoft.com/office/drawing/2014/main" id="{DEFF119A-E96D-C74B-95A0-8F22D153FE8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06499" name="Slide Number Placeholder 3">
            <a:extLst>
              <a:ext uri="{FF2B5EF4-FFF2-40B4-BE49-F238E27FC236}">
                <a16:creationId xmlns:a16="http://schemas.microsoft.com/office/drawing/2014/main" id="{53E05738-BD7D-3D40-BFF1-D0C6631FF81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F7BBAAF-FD4F-C844-8F86-21DEB89C5E24}" type="slidenum">
              <a:rPr lang="en-US" altLang="en-US" smtClean="0"/>
              <a:pPr>
                <a:spcBef>
                  <a:spcPct val="0"/>
                </a:spcBef>
              </a:pPr>
              <a:t>58</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a:extLst>
              <a:ext uri="{FF2B5EF4-FFF2-40B4-BE49-F238E27FC236}">
                <a16:creationId xmlns:a16="http://schemas.microsoft.com/office/drawing/2014/main" id="{A34BB66C-DD38-7C4F-A2C7-CC020D2A4637}"/>
              </a:ext>
            </a:extLst>
          </p:cNvPr>
          <p:cNvSpPr>
            <a:spLocks noGrp="1" noRot="1" noChangeAspect="1" noTextEdit="1"/>
          </p:cNvSpPr>
          <p:nvPr>
            <p:ph type="sldImg"/>
          </p:nvPr>
        </p:nvSpPr>
        <p:spPr>
          <a:ln/>
        </p:spPr>
      </p:sp>
      <p:sp>
        <p:nvSpPr>
          <p:cNvPr id="108546" name="Notes Placeholder 2">
            <a:extLst>
              <a:ext uri="{FF2B5EF4-FFF2-40B4-BE49-F238E27FC236}">
                <a16:creationId xmlns:a16="http://schemas.microsoft.com/office/drawing/2014/main" id="{4A92FE1F-99F3-8048-89F7-075B31FD783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08547" name="Slide Number Placeholder 3">
            <a:extLst>
              <a:ext uri="{FF2B5EF4-FFF2-40B4-BE49-F238E27FC236}">
                <a16:creationId xmlns:a16="http://schemas.microsoft.com/office/drawing/2014/main" id="{29C4F2B3-F433-D442-B494-7A5E2748547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8C4CFC6-A362-C443-89D1-5D2003E4A17E}" type="slidenum">
              <a:rPr lang="en-US" altLang="en-US" smtClean="0"/>
              <a:pPr>
                <a:spcBef>
                  <a:spcPct val="0"/>
                </a:spcBef>
              </a:pPr>
              <a:t>59</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a:extLst>
              <a:ext uri="{FF2B5EF4-FFF2-40B4-BE49-F238E27FC236}">
                <a16:creationId xmlns:a16="http://schemas.microsoft.com/office/drawing/2014/main" id="{E417BC6D-1982-D244-B6E7-B516ECA2C4D7}"/>
              </a:ext>
            </a:extLst>
          </p:cNvPr>
          <p:cNvSpPr>
            <a:spLocks noGrp="1" noRot="1" noChangeAspect="1" noTextEdit="1"/>
          </p:cNvSpPr>
          <p:nvPr>
            <p:ph type="sldImg"/>
          </p:nvPr>
        </p:nvSpPr>
        <p:spPr>
          <a:ln/>
        </p:spPr>
      </p:sp>
      <p:sp>
        <p:nvSpPr>
          <p:cNvPr id="111618" name="Notes Placeholder 2">
            <a:extLst>
              <a:ext uri="{FF2B5EF4-FFF2-40B4-BE49-F238E27FC236}">
                <a16:creationId xmlns:a16="http://schemas.microsoft.com/office/drawing/2014/main" id="{5D1521BC-84C2-DC41-A491-DD1C93A4454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a:ea typeface="ＭＳ Ｐゴシック" panose="020B0600070205080204" pitchFamily="34" charset="-128"/>
            </a:endParaRPr>
          </a:p>
        </p:txBody>
      </p:sp>
      <p:sp>
        <p:nvSpPr>
          <p:cNvPr id="111619" name="Slide Number Placeholder 3">
            <a:extLst>
              <a:ext uri="{FF2B5EF4-FFF2-40B4-BE49-F238E27FC236}">
                <a16:creationId xmlns:a16="http://schemas.microsoft.com/office/drawing/2014/main" id="{71BB404C-4A36-E248-B636-98C766EFD6F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0106CF7-256E-9F4C-AFEB-9E293E4501A0}" type="slidenum">
              <a:rPr lang="en-US" altLang="en-US" smtClean="0"/>
              <a:pPr>
                <a:spcBef>
                  <a:spcPct val="0"/>
                </a:spcBef>
              </a:pPr>
              <a:t>61</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a:extLst>
              <a:ext uri="{FF2B5EF4-FFF2-40B4-BE49-F238E27FC236}">
                <a16:creationId xmlns:a16="http://schemas.microsoft.com/office/drawing/2014/main" id="{C2F1100E-62EC-684D-A5AC-39A00B8CCAD3}"/>
              </a:ext>
            </a:extLst>
          </p:cNvPr>
          <p:cNvSpPr>
            <a:spLocks noGrp="1" noRot="1" noChangeAspect="1" noTextEdit="1"/>
          </p:cNvSpPr>
          <p:nvPr>
            <p:ph type="sldImg"/>
          </p:nvPr>
        </p:nvSpPr>
        <p:spPr>
          <a:ln/>
        </p:spPr>
      </p:sp>
      <p:sp>
        <p:nvSpPr>
          <p:cNvPr id="113666" name="Notes Placeholder 2">
            <a:extLst>
              <a:ext uri="{FF2B5EF4-FFF2-40B4-BE49-F238E27FC236}">
                <a16:creationId xmlns:a16="http://schemas.microsoft.com/office/drawing/2014/main" id="{A44D5156-AAE7-334A-A487-CC2D6F9F1BC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13667" name="Slide Number Placeholder 3">
            <a:extLst>
              <a:ext uri="{FF2B5EF4-FFF2-40B4-BE49-F238E27FC236}">
                <a16:creationId xmlns:a16="http://schemas.microsoft.com/office/drawing/2014/main" id="{ADFE3910-FA6A-E348-A396-287E5BB436E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68AD519-584C-B24B-A314-8987C8BDB3B9}" type="slidenum">
              <a:rPr lang="en-US" altLang="en-US" smtClean="0"/>
              <a:pPr>
                <a:spcBef>
                  <a:spcPct val="0"/>
                </a:spcBef>
              </a:pPr>
              <a:t>62</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a:extLst>
              <a:ext uri="{FF2B5EF4-FFF2-40B4-BE49-F238E27FC236}">
                <a16:creationId xmlns:a16="http://schemas.microsoft.com/office/drawing/2014/main" id="{FFABC003-9E60-114A-8937-EE2F7367EC48}"/>
              </a:ext>
            </a:extLst>
          </p:cNvPr>
          <p:cNvSpPr>
            <a:spLocks noGrp="1" noRot="1" noChangeAspect="1" noTextEdit="1"/>
          </p:cNvSpPr>
          <p:nvPr>
            <p:ph type="sldImg"/>
          </p:nvPr>
        </p:nvSpPr>
        <p:spPr>
          <a:ln/>
        </p:spPr>
      </p:sp>
      <p:sp>
        <p:nvSpPr>
          <p:cNvPr id="115714" name="Notes Placeholder 2">
            <a:extLst>
              <a:ext uri="{FF2B5EF4-FFF2-40B4-BE49-F238E27FC236}">
                <a16:creationId xmlns:a16="http://schemas.microsoft.com/office/drawing/2014/main" id="{AEE0B100-1803-CD49-AF03-C60271423C0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15715" name="Slide Number Placeholder 3">
            <a:extLst>
              <a:ext uri="{FF2B5EF4-FFF2-40B4-BE49-F238E27FC236}">
                <a16:creationId xmlns:a16="http://schemas.microsoft.com/office/drawing/2014/main" id="{B918B511-C740-0E4D-8840-3AFA0103C94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026742A-E8D1-B84B-A4E7-2A6FA6DDC6FF}" type="slidenum">
              <a:rPr lang="en-US" altLang="en-US" smtClean="0"/>
              <a:pPr>
                <a:spcBef>
                  <a:spcPct val="0"/>
                </a:spcBef>
              </a:pPr>
              <a:t>63</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a:extLst>
              <a:ext uri="{FF2B5EF4-FFF2-40B4-BE49-F238E27FC236}">
                <a16:creationId xmlns:a16="http://schemas.microsoft.com/office/drawing/2014/main" id="{7F32EF0D-A294-CE48-AA34-24371D31BD80}"/>
              </a:ext>
            </a:extLst>
          </p:cNvPr>
          <p:cNvSpPr>
            <a:spLocks noGrp="1" noRot="1" noChangeAspect="1" noTextEdit="1"/>
          </p:cNvSpPr>
          <p:nvPr>
            <p:ph type="sldImg"/>
          </p:nvPr>
        </p:nvSpPr>
        <p:spPr>
          <a:ln/>
        </p:spPr>
      </p:sp>
      <p:sp>
        <p:nvSpPr>
          <p:cNvPr id="117762" name="Notes Placeholder 2">
            <a:extLst>
              <a:ext uri="{FF2B5EF4-FFF2-40B4-BE49-F238E27FC236}">
                <a16:creationId xmlns:a16="http://schemas.microsoft.com/office/drawing/2014/main" id="{895B5CCB-41E5-FF43-831F-9360A62331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17763" name="Slide Number Placeholder 3">
            <a:extLst>
              <a:ext uri="{FF2B5EF4-FFF2-40B4-BE49-F238E27FC236}">
                <a16:creationId xmlns:a16="http://schemas.microsoft.com/office/drawing/2014/main" id="{18227B94-D9B7-6D40-B821-46DE87D16A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7410905-04B9-B742-8B38-9A8B494544E9}" type="slidenum">
              <a:rPr lang="en-US" altLang="en-US" smtClean="0"/>
              <a:pPr>
                <a:spcBef>
                  <a:spcPct val="0"/>
                </a:spcBef>
              </a:pPr>
              <a:t>64</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a:extLst>
              <a:ext uri="{FF2B5EF4-FFF2-40B4-BE49-F238E27FC236}">
                <a16:creationId xmlns:a16="http://schemas.microsoft.com/office/drawing/2014/main" id="{1DF27C81-DC75-A847-82EF-776F0AD8F132}"/>
              </a:ext>
            </a:extLst>
          </p:cNvPr>
          <p:cNvSpPr>
            <a:spLocks noGrp="1" noRot="1" noChangeAspect="1" noTextEdit="1"/>
          </p:cNvSpPr>
          <p:nvPr>
            <p:ph type="sldImg"/>
          </p:nvPr>
        </p:nvSpPr>
        <p:spPr>
          <a:ln/>
        </p:spPr>
      </p:sp>
      <p:sp>
        <p:nvSpPr>
          <p:cNvPr id="119810" name="Notes Placeholder 2">
            <a:extLst>
              <a:ext uri="{FF2B5EF4-FFF2-40B4-BE49-F238E27FC236}">
                <a16:creationId xmlns:a16="http://schemas.microsoft.com/office/drawing/2014/main" id="{D3FE3271-29E7-C549-926E-9FD7BAEF719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19811" name="Slide Number Placeholder 3">
            <a:extLst>
              <a:ext uri="{FF2B5EF4-FFF2-40B4-BE49-F238E27FC236}">
                <a16:creationId xmlns:a16="http://schemas.microsoft.com/office/drawing/2014/main" id="{C6BA21D0-571F-444B-9D0B-0624946C913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A8FFB7B-6931-C14E-83BD-BCA6D8D8CFC5}" type="slidenum">
              <a:rPr lang="en-US" altLang="en-US" smtClean="0"/>
              <a:pPr>
                <a:spcBef>
                  <a:spcPct val="0"/>
                </a:spcBef>
              </a:pPr>
              <a:t>65</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a:extLst>
              <a:ext uri="{FF2B5EF4-FFF2-40B4-BE49-F238E27FC236}">
                <a16:creationId xmlns:a16="http://schemas.microsoft.com/office/drawing/2014/main" id="{1DDAA353-C4FC-C545-A82C-443CD578D9D4}"/>
              </a:ext>
            </a:extLst>
          </p:cNvPr>
          <p:cNvSpPr>
            <a:spLocks noGrp="1" noRot="1" noChangeAspect="1" noTextEdit="1"/>
          </p:cNvSpPr>
          <p:nvPr>
            <p:ph type="sldImg"/>
          </p:nvPr>
        </p:nvSpPr>
        <p:spPr>
          <a:ln/>
        </p:spPr>
      </p:sp>
      <p:sp>
        <p:nvSpPr>
          <p:cNvPr id="121858" name="Notes Placeholder 2">
            <a:extLst>
              <a:ext uri="{FF2B5EF4-FFF2-40B4-BE49-F238E27FC236}">
                <a16:creationId xmlns:a16="http://schemas.microsoft.com/office/drawing/2014/main" id="{438E6DEE-EFA2-5D4A-864C-6D68F4632C8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21859" name="Slide Number Placeholder 3">
            <a:extLst>
              <a:ext uri="{FF2B5EF4-FFF2-40B4-BE49-F238E27FC236}">
                <a16:creationId xmlns:a16="http://schemas.microsoft.com/office/drawing/2014/main" id="{B59E591E-E1E5-C542-ACCC-0ABB0EEEF2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9FB2D3C-D537-A347-8F9B-1A796C383633}" type="slidenum">
              <a:rPr lang="en-US" altLang="en-US" smtClean="0"/>
              <a:pPr>
                <a:spcBef>
                  <a:spcPct val="0"/>
                </a:spcBef>
              </a:pPr>
              <a:t>66</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E56FDDFE-2182-9C44-8CF2-FE5E3054D5FA}"/>
              </a:ext>
            </a:extLst>
          </p:cNvPr>
          <p:cNvSpPr>
            <a:spLocks noGrp="1" noRot="1" noChangeAspect="1" noTextEdit="1"/>
          </p:cNvSpPr>
          <p:nvPr>
            <p:ph type="sldImg"/>
          </p:nvPr>
        </p:nvSpPr>
        <p:spPr>
          <a:ln/>
        </p:spPr>
      </p:sp>
      <p:sp>
        <p:nvSpPr>
          <p:cNvPr id="22530" name="Notes Placeholder 2">
            <a:extLst>
              <a:ext uri="{FF2B5EF4-FFF2-40B4-BE49-F238E27FC236}">
                <a16:creationId xmlns:a16="http://schemas.microsoft.com/office/drawing/2014/main" id="{CACDA6BB-694A-CA49-AE5E-6C4D6626DAD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2531" name="Slide Number Placeholder 3">
            <a:extLst>
              <a:ext uri="{FF2B5EF4-FFF2-40B4-BE49-F238E27FC236}">
                <a16:creationId xmlns:a16="http://schemas.microsoft.com/office/drawing/2014/main" id="{0D22019A-294E-8C4A-A859-4117A76FFC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4F36CB2-1575-0346-ACDD-912D354D91BE}" type="slidenum">
              <a:rPr lang="en-US" altLang="en-US" smtClean="0"/>
              <a:pPr>
                <a:spcBef>
                  <a:spcPct val="0"/>
                </a:spcBef>
              </a:pPr>
              <a:t>4</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a:extLst>
              <a:ext uri="{FF2B5EF4-FFF2-40B4-BE49-F238E27FC236}">
                <a16:creationId xmlns:a16="http://schemas.microsoft.com/office/drawing/2014/main" id="{DC7E89B9-5344-2C4E-A705-99A97CC6D391}"/>
              </a:ext>
            </a:extLst>
          </p:cNvPr>
          <p:cNvSpPr>
            <a:spLocks noGrp="1" noRot="1" noChangeAspect="1" noTextEdit="1"/>
          </p:cNvSpPr>
          <p:nvPr>
            <p:ph type="sldImg"/>
          </p:nvPr>
        </p:nvSpPr>
        <p:spPr>
          <a:ln/>
        </p:spPr>
      </p:sp>
      <p:sp>
        <p:nvSpPr>
          <p:cNvPr id="123906" name="Notes Placeholder 2">
            <a:extLst>
              <a:ext uri="{FF2B5EF4-FFF2-40B4-BE49-F238E27FC236}">
                <a16:creationId xmlns:a16="http://schemas.microsoft.com/office/drawing/2014/main" id="{FE277E1D-7AE9-F347-883C-4504B4B8178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23907" name="Slide Number Placeholder 3">
            <a:extLst>
              <a:ext uri="{FF2B5EF4-FFF2-40B4-BE49-F238E27FC236}">
                <a16:creationId xmlns:a16="http://schemas.microsoft.com/office/drawing/2014/main" id="{D02172B9-D655-B94B-B062-24A0220E6A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BFC64B9-18C4-AA4D-94FE-3871480E357A}" type="slidenum">
              <a:rPr lang="en-US" altLang="en-US" smtClean="0"/>
              <a:pPr>
                <a:spcBef>
                  <a:spcPct val="0"/>
                </a:spcBef>
              </a:pPr>
              <a:t>67</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a:extLst>
              <a:ext uri="{FF2B5EF4-FFF2-40B4-BE49-F238E27FC236}">
                <a16:creationId xmlns:a16="http://schemas.microsoft.com/office/drawing/2014/main" id="{47F7EAC0-EFAE-554C-92FC-5196A7E4845D}"/>
              </a:ext>
            </a:extLst>
          </p:cNvPr>
          <p:cNvSpPr>
            <a:spLocks noGrp="1" noRot="1" noChangeAspect="1" noTextEdit="1"/>
          </p:cNvSpPr>
          <p:nvPr>
            <p:ph type="sldImg"/>
          </p:nvPr>
        </p:nvSpPr>
        <p:spPr>
          <a:ln/>
        </p:spPr>
      </p:sp>
      <p:sp>
        <p:nvSpPr>
          <p:cNvPr id="125954" name="Notes Placeholder 2">
            <a:extLst>
              <a:ext uri="{FF2B5EF4-FFF2-40B4-BE49-F238E27FC236}">
                <a16:creationId xmlns:a16="http://schemas.microsoft.com/office/drawing/2014/main" id="{907D2FF8-645F-A143-8ECA-FE0FF709D4C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25955" name="Slide Number Placeholder 3">
            <a:extLst>
              <a:ext uri="{FF2B5EF4-FFF2-40B4-BE49-F238E27FC236}">
                <a16:creationId xmlns:a16="http://schemas.microsoft.com/office/drawing/2014/main" id="{FED17FD0-759F-5F44-A035-32C17084E15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6F530D7-84B1-644E-A423-F5802EE5EAE5}" type="slidenum">
              <a:rPr lang="en-US" altLang="en-US" smtClean="0"/>
              <a:pPr>
                <a:spcBef>
                  <a:spcPct val="0"/>
                </a:spcBef>
              </a:pPr>
              <a:t>68</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a:extLst>
              <a:ext uri="{FF2B5EF4-FFF2-40B4-BE49-F238E27FC236}">
                <a16:creationId xmlns:a16="http://schemas.microsoft.com/office/drawing/2014/main" id="{E9AD7FD8-0E86-8540-985C-E00D19A28B26}"/>
              </a:ext>
            </a:extLst>
          </p:cNvPr>
          <p:cNvSpPr>
            <a:spLocks noGrp="1" noRot="1" noChangeAspect="1" noTextEdit="1"/>
          </p:cNvSpPr>
          <p:nvPr>
            <p:ph type="sldImg"/>
          </p:nvPr>
        </p:nvSpPr>
        <p:spPr>
          <a:ln/>
        </p:spPr>
      </p:sp>
      <p:sp>
        <p:nvSpPr>
          <p:cNvPr id="128002" name="Notes Placeholder 2">
            <a:extLst>
              <a:ext uri="{FF2B5EF4-FFF2-40B4-BE49-F238E27FC236}">
                <a16:creationId xmlns:a16="http://schemas.microsoft.com/office/drawing/2014/main" id="{9B830F57-B263-ED4F-9C1D-28933FA00B3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28003" name="Slide Number Placeholder 3">
            <a:extLst>
              <a:ext uri="{FF2B5EF4-FFF2-40B4-BE49-F238E27FC236}">
                <a16:creationId xmlns:a16="http://schemas.microsoft.com/office/drawing/2014/main" id="{E7CD6CD0-C209-7242-9325-D44503A96EF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4B62365-6757-E444-96F5-B911958C8A77}" type="slidenum">
              <a:rPr lang="en-US" altLang="en-US" smtClean="0"/>
              <a:pPr>
                <a:spcBef>
                  <a:spcPct val="0"/>
                </a:spcBef>
              </a:pPr>
              <a:t>69</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a:extLst>
              <a:ext uri="{FF2B5EF4-FFF2-40B4-BE49-F238E27FC236}">
                <a16:creationId xmlns:a16="http://schemas.microsoft.com/office/drawing/2014/main" id="{AA7834A4-95CB-AE4B-97CF-7D53DCE501DF}"/>
              </a:ext>
            </a:extLst>
          </p:cNvPr>
          <p:cNvSpPr>
            <a:spLocks noGrp="1" noRot="1" noChangeAspect="1" noTextEdit="1"/>
          </p:cNvSpPr>
          <p:nvPr>
            <p:ph type="sldImg"/>
          </p:nvPr>
        </p:nvSpPr>
        <p:spPr>
          <a:ln/>
        </p:spPr>
      </p:sp>
      <p:sp>
        <p:nvSpPr>
          <p:cNvPr id="130050" name="Notes Placeholder 2">
            <a:extLst>
              <a:ext uri="{FF2B5EF4-FFF2-40B4-BE49-F238E27FC236}">
                <a16:creationId xmlns:a16="http://schemas.microsoft.com/office/drawing/2014/main" id="{A0392506-9428-9544-AE19-1F73116C174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30051" name="Slide Number Placeholder 3">
            <a:extLst>
              <a:ext uri="{FF2B5EF4-FFF2-40B4-BE49-F238E27FC236}">
                <a16:creationId xmlns:a16="http://schemas.microsoft.com/office/drawing/2014/main" id="{F3720A29-98BE-3F4D-A919-E5FFCFAF61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87E7DC7-72C5-7F4F-B3A1-1E79F9CACDA4}" type="slidenum">
              <a:rPr lang="en-US" altLang="en-US" smtClean="0"/>
              <a:pPr>
                <a:spcBef>
                  <a:spcPct val="0"/>
                </a:spcBef>
              </a:pPr>
              <a:t>70</a:t>
            </a:fld>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a:extLst>
              <a:ext uri="{FF2B5EF4-FFF2-40B4-BE49-F238E27FC236}">
                <a16:creationId xmlns:a16="http://schemas.microsoft.com/office/drawing/2014/main" id="{A5BA67FD-71E1-FB49-AB48-3B4889BCC125}"/>
              </a:ext>
            </a:extLst>
          </p:cNvPr>
          <p:cNvSpPr>
            <a:spLocks noGrp="1" noRot="1" noChangeAspect="1" noTextEdit="1"/>
          </p:cNvSpPr>
          <p:nvPr>
            <p:ph type="sldImg"/>
          </p:nvPr>
        </p:nvSpPr>
        <p:spPr>
          <a:ln/>
        </p:spPr>
      </p:sp>
      <p:sp>
        <p:nvSpPr>
          <p:cNvPr id="133122" name="Notes Placeholder 2">
            <a:extLst>
              <a:ext uri="{FF2B5EF4-FFF2-40B4-BE49-F238E27FC236}">
                <a16:creationId xmlns:a16="http://schemas.microsoft.com/office/drawing/2014/main" id="{12373995-DA61-6A4E-9DEA-E9276C84AC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33123" name="Slide Number Placeholder 3">
            <a:extLst>
              <a:ext uri="{FF2B5EF4-FFF2-40B4-BE49-F238E27FC236}">
                <a16:creationId xmlns:a16="http://schemas.microsoft.com/office/drawing/2014/main" id="{AFB2EF12-316B-CB45-8CED-EDFF36629E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24CF0BF-8D65-4046-8C2D-AF20FEFCB2DD}" type="slidenum">
              <a:rPr lang="en-US" altLang="en-US" smtClean="0"/>
              <a:pPr>
                <a:spcBef>
                  <a:spcPct val="0"/>
                </a:spcBef>
              </a:pPr>
              <a:t>72</a:t>
            </a:fld>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a:extLst>
              <a:ext uri="{FF2B5EF4-FFF2-40B4-BE49-F238E27FC236}">
                <a16:creationId xmlns:a16="http://schemas.microsoft.com/office/drawing/2014/main" id="{FC616E00-EFCE-EA44-AD5F-1EC87136EAAD}"/>
              </a:ext>
            </a:extLst>
          </p:cNvPr>
          <p:cNvSpPr>
            <a:spLocks noGrp="1" noRot="1" noChangeAspect="1" noTextEdit="1"/>
          </p:cNvSpPr>
          <p:nvPr>
            <p:ph type="sldImg"/>
          </p:nvPr>
        </p:nvSpPr>
        <p:spPr>
          <a:ln/>
        </p:spPr>
      </p:sp>
      <p:sp>
        <p:nvSpPr>
          <p:cNvPr id="136194" name="Notes Placeholder 2">
            <a:extLst>
              <a:ext uri="{FF2B5EF4-FFF2-40B4-BE49-F238E27FC236}">
                <a16:creationId xmlns:a16="http://schemas.microsoft.com/office/drawing/2014/main" id="{357BA854-E318-F84C-98FC-77264A423B2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36195" name="Slide Number Placeholder 3">
            <a:extLst>
              <a:ext uri="{FF2B5EF4-FFF2-40B4-BE49-F238E27FC236}">
                <a16:creationId xmlns:a16="http://schemas.microsoft.com/office/drawing/2014/main" id="{DE9664FA-B694-B040-93D2-B31C92B6B32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BCC33F1-98BF-F347-8885-B2D1F59B4680}" type="slidenum">
              <a:rPr lang="en-US" altLang="en-US" smtClean="0"/>
              <a:pPr>
                <a:spcBef>
                  <a:spcPct val="0"/>
                </a:spcBef>
              </a:pPr>
              <a:t>74</a:t>
            </a:fld>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a:extLst>
              <a:ext uri="{FF2B5EF4-FFF2-40B4-BE49-F238E27FC236}">
                <a16:creationId xmlns:a16="http://schemas.microsoft.com/office/drawing/2014/main" id="{3AC7D797-31A8-9C41-B221-F2F0BAE70F0C}"/>
              </a:ext>
            </a:extLst>
          </p:cNvPr>
          <p:cNvSpPr>
            <a:spLocks noGrp="1" noRot="1" noChangeAspect="1" noTextEdit="1"/>
          </p:cNvSpPr>
          <p:nvPr>
            <p:ph type="sldImg"/>
          </p:nvPr>
        </p:nvSpPr>
        <p:spPr>
          <a:ln/>
        </p:spPr>
      </p:sp>
      <p:sp>
        <p:nvSpPr>
          <p:cNvPr id="138242" name="Notes Placeholder 2">
            <a:extLst>
              <a:ext uri="{FF2B5EF4-FFF2-40B4-BE49-F238E27FC236}">
                <a16:creationId xmlns:a16="http://schemas.microsoft.com/office/drawing/2014/main" id="{A3F99907-0B93-DA42-A8DE-3388C98184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38243" name="Slide Number Placeholder 3">
            <a:extLst>
              <a:ext uri="{FF2B5EF4-FFF2-40B4-BE49-F238E27FC236}">
                <a16:creationId xmlns:a16="http://schemas.microsoft.com/office/drawing/2014/main" id="{93599656-80DA-0442-9078-255DC8539B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E70BAB5-0CED-254D-8452-F783570DDB2B}" type="slidenum">
              <a:rPr lang="en-US" altLang="en-US" smtClean="0"/>
              <a:pPr>
                <a:spcBef>
                  <a:spcPct val="0"/>
                </a:spcBef>
              </a:pPr>
              <a:t>75</a:t>
            </a:fld>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a:extLst>
              <a:ext uri="{FF2B5EF4-FFF2-40B4-BE49-F238E27FC236}">
                <a16:creationId xmlns:a16="http://schemas.microsoft.com/office/drawing/2014/main" id="{4BD01A93-2E7C-0847-8315-AA6722B27302}"/>
              </a:ext>
            </a:extLst>
          </p:cNvPr>
          <p:cNvSpPr>
            <a:spLocks noGrp="1" noRot="1" noChangeAspect="1" noTextEdit="1"/>
          </p:cNvSpPr>
          <p:nvPr>
            <p:ph type="sldImg"/>
          </p:nvPr>
        </p:nvSpPr>
        <p:spPr>
          <a:ln/>
        </p:spPr>
      </p:sp>
      <p:sp>
        <p:nvSpPr>
          <p:cNvPr id="141314" name="Notes Placeholder 2">
            <a:extLst>
              <a:ext uri="{FF2B5EF4-FFF2-40B4-BE49-F238E27FC236}">
                <a16:creationId xmlns:a16="http://schemas.microsoft.com/office/drawing/2014/main" id="{835C2AAF-FF89-C648-86B5-B532487C92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a:ea typeface="ＭＳ Ｐゴシック" panose="020B0600070205080204" pitchFamily="34" charset="-128"/>
            </a:endParaRPr>
          </a:p>
        </p:txBody>
      </p:sp>
      <p:sp>
        <p:nvSpPr>
          <p:cNvPr id="141315" name="Slide Number Placeholder 3">
            <a:extLst>
              <a:ext uri="{FF2B5EF4-FFF2-40B4-BE49-F238E27FC236}">
                <a16:creationId xmlns:a16="http://schemas.microsoft.com/office/drawing/2014/main" id="{3074E291-A98E-DE43-BC95-EC09D53B43D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6D245FD-ECA2-514C-8C2E-3F10E5531376}" type="slidenum">
              <a:rPr lang="en-US" altLang="en-US" smtClean="0"/>
              <a:pPr>
                <a:spcBef>
                  <a:spcPct val="0"/>
                </a:spcBef>
              </a:pPr>
              <a:t>77</a:t>
            </a:fld>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a:extLst>
              <a:ext uri="{FF2B5EF4-FFF2-40B4-BE49-F238E27FC236}">
                <a16:creationId xmlns:a16="http://schemas.microsoft.com/office/drawing/2014/main" id="{9506B2FC-8849-EF44-A071-49405DFA70BE}"/>
              </a:ext>
            </a:extLst>
          </p:cNvPr>
          <p:cNvSpPr>
            <a:spLocks noGrp="1" noRot="1" noChangeAspect="1" noTextEdit="1"/>
          </p:cNvSpPr>
          <p:nvPr>
            <p:ph type="sldImg"/>
          </p:nvPr>
        </p:nvSpPr>
        <p:spPr>
          <a:ln/>
        </p:spPr>
      </p:sp>
      <p:sp>
        <p:nvSpPr>
          <p:cNvPr id="143362" name="Notes Placeholder 2">
            <a:extLst>
              <a:ext uri="{FF2B5EF4-FFF2-40B4-BE49-F238E27FC236}">
                <a16:creationId xmlns:a16="http://schemas.microsoft.com/office/drawing/2014/main" id="{B48BF6E1-7F1B-EB4F-A3B5-0E698BC55DF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43363" name="Slide Number Placeholder 3">
            <a:extLst>
              <a:ext uri="{FF2B5EF4-FFF2-40B4-BE49-F238E27FC236}">
                <a16:creationId xmlns:a16="http://schemas.microsoft.com/office/drawing/2014/main" id="{25A3D7DB-9C98-6F46-8FAA-38EDCA3E7F1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4996B1B-144D-194E-B08D-CD815A891C70}" type="slidenum">
              <a:rPr lang="en-US" altLang="en-US" smtClean="0"/>
              <a:pPr>
                <a:spcBef>
                  <a:spcPct val="0"/>
                </a:spcBef>
              </a:pPr>
              <a:t>78</a:t>
            </a:fld>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a:extLst>
              <a:ext uri="{FF2B5EF4-FFF2-40B4-BE49-F238E27FC236}">
                <a16:creationId xmlns:a16="http://schemas.microsoft.com/office/drawing/2014/main" id="{E37435F6-BF2A-E94D-B718-F9F9A1EB0653}"/>
              </a:ext>
            </a:extLst>
          </p:cNvPr>
          <p:cNvSpPr>
            <a:spLocks noGrp="1" noRot="1" noChangeAspect="1" noTextEdit="1"/>
          </p:cNvSpPr>
          <p:nvPr>
            <p:ph type="sldImg"/>
          </p:nvPr>
        </p:nvSpPr>
        <p:spPr>
          <a:ln/>
        </p:spPr>
      </p:sp>
      <p:sp>
        <p:nvSpPr>
          <p:cNvPr id="146434" name="Notes Placeholder 2">
            <a:extLst>
              <a:ext uri="{FF2B5EF4-FFF2-40B4-BE49-F238E27FC236}">
                <a16:creationId xmlns:a16="http://schemas.microsoft.com/office/drawing/2014/main" id="{8AF72E8D-BFD6-8142-821B-485D9BDB48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46435" name="Slide Number Placeholder 3">
            <a:extLst>
              <a:ext uri="{FF2B5EF4-FFF2-40B4-BE49-F238E27FC236}">
                <a16:creationId xmlns:a16="http://schemas.microsoft.com/office/drawing/2014/main" id="{EB989E92-257D-9C40-AF67-BCBBEE8EE88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C6DF2CB-CF48-144C-8ED4-9446999848F9}" type="slidenum">
              <a:rPr lang="en-US" altLang="en-US" smtClean="0"/>
              <a:pPr>
                <a:spcBef>
                  <a:spcPct val="0"/>
                </a:spcBef>
              </a:pPr>
              <a:t>80</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a:extLst>
              <a:ext uri="{FF2B5EF4-FFF2-40B4-BE49-F238E27FC236}">
                <a16:creationId xmlns:a16="http://schemas.microsoft.com/office/drawing/2014/main" id="{09E1386B-7D6A-0C45-A624-B99418326269}"/>
              </a:ext>
            </a:extLst>
          </p:cNvPr>
          <p:cNvSpPr>
            <a:spLocks noGrp="1" noRot="1" noChangeAspect="1" noTextEdit="1"/>
          </p:cNvSpPr>
          <p:nvPr>
            <p:ph type="sldImg"/>
          </p:nvPr>
        </p:nvSpPr>
        <p:spPr>
          <a:ln/>
        </p:spPr>
      </p:sp>
      <p:sp>
        <p:nvSpPr>
          <p:cNvPr id="25602" name="Notes Placeholder 2">
            <a:extLst>
              <a:ext uri="{FF2B5EF4-FFF2-40B4-BE49-F238E27FC236}">
                <a16:creationId xmlns:a16="http://schemas.microsoft.com/office/drawing/2014/main" id="{80D3AFB0-409C-3D44-A4F3-DAAE180449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5603" name="Slide Number Placeholder 3">
            <a:extLst>
              <a:ext uri="{FF2B5EF4-FFF2-40B4-BE49-F238E27FC236}">
                <a16:creationId xmlns:a16="http://schemas.microsoft.com/office/drawing/2014/main" id="{D104E73E-C16D-3C47-BB10-59E1B52A8C6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EF95F00-2D16-DF40-B70C-8F6632F3EE51}" type="slidenum">
              <a:rPr lang="en-US" altLang="en-US" smtClean="0"/>
              <a:pPr>
                <a:spcBef>
                  <a:spcPct val="0"/>
                </a:spcBef>
              </a:pPr>
              <a:t>6</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D6198130-21BD-D347-A672-242E1F38DDF0}"/>
              </a:ext>
            </a:extLst>
          </p:cNvPr>
          <p:cNvSpPr>
            <a:spLocks noGrp="1" noRot="1" noChangeAspect="1" noTextEdit="1"/>
          </p:cNvSpPr>
          <p:nvPr>
            <p:ph type="sldImg"/>
          </p:nvPr>
        </p:nvSpPr>
        <p:spPr>
          <a:ln/>
        </p:spPr>
      </p:sp>
      <p:sp>
        <p:nvSpPr>
          <p:cNvPr id="28674" name="Notes Placeholder 2">
            <a:extLst>
              <a:ext uri="{FF2B5EF4-FFF2-40B4-BE49-F238E27FC236}">
                <a16:creationId xmlns:a16="http://schemas.microsoft.com/office/drawing/2014/main" id="{A81C8CE3-B0B3-7340-BD5D-5BA07C6B82D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8675" name="Slide Number Placeholder 3">
            <a:extLst>
              <a:ext uri="{FF2B5EF4-FFF2-40B4-BE49-F238E27FC236}">
                <a16:creationId xmlns:a16="http://schemas.microsoft.com/office/drawing/2014/main" id="{7368B08E-48DF-7244-B0F4-B8A1A38DB4B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DBBDB0B-F8DF-1F4E-A38B-B849130475F7}" type="slidenum">
              <a:rPr lang="en-US" altLang="en-US" smtClean="0"/>
              <a:pPr>
                <a:spcBef>
                  <a:spcPct val="0"/>
                </a:spcBef>
              </a:pPr>
              <a:t>8</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5ADA3709-C304-7C46-8AFC-76B5DC8A3DFF}"/>
              </a:ext>
            </a:extLst>
          </p:cNvPr>
          <p:cNvSpPr>
            <a:spLocks noGrp="1" noRot="1" noChangeAspect="1" noTextEdit="1"/>
          </p:cNvSpPr>
          <p:nvPr>
            <p:ph type="sldImg"/>
          </p:nvPr>
        </p:nvSpPr>
        <p:spPr>
          <a:ln/>
        </p:spPr>
      </p:sp>
      <p:sp>
        <p:nvSpPr>
          <p:cNvPr id="30722" name="Notes Placeholder 2">
            <a:extLst>
              <a:ext uri="{FF2B5EF4-FFF2-40B4-BE49-F238E27FC236}">
                <a16:creationId xmlns:a16="http://schemas.microsoft.com/office/drawing/2014/main" id="{EC95F9E7-5970-9B4F-944B-3D60B64580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30723" name="Slide Number Placeholder 3">
            <a:extLst>
              <a:ext uri="{FF2B5EF4-FFF2-40B4-BE49-F238E27FC236}">
                <a16:creationId xmlns:a16="http://schemas.microsoft.com/office/drawing/2014/main" id="{3A307098-B702-E640-A8AA-7077CE7A1F9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5C80ED5-5EBC-A346-A176-377CCF2C977D}" type="slidenum">
              <a:rPr lang="en-US" altLang="en-US" smtClean="0"/>
              <a:pPr>
                <a:spcBef>
                  <a:spcPct val="0"/>
                </a:spcBef>
              </a:pPr>
              <a:t>9</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74336453-10E6-EA45-97FB-62EC813B4CEE}"/>
              </a:ext>
            </a:extLst>
          </p:cNvPr>
          <p:cNvSpPr>
            <a:spLocks noGrp="1" noRot="1" noChangeAspect="1" noTextEdit="1"/>
          </p:cNvSpPr>
          <p:nvPr>
            <p:ph type="sldImg"/>
          </p:nvPr>
        </p:nvSpPr>
        <p:spPr>
          <a:ln/>
        </p:spPr>
      </p:sp>
      <p:sp>
        <p:nvSpPr>
          <p:cNvPr id="33794" name="Notes Placeholder 2">
            <a:extLst>
              <a:ext uri="{FF2B5EF4-FFF2-40B4-BE49-F238E27FC236}">
                <a16:creationId xmlns:a16="http://schemas.microsoft.com/office/drawing/2014/main" id="{0ACF5385-05AB-6D4B-8072-B8219CA9E36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33795" name="Slide Number Placeholder 3">
            <a:extLst>
              <a:ext uri="{FF2B5EF4-FFF2-40B4-BE49-F238E27FC236}">
                <a16:creationId xmlns:a16="http://schemas.microsoft.com/office/drawing/2014/main" id="{B6DED7E4-9771-6341-9AE0-2235ECE14B8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EC67A9F-F9C5-7447-9550-0C173F5C9B85}" type="slidenum">
              <a:rPr lang="en-US" altLang="en-US" smtClean="0"/>
              <a:pPr>
                <a:spcBef>
                  <a:spcPct val="0"/>
                </a:spcBef>
              </a:pPr>
              <a:t>11</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8E50A5A6-A1BA-6A4D-8166-492628DC9DA9}"/>
              </a:ext>
            </a:extLst>
          </p:cNvPr>
          <p:cNvSpPr>
            <a:spLocks noGrp="1" noRot="1" noChangeAspect="1" noTextEdit="1"/>
          </p:cNvSpPr>
          <p:nvPr>
            <p:ph type="sldImg"/>
          </p:nvPr>
        </p:nvSpPr>
        <p:spPr>
          <a:ln/>
        </p:spPr>
      </p:sp>
      <p:sp>
        <p:nvSpPr>
          <p:cNvPr id="36866" name="Notes Placeholder 2">
            <a:extLst>
              <a:ext uri="{FF2B5EF4-FFF2-40B4-BE49-F238E27FC236}">
                <a16:creationId xmlns:a16="http://schemas.microsoft.com/office/drawing/2014/main" id="{07065DED-FDE0-DF4E-BE77-A72AC04914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36867" name="Slide Number Placeholder 3">
            <a:extLst>
              <a:ext uri="{FF2B5EF4-FFF2-40B4-BE49-F238E27FC236}">
                <a16:creationId xmlns:a16="http://schemas.microsoft.com/office/drawing/2014/main" id="{46BB8F5A-4C34-964B-BC33-C73E402027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017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017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71B6733-B69A-A445-8ED7-3B7498AE0CE8}" type="slidenum">
              <a:rPr lang="en-US" altLang="en-US" smtClean="0"/>
              <a:pPr>
                <a:spcBef>
                  <a:spcPct val="0"/>
                </a:spcBef>
              </a:pPr>
              <a:t>13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5">
            <a:extLst>
              <a:ext uri="{FF2B5EF4-FFF2-40B4-BE49-F238E27FC236}">
                <a16:creationId xmlns:a16="http://schemas.microsoft.com/office/drawing/2014/main" id="{B5A6FBB6-8F3A-E54F-91F3-4C4E9BEE335E}"/>
              </a:ext>
            </a:extLst>
          </p:cNvPr>
          <p:cNvSpPr>
            <a:spLocks noGrp="1" noChangeArrowheads="1"/>
          </p:cNvSpPr>
          <p:nvPr>
            <p:ph type="dt" sz="half" idx="10"/>
          </p:nvPr>
        </p:nvSpPr>
        <p:spPr>
          <a:ln/>
        </p:spPr>
        <p:txBody>
          <a:bodyPr/>
          <a:lstStyle>
            <a:lvl1pPr>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5" name="Rectangle 7">
            <a:extLst>
              <a:ext uri="{FF2B5EF4-FFF2-40B4-BE49-F238E27FC236}">
                <a16:creationId xmlns:a16="http://schemas.microsoft.com/office/drawing/2014/main" id="{A3CC9666-32A0-FC4D-A736-02C51F687797}"/>
              </a:ext>
            </a:extLst>
          </p:cNvPr>
          <p:cNvSpPr>
            <a:spLocks noGrp="1" noChangeArrowheads="1"/>
          </p:cNvSpPr>
          <p:nvPr>
            <p:ph type="sldNum" sz="quarter" idx="11"/>
          </p:nvPr>
        </p:nvSpPr>
        <p:spPr>
          <a:ln/>
        </p:spPr>
        <p:txBody>
          <a:bodyPr/>
          <a:lstStyle>
            <a:lvl1pPr>
              <a:defRPr/>
            </a:lvl1pPr>
          </a:lstStyle>
          <a:p>
            <a:pPr>
              <a:defRPr/>
            </a:pPr>
            <a:fld id="{9AE6DE96-A2A0-5C44-9933-7CA3469D2A6D}" type="slidenum">
              <a:rPr lang="en-GB" altLang="en-US"/>
              <a:pPr>
                <a:defRPr/>
              </a:pPr>
              <a:t>‹#›</a:t>
            </a:fld>
            <a:endParaRPr lang="en-GB" altLang="en-US"/>
          </a:p>
        </p:txBody>
      </p:sp>
    </p:spTree>
    <p:extLst>
      <p:ext uri="{BB962C8B-B14F-4D97-AF65-F5344CB8AC3E}">
        <p14:creationId xmlns:p14="http://schemas.microsoft.com/office/powerpoint/2010/main" val="710837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a:extLst>
              <a:ext uri="{FF2B5EF4-FFF2-40B4-BE49-F238E27FC236}">
                <a16:creationId xmlns:a16="http://schemas.microsoft.com/office/drawing/2014/main" id="{F28790A4-324B-274E-B0A8-FBB39B86F557}"/>
              </a:ext>
            </a:extLst>
          </p:cNvPr>
          <p:cNvSpPr>
            <a:spLocks noGrp="1" noChangeArrowheads="1"/>
          </p:cNvSpPr>
          <p:nvPr>
            <p:ph type="dt" sz="half" idx="10"/>
          </p:nvPr>
        </p:nvSpPr>
        <p:spPr>
          <a:ln/>
        </p:spPr>
        <p:txBody>
          <a:bodyPr/>
          <a:lstStyle>
            <a:lvl1pPr>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5" name="Rectangle 7">
            <a:extLst>
              <a:ext uri="{FF2B5EF4-FFF2-40B4-BE49-F238E27FC236}">
                <a16:creationId xmlns:a16="http://schemas.microsoft.com/office/drawing/2014/main" id="{C28F5176-170C-DD45-A894-D74C7BB06DD6}"/>
              </a:ext>
            </a:extLst>
          </p:cNvPr>
          <p:cNvSpPr>
            <a:spLocks noGrp="1" noChangeArrowheads="1"/>
          </p:cNvSpPr>
          <p:nvPr>
            <p:ph type="sldNum" sz="quarter" idx="11"/>
          </p:nvPr>
        </p:nvSpPr>
        <p:spPr>
          <a:ln/>
        </p:spPr>
        <p:txBody>
          <a:bodyPr/>
          <a:lstStyle>
            <a:lvl1pPr>
              <a:defRPr/>
            </a:lvl1pPr>
          </a:lstStyle>
          <a:p>
            <a:pPr>
              <a:defRPr/>
            </a:pPr>
            <a:fld id="{4699301A-E452-5B48-9911-965AE61833BF}" type="slidenum">
              <a:rPr lang="en-GB" altLang="en-US"/>
              <a:pPr>
                <a:defRPr/>
              </a:pPr>
              <a:t>‹#›</a:t>
            </a:fld>
            <a:endParaRPr lang="en-GB" altLang="en-US"/>
          </a:p>
        </p:txBody>
      </p:sp>
    </p:spTree>
    <p:extLst>
      <p:ext uri="{BB962C8B-B14F-4D97-AF65-F5344CB8AC3E}">
        <p14:creationId xmlns:p14="http://schemas.microsoft.com/office/powerpoint/2010/main" val="72673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a:extLst>
              <a:ext uri="{FF2B5EF4-FFF2-40B4-BE49-F238E27FC236}">
                <a16:creationId xmlns:a16="http://schemas.microsoft.com/office/drawing/2014/main" id="{C2B9CA0E-3B7B-7B43-855A-772FD7B85032}"/>
              </a:ext>
            </a:extLst>
          </p:cNvPr>
          <p:cNvSpPr>
            <a:spLocks noGrp="1" noChangeArrowheads="1"/>
          </p:cNvSpPr>
          <p:nvPr>
            <p:ph type="dt" sz="half" idx="10"/>
          </p:nvPr>
        </p:nvSpPr>
        <p:spPr>
          <a:ln/>
        </p:spPr>
        <p:txBody>
          <a:bodyPr/>
          <a:lstStyle>
            <a:lvl1pPr>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5" name="Rectangle 7">
            <a:extLst>
              <a:ext uri="{FF2B5EF4-FFF2-40B4-BE49-F238E27FC236}">
                <a16:creationId xmlns:a16="http://schemas.microsoft.com/office/drawing/2014/main" id="{2A0300E6-597E-CF44-B3D1-F1C29105182D}"/>
              </a:ext>
            </a:extLst>
          </p:cNvPr>
          <p:cNvSpPr>
            <a:spLocks noGrp="1" noChangeArrowheads="1"/>
          </p:cNvSpPr>
          <p:nvPr>
            <p:ph type="sldNum" sz="quarter" idx="11"/>
          </p:nvPr>
        </p:nvSpPr>
        <p:spPr>
          <a:ln/>
        </p:spPr>
        <p:txBody>
          <a:bodyPr/>
          <a:lstStyle>
            <a:lvl1pPr>
              <a:defRPr/>
            </a:lvl1pPr>
          </a:lstStyle>
          <a:p>
            <a:pPr>
              <a:defRPr/>
            </a:pPr>
            <a:fld id="{C7E6F40A-B37C-5D46-BD4D-E71E62EBC605}" type="slidenum">
              <a:rPr lang="en-GB" altLang="en-US"/>
              <a:pPr>
                <a:defRPr/>
              </a:pPr>
              <a:t>‹#›</a:t>
            </a:fld>
            <a:endParaRPr lang="en-GB" altLang="en-US"/>
          </a:p>
        </p:txBody>
      </p:sp>
    </p:spTree>
    <p:extLst>
      <p:ext uri="{BB962C8B-B14F-4D97-AF65-F5344CB8AC3E}">
        <p14:creationId xmlns:p14="http://schemas.microsoft.com/office/powerpoint/2010/main" val="2483700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a:extLst>
              <a:ext uri="{FF2B5EF4-FFF2-40B4-BE49-F238E27FC236}">
                <a16:creationId xmlns:a16="http://schemas.microsoft.com/office/drawing/2014/main" id="{9402C25C-B868-F947-AAFD-C901ADEAE68C}"/>
              </a:ext>
            </a:extLst>
          </p:cNvPr>
          <p:cNvSpPr>
            <a:spLocks noGrp="1" noChangeArrowheads="1"/>
          </p:cNvSpPr>
          <p:nvPr>
            <p:ph type="dt" sz="half" idx="10"/>
          </p:nvPr>
        </p:nvSpPr>
        <p:spPr>
          <a:ln/>
        </p:spPr>
        <p:txBody>
          <a:bodyPr/>
          <a:lstStyle>
            <a:lvl1pPr>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5" name="Rectangle 7">
            <a:extLst>
              <a:ext uri="{FF2B5EF4-FFF2-40B4-BE49-F238E27FC236}">
                <a16:creationId xmlns:a16="http://schemas.microsoft.com/office/drawing/2014/main" id="{83E2F408-E28A-3F4B-B4AD-A8BCFDFC6790}"/>
              </a:ext>
            </a:extLst>
          </p:cNvPr>
          <p:cNvSpPr>
            <a:spLocks noGrp="1" noChangeArrowheads="1"/>
          </p:cNvSpPr>
          <p:nvPr>
            <p:ph type="sldNum" sz="quarter" idx="11"/>
          </p:nvPr>
        </p:nvSpPr>
        <p:spPr>
          <a:ln/>
        </p:spPr>
        <p:txBody>
          <a:bodyPr/>
          <a:lstStyle>
            <a:lvl1pPr>
              <a:defRPr/>
            </a:lvl1pPr>
          </a:lstStyle>
          <a:p>
            <a:pPr>
              <a:defRPr/>
            </a:pPr>
            <a:fld id="{839F0854-27C9-3F45-81DC-0D6DBE45240E}" type="slidenum">
              <a:rPr lang="en-GB" altLang="en-US"/>
              <a:pPr>
                <a:defRPr/>
              </a:pPr>
              <a:t>‹#›</a:t>
            </a:fld>
            <a:endParaRPr lang="en-GB" altLang="en-US"/>
          </a:p>
        </p:txBody>
      </p:sp>
    </p:spTree>
    <p:extLst>
      <p:ext uri="{BB962C8B-B14F-4D97-AF65-F5344CB8AC3E}">
        <p14:creationId xmlns:p14="http://schemas.microsoft.com/office/powerpoint/2010/main" val="2003266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8B18ED3F-2AF9-5143-AB14-6A6E7147E93C}"/>
              </a:ext>
            </a:extLst>
          </p:cNvPr>
          <p:cNvSpPr>
            <a:spLocks noGrp="1" noChangeArrowheads="1"/>
          </p:cNvSpPr>
          <p:nvPr>
            <p:ph type="dt" sz="half" idx="10"/>
          </p:nvPr>
        </p:nvSpPr>
        <p:spPr>
          <a:ln/>
        </p:spPr>
        <p:txBody>
          <a:bodyPr/>
          <a:lstStyle>
            <a:lvl1pPr>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5" name="Rectangle 7">
            <a:extLst>
              <a:ext uri="{FF2B5EF4-FFF2-40B4-BE49-F238E27FC236}">
                <a16:creationId xmlns:a16="http://schemas.microsoft.com/office/drawing/2014/main" id="{02E25A04-8AE4-B447-A9AD-0E007D0942C6}"/>
              </a:ext>
            </a:extLst>
          </p:cNvPr>
          <p:cNvSpPr>
            <a:spLocks noGrp="1" noChangeArrowheads="1"/>
          </p:cNvSpPr>
          <p:nvPr>
            <p:ph type="sldNum" sz="quarter" idx="11"/>
          </p:nvPr>
        </p:nvSpPr>
        <p:spPr>
          <a:ln/>
        </p:spPr>
        <p:txBody>
          <a:bodyPr/>
          <a:lstStyle>
            <a:lvl1pPr>
              <a:defRPr/>
            </a:lvl1pPr>
          </a:lstStyle>
          <a:p>
            <a:pPr>
              <a:defRPr/>
            </a:pPr>
            <a:fld id="{56F4B8C8-31F8-BA44-AD55-DEFDBE3E632F}" type="slidenum">
              <a:rPr lang="en-GB" altLang="en-US"/>
              <a:pPr>
                <a:defRPr/>
              </a:pPr>
              <a:t>‹#›</a:t>
            </a:fld>
            <a:endParaRPr lang="en-GB" altLang="en-US"/>
          </a:p>
        </p:txBody>
      </p:sp>
    </p:spTree>
    <p:extLst>
      <p:ext uri="{BB962C8B-B14F-4D97-AF65-F5344CB8AC3E}">
        <p14:creationId xmlns:p14="http://schemas.microsoft.com/office/powerpoint/2010/main" val="3457712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5">
            <a:extLst>
              <a:ext uri="{FF2B5EF4-FFF2-40B4-BE49-F238E27FC236}">
                <a16:creationId xmlns:a16="http://schemas.microsoft.com/office/drawing/2014/main" id="{0791A9FB-D73C-3A41-902B-52E3AE77A4F8}"/>
              </a:ext>
            </a:extLst>
          </p:cNvPr>
          <p:cNvSpPr>
            <a:spLocks noGrp="1" noChangeArrowheads="1"/>
          </p:cNvSpPr>
          <p:nvPr>
            <p:ph type="dt" sz="half" idx="10"/>
          </p:nvPr>
        </p:nvSpPr>
        <p:spPr>
          <a:ln/>
        </p:spPr>
        <p:txBody>
          <a:bodyPr/>
          <a:lstStyle>
            <a:lvl1pPr>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6" name="Rectangle 7">
            <a:extLst>
              <a:ext uri="{FF2B5EF4-FFF2-40B4-BE49-F238E27FC236}">
                <a16:creationId xmlns:a16="http://schemas.microsoft.com/office/drawing/2014/main" id="{1A6E4963-9F55-4C45-9BA9-5E7B9A8A6FA7}"/>
              </a:ext>
            </a:extLst>
          </p:cNvPr>
          <p:cNvSpPr>
            <a:spLocks noGrp="1" noChangeArrowheads="1"/>
          </p:cNvSpPr>
          <p:nvPr>
            <p:ph type="sldNum" sz="quarter" idx="11"/>
          </p:nvPr>
        </p:nvSpPr>
        <p:spPr>
          <a:ln/>
        </p:spPr>
        <p:txBody>
          <a:bodyPr/>
          <a:lstStyle>
            <a:lvl1pPr>
              <a:defRPr/>
            </a:lvl1pPr>
          </a:lstStyle>
          <a:p>
            <a:pPr>
              <a:defRPr/>
            </a:pPr>
            <a:fld id="{3C9C70D4-DAF2-E34D-93ED-68D147135941}" type="slidenum">
              <a:rPr lang="en-GB" altLang="en-US"/>
              <a:pPr>
                <a:defRPr/>
              </a:pPr>
              <a:t>‹#›</a:t>
            </a:fld>
            <a:endParaRPr lang="en-GB" altLang="en-US"/>
          </a:p>
        </p:txBody>
      </p:sp>
    </p:spTree>
    <p:extLst>
      <p:ext uri="{BB962C8B-B14F-4D97-AF65-F5344CB8AC3E}">
        <p14:creationId xmlns:p14="http://schemas.microsoft.com/office/powerpoint/2010/main" val="258149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5">
            <a:extLst>
              <a:ext uri="{FF2B5EF4-FFF2-40B4-BE49-F238E27FC236}">
                <a16:creationId xmlns:a16="http://schemas.microsoft.com/office/drawing/2014/main" id="{209EE6DE-755A-2141-8ED8-4A15C4F50B1A}"/>
              </a:ext>
            </a:extLst>
          </p:cNvPr>
          <p:cNvSpPr>
            <a:spLocks noGrp="1" noChangeArrowheads="1"/>
          </p:cNvSpPr>
          <p:nvPr>
            <p:ph type="dt" sz="half" idx="10"/>
          </p:nvPr>
        </p:nvSpPr>
        <p:spPr>
          <a:ln/>
        </p:spPr>
        <p:txBody>
          <a:bodyPr/>
          <a:lstStyle>
            <a:lvl1pPr>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8" name="Rectangle 7">
            <a:extLst>
              <a:ext uri="{FF2B5EF4-FFF2-40B4-BE49-F238E27FC236}">
                <a16:creationId xmlns:a16="http://schemas.microsoft.com/office/drawing/2014/main" id="{66E79351-AEB1-554B-B95C-362E12F9DCEC}"/>
              </a:ext>
            </a:extLst>
          </p:cNvPr>
          <p:cNvSpPr>
            <a:spLocks noGrp="1" noChangeArrowheads="1"/>
          </p:cNvSpPr>
          <p:nvPr>
            <p:ph type="sldNum" sz="quarter" idx="11"/>
          </p:nvPr>
        </p:nvSpPr>
        <p:spPr>
          <a:ln/>
        </p:spPr>
        <p:txBody>
          <a:bodyPr/>
          <a:lstStyle>
            <a:lvl1pPr>
              <a:defRPr/>
            </a:lvl1pPr>
          </a:lstStyle>
          <a:p>
            <a:pPr>
              <a:defRPr/>
            </a:pPr>
            <a:fld id="{82C3F207-CD19-5F4F-B52E-98247BF81824}" type="slidenum">
              <a:rPr lang="en-GB" altLang="en-US"/>
              <a:pPr>
                <a:defRPr/>
              </a:pPr>
              <a:t>‹#›</a:t>
            </a:fld>
            <a:endParaRPr lang="en-GB" altLang="en-US"/>
          </a:p>
        </p:txBody>
      </p:sp>
    </p:spTree>
    <p:extLst>
      <p:ext uri="{BB962C8B-B14F-4D97-AF65-F5344CB8AC3E}">
        <p14:creationId xmlns:p14="http://schemas.microsoft.com/office/powerpoint/2010/main" val="77125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5">
            <a:extLst>
              <a:ext uri="{FF2B5EF4-FFF2-40B4-BE49-F238E27FC236}">
                <a16:creationId xmlns:a16="http://schemas.microsoft.com/office/drawing/2014/main" id="{B28C0C41-FA9E-8C4E-B8FB-B52A54209EFB}"/>
              </a:ext>
            </a:extLst>
          </p:cNvPr>
          <p:cNvSpPr>
            <a:spLocks noGrp="1" noChangeArrowheads="1"/>
          </p:cNvSpPr>
          <p:nvPr>
            <p:ph type="dt" sz="half" idx="10"/>
          </p:nvPr>
        </p:nvSpPr>
        <p:spPr>
          <a:ln/>
        </p:spPr>
        <p:txBody>
          <a:bodyPr/>
          <a:lstStyle>
            <a:lvl1pPr>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4" name="Rectangle 7">
            <a:extLst>
              <a:ext uri="{FF2B5EF4-FFF2-40B4-BE49-F238E27FC236}">
                <a16:creationId xmlns:a16="http://schemas.microsoft.com/office/drawing/2014/main" id="{8F846517-5646-2447-9341-1C924C32CA92}"/>
              </a:ext>
            </a:extLst>
          </p:cNvPr>
          <p:cNvSpPr>
            <a:spLocks noGrp="1" noChangeArrowheads="1"/>
          </p:cNvSpPr>
          <p:nvPr>
            <p:ph type="sldNum" sz="quarter" idx="11"/>
          </p:nvPr>
        </p:nvSpPr>
        <p:spPr>
          <a:ln/>
        </p:spPr>
        <p:txBody>
          <a:bodyPr/>
          <a:lstStyle>
            <a:lvl1pPr>
              <a:defRPr/>
            </a:lvl1pPr>
          </a:lstStyle>
          <a:p>
            <a:pPr>
              <a:defRPr/>
            </a:pPr>
            <a:fld id="{7E43E97E-7D95-AC47-9859-3961448EBCCB}" type="slidenum">
              <a:rPr lang="en-GB" altLang="en-US"/>
              <a:pPr>
                <a:defRPr/>
              </a:pPr>
              <a:t>‹#›</a:t>
            </a:fld>
            <a:endParaRPr lang="en-GB" altLang="en-US"/>
          </a:p>
        </p:txBody>
      </p:sp>
    </p:spTree>
    <p:extLst>
      <p:ext uri="{BB962C8B-B14F-4D97-AF65-F5344CB8AC3E}">
        <p14:creationId xmlns:p14="http://schemas.microsoft.com/office/powerpoint/2010/main" val="247729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0538F375-5377-6147-AFD5-2A46BBBC968F}"/>
              </a:ext>
            </a:extLst>
          </p:cNvPr>
          <p:cNvSpPr>
            <a:spLocks noGrp="1" noChangeArrowheads="1"/>
          </p:cNvSpPr>
          <p:nvPr>
            <p:ph type="dt" sz="half" idx="10"/>
          </p:nvPr>
        </p:nvSpPr>
        <p:spPr>
          <a:ln/>
        </p:spPr>
        <p:txBody>
          <a:bodyPr/>
          <a:lstStyle>
            <a:lvl1pPr>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3" name="Rectangle 7">
            <a:extLst>
              <a:ext uri="{FF2B5EF4-FFF2-40B4-BE49-F238E27FC236}">
                <a16:creationId xmlns:a16="http://schemas.microsoft.com/office/drawing/2014/main" id="{E000E135-8EA3-CF49-B823-20864C0D9B22}"/>
              </a:ext>
            </a:extLst>
          </p:cNvPr>
          <p:cNvSpPr>
            <a:spLocks noGrp="1" noChangeArrowheads="1"/>
          </p:cNvSpPr>
          <p:nvPr>
            <p:ph type="sldNum" sz="quarter" idx="11"/>
          </p:nvPr>
        </p:nvSpPr>
        <p:spPr>
          <a:ln/>
        </p:spPr>
        <p:txBody>
          <a:bodyPr/>
          <a:lstStyle>
            <a:lvl1pPr>
              <a:defRPr/>
            </a:lvl1pPr>
          </a:lstStyle>
          <a:p>
            <a:pPr>
              <a:defRPr/>
            </a:pPr>
            <a:fld id="{A1ADD4D3-95B3-594F-AD48-828774C0A59F}" type="slidenum">
              <a:rPr lang="en-GB" altLang="en-US"/>
              <a:pPr>
                <a:defRPr/>
              </a:pPr>
              <a:t>‹#›</a:t>
            </a:fld>
            <a:endParaRPr lang="en-GB" altLang="en-US"/>
          </a:p>
        </p:txBody>
      </p:sp>
    </p:spTree>
    <p:extLst>
      <p:ext uri="{BB962C8B-B14F-4D97-AF65-F5344CB8AC3E}">
        <p14:creationId xmlns:p14="http://schemas.microsoft.com/office/powerpoint/2010/main" val="190829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58F2BF19-3519-AB4D-9922-66F20736BC78}"/>
              </a:ext>
            </a:extLst>
          </p:cNvPr>
          <p:cNvSpPr>
            <a:spLocks noGrp="1" noChangeArrowheads="1"/>
          </p:cNvSpPr>
          <p:nvPr>
            <p:ph type="dt" sz="half" idx="10"/>
          </p:nvPr>
        </p:nvSpPr>
        <p:spPr>
          <a:ln/>
        </p:spPr>
        <p:txBody>
          <a:bodyPr/>
          <a:lstStyle>
            <a:lvl1pPr>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6" name="Rectangle 7">
            <a:extLst>
              <a:ext uri="{FF2B5EF4-FFF2-40B4-BE49-F238E27FC236}">
                <a16:creationId xmlns:a16="http://schemas.microsoft.com/office/drawing/2014/main" id="{6D439195-18AC-F643-8122-6D85F9F55A3A}"/>
              </a:ext>
            </a:extLst>
          </p:cNvPr>
          <p:cNvSpPr>
            <a:spLocks noGrp="1" noChangeArrowheads="1"/>
          </p:cNvSpPr>
          <p:nvPr>
            <p:ph type="sldNum" sz="quarter" idx="11"/>
          </p:nvPr>
        </p:nvSpPr>
        <p:spPr>
          <a:ln/>
        </p:spPr>
        <p:txBody>
          <a:bodyPr/>
          <a:lstStyle>
            <a:lvl1pPr>
              <a:defRPr/>
            </a:lvl1pPr>
          </a:lstStyle>
          <a:p>
            <a:pPr>
              <a:defRPr/>
            </a:pPr>
            <a:fld id="{1E2539B9-E7A2-784B-BF94-3F173F8AFE49}" type="slidenum">
              <a:rPr lang="en-GB" altLang="en-US"/>
              <a:pPr>
                <a:defRPr/>
              </a:pPr>
              <a:t>‹#›</a:t>
            </a:fld>
            <a:endParaRPr lang="en-GB" altLang="en-US"/>
          </a:p>
        </p:txBody>
      </p:sp>
    </p:spTree>
    <p:extLst>
      <p:ext uri="{BB962C8B-B14F-4D97-AF65-F5344CB8AC3E}">
        <p14:creationId xmlns:p14="http://schemas.microsoft.com/office/powerpoint/2010/main" val="195166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70B00B92-06C8-234E-9DAB-EFB355792BED}"/>
              </a:ext>
            </a:extLst>
          </p:cNvPr>
          <p:cNvSpPr>
            <a:spLocks noGrp="1" noChangeArrowheads="1"/>
          </p:cNvSpPr>
          <p:nvPr>
            <p:ph type="dt" sz="half" idx="10"/>
          </p:nvPr>
        </p:nvSpPr>
        <p:spPr>
          <a:ln/>
        </p:spPr>
        <p:txBody>
          <a:bodyPr/>
          <a:lstStyle>
            <a:lvl1pPr>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6" name="Rectangle 7">
            <a:extLst>
              <a:ext uri="{FF2B5EF4-FFF2-40B4-BE49-F238E27FC236}">
                <a16:creationId xmlns:a16="http://schemas.microsoft.com/office/drawing/2014/main" id="{A90BD1CC-0ECC-7C4F-B626-522B35C2B594}"/>
              </a:ext>
            </a:extLst>
          </p:cNvPr>
          <p:cNvSpPr>
            <a:spLocks noGrp="1" noChangeArrowheads="1"/>
          </p:cNvSpPr>
          <p:nvPr>
            <p:ph type="sldNum" sz="quarter" idx="11"/>
          </p:nvPr>
        </p:nvSpPr>
        <p:spPr>
          <a:ln/>
        </p:spPr>
        <p:txBody>
          <a:bodyPr/>
          <a:lstStyle>
            <a:lvl1pPr>
              <a:defRPr/>
            </a:lvl1pPr>
          </a:lstStyle>
          <a:p>
            <a:pPr>
              <a:defRPr/>
            </a:pPr>
            <a:fld id="{43C511C3-0CCE-7244-BF1B-B82825EE877D}" type="slidenum">
              <a:rPr lang="en-GB" altLang="en-US"/>
              <a:pPr>
                <a:defRPr/>
              </a:pPr>
              <a:t>‹#›</a:t>
            </a:fld>
            <a:endParaRPr lang="en-GB" altLang="en-US"/>
          </a:p>
        </p:txBody>
      </p:sp>
    </p:spTree>
    <p:extLst>
      <p:ext uri="{BB962C8B-B14F-4D97-AF65-F5344CB8AC3E}">
        <p14:creationId xmlns:p14="http://schemas.microsoft.com/office/powerpoint/2010/main" val="230306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2">
            <a:extLst>
              <a:ext uri="{FF2B5EF4-FFF2-40B4-BE49-F238E27FC236}">
                <a16:creationId xmlns:a16="http://schemas.microsoft.com/office/drawing/2014/main" id="{7CFC91C9-8F5C-4D4A-8E82-68F3282AA060}"/>
              </a:ext>
            </a:extLst>
          </p:cNvPr>
          <p:cNvSpPr>
            <a:spLocks noChangeArrowheads="1"/>
          </p:cNvSpPr>
          <p:nvPr/>
        </p:nvSpPr>
        <p:spPr bwMode="auto">
          <a:xfrm flipH="1">
            <a:off x="-541338" y="1752600"/>
            <a:ext cx="9685338" cy="28575"/>
          </a:xfrm>
          <a:prstGeom prst="homePlate">
            <a:avLst>
              <a:gd name="adj" fmla="val 590014"/>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defRPr/>
            </a:pPr>
            <a:endParaRPr lang="en-GB" altLang="en-US"/>
          </a:p>
        </p:txBody>
      </p:sp>
      <p:sp>
        <p:nvSpPr>
          <p:cNvPr id="1027" name="Rectangle 3">
            <a:extLst>
              <a:ext uri="{FF2B5EF4-FFF2-40B4-BE49-F238E27FC236}">
                <a16:creationId xmlns:a16="http://schemas.microsoft.com/office/drawing/2014/main" id="{E4AD980C-949A-7445-AA02-62691D251A7A}"/>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8" name="Rectangle 4">
            <a:extLst>
              <a:ext uri="{FF2B5EF4-FFF2-40B4-BE49-F238E27FC236}">
                <a16:creationId xmlns:a16="http://schemas.microsoft.com/office/drawing/2014/main" id="{1A2A3A6C-4842-EF49-809E-C85DAAEB7C46}"/>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94917" name="Rectangle 5">
            <a:extLst>
              <a:ext uri="{FF2B5EF4-FFF2-40B4-BE49-F238E27FC236}">
                <a16:creationId xmlns:a16="http://schemas.microsoft.com/office/drawing/2014/main" id="{88503AAF-18A3-D948-9EDC-95AFABBD1EAE}"/>
              </a:ext>
            </a:extLst>
          </p:cNvPr>
          <p:cNvSpPr>
            <a:spLocks noGrp="1" noChangeArrowheads="1"/>
          </p:cNvSpPr>
          <p:nvPr>
            <p:ph type="dt" sz="half" idx="2"/>
          </p:nvPr>
        </p:nvSpPr>
        <p:spPr bwMode="auto">
          <a:xfrm>
            <a:off x="685800" y="6248400"/>
            <a:ext cx="5181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charset="0"/>
                <a:ea typeface="ＭＳ Ｐゴシック" charset="-128"/>
              </a:defRPr>
            </a:lvl1pPr>
          </a:lstStyle>
          <a:p>
            <a:pPr>
              <a:defRPr/>
            </a:pPr>
            <a:r>
              <a:rPr lang="ja-JP" altLang="en-US"/>
              <a:t>‘</a:t>
            </a:r>
            <a:r>
              <a:rPr lang="en-US" altLang="ja-JP"/>
              <a:t>Introductory Econometrics for Finance</a:t>
            </a:r>
            <a:r>
              <a:rPr lang="ja-JP" altLang="en-US"/>
              <a:t>’</a:t>
            </a:r>
            <a:r>
              <a:rPr lang="en-US" altLang="ja-JP"/>
              <a:t> © Chris Brooks </a:t>
            </a:r>
            <a:r>
              <a:rPr lang="is-IS" altLang="ja-JP"/>
              <a:t>2019</a:t>
            </a:r>
            <a:endParaRPr lang="en-US" altLang="en-US"/>
          </a:p>
        </p:txBody>
      </p:sp>
      <p:sp>
        <p:nvSpPr>
          <p:cNvPr id="294919" name="Rectangle 7">
            <a:extLst>
              <a:ext uri="{FF2B5EF4-FFF2-40B4-BE49-F238E27FC236}">
                <a16:creationId xmlns:a16="http://schemas.microsoft.com/office/drawing/2014/main" id="{ECCEDE42-EDFE-1042-B840-25F3AC6E96E9}"/>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Times New Roman" charset="0"/>
                <a:ea typeface="ＭＳ Ｐゴシック" charset="-128"/>
              </a:defRPr>
            </a:lvl1pPr>
          </a:lstStyle>
          <a:p>
            <a:pPr>
              <a:defRPr/>
            </a:pPr>
            <a:fld id="{FC12CFCB-35AE-1D47-B274-3FD38E9CD0A8}" type="slidenum">
              <a:rPr lang="en-GB" altLang="en-US"/>
              <a:pPr>
                <a:defRPr/>
              </a:pPr>
              <a:t>‹#›</a:t>
            </a:fld>
            <a:endParaRPr lang="en-GB" altLang="en-US"/>
          </a:p>
        </p:txBody>
      </p:sp>
      <p:pic>
        <p:nvPicPr>
          <p:cNvPr id="1031" name="Picture 1">
            <a:extLst>
              <a:ext uri="{FF2B5EF4-FFF2-40B4-BE49-F238E27FC236}">
                <a16:creationId xmlns:a16="http://schemas.microsoft.com/office/drawing/2014/main" id="{58B4F54E-027D-E84E-8104-54CBB3E0CB4A}"/>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1588"/>
            <a:ext cx="1331913"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p:txStyles>
    <p:titleStyle>
      <a:lvl1pPr algn="ctr"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000">
          <a:solidFill>
            <a:schemeClr val="tx2"/>
          </a:solidFill>
          <a:latin typeface="Albertus Medium" pitchFamily="34" charset="0"/>
          <a:ea typeface="ＭＳ Ｐゴシック" charset="0"/>
          <a:cs typeface="ＭＳ Ｐゴシック" charset="0"/>
        </a:defRPr>
      </a:lvl2pPr>
      <a:lvl3pPr algn="ctr" rtl="0" eaLnBrk="0" fontAlgn="base" hangingPunct="0">
        <a:spcBef>
          <a:spcPct val="0"/>
        </a:spcBef>
        <a:spcAft>
          <a:spcPct val="0"/>
        </a:spcAft>
        <a:defRPr sz="4000">
          <a:solidFill>
            <a:schemeClr val="tx2"/>
          </a:solidFill>
          <a:latin typeface="Albertus Medium" pitchFamily="34" charset="0"/>
          <a:ea typeface="ＭＳ Ｐゴシック" charset="0"/>
          <a:cs typeface="ＭＳ Ｐゴシック" charset="0"/>
        </a:defRPr>
      </a:lvl3pPr>
      <a:lvl4pPr algn="ctr" rtl="0" eaLnBrk="0" fontAlgn="base" hangingPunct="0">
        <a:spcBef>
          <a:spcPct val="0"/>
        </a:spcBef>
        <a:spcAft>
          <a:spcPct val="0"/>
        </a:spcAft>
        <a:defRPr sz="4000">
          <a:solidFill>
            <a:schemeClr val="tx2"/>
          </a:solidFill>
          <a:latin typeface="Albertus Medium" pitchFamily="34" charset="0"/>
          <a:ea typeface="ＭＳ Ｐゴシック" charset="0"/>
          <a:cs typeface="ＭＳ Ｐゴシック" charset="0"/>
        </a:defRPr>
      </a:lvl4pPr>
      <a:lvl5pPr algn="ctr" rtl="0" eaLnBrk="0" fontAlgn="base" hangingPunct="0">
        <a:spcBef>
          <a:spcPct val="0"/>
        </a:spcBef>
        <a:spcAft>
          <a:spcPct val="0"/>
        </a:spcAft>
        <a:defRPr sz="4000">
          <a:solidFill>
            <a:schemeClr val="tx2"/>
          </a:solidFill>
          <a:latin typeface="Albertus Medium" pitchFamily="34" charset="0"/>
          <a:ea typeface="ＭＳ Ｐゴシック" charset="0"/>
          <a:cs typeface="ＭＳ Ｐゴシック" charset="0"/>
        </a:defRPr>
      </a:lvl5pPr>
      <a:lvl6pPr marL="457200" algn="ctr" rtl="0" fontAlgn="base">
        <a:spcBef>
          <a:spcPct val="0"/>
        </a:spcBef>
        <a:spcAft>
          <a:spcPct val="0"/>
        </a:spcAft>
        <a:defRPr sz="4000">
          <a:solidFill>
            <a:schemeClr val="tx2"/>
          </a:solidFill>
          <a:latin typeface="Albertus Medium" pitchFamily="34" charset="0"/>
        </a:defRPr>
      </a:lvl6pPr>
      <a:lvl7pPr marL="914400" algn="ctr" rtl="0" fontAlgn="base">
        <a:spcBef>
          <a:spcPct val="0"/>
        </a:spcBef>
        <a:spcAft>
          <a:spcPct val="0"/>
        </a:spcAft>
        <a:defRPr sz="4000">
          <a:solidFill>
            <a:schemeClr val="tx2"/>
          </a:solidFill>
          <a:latin typeface="Albertus Medium" pitchFamily="34" charset="0"/>
        </a:defRPr>
      </a:lvl7pPr>
      <a:lvl8pPr marL="1371600" algn="ctr" rtl="0" fontAlgn="base">
        <a:spcBef>
          <a:spcPct val="0"/>
        </a:spcBef>
        <a:spcAft>
          <a:spcPct val="0"/>
        </a:spcAft>
        <a:defRPr sz="4000">
          <a:solidFill>
            <a:schemeClr val="tx2"/>
          </a:solidFill>
          <a:latin typeface="Albertus Medium" pitchFamily="34" charset="0"/>
        </a:defRPr>
      </a:lvl8pPr>
      <a:lvl9pPr marL="1828800" algn="ctr" rtl="0" fontAlgn="base">
        <a:spcBef>
          <a:spcPct val="0"/>
        </a:spcBef>
        <a:spcAft>
          <a:spcPct val="0"/>
        </a:spcAft>
        <a:defRPr sz="4000">
          <a:solidFill>
            <a:schemeClr val="tx2"/>
          </a:solidFill>
          <a:latin typeface="Albertus Medium"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0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notesSlide" Target="../notesSlides/notesSlide8.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5.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oleObject" Target="../embeddings/oleObject9.bin"/><Relationship Id="rId3" Type="http://schemas.openxmlformats.org/officeDocument/2006/relationships/notesSlide" Target="../notesSlides/notesSlide9.xml"/><Relationship Id="rId7" Type="http://schemas.openxmlformats.org/officeDocument/2006/relationships/oleObject" Target="../embeddings/oleObject6.bin"/><Relationship Id="rId12" Type="http://schemas.openxmlformats.org/officeDocument/2006/relationships/image" Target="../media/image8.emf"/><Relationship Id="rId2" Type="http://schemas.openxmlformats.org/officeDocument/2006/relationships/slideLayout" Target="../slideLayouts/slideLayout2.xml"/><Relationship Id="rId16" Type="http://schemas.openxmlformats.org/officeDocument/2006/relationships/image" Target="../media/image10.emf"/><Relationship Id="rId1" Type="http://schemas.openxmlformats.org/officeDocument/2006/relationships/vmlDrawing" Target="../drawings/vmlDrawing4.vml"/><Relationship Id="rId6" Type="http://schemas.openxmlformats.org/officeDocument/2006/relationships/image" Target="../media/image13.emf"/><Relationship Id="rId11" Type="http://schemas.openxmlformats.org/officeDocument/2006/relationships/oleObject" Target="../embeddings/oleObject8.bin"/><Relationship Id="rId5" Type="http://schemas.openxmlformats.org/officeDocument/2006/relationships/image" Target="../media/image12.emf"/><Relationship Id="rId15" Type="http://schemas.openxmlformats.org/officeDocument/2006/relationships/oleObject" Target="../embeddings/oleObject10.bin"/><Relationship Id="rId10" Type="http://schemas.openxmlformats.org/officeDocument/2006/relationships/image" Target="../media/image6.emf"/><Relationship Id="rId4" Type="http://schemas.openxmlformats.org/officeDocument/2006/relationships/image" Target="../media/image11.emf"/><Relationship Id="rId9" Type="http://schemas.openxmlformats.org/officeDocument/2006/relationships/oleObject" Target="../embeddings/oleObject7.bin"/><Relationship Id="rId14" Type="http://schemas.openxmlformats.org/officeDocument/2006/relationships/image" Target="../media/image9.emf"/></Relationships>
</file>

<file path=ppt/slides/_rels/slide14.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image" Target="../media/image21.emf"/><Relationship Id="rId3" Type="http://schemas.openxmlformats.org/officeDocument/2006/relationships/image" Target="../media/image17.emf"/><Relationship Id="rId7" Type="http://schemas.openxmlformats.org/officeDocument/2006/relationships/oleObject" Target="../embeddings/oleObject12.bin"/><Relationship Id="rId12"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oleObject" Target="../embeddings/oleObject11.bin"/><Relationship Id="rId10" Type="http://schemas.openxmlformats.org/officeDocument/2006/relationships/image" Target="../media/image16.emf"/><Relationship Id="rId4" Type="http://schemas.openxmlformats.org/officeDocument/2006/relationships/image" Target="../media/image18.emf"/><Relationship Id="rId9" Type="http://schemas.openxmlformats.org/officeDocument/2006/relationships/oleObject" Target="../embeddings/oleObject13.bin"/><Relationship Id="rId14" Type="http://schemas.openxmlformats.org/officeDocument/2006/relationships/image" Target="../media/image22.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27.emf"/><Relationship Id="rId7" Type="http://schemas.openxmlformats.org/officeDocument/2006/relationships/image" Target="../media/image24.emf"/><Relationship Id="rId12" Type="http://schemas.openxmlformats.org/officeDocument/2006/relationships/image" Target="../media/image28.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11" Type="http://schemas.openxmlformats.org/officeDocument/2006/relationships/image" Target="../media/image26.emf"/><Relationship Id="rId5" Type="http://schemas.openxmlformats.org/officeDocument/2006/relationships/image" Target="../media/image23.e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5.emf"/></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30.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image" Target="../media/image29.emf"/><Relationship Id="rId4"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1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11.xml"/><Relationship Id="rId7" Type="http://schemas.openxmlformats.org/officeDocument/2006/relationships/image" Target="../media/image37.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image" Target="../media/image14.emf"/><Relationship Id="rId4" Type="http://schemas.openxmlformats.org/officeDocument/2006/relationships/oleObject" Target="../embeddings/oleObject20.bin"/><Relationship Id="rId9" Type="http://schemas.openxmlformats.org/officeDocument/2006/relationships/image" Target="../media/image38.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9.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4.bin"/><Relationship Id="rId5" Type="http://schemas.openxmlformats.org/officeDocument/2006/relationships/image" Target="../media/image37.emf"/><Relationship Id="rId4"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13.xml"/><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6.bin"/><Relationship Id="rId5" Type="http://schemas.openxmlformats.org/officeDocument/2006/relationships/image" Target="../media/image40.emf"/><Relationship Id="rId4" Type="http://schemas.openxmlformats.org/officeDocument/2006/relationships/oleObject" Target="../embeddings/oleObject25.bin"/><Relationship Id="rId9" Type="http://schemas.openxmlformats.org/officeDocument/2006/relationships/image" Target="../media/image4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2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46.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8.bin"/><Relationship Id="rId5" Type="http://schemas.openxmlformats.org/officeDocument/2006/relationships/image" Target="../media/image48.emf"/><Relationship Id="rId4" Type="http://schemas.openxmlformats.org/officeDocument/2006/relationships/image" Target="../media/image47.e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17.xml"/><Relationship Id="rId7" Type="http://schemas.openxmlformats.org/officeDocument/2006/relationships/image" Target="../media/image49.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9.bin"/><Relationship Id="rId5" Type="http://schemas.openxmlformats.org/officeDocument/2006/relationships/image" Target="../media/image52.emf"/><Relationship Id="rId4" Type="http://schemas.openxmlformats.org/officeDocument/2006/relationships/image" Target="../media/image51.emf"/><Relationship Id="rId9" Type="http://schemas.openxmlformats.org/officeDocument/2006/relationships/image" Target="../media/image50.emf"/></Relationships>
</file>

<file path=ppt/slides/_rels/slide29.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4.emf"/><Relationship Id="rId5" Type="http://schemas.openxmlformats.org/officeDocument/2006/relationships/oleObject" Target="../embeddings/oleObject32.bin"/><Relationship Id="rId10" Type="http://schemas.openxmlformats.org/officeDocument/2006/relationships/image" Target="../media/image6.emf"/><Relationship Id="rId4" Type="http://schemas.openxmlformats.org/officeDocument/2006/relationships/image" Target="../media/image53.emf"/><Relationship Id="rId9" Type="http://schemas.openxmlformats.org/officeDocument/2006/relationships/oleObject" Target="../embeddings/oleObject3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7.emf"/><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6.emf"/><Relationship Id="rId5" Type="http://schemas.openxmlformats.org/officeDocument/2006/relationships/oleObject" Target="../embeddings/oleObject35.bin"/><Relationship Id="rId4" Type="http://schemas.openxmlformats.org/officeDocument/2006/relationships/image" Target="../media/image58.emf"/></Relationships>
</file>

<file path=ppt/slides/_rels/slide31.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9.emf"/><Relationship Id="rId5" Type="http://schemas.openxmlformats.org/officeDocument/2006/relationships/oleObject" Target="../embeddings/oleObject37.bin"/><Relationship Id="rId4" Type="http://schemas.openxmlformats.org/officeDocument/2006/relationships/image" Target="../media/image61.emf"/></Relationships>
</file>

<file path=ppt/slides/_rels/slide32.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image" Target="../media/image57.emf"/><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9.emf"/><Relationship Id="rId5" Type="http://schemas.openxmlformats.org/officeDocument/2006/relationships/oleObject" Target="../embeddings/oleObject38.bin"/><Relationship Id="rId4" Type="http://schemas.openxmlformats.org/officeDocument/2006/relationships/image" Target="../media/image58.emf"/><Relationship Id="rId9" Type="http://schemas.openxmlformats.org/officeDocument/2006/relationships/oleObject" Target="../embeddings/oleObject40.bin"/></Relationships>
</file>

<file path=ppt/slides/_rels/slide33.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65.emf"/><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3.emf"/><Relationship Id="rId5" Type="http://schemas.openxmlformats.org/officeDocument/2006/relationships/oleObject" Target="../embeddings/oleObject41.bin"/><Relationship Id="rId10" Type="http://schemas.openxmlformats.org/officeDocument/2006/relationships/image" Target="../media/image64.emf"/><Relationship Id="rId4" Type="http://schemas.openxmlformats.org/officeDocument/2006/relationships/image" Target="../media/image66.emf"/><Relationship Id="rId9" Type="http://schemas.openxmlformats.org/officeDocument/2006/relationships/oleObject" Target="../embeddings/oleObject43.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69.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8.emf"/><Relationship Id="rId5" Type="http://schemas.openxmlformats.org/officeDocument/2006/relationships/oleObject" Target="../embeddings/oleObject45.bin"/><Relationship Id="rId4" Type="http://schemas.openxmlformats.org/officeDocument/2006/relationships/image" Target="../media/image67.e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0.emf"/><Relationship Id="rId5" Type="http://schemas.openxmlformats.org/officeDocument/2006/relationships/oleObject" Target="../embeddings/oleObject46.bin"/><Relationship Id="rId4" Type="http://schemas.openxmlformats.org/officeDocument/2006/relationships/image" Target="../media/image71.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4.emf"/><Relationship Id="rId4" Type="http://schemas.openxmlformats.org/officeDocument/2006/relationships/image" Target="../media/image73.emf"/></Relationships>
</file>

<file path=ppt/slides/_rels/slide39.x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image" Target="../media/image57.emf"/><Relationship Id="rId7" Type="http://schemas.openxmlformats.org/officeDocument/2006/relationships/oleObject" Target="../embeddings/oleObject48.bin"/><Relationship Id="rId12" Type="http://schemas.openxmlformats.org/officeDocument/2006/relationships/image" Target="../media/image78.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5.emf"/><Relationship Id="rId11" Type="http://schemas.openxmlformats.org/officeDocument/2006/relationships/oleObject" Target="../embeddings/oleObject50.bin"/><Relationship Id="rId5" Type="http://schemas.openxmlformats.org/officeDocument/2006/relationships/oleObject" Target="../embeddings/oleObject47.bin"/><Relationship Id="rId10" Type="http://schemas.openxmlformats.org/officeDocument/2006/relationships/image" Target="../media/image77.emf"/><Relationship Id="rId4" Type="http://schemas.openxmlformats.org/officeDocument/2006/relationships/image" Target="../media/image58.emf"/><Relationship Id="rId9" Type="http://schemas.openxmlformats.org/officeDocument/2006/relationships/oleObject" Target="../embeddings/oleObject49.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84.emf"/><Relationship Id="rId3" Type="http://schemas.openxmlformats.org/officeDocument/2006/relationships/image" Target="../media/image79.emf"/><Relationship Id="rId7" Type="http://schemas.openxmlformats.org/officeDocument/2006/relationships/image" Target="../media/image83.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82.emf"/><Relationship Id="rId5" Type="http://schemas.openxmlformats.org/officeDocument/2006/relationships/image" Target="../media/image81.emf"/><Relationship Id="rId10" Type="http://schemas.openxmlformats.org/officeDocument/2006/relationships/image" Target="../media/image37.emf"/><Relationship Id="rId4" Type="http://schemas.openxmlformats.org/officeDocument/2006/relationships/image" Target="../media/image80.emf"/><Relationship Id="rId9" Type="http://schemas.openxmlformats.org/officeDocument/2006/relationships/oleObject" Target="../embeddings/oleObject5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0.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1.emf"/><Relationship Id="rId7" Type="http://schemas.openxmlformats.org/officeDocument/2006/relationships/image" Target="../media/image95.e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94.emf"/><Relationship Id="rId5" Type="http://schemas.openxmlformats.org/officeDocument/2006/relationships/image" Target="../media/image93.emf"/><Relationship Id="rId4" Type="http://schemas.openxmlformats.org/officeDocument/2006/relationships/image" Target="../media/image92.emf"/></Relationships>
</file>

<file path=ppt/slides/_rels/slide51.x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98.emf"/><Relationship Id="rId4" Type="http://schemas.openxmlformats.org/officeDocument/2006/relationships/image" Target="../media/image97.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99.emf"/></Relationships>
</file>

<file path=ppt/slides/_rels/slide53.xml.rels><?xml version="1.0" encoding="UTF-8" standalone="yes"?>
<Relationships xmlns="http://schemas.openxmlformats.org/package/2006/relationships"><Relationship Id="rId2" Type="http://schemas.openxmlformats.org/officeDocument/2006/relationships/image" Target="../media/image100.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02.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5.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08.e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15.emf"/><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17.emf"/><Relationship Id="rId4" Type="http://schemas.openxmlformats.org/officeDocument/2006/relationships/image" Target="../media/image116.emf"/></Relationships>
</file>

<file path=ppt/slides/_rels/slide76.xml.rels><?xml version="1.0" encoding="UTF-8" standalone="yes"?>
<Relationships xmlns="http://schemas.openxmlformats.org/package/2006/relationships"><Relationship Id="rId2" Type="http://schemas.openxmlformats.org/officeDocument/2006/relationships/image" Target="../media/image117.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17.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Date Placeholder 3">
            <a:extLst>
              <a:ext uri="{FF2B5EF4-FFF2-40B4-BE49-F238E27FC236}">
                <a16:creationId xmlns:a16="http://schemas.microsoft.com/office/drawing/2014/main" id="{DE95EAD8-9B1C-B245-A332-CCE898AA6A8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5362" name="Slide Number Placeholder 5">
            <a:extLst>
              <a:ext uri="{FF2B5EF4-FFF2-40B4-BE49-F238E27FC236}">
                <a16:creationId xmlns:a16="http://schemas.microsoft.com/office/drawing/2014/main" id="{50AD405B-D3F1-754C-8405-920158E5C36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EAB130F5-5F38-074A-856C-8A954B01808D}" type="slidenum">
              <a:rPr lang="en-GB" altLang="en-US" sz="1400" smtClean="0">
                <a:latin typeface="Times New Roman" panose="02020603050405020304" pitchFamily="18" charset="0"/>
              </a:rPr>
              <a:pPr>
                <a:spcBef>
                  <a:spcPct val="0"/>
                </a:spcBef>
                <a:buFontTx/>
                <a:buNone/>
              </a:pPr>
              <a:t>1</a:t>
            </a:fld>
            <a:endParaRPr lang="en-GB" altLang="en-US" sz="1400">
              <a:latin typeface="Times New Roman" panose="02020603050405020304" pitchFamily="18" charset="0"/>
            </a:endParaRPr>
          </a:p>
        </p:txBody>
      </p:sp>
      <p:sp>
        <p:nvSpPr>
          <p:cNvPr id="15363" name="Rectangle 2">
            <a:extLst>
              <a:ext uri="{FF2B5EF4-FFF2-40B4-BE49-F238E27FC236}">
                <a16:creationId xmlns:a16="http://schemas.microsoft.com/office/drawing/2014/main" id="{5D81E454-7ACE-9946-9352-295720377898}"/>
              </a:ext>
            </a:extLst>
          </p:cNvPr>
          <p:cNvSpPr>
            <a:spLocks noGrp="1" noChangeArrowheads="1"/>
          </p:cNvSpPr>
          <p:nvPr>
            <p:ph type="ctrTitle"/>
          </p:nvPr>
        </p:nvSpPr>
        <p:spPr>
          <a:xfrm>
            <a:off x="685800" y="2286000"/>
            <a:ext cx="7772400" cy="1143000"/>
          </a:xfrm>
        </p:spPr>
        <p:txBody>
          <a:bodyPr/>
          <a:lstStyle/>
          <a:p>
            <a:pPr eaLnBrk="1" hangingPunct="1"/>
            <a:r>
              <a:rPr lang="en-US" altLang="en-US" sz="3500" b="1">
                <a:latin typeface="Times New Roman" panose="02020603050405020304" pitchFamily="18" charset="0"/>
                <a:ea typeface="ＭＳ Ｐゴシック" panose="020B0600070205080204" pitchFamily="34" charset="-128"/>
              </a:rPr>
              <a:t>Chapter 3</a:t>
            </a:r>
            <a:endParaRPr lang="en-US" altLang="en-US">
              <a:ea typeface="ＭＳ Ｐゴシック" panose="020B0600070205080204" pitchFamily="34" charset="-128"/>
            </a:endParaRPr>
          </a:p>
        </p:txBody>
      </p:sp>
      <p:sp>
        <p:nvSpPr>
          <p:cNvPr id="15364" name="Rectangle 3">
            <a:extLst>
              <a:ext uri="{FF2B5EF4-FFF2-40B4-BE49-F238E27FC236}">
                <a16:creationId xmlns:a16="http://schemas.microsoft.com/office/drawing/2014/main" id="{1568D47D-52E8-0E4A-97C6-C946D0A9DA5F}"/>
              </a:ext>
            </a:extLst>
          </p:cNvPr>
          <p:cNvSpPr>
            <a:spLocks noGrp="1" noChangeArrowheads="1"/>
          </p:cNvSpPr>
          <p:nvPr>
            <p:ph type="subTitle" idx="1"/>
          </p:nvPr>
        </p:nvSpPr>
        <p:spPr/>
        <p:txBody>
          <a:bodyPr/>
          <a:lstStyle/>
          <a:p>
            <a:pPr eaLnBrk="1" hangingPunct="1"/>
            <a:r>
              <a:rPr lang="en-US" altLang="en-US" sz="3000">
                <a:latin typeface="Times New Roman" panose="02020603050405020304" pitchFamily="18" charset="0"/>
                <a:ea typeface="ＭＳ Ｐゴシック" panose="020B0600070205080204" pitchFamily="34" charset="-128"/>
              </a:rPr>
              <a:t>A brief overview of the </a:t>
            </a:r>
          </a:p>
          <a:p>
            <a:pPr eaLnBrk="1" hangingPunct="1"/>
            <a:r>
              <a:rPr lang="en-US" altLang="en-US" sz="3000">
                <a:latin typeface="Times New Roman" panose="02020603050405020304" pitchFamily="18" charset="0"/>
                <a:ea typeface="ＭＳ Ｐゴシック" panose="020B0600070205080204" pitchFamily="34" charset="-128"/>
              </a:rPr>
              <a:t>classical linear regression model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Date Placeholder 3">
            <a:extLst>
              <a:ext uri="{FF2B5EF4-FFF2-40B4-BE49-F238E27FC236}">
                <a16:creationId xmlns:a16="http://schemas.microsoft.com/office/drawing/2014/main" id="{C5A23E66-F03A-A44B-AEF1-97A6B030B99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31746" name="Slide Number Placeholder 5">
            <a:extLst>
              <a:ext uri="{FF2B5EF4-FFF2-40B4-BE49-F238E27FC236}">
                <a16:creationId xmlns:a16="http://schemas.microsoft.com/office/drawing/2014/main" id="{8DDF9DE9-AC37-C940-9E18-2691549697E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BEBCE7C9-4A29-8B4E-8CDC-78A33D966BBE}" type="slidenum">
              <a:rPr lang="en-GB" altLang="en-US" sz="1400" smtClean="0">
                <a:latin typeface="Times New Roman" panose="02020603050405020304" pitchFamily="18" charset="0"/>
              </a:rPr>
              <a:pPr>
                <a:spcBef>
                  <a:spcPct val="0"/>
                </a:spcBef>
                <a:buFontTx/>
                <a:buNone/>
              </a:pPr>
              <a:t>10</a:t>
            </a:fld>
            <a:endParaRPr lang="en-GB" altLang="en-US" sz="1400">
              <a:latin typeface="Times New Roman" panose="02020603050405020304" pitchFamily="18" charset="0"/>
            </a:endParaRPr>
          </a:p>
        </p:txBody>
      </p:sp>
      <p:sp>
        <p:nvSpPr>
          <p:cNvPr id="31747" name="Rectangle 2">
            <a:extLst>
              <a:ext uri="{FF2B5EF4-FFF2-40B4-BE49-F238E27FC236}">
                <a16:creationId xmlns:a16="http://schemas.microsoft.com/office/drawing/2014/main" id="{17C32E29-C19F-6344-9E6D-1D677AE88FA9}"/>
              </a:ext>
            </a:extLst>
          </p:cNvPr>
          <p:cNvSpPr>
            <a:spLocks noGrp="1" noChangeArrowheads="1"/>
          </p:cNvSpPr>
          <p:nvPr>
            <p:ph type="title"/>
          </p:nvPr>
        </p:nvSpPr>
        <p:spPr>
          <a:xfrm>
            <a:off x="1219200" y="685800"/>
            <a:ext cx="7772400" cy="9144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Determining the Regression Coefficients</a:t>
            </a:r>
            <a:endParaRPr lang="en-US" altLang="en-US" sz="2000">
              <a:latin typeface="Times New Roman" panose="02020603050405020304" pitchFamily="18" charset="0"/>
              <a:ea typeface="ＭＳ Ｐゴシック" panose="020B0600070205080204" pitchFamily="34" charset="-128"/>
            </a:endParaRPr>
          </a:p>
        </p:txBody>
      </p:sp>
      <p:sp>
        <p:nvSpPr>
          <p:cNvPr id="31748" name="Rectangle 3">
            <a:extLst>
              <a:ext uri="{FF2B5EF4-FFF2-40B4-BE49-F238E27FC236}">
                <a16:creationId xmlns:a16="http://schemas.microsoft.com/office/drawing/2014/main" id="{1D3198C3-EE89-B94C-BC6B-7C198E1DDEEA}"/>
              </a:ext>
            </a:extLst>
          </p:cNvPr>
          <p:cNvSpPr>
            <a:spLocks noGrp="1" noChangeArrowheads="1"/>
          </p:cNvSpPr>
          <p:nvPr>
            <p:ph type="body" idx="1"/>
          </p:nvPr>
        </p:nvSpPr>
        <p:spPr>
          <a:xfrm>
            <a:off x="457200" y="1752600"/>
            <a:ext cx="8178800" cy="44958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So how do we determine what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and</a:t>
            </a:r>
            <a:r>
              <a:rPr lang="en-GB" altLang="en-US" sz="2000" i="1">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are? </a:t>
            </a:r>
          </a:p>
          <a:p>
            <a:pPr algn="just" eaLnBrk="1" hangingPunct="1"/>
            <a:r>
              <a:rPr lang="en-GB" altLang="en-US" sz="2000">
                <a:latin typeface="Times New Roman" panose="02020603050405020304" pitchFamily="18" charset="0"/>
                <a:ea typeface="ＭＳ Ｐゴシック" panose="020B0600070205080204" pitchFamily="34" charset="-128"/>
              </a:rPr>
              <a:t>Choose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and</a:t>
            </a:r>
            <a:r>
              <a:rPr lang="en-GB" altLang="en-US" sz="2000" i="1">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so that the (vertical) distances from the data points to the fitted lines are minimised (so that the line fits the data as closely as possible):</a:t>
            </a:r>
          </a:p>
          <a:p>
            <a:pPr algn="just" eaLnBrk="1" hangingPunct="1">
              <a:buFontTx/>
              <a:buNone/>
            </a:pPr>
            <a:endParaRPr lang="en-GB" altLang="en-US" sz="2000">
              <a:ea typeface="ＭＳ Ｐゴシック" panose="020B0600070205080204" pitchFamily="34" charset="-128"/>
            </a:endParaRPr>
          </a:p>
          <a:p>
            <a:pPr eaLnBrk="1" hangingPunct="1"/>
            <a:endParaRPr lang="en-US" altLang="en-US">
              <a:ea typeface="ＭＳ Ｐゴシック" panose="020B0600070205080204" pitchFamily="34" charset="-128"/>
            </a:endParaRPr>
          </a:p>
        </p:txBody>
      </p:sp>
      <p:graphicFrame>
        <p:nvGraphicFramePr>
          <p:cNvPr id="31749" name="Object 6">
            <a:extLst>
              <a:ext uri="{FF2B5EF4-FFF2-40B4-BE49-F238E27FC236}">
                <a16:creationId xmlns:a16="http://schemas.microsoft.com/office/drawing/2014/main" id="{D25EBDAE-FB03-D843-80D0-ABDE7F3EDB0B}"/>
              </a:ext>
            </a:extLst>
          </p:cNvPr>
          <p:cNvGraphicFramePr>
            <a:graphicFrameLocks noChangeAspect="1"/>
          </p:cNvGraphicFramePr>
          <p:nvPr/>
        </p:nvGraphicFramePr>
        <p:xfrm>
          <a:off x="2971800" y="2667000"/>
          <a:ext cx="5487988" cy="3914775"/>
        </p:xfrm>
        <a:graphic>
          <a:graphicData uri="http://schemas.openxmlformats.org/presentationml/2006/ole">
            <mc:AlternateContent xmlns:mc="http://schemas.openxmlformats.org/markup-compatibility/2006">
              <mc:Choice xmlns:v="urn:schemas-microsoft-com:vml" Requires="v">
                <p:oleObj spid="_x0000_s31752" name="Document" r:id="rId3" imgW="16459200" imgH="11734800" progId="Word.Document.8">
                  <p:embed/>
                </p:oleObj>
              </mc:Choice>
              <mc:Fallback>
                <p:oleObj name="Document" r:id="rId3" imgW="16459200" imgH="11734800"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667000"/>
                        <a:ext cx="5487988"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Date Placeholder 3">
            <a:extLst>
              <a:ext uri="{FF2B5EF4-FFF2-40B4-BE49-F238E27FC236}">
                <a16:creationId xmlns:a16="http://schemas.microsoft.com/office/drawing/2014/main" id="{E3DF452E-93FF-9A46-821B-D58FF50A98C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32770" name="Slide Number Placeholder 5">
            <a:extLst>
              <a:ext uri="{FF2B5EF4-FFF2-40B4-BE49-F238E27FC236}">
                <a16:creationId xmlns:a16="http://schemas.microsoft.com/office/drawing/2014/main" id="{EC203B8B-182B-FC41-B956-9B6BFE60CCE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CA2983D9-92E4-9D40-894D-6149BC5A2E96}" type="slidenum">
              <a:rPr lang="en-GB" altLang="en-US" sz="1400" smtClean="0">
                <a:latin typeface="Times New Roman" panose="02020603050405020304" pitchFamily="18" charset="0"/>
              </a:rPr>
              <a:pPr>
                <a:spcBef>
                  <a:spcPct val="0"/>
                </a:spcBef>
                <a:buFontTx/>
                <a:buNone/>
              </a:pPr>
              <a:t>11</a:t>
            </a:fld>
            <a:endParaRPr lang="en-GB" altLang="en-US" sz="1400">
              <a:latin typeface="Times New Roman" panose="02020603050405020304" pitchFamily="18" charset="0"/>
            </a:endParaRPr>
          </a:p>
        </p:txBody>
      </p:sp>
      <p:sp>
        <p:nvSpPr>
          <p:cNvPr id="32771" name="Rectangle 2">
            <a:extLst>
              <a:ext uri="{FF2B5EF4-FFF2-40B4-BE49-F238E27FC236}">
                <a16:creationId xmlns:a16="http://schemas.microsoft.com/office/drawing/2014/main" id="{CE215D52-3734-2D42-B84B-78F09113C897}"/>
              </a:ext>
            </a:extLst>
          </p:cNvPr>
          <p:cNvSpPr>
            <a:spLocks noGrp="1" noChangeArrowheads="1"/>
          </p:cNvSpPr>
          <p:nvPr>
            <p:ph type="title"/>
          </p:nvPr>
        </p:nvSpPr>
        <p:spPr>
          <a:xfrm>
            <a:off x="1219200" y="838200"/>
            <a:ext cx="7772400" cy="8382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Ordinary Least Squares</a:t>
            </a:r>
            <a:endParaRPr lang="en-US" altLang="en-US" sz="2000">
              <a:latin typeface="Times New Roman" panose="02020603050405020304" pitchFamily="18" charset="0"/>
              <a:ea typeface="ＭＳ Ｐゴシック" panose="020B0600070205080204" pitchFamily="34" charset="-128"/>
            </a:endParaRPr>
          </a:p>
        </p:txBody>
      </p:sp>
      <p:sp>
        <p:nvSpPr>
          <p:cNvPr id="32772" name="Rectangle 3">
            <a:extLst>
              <a:ext uri="{FF2B5EF4-FFF2-40B4-BE49-F238E27FC236}">
                <a16:creationId xmlns:a16="http://schemas.microsoft.com/office/drawing/2014/main" id="{5EFBBF80-767A-164D-8DF6-3FE48DC6C483}"/>
              </a:ext>
            </a:extLst>
          </p:cNvPr>
          <p:cNvSpPr>
            <a:spLocks noGrp="1" noChangeArrowheads="1"/>
          </p:cNvSpPr>
          <p:nvPr>
            <p:ph type="body" idx="1"/>
          </p:nvPr>
        </p:nvSpPr>
        <p:spPr>
          <a:xfrm>
            <a:off x="685800" y="1752600"/>
            <a:ext cx="7772400" cy="43434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The most common method used to fit a line to the data is known as OLS (ordinary least squares).</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What we actually do is take each distance and square it (i.e. take the area of each of the squares in the diagram) and minimise the total sum of the squares (hence least squares).</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Tightening up the notation, let</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rPr>
              <a:t>y</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denote the actual data point </a:t>
            </a:r>
            <a:r>
              <a:rPr lang="en-GB" altLang="en-US" sz="2000" i="1">
                <a:latin typeface="Times New Roman" panose="02020603050405020304" pitchFamily="18" charset="0"/>
                <a:ea typeface="ＭＳ Ｐゴシック" panose="020B0600070205080204" pitchFamily="34" charset="-128"/>
              </a:rPr>
              <a:t>t</a:t>
            </a:r>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denote the fitted value from the regression line</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denote the residual, </a:t>
            </a:r>
            <a:r>
              <a:rPr lang="en-GB" altLang="en-US" sz="2000" i="1">
                <a:latin typeface="Times New Roman" panose="02020603050405020304" pitchFamily="18" charset="0"/>
                <a:ea typeface="ＭＳ Ｐゴシック" panose="020B0600070205080204" pitchFamily="34" charset="-128"/>
              </a:rPr>
              <a:t>y</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eaLnBrk="1" hangingPunct="1"/>
            <a:endParaRPr lang="en-US" altLang="en-US" sz="2000">
              <a:latin typeface="Times New Roman" panose="02020603050405020304" pitchFamily="18" charset="0"/>
              <a:ea typeface="ＭＳ Ｐゴシック" panose="020B0600070205080204" pitchFamily="34" charset="-128"/>
            </a:endParaRPr>
          </a:p>
        </p:txBody>
      </p:sp>
      <p:graphicFrame>
        <p:nvGraphicFramePr>
          <p:cNvPr id="32773" name="Object 10">
            <a:extLst>
              <a:ext uri="{FF2B5EF4-FFF2-40B4-BE49-F238E27FC236}">
                <a16:creationId xmlns:a16="http://schemas.microsoft.com/office/drawing/2014/main" id="{09F41DE0-2531-9444-A54E-BCA5CDFB5EDD}"/>
              </a:ext>
            </a:extLst>
          </p:cNvPr>
          <p:cNvGraphicFramePr>
            <a:graphicFrameLocks noChangeAspect="1"/>
          </p:cNvGraphicFramePr>
          <p:nvPr/>
        </p:nvGraphicFramePr>
        <p:xfrm>
          <a:off x="4419600" y="5257800"/>
          <a:ext cx="271463" cy="381000"/>
        </p:xfrm>
        <a:graphic>
          <a:graphicData uri="http://schemas.openxmlformats.org/presentationml/2006/ole">
            <mc:AlternateContent xmlns:mc="http://schemas.openxmlformats.org/markup-compatibility/2006">
              <mc:Choice xmlns:v="urn:schemas-microsoft-com:vml" Requires="v">
                <p:oleObj spid="_x0000_s32782" name="Equation" r:id="rId4" imgW="3797300" imgH="5270500" progId="Equation.3">
                  <p:embed/>
                </p:oleObj>
              </mc:Choice>
              <mc:Fallback>
                <p:oleObj name="Equation" r:id="rId4" imgW="3797300" imgH="52705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5257800"/>
                        <a:ext cx="2714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2774" name="Object 11">
            <a:extLst>
              <a:ext uri="{FF2B5EF4-FFF2-40B4-BE49-F238E27FC236}">
                <a16:creationId xmlns:a16="http://schemas.microsoft.com/office/drawing/2014/main" id="{D3A0E8A6-1B87-0E42-BD23-0CB81762AE05}"/>
              </a:ext>
            </a:extLst>
          </p:cNvPr>
          <p:cNvGraphicFramePr>
            <a:graphicFrameLocks noChangeAspect="1"/>
          </p:cNvGraphicFramePr>
          <p:nvPr/>
        </p:nvGraphicFramePr>
        <p:xfrm>
          <a:off x="1631950" y="4876800"/>
          <a:ext cx="273050" cy="381000"/>
        </p:xfrm>
        <a:graphic>
          <a:graphicData uri="http://schemas.openxmlformats.org/presentationml/2006/ole">
            <mc:AlternateContent xmlns:mc="http://schemas.openxmlformats.org/markup-compatibility/2006">
              <mc:Choice xmlns:v="urn:schemas-microsoft-com:vml" Requires="v">
                <p:oleObj spid="_x0000_s32783" name="Equation" r:id="rId6" imgW="3797300" imgH="5270500" progId="Equation.3">
                  <p:embed/>
                </p:oleObj>
              </mc:Choice>
              <mc:Fallback>
                <p:oleObj name="Equation" r:id="rId6" imgW="3797300" imgH="52705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1950" y="4876800"/>
                        <a:ext cx="2730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2775" name="Object 12">
            <a:extLst>
              <a:ext uri="{FF2B5EF4-FFF2-40B4-BE49-F238E27FC236}">
                <a16:creationId xmlns:a16="http://schemas.microsoft.com/office/drawing/2014/main" id="{ADE144E5-299D-554E-9DE7-791D988D2603}"/>
              </a:ext>
            </a:extLst>
          </p:cNvPr>
          <p:cNvGraphicFramePr>
            <a:graphicFrameLocks noChangeAspect="1"/>
          </p:cNvGraphicFramePr>
          <p:nvPr/>
        </p:nvGraphicFramePr>
        <p:xfrm>
          <a:off x="1679575" y="5257800"/>
          <a:ext cx="250825" cy="381000"/>
        </p:xfrm>
        <a:graphic>
          <a:graphicData uri="http://schemas.openxmlformats.org/presentationml/2006/ole">
            <mc:AlternateContent xmlns:mc="http://schemas.openxmlformats.org/markup-compatibility/2006">
              <mc:Choice xmlns:v="urn:schemas-microsoft-com:vml" Requires="v">
                <p:oleObj spid="_x0000_s32784" name="Equation" r:id="rId7" imgW="3505200" imgH="5270500" progId="Equation.3">
                  <p:embed/>
                </p:oleObj>
              </mc:Choice>
              <mc:Fallback>
                <p:oleObj name="Equation" r:id="rId7" imgW="3505200" imgH="52705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9575" y="5257800"/>
                        <a:ext cx="2508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Date Placeholder 3">
            <a:extLst>
              <a:ext uri="{FF2B5EF4-FFF2-40B4-BE49-F238E27FC236}">
                <a16:creationId xmlns:a16="http://schemas.microsoft.com/office/drawing/2014/main" id="{D2ACC7D5-FBBD-434A-AEE0-BA3EA288A50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34818" name="Slide Number Placeholder 5">
            <a:extLst>
              <a:ext uri="{FF2B5EF4-FFF2-40B4-BE49-F238E27FC236}">
                <a16:creationId xmlns:a16="http://schemas.microsoft.com/office/drawing/2014/main" id="{3F501C56-4273-2C4E-9408-42A22CF4592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6D765977-A33D-4449-89C9-1054F7B8ABED}" type="slidenum">
              <a:rPr lang="en-GB" altLang="en-US" sz="1400" smtClean="0">
                <a:latin typeface="Times New Roman" panose="02020603050405020304" pitchFamily="18" charset="0"/>
              </a:rPr>
              <a:pPr>
                <a:spcBef>
                  <a:spcPct val="0"/>
                </a:spcBef>
                <a:buFontTx/>
                <a:buNone/>
              </a:pPr>
              <a:t>12</a:t>
            </a:fld>
            <a:endParaRPr lang="en-GB" altLang="en-US" sz="1400">
              <a:latin typeface="Times New Roman" panose="02020603050405020304" pitchFamily="18" charset="0"/>
            </a:endParaRPr>
          </a:p>
        </p:txBody>
      </p:sp>
      <p:sp>
        <p:nvSpPr>
          <p:cNvPr id="34819" name="Rectangle 2">
            <a:extLst>
              <a:ext uri="{FF2B5EF4-FFF2-40B4-BE49-F238E27FC236}">
                <a16:creationId xmlns:a16="http://schemas.microsoft.com/office/drawing/2014/main" id="{58AA45F3-EF59-6C48-8E07-C6AB3ACCB4F4}"/>
              </a:ext>
            </a:extLst>
          </p:cNvPr>
          <p:cNvSpPr>
            <a:spLocks noGrp="1" noChangeArrowheads="1"/>
          </p:cNvSpPr>
          <p:nvPr>
            <p:ph type="title"/>
          </p:nvPr>
        </p:nvSpPr>
        <p:spPr>
          <a:xfrm>
            <a:off x="685800" y="990600"/>
            <a:ext cx="7772400" cy="533400"/>
          </a:xfrm>
        </p:spPr>
        <p:txBody>
          <a:bodyPr/>
          <a:lstStyle/>
          <a:p>
            <a:pPr eaLnBrk="1" hangingPunct="1"/>
            <a:r>
              <a:rPr lang="en-US" altLang="en-US" sz="2900" b="1">
                <a:latin typeface="Times New Roman" panose="02020603050405020304" pitchFamily="18" charset="0"/>
                <a:ea typeface="ＭＳ Ｐゴシック" panose="020B0600070205080204" pitchFamily="34" charset="-128"/>
              </a:rPr>
              <a:t>Actual and Fitted Value</a:t>
            </a:r>
            <a:endParaRPr lang="en-US" altLang="en-US" sz="4400">
              <a:ea typeface="ＭＳ Ｐゴシック" panose="020B0600070205080204" pitchFamily="34" charset="-128"/>
            </a:endParaRPr>
          </a:p>
        </p:txBody>
      </p:sp>
      <p:sp>
        <p:nvSpPr>
          <p:cNvPr id="34820" name="Rectangle 15">
            <a:extLst>
              <a:ext uri="{FF2B5EF4-FFF2-40B4-BE49-F238E27FC236}">
                <a16:creationId xmlns:a16="http://schemas.microsoft.com/office/drawing/2014/main" id="{69F51F7C-122E-1C42-8D2F-89975FE4FD50}"/>
              </a:ext>
            </a:extLst>
          </p:cNvPr>
          <p:cNvSpPr>
            <a:spLocks noGrp="1" noChangeArrowheads="1"/>
          </p:cNvSpPr>
          <p:nvPr>
            <p:ph type="body" idx="1"/>
          </p:nvPr>
        </p:nvSpPr>
        <p:spPr/>
        <p:txBody>
          <a:bodyPr/>
          <a:lstStyle/>
          <a:p>
            <a:endParaRPr lang="en-GB" altLang="en-US">
              <a:ea typeface="ＭＳ Ｐゴシック" panose="020B0600070205080204" pitchFamily="34" charset="-128"/>
            </a:endParaRPr>
          </a:p>
        </p:txBody>
      </p:sp>
      <p:pic>
        <p:nvPicPr>
          <p:cNvPr id="34821" name="Picture 18">
            <a:extLst>
              <a:ext uri="{FF2B5EF4-FFF2-40B4-BE49-F238E27FC236}">
                <a16:creationId xmlns:a16="http://schemas.microsoft.com/office/drawing/2014/main" id="{8C7D2FE8-4D07-A34A-8C00-0CBAD7FAA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05000"/>
            <a:ext cx="52927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Date Placeholder 3">
            <a:extLst>
              <a:ext uri="{FF2B5EF4-FFF2-40B4-BE49-F238E27FC236}">
                <a16:creationId xmlns:a16="http://schemas.microsoft.com/office/drawing/2014/main" id="{2E39D202-B014-CA47-893C-146E10E5BF2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35842" name="Slide Number Placeholder 5">
            <a:extLst>
              <a:ext uri="{FF2B5EF4-FFF2-40B4-BE49-F238E27FC236}">
                <a16:creationId xmlns:a16="http://schemas.microsoft.com/office/drawing/2014/main" id="{7CC6BD1D-65B5-2E40-968C-CF9468C6C34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F258A86B-52BF-3543-84F2-1A88257A66E4}" type="slidenum">
              <a:rPr lang="en-GB" altLang="en-US" sz="1400" smtClean="0">
                <a:latin typeface="Times New Roman" panose="02020603050405020304" pitchFamily="18" charset="0"/>
              </a:rPr>
              <a:pPr>
                <a:spcBef>
                  <a:spcPct val="0"/>
                </a:spcBef>
                <a:buFontTx/>
                <a:buNone/>
              </a:pPr>
              <a:t>13</a:t>
            </a:fld>
            <a:endParaRPr lang="en-GB" altLang="en-US" sz="1400">
              <a:latin typeface="Times New Roman" panose="02020603050405020304" pitchFamily="18" charset="0"/>
            </a:endParaRPr>
          </a:p>
        </p:txBody>
      </p:sp>
      <p:sp>
        <p:nvSpPr>
          <p:cNvPr id="35843" name="Rectangle 2">
            <a:extLst>
              <a:ext uri="{FF2B5EF4-FFF2-40B4-BE49-F238E27FC236}">
                <a16:creationId xmlns:a16="http://schemas.microsoft.com/office/drawing/2014/main" id="{E9720676-D4DF-8345-BE84-D4840F99CF39}"/>
              </a:ext>
            </a:extLst>
          </p:cNvPr>
          <p:cNvSpPr>
            <a:spLocks noGrp="1" noChangeArrowheads="1"/>
          </p:cNvSpPr>
          <p:nvPr>
            <p:ph type="title"/>
          </p:nvPr>
        </p:nvSpPr>
        <p:spPr>
          <a:xfrm>
            <a:off x="1143000" y="685800"/>
            <a:ext cx="7772400" cy="9144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How OLS Works</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35844" name="Rectangle 3">
            <a:extLst>
              <a:ext uri="{FF2B5EF4-FFF2-40B4-BE49-F238E27FC236}">
                <a16:creationId xmlns:a16="http://schemas.microsoft.com/office/drawing/2014/main" id="{E51D6BD2-7FCD-EB42-8A10-7C21027376A6}"/>
              </a:ext>
            </a:extLst>
          </p:cNvPr>
          <p:cNvSpPr>
            <a:spLocks noGrp="1" noChangeArrowheads="1"/>
          </p:cNvSpPr>
          <p:nvPr>
            <p:ph type="body" idx="1"/>
          </p:nvPr>
        </p:nvSpPr>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So min.                                        , or minimise            . This is known as the residual sum of squares.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But what was     ? It was the difference between the actual point and the line, </a:t>
            </a:r>
            <a:r>
              <a:rPr lang="en-GB" altLang="en-US" sz="2000" i="1">
                <a:latin typeface="Times New Roman" panose="02020603050405020304" pitchFamily="18" charset="0"/>
                <a:ea typeface="ＭＳ Ｐゴシック" panose="020B0600070205080204" pitchFamily="34" charset="-128"/>
              </a:rPr>
              <a:t>y</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     .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So minimising                      is equivalent to minimising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with respect to</a:t>
            </a:r>
            <a:r>
              <a:rPr lang="en-GB" altLang="en-US" sz="2000" b="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and      .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eaLnBrk="1" hangingPunct="1"/>
            <a:endParaRPr lang="en-US" altLang="en-US" sz="2000">
              <a:latin typeface="Times New Roman" panose="02020603050405020304" pitchFamily="18" charset="0"/>
              <a:ea typeface="ＭＳ Ｐゴシック" panose="020B0600070205080204" pitchFamily="34" charset="-128"/>
            </a:endParaRPr>
          </a:p>
        </p:txBody>
      </p:sp>
      <p:pic>
        <p:nvPicPr>
          <p:cNvPr id="35845" name="Picture 9">
            <a:extLst>
              <a:ext uri="{FF2B5EF4-FFF2-40B4-BE49-F238E27FC236}">
                <a16:creationId xmlns:a16="http://schemas.microsoft.com/office/drawing/2014/main" id="{31333EF1-5A8C-FF4B-BE80-EE72BFB0ED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200" y="4495800"/>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10">
            <a:extLst>
              <a:ext uri="{FF2B5EF4-FFF2-40B4-BE49-F238E27FC236}">
                <a16:creationId xmlns:a16="http://schemas.microsoft.com/office/drawing/2014/main" id="{5FAFF307-FC43-6D49-AB29-C43D67E5B3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3175" y="4495800"/>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25">
            <a:extLst>
              <a:ext uri="{FF2B5EF4-FFF2-40B4-BE49-F238E27FC236}">
                <a16:creationId xmlns:a16="http://schemas.microsoft.com/office/drawing/2014/main" id="{2B571038-CD94-2A48-8A2A-B62AC7272D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1981200"/>
            <a:ext cx="2667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5848" name="Object 27">
            <a:extLst>
              <a:ext uri="{FF2B5EF4-FFF2-40B4-BE49-F238E27FC236}">
                <a16:creationId xmlns:a16="http://schemas.microsoft.com/office/drawing/2014/main" id="{A439B60F-1AB5-F34B-A8D6-D59BE7E52629}"/>
              </a:ext>
            </a:extLst>
          </p:cNvPr>
          <p:cNvGraphicFramePr>
            <a:graphicFrameLocks noChangeAspect="1"/>
          </p:cNvGraphicFramePr>
          <p:nvPr/>
        </p:nvGraphicFramePr>
        <p:xfrm>
          <a:off x="2319338" y="3352800"/>
          <a:ext cx="271462" cy="381000"/>
        </p:xfrm>
        <a:graphic>
          <a:graphicData uri="http://schemas.openxmlformats.org/presentationml/2006/ole">
            <mc:AlternateContent xmlns:mc="http://schemas.openxmlformats.org/markup-compatibility/2006">
              <mc:Choice xmlns:v="urn:schemas-microsoft-com:vml" Requires="v">
                <p:oleObj spid="_x0000_s35863" name="Equation" r:id="rId7" imgW="3797300" imgH="5270500" progId="Equation.3">
                  <p:embed/>
                </p:oleObj>
              </mc:Choice>
              <mc:Fallback>
                <p:oleObj name="Equation" r:id="rId7" imgW="3797300" imgH="527050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9338" y="3352800"/>
                        <a:ext cx="2714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5849" name="Object 28">
            <a:extLst>
              <a:ext uri="{FF2B5EF4-FFF2-40B4-BE49-F238E27FC236}">
                <a16:creationId xmlns:a16="http://schemas.microsoft.com/office/drawing/2014/main" id="{2C68FAD2-DA0C-754E-856A-552DDB5ADA12}"/>
              </a:ext>
            </a:extLst>
          </p:cNvPr>
          <p:cNvGraphicFramePr>
            <a:graphicFrameLocks noChangeAspect="1"/>
          </p:cNvGraphicFramePr>
          <p:nvPr/>
        </p:nvGraphicFramePr>
        <p:xfrm>
          <a:off x="2667000" y="3048000"/>
          <a:ext cx="250825" cy="381000"/>
        </p:xfrm>
        <a:graphic>
          <a:graphicData uri="http://schemas.openxmlformats.org/presentationml/2006/ole">
            <mc:AlternateContent xmlns:mc="http://schemas.openxmlformats.org/markup-compatibility/2006">
              <mc:Choice xmlns:v="urn:schemas-microsoft-com:vml" Requires="v">
                <p:oleObj spid="_x0000_s35864" name="Equation" r:id="rId9" imgW="3505200" imgH="5270500" progId="Equation.3">
                  <p:embed/>
                </p:oleObj>
              </mc:Choice>
              <mc:Fallback>
                <p:oleObj name="Equation" r:id="rId9" imgW="3505200" imgH="52705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3048000"/>
                        <a:ext cx="2508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5850" name="Object 29">
            <a:extLst>
              <a:ext uri="{FF2B5EF4-FFF2-40B4-BE49-F238E27FC236}">
                <a16:creationId xmlns:a16="http://schemas.microsoft.com/office/drawing/2014/main" id="{BB2ED8EE-F3A2-E742-A38C-3B508DDBFD73}"/>
              </a:ext>
            </a:extLst>
          </p:cNvPr>
          <p:cNvGraphicFramePr>
            <a:graphicFrameLocks noChangeAspect="1"/>
          </p:cNvGraphicFramePr>
          <p:nvPr/>
        </p:nvGraphicFramePr>
        <p:xfrm>
          <a:off x="6096000" y="1766888"/>
          <a:ext cx="663575" cy="747712"/>
        </p:xfrm>
        <a:graphic>
          <a:graphicData uri="http://schemas.openxmlformats.org/presentationml/2006/ole">
            <mc:AlternateContent xmlns:mc="http://schemas.openxmlformats.org/markup-compatibility/2006">
              <mc:Choice xmlns:v="urn:schemas-microsoft-com:vml" Requires="v">
                <p:oleObj spid="_x0000_s35865" name="Equation" r:id="rId11" imgW="8775700" imgH="9944100" progId="Equation.3">
                  <p:embed/>
                </p:oleObj>
              </mc:Choice>
              <mc:Fallback>
                <p:oleObj name="Equation" r:id="rId11" imgW="8775700" imgH="9944100" progId="Equation.3">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0" y="1766888"/>
                        <a:ext cx="663575"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5851" name="Object 30">
            <a:extLst>
              <a:ext uri="{FF2B5EF4-FFF2-40B4-BE49-F238E27FC236}">
                <a16:creationId xmlns:a16="http://schemas.microsoft.com/office/drawing/2014/main" id="{CD72342F-A6D5-DB4A-85F2-322ADED387A3}"/>
              </a:ext>
            </a:extLst>
          </p:cNvPr>
          <p:cNvGraphicFramePr>
            <a:graphicFrameLocks noChangeAspect="1"/>
          </p:cNvGraphicFramePr>
          <p:nvPr/>
        </p:nvGraphicFramePr>
        <p:xfrm>
          <a:off x="2667000" y="3973513"/>
          <a:ext cx="1295400" cy="446087"/>
        </p:xfrm>
        <a:graphic>
          <a:graphicData uri="http://schemas.openxmlformats.org/presentationml/2006/ole">
            <mc:AlternateContent xmlns:mc="http://schemas.openxmlformats.org/markup-compatibility/2006">
              <mc:Choice xmlns:v="urn:schemas-microsoft-com:vml" Requires="v">
                <p:oleObj spid="_x0000_s35866" name="Equation" r:id="rId13" imgW="17551400" imgH="6438900" progId="Equation.3">
                  <p:embed/>
                </p:oleObj>
              </mc:Choice>
              <mc:Fallback>
                <p:oleObj name="Equation" r:id="rId13" imgW="17551400" imgH="6438900"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7000" y="3973513"/>
                        <a:ext cx="1295400"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5852" name="Object 31">
            <a:extLst>
              <a:ext uri="{FF2B5EF4-FFF2-40B4-BE49-F238E27FC236}">
                <a16:creationId xmlns:a16="http://schemas.microsoft.com/office/drawing/2014/main" id="{99CB70FB-17D2-6F44-A59A-31ECA15F97FE}"/>
              </a:ext>
            </a:extLst>
          </p:cNvPr>
          <p:cNvGraphicFramePr>
            <a:graphicFrameLocks noChangeAspect="1"/>
          </p:cNvGraphicFramePr>
          <p:nvPr/>
        </p:nvGraphicFramePr>
        <p:xfrm>
          <a:off x="6858000" y="3965575"/>
          <a:ext cx="685800" cy="454025"/>
        </p:xfrm>
        <a:graphic>
          <a:graphicData uri="http://schemas.openxmlformats.org/presentationml/2006/ole">
            <mc:AlternateContent xmlns:mc="http://schemas.openxmlformats.org/markup-compatibility/2006">
              <mc:Choice xmlns:v="urn:schemas-microsoft-com:vml" Requires="v">
                <p:oleObj spid="_x0000_s35867" name="Equation" r:id="rId15" imgW="8775700" imgH="5854700" progId="Equation.3">
                  <p:embed/>
                </p:oleObj>
              </mc:Choice>
              <mc:Fallback>
                <p:oleObj name="Equation" r:id="rId15" imgW="8775700" imgH="5854700" progId="Equation.3">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58000" y="3965575"/>
                        <a:ext cx="685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7889" name="Date Placeholder 3">
            <a:extLst>
              <a:ext uri="{FF2B5EF4-FFF2-40B4-BE49-F238E27FC236}">
                <a16:creationId xmlns:a16="http://schemas.microsoft.com/office/drawing/2014/main" id="{4394294F-AA67-5D41-A7BA-E5CF89D6A6A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37890" name="Slide Number Placeholder 5">
            <a:extLst>
              <a:ext uri="{FF2B5EF4-FFF2-40B4-BE49-F238E27FC236}">
                <a16:creationId xmlns:a16="http://schemas.microsoft.com/office/drawing/2014/main" id="{6C490800-CD29-C742-95F6-690855A2986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72424082-6FEE-F74C-A8D7-4E32B1DC3619}" type="slidenum">
              <a:rPr lang="en-GB" altLang="en-US" sz="1400" smtClean="0">
                <a:latin typeface="Times New Roman" panose="02020603050405020304" pitchFamily="18" charset="0"/>
              </a:rPr>
              <a:pPr>
                <a:spcBef>
                  <a:spcPct val="0"/>
                </a:spcBef>
                <a:buFontTx/>
                <a:buNone/>
              </a:pPr>
              <a:t>14</a:t>
            </a:fld>
            <a:endParaRPr lang="en-GB" altLang="en-US" sz="1400">
              <a:latin typeface="Times New Roman" panose="02020603050405020304" pitchFamily="18" charset="0"/>
            </a:endParaRPr>
          </a:p>
        </p:txBody>
      </p:sp>
      <p:sp>
        <p:nvSpPr>
          <p:cNvPr id="37891" name="Rectangle 2">
            <a:extLst>
              <a:ext uri="{FF2B5EF4-FFF2-40B4-BE49-F238E27FC236}">
                <a16:creationId xmlns:a16="http://schemas.microsoft.com/office/drawing/2014/main" id="{2BCD84BB-C534-A64B-AA44-429A8ADBBE11}"/>
              </a:ext>
            </a:extLst>
          </p:cNvPr>
          <p:cNvSpPr>
            <a:spLocks noGrp="1" noChangeArrowheads="1"/>
          </p:cNvSpPr>
          <p:nvPr>
            <p:ph type="title"/>
          </p:nvPr>
        </p:nvSpPr>
        <p:spPr>
          <a:xfrm>
            <a:off x="1143000" y="914400"/>
            <a:ext cx="7772400" cy="6858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Deriving the OLS Estimator</a:t>
            </a:r>
            <a:endParaRPr lang="en-US" altLang="en-US" sz="2000" b="1">
              <a:latin typeface="Times New Roman" panose="02020603050405020304" pitchFamily="18" charset="0"/>
              <a:ea typeface="ＭＳ Ｐゴシック" panose="020B0600070205080204" pitchFamily="34" charset="-128"/>
            </a:endParaRPr>
          </a:p>
        </p:txBody>
      </p:sp>
      <p:sp>
        <p:nvSpPr>
          <p:cNvPr id="37892" name="Rectangle 3">
            <a:extLst>
              <a:ext uri="{FF2B5EF4-FFF2-40B4-BE49-F238E27FC236}">
                <a16:creationId xmlns:a16="http://schemas.microsoft.com/office/drawing/2014/main" id="{5BB2EED3-AB24-CE4E-ABD4-51F50A68C133}"/>
              </a:ext>
            </a:extLst>
          </p:cNvPr>
          <p:cNvSpPr>
            <a:spLocks noGrp="1" noChangeArrowheads="1"/>
          </p:cNvSpPr>
          <p:nvPr>
            <p:ph type="body" idx="1"/>
          </p:nvPr>
        </p:nvSpPr>
        <p:spPr>
          <a:xfrm>
            <a:off x="457200" y="1905000"/>
            <a:ext cx="8305800" cy="4152900"/>
          </a:xfrm>
        </p:spPr>
        <p:txBody>
          <a:bodyPr/>
          <a:lstStyle/>
          <a:p>
            <a:pPr algn="just" eaLnBrk="1" hangingPunct="1"/>
            <a:r>
              <a:rPr lang="en-GB" altLang="en-US" sz="2000" dirty="0">
                <a:latin typeface="Times New Roman" panose="02020603050405020304" pitchFamily="18" charset="0"/>
                <a:ea typeface="ＭＳ Ｐゴシック" panose="020B0600070205080204" pitchFamily="34" charset="-128"/>
              </a:rPr>
              <a:t>But                             , so let </a:t>
            </a:r>
          </a:p>
          <a:p>
            <a:pPr algn="just" eaLnBrk="1" hangingPunct="1">
              <a:buFontTx/>
              <a:buNone/>
            </a:pPr>
            <a:endParaRPr lang="en-GB" altLang="en-US" sz="2000" dirty="0">
              <a:latin typeface="Times New Roman" panose="02020603050405020304" pitchFamily="18" charset="0"/>
              <a:ea typeface="ＭＳ Ｐゴシック" panose="020B0600070205080204" pitchFamily="34" charset="-128"/>
            </a:endParaRPr>
          </a:p>
          <a:p>
            <a:pPr algn="just" eaLnBrk="1" hangingPunct="1"/>
            <a:r>
              <a:rPr lang="en-GB" altLang="en-US" sz="2000" dirty="0">
                <a:latin typeface="Times New Roman" panose="02020603050405020304" pitchFamily="18" charset="0"/>
                <a:ea typeface="ＭＳ Ｐゴシック" panose="020B0600070205080204" pitchFamily="34" charset="-128"/>
              </a:rPr>
              <a:t>Want to minimise </a:t>
            </a:r>
            <a:r>
              <a:rPr lang="en-GB" altLang="en-US" sz="2000" i="1" dirty="0">
                <a:latin typeface="Times New Roman" panose="02020603050405020304" pitchFamily="18" charset="0"/>
                <a:ea typeface="ＭＳ Ｐゴシック" panose="020B0600070205080204" pitchFamily="34" charset="-128"/>
              </a:rPr>
              <a:t>L</a:t>
            </a:r>
            <a:r>
              <a:rPr lang="en-GB" altLang="en-US" sz="2000" dirty="0">
                <a:latin typeface="Times New Roman" panose="02020603050405020304" pitchFamily="18" charset="0"/>
                <a:ea typeface="ＭＳ Ｐゴシック" panose="020B0600070205080204" pitchFamily="34" charset="-128"/>
              </a:rPr>
              <a:t> with respect to (</a:t>
            </a:r>
            <a:r>
              <a:rPr lang="en-GB" altLang="en-US" sz="2000" dirty="0" err="1">
                <a:latin typeface="Times New Roman" panose="02020603050405020304" pitchFamily="18" charset="0"/>
                <a:ea typeface="ＭＳ Ｐゴシック" panose="020B0600070205080204" pitchFamily="34" charset="-128"/>
              </a:rPr>
              <a:t>w.r.t.</a:t>
            </a:r>
            <a:r>
              <a:rPr lang="en-GB" altLang="en-US" sz="2000" dirty="0">
                <a:latin typeface="Times New Roman" panose="02020603050405020304" pitchFamily="18" charset="0"/>
                <a:ea typeface="ＭＳ Ｐゴシック" panose="020B0600070205080204" pitchFamily="34" charset="-128"/>
              </a:rPr>
              <a:t>)     and     , so differentiate </a:t>
            </a:r>
            <a:r>
              <a:rPr lang="en-GB" altLang="en-US" sz="2000" i="1" dirty="0">
                <a:latin typeface="Times New Roman" panose="02020603050405020304" pitchFamily="18" charset="0"/>
                <a:ea typeface="ＭＳ Ｐゴシック" panose="020B0600070205080204" pitchFamily="34" charset="-128"/>
              </a:rPr>
              <a:t>L</a:t>
            </a:r>
            <a:r>
              <a:rPr lang="en-GB" altLang="en-US" sz="2000" dirty="0">
                <a:latin typeface="Times New Roman" panose="02020603050405020304" pitchFamily="18" charset="0"/>
                <a:ea typeface="ＭＳ Ｐゴシック" panose="020B0600070205080204" pitchFamily="34" charset="-128"/>
              </a:rPr>
              <a:t> </a:t>
            </a:r>
            <a:r>
              <a:rPr lang="en-GB" altLang="en-US" sz="2000" dirty="0" err="1">
                <a:latin typeface="Times New Roman" panose="02020603050405020304" pitchFamily="18" charset="0"/>
                <a:ea typeface="ＭＳ Ｐゴシック" panose="020B0600070205080204" pitchFamily="34" charset="-128"/>
              </a:rPr>
              <a:t>w.r.t.</a:t>
            </a:r>
            <a:r>
              <a:rPr lang="en-GB" altLang="en-US" sz="2000" dirty="0">
                <a:latin typeface="Times New Roman" panose="02020603050405020304" pitchFamily="18" charset="0"/>
                <a:ea typeface="ＭＳ Ｐゴシック" panose="020B0600070205080204" pitchFamily="34" charset="-128"/>
              </a:rPr>
              <a:t>      and</a:t>
            </a:r>
          </a:p>
          <a:p>
            <a:pPr algn="just" eaLnBrk="1" hangingPunct="1">
              <a:buFontTx/>
              <a:buNone/>
            </a:pPr>
            <a:r>
              <a:rPr lang="en-GB" altLang="en-US" sz="2000" dirty="0">
                <a:latin typeface="Times New Roman" panose="02020603050405020304" pitchFamily="18" charset="0"/>
                <a:ea typeface="ＭＳ Ｐゴシック" panose="020B0600070205080204" pitchFamily="34" charset="-128"/>
              </a:rPr>
              <a:t> 						            		(1)</a:t>
            </a:r>
          </a:p>
          <a:p>
            <a:pPr algn="just" eaLnBrk="1" hangingPunct="1">
              <a:buFontTx/>
              <a:buNone/>
            </a:pPr>
            <a:r>
              <a:rPr lang="en-GB" altLang="en-US" sz="2000" dirty="0">
                <a:latin typeface="Times New Roman" panose="02020603050405020304" pitchFamily="18" charset="0"/>
                <a:ea typeface="ＭＳ Ｐゴシック" panose="020B0600070205080204" pitchFamily="34" charset="-128"/>
              </a:rPr>
              <a:t>						            										(2)</a:t>
            </a:r>
          </a:p>
          <a:p>
            <a:pPr algn="just" eaLnBrk="1" hangingPunct="1"/>
            <a:endParaRPr lang="en-GB" altLang="en-US" sz="2000" dirty="0">
              <a:latin typeface="Times New Roman" panose="02020603050405020304" pitchFamily="18" charset="0"/>
              <a:ea typeface="ＭＳ Ｐゴシック" panose="020B0600070205080204" pitchFamily="34" charset="-128"/>
            </a:endParaRPr>
          </a:p>
          <a:p>
            <a:pPr algn="just" eaLnBrk="1" hangingPunct="1"/>
            <a:r>
              <a:rPr lang="en-GB" altLang="en-US" sz="2000" dirty="0">
                <a:latin typeface="Times New Roman" panose="02020603050405020304" pitchFamily="18" charset="0"/>
                <a:ea typeface="ＭＳ Ｐゴシック" panose="020B0600070205080204" pitchFamily="34" charset="-128"/>
              </a:rPr>
              <a:t>From (1), </a:t>
            </a:r>
          </a:p>
          <a:p>
            <a:pPr algn="just" eaLnBrk="1" hangingPunct="1"/>
            <a:endParaRPr lang="en-GB" altLang="en-US" sz="2000" dirty="0">
              <a:latin typeface="Times New Roman" panose="02020603050405020304" pitchFamily="18" charset="0"/>
              <a:ea typeface="ＭＳ Ｐゴシック" panose="020B0600070205080204" pitchFamily="34" charset="-128"/>
            </a:endParaRPr>
          </a:p>
          <a:p>
            <a:pPr algn="just" eaLnBrk="1" hangingPunct="1"/>
            <a:r>
              <a:rPr lang="en-GB" altLang="en-US" sz="2000" dirty="0">
                <a:latin typeface="Times New Roman" panose="02020603050405020304" pitchFamily="18" charset="0"/>
                <a:ea typeface="ＭＳ Ｐゴシック" panose="020B0600070205080204" pitchFamily="34" charset="-128"/>
              </a:rPr>
              <a:t>But                    and                     .</a:t>
            </a:r>
          </a:p>
        </p:txBody>
      </p:sp>
      <p:pic>
        <p:nvPicPr>
          <p:cNvPr id="37893" name="Picture 6">
            <a:extLst>
              <a:ext uri="{FF2B5EF4-FFF2-40B4-BE49-F238E27FC236}">
                <a16:creationId xmlns:a16="http://schemas.microsoft.com/office/drawing/2014/main" id="{84647C8D-0723-C642-B096-5CA06334B8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3033713"/>
            <a:ext cx="266700"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7">
            <a:extLst>
              <a:ext uri="{FF2B5EF4-FFF2-40B4-BE49-F238E27FC236}">
                <a16:creationId xmlns:a16="http://schemas.microsoft.com/office/drawing/2014/main" id="{036BFCF4-FD8B-6846-B3D6-0398DA1064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6950" y="2971800"/>
            <a:ext cx="2476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8">
            <a:extLst>
              <a:ext uri="{FF2B5EF4-FFF2-40B4-BE49-F238E27FC236}">
                <a16:creationId xmlns:a16="http://schemas.microsoft.com/office/drawing/2014/main" id="{FEF45A9B-5F0D-ED44-8FCC-0E24E7D13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743200"/>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Picture 9">
            <a:extLst>
              <a:ext uri="{FF2B5EF4-FFF2-40B4-BE49-F238E27FC236}">
                <a16:creationId xmlns:a16="http://schemas.microsoft.com/office/drawing/2014/main" id="{900B63A8-3F89-674B-B402-EB5194C155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0" y="2667000"/>
            <a:ext cx="2476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7897" name="Object 15">
            <a:extLst>
              <a:ext uri="{FF2B5EF4-FFF2-40B4-BE49-F238E27FC236}">
                <a16:creationId xmlns:a16="http://schemas.microsoft.com/office/drawing/2014/main" id="{CA16EB27-0A8B-8F48-AE1F-F2DBD2D926A1}"/>
              </a:ext>
            </a:extLst>
          </p:cNvPr>
          <p:cNvGraphicFramePr>
            <a:graphicFrameLocks noChangeAspect="1"/>
          </p:cNvGraphicFramePr>
          <p:nvPr/>
        </p:nvGraphicFramePr>
        <p:xfrm>
          <a:off x="1295400" y="1876425"/>
          <a:ext cx="1752600" cy="485775"/>
        </p:xfrm>
        <a:graphic>
          <a:graphicData uri="http://schemas.openxmlformats.org/presentationml/2006/ole">
            <mc:AlternateContent xmlns:mc="http://schemas.openxmlformats.org/markup-compatibility/2006">
              <mc:Choice xmlns:v="urn:schemas-microsoft-com:vml" Requires="v">
                <p:oleObj spid="_x0000_s37910" name="Equation" r:id="rId5" imgW="17259300" imgH="5854700" progId="Equation.3">
                  <p:embed/>
                </p:oleObj>
              </mc:Choice>
              <mc:Fallback>
                <p:oleObj name="Equation" r:id="rId5" imgW="17259300" imgH="58547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876425"/>
                        <a:ext cx="17526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7898" name="Object 17">
            <a:extLst>
              <a:ext uri="{FF2B5EF4-FFF2-40B4-BE49-F238E27FC236}">
                <a16:creationId xmlns:a16="http://schemas.microsoft.com/office/drawing/2014/main" id="{09AC1D2E-7B41-744E-AD6E-2F74B6A7C283}"/>
              </a:ext>
            </a:extLst>
          </p:cNvPr>
          <p:cNvGraphicFramePr>
            <a:graphicFrameLocks noChangeAspect="1"/>
          </p:cNvGraphicFramePr>
          <p:nvPr/>
        </p:nvGraphicFramePr>
        <p:xfrm>
          <a:off x="3200400" y="3200400"/>
          <a:ext cx="3429000" cy="762000"/>
        </p:xfrm>
        <a:graphic>
          <a:graphicData uri="http://schemas.openxmlformats.org/presentationml/2006/ole">
            <mc:AlternateContent xmlns:mc="http://schemas.openxmlformats.org/markup-compatibility/2006">
              <mc:Choice xmlns:v="urn:schemas-microsoft-com:vml" Requires="v">
                <p:oleObj spid="_x0000_s37911" name="Equation" r:id="rId7" imgW="40957500" imgH="9652000" progId="Equation.3">
                  <p:embed/>
                </p:oleObj>
              </mc:Choice>
              <mc:Fallback>
                <p:oleObj name="Equation" r:id="rId7" imgW="40957500" imgH="96520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3200400"/>
                        <a:ext cx="3429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7899" name="Object 18">
            <a:extLst>
              <a:ext uri="{FF2B5EF4-FFF2-40B4-BE49-F238E27FC236}">
                <a16:creationId xmlns:a16="http://schemas.microsoft.com/office/drawing/2014/main" id="{72B9C32F-1188-5C4C-8B6F-581FAD7EA0A0}"/>
              </a:ext>
            </a:extLst>
          </p:cNvPr>
          <p:cNvGraphicFramePr>
            <a:graphicFrameLocks noChangeAspect="1"/>
          </p:cNvGraphicFramePr>
          <p:nvPr/>
        </p:nvGraphicFramePr>
        <p:xfrm>
          <a:off x="3257550" y="3962400"/>
          <a:ext cx="3389313" cy="762000"/>
        </p:xfrm>
        <a:graphic>
          <a:graphicData uri="http://schemas.openxmlformats.org/presentationml/2006/ole">
            <mc:AlternateContent xmlns:mc="http://schemas.openxmlformats.org/markup-compatibility/2006">
              <mc:Choice xmlns:v="urn:schemas-microsoft-com:vml" Requires="v">
                <p:oleObj spid="_x0000_s37912" name="Equation" r:id="rId9" imgW="42710100" imgH="9944100" progId="Equation.3">
                  <p:embed/>
                </p:oleObj>
              </mc:Choice>
              <mc:Fallback>
                <p:oleObj name="Equation" r:id="rId9" imgW="42710100" imgH="994410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57550" y="3962400"/>
                        <a:ext cx="33893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37900" name="Picture 22">
            <a:extLst>
              <a:ext uri="{FF2B5EF4-FFF2-40B4-BE49-F238E27FC236}">
                <a16:creationId xmlns:a16="http://schemas.microsoft.com/office/drawing/2014/main" id="{801E5C0F-4D4B-1E46-AF09-7D5D96A8325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200" y="4648200"/>
            <a:ext cx="60960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1" name="Picture 23">
            <a:extLst>
              <a:ext uri="{FF2B5EF4-FFF2-40B4-BE49-F238E27FC236}">
                <a16:creationId xmlns:a16="http://schemas.microsoft.com/office/drawing/2014/main" id="{37CB9535-4016-464E-8594-002B47631C1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5486400"/>
            <a:ext cx="10668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2" name="Picture 24">
            <a:extLst>
              <a:ext uri="{FF2B5EF4-FFF2-40B4-BE49-F238E27FC236}">
                <a16:creationId xmlns:a16="http://schemas.microsoft.com/office/drawing/2014/main" id="{037AC4A8-2BC1-5843-837B-4F698F28F2F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0" y="5486400"/>
            <a:ext cx="10668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3" name="Picture 25">
            <a:extLst>
              <a:ext uri="{FF2B5EF4-FFF2-40B4-BE49-F238E27FC236}">
                <a16:creationId xmlns:a16="http://schemas.microsoft.com/office/drawing/2014/main" id="{D0378934-8CA1-B941-A024-7E240C08919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6200" y="1905000"/>
            <a:ext cx="46482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8913" name="Date Placeholder 3">
            <a:extLst>
              <a:ext uri="{FF2B5EF4-FFF2-40B4-BE49-F238E27FC236}">
                <a16:creationId xmlns:a16="http://schemas.microsoft.com/office/drawing/2014/main" id="{A3ED6F89-901C-974C-A0C8-79DAD0B0FB3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38914" name="Slide Number Placeholder 5">
            <a:extLst>
              <a:ext uri="{FF2B5EF4-FFF2-40B4-BE49-F238E27FC236}">
                <a16:creationId xmlns:a16="http://schemas.microsoft.com/office/drawing/2014/main" id="{1EB8C092-7E7D-E84C-AC06-B9B4A3F3B30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59E9D536-2DDB-6C4E-923D-87A1F07DF0C8}" type="slidenum">
              <a:rPr lang="en-GB" altLang="en-US" sz="1400" smtClean="0">
                <a:latin typeface="Times New Roman" panose="02020603050405020304" pitchFamily="18" charset="0"/>
              </a:rPr>
              <a:pPr>
                <a:spcBef>
                  <a:spcPct val="0"/>
                </a:spcBef>
                <a:buFontTx/>
                <a:buNone/>
              </a:pPr>
              <a:t>15</a:t>
            </a:fld>
            <a:endParaRPr lang="en-GB" altLang="en-US" sz="1400">
              <a:latin typeface="Times New Roman" panose="02020603050405020304" pitchFamily="18" charset="0"/>
            </a:endParaRPr>
          </a:p>
        </p:txBody>
      </p:sp>
      <p:sp>
        <p:nvSpPr>
          <p:cNvPr id="38915" name="Rectangle 1026">
            <a:extLst>
              <a:ext uri="{FF2B5EF4-FFF2-40B4-BE49-F238E27FC236}">
                <a16:creationId xmlns:a16="http://schemas.microsoft.com/office/drawing/2014/main" id="{9B9B3903-73E1-8A4A-8D81-AC45EE96FDE4}"/>
              </a:ext>
            </a:extLst>
          </p:cNvPr>
          <p:cNvSpPr>
            <a:spLocks noGrp="1" noChangeArrowheads="1"/>
          </p:cNvSpPr>
          <p:nvPr>
            <p:ph type="title"/>
          </p:nvPr>
        </p:nvSpPr>
        <p:spPr>
          <a:xfrm>
            <a:off x="1143000" y="838200"/>
            <a:ext cx="7772400" cy="7620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Deriving the OLS Estimator (cont’d)</a:t>
            </a:r>
            <a:endParaRPr lang="en-US" altLang="en-US">
              <a:ea typeface="ＭＳ Ｐゴシック" panose="020B0600070205080204" pitchFamily="34" charset="-128"/>
            </a:endParaRPr>
          </a:p>
        </p:txBody>
      </p:sp>
      <p:sp>
        <p:nvSpPr>
          <p:cNvPr id="38916" name="Rectangle 1027">
            <a:extLst>
              <a:ext uri="{FF2B5EF4-FFF2-40B4-BE49-F238E27FC236}">
                <a16:creationId xmlns:a16="http://schemas.microsoft.com/office/drawing/2014/main" id="{6B2231C5-9C48-2841-BCE3-4E24E5EA5F47}"/>
              </a:ext>
            </a:extLst>
          </p:cNvPr>
          <p:cNvSpPr>
            <a:spLocks noGrp="1" noChangeArrowheads="1"/>
          </p:cNvSpPr>
          <p:nvPr>
            <p:ph type="body" idx="1"/>
          </p:nvPr>
        </p:nvSpPr>
        <p:spPr>
          <a:xfrm>
            <a:off x="457200" y="1905000"/>
            <a:ext cx="8178800" cy="4152900"/>
          </a:xfrm>
        </p:spPr>
        <p:txBody>
          <a:bodyPr/>
          <a:lstStyle/>
          <a:p>
            <a:pPr algn="just" eaLnBrk="1" hangingPunct="1">
              <a:spcBef>
                <a:spcPts val="600"/>
              </a:spcBef>
              <a:spcAft>
                <a:spcPts val="600"/>
              </a:spcAft>
            </a:pPr>
            <a:r>
              <a:rPr lang="en-GB" altLang="en-US" sz="2000">
                <a:latin typeface="Times New Roman" panose="02020603050405020304" pitchFamily="18" charset="0"/>
                <a:ea typeface="ＭＳ Ｐゴシック" panose="020B0600070205080204" pitchFamily="34" charset="-128"/>
              </a:rPr>
              <a:t>So we can write                                      or                               	(3)</a:t>
            </a:r>
            <a:endParaRPr lang="en-GB" altLang="en-US" sz="2000" u="sng">
              <a:latin typeface="Times New Roman" panose="02020603050405020304" pitchFamily="18" charset="0"/>
              <a:ea typeface="ＭＳ Ｐゴシック" panose="020B0600070205080204" pitchFamily="34" charset="-128"/>
            </a:endParaRPr>
          </a:p>
          <a:p>
            <a:pPr algn="just" eaLnBrk="1" hangingPunct="1">
              <a:spcBef>
                <a:spcPts val="600"/>
              </a:spcBef>
              <a:spcAft>
                <a:spcPts val="600"/>
              </a:spcAft>
            </a:pPr>
            <a:r>
              <a:rPr lang="en-GB" altLang="en-US" sz="2000">
                <a:latin typeface="Times New Roman" panose="02020603050405020304" pitchFamily="18" charset="0"/>
                <a:ea typeface="ＭＳ Ｐゴシック" panose="020B0600070205080204" pitchFamily="34" charset="-128"/>
              </a:rPr>
              <a:t>From (2), 					              		(4)</a:t>
            </a:r>
          </a:p>
          <a:p>
            <a:pPr algn="just" eaLnBrk="1" hangingPunct="1">
              <a:spcBef>
                <a:spcPts val="600"/>
              </a:spcBef>
              <a:spcAft>
                <a:spcPts val="600"/>
              </a:spcAft>
            </a:pPr>
            <a:endParaRPr lang="en-GB" altLang="en-US" sz="2000">
              <a:latin typeface="Times New Roman" panose="02020603050405020304" pitchFamily="18" charset="0"/>
              <a:ea typeface="ＭＳ Ｐゴシック" panose="020B0600070205080204" pitchFamily="34" charset="-128"/>
            </a:endParaRPr>
          </a:p>
          <a:p>
            <a:pPr algn="just" eaLnBrk="1" hangingPunct="1">
              <a:spcBef>
                <a:spcPts val="600"/>
              </a:spcBef>
              <a:spcAft>
                <a:spcPts val="600"/>
              </a:spcAft>
            </a:pPr>
            <a:r>
              <a:rPr lang="en-GB" altLang="en-US" sz="2000">
                <a:latin typeface="Times New Roman" panose="02020603050405020304" pitchFamily="18" charset="0"/>
                <a:ea typeface="ＭＳ Ｐゴシック" panose="020B0600070205080204" pitchFamily="34" charset="-128"/>
              </a:rPr>
              <a:t>From (3), 							(5)</a:t>
            </a:r>
            <a:endParaRPr lang="en-GB" altLang="en-US" sz="2000" b="1">
              <a:latin typeface="Times New Roman" panose="02020603050405020304" pitchFamily="18" charset="0"/>
              <a:ea typeface="ＭＳ Ｐゴシック" panose="020B0600070205080204" pitchFamily="34" charset="-128"/>
            </a:endParaRPr>
          </a:p>
          <a:p>
            <a:pPr algn="just" eaLnBrk="1" hangingPunct="1">
              <a:spcBef>
                <a:spcPts val="600"/>
              </a:spcBef>
              <a:spcAft>
                <a:spcPts val="600"/>
              </a:spcAft>
            </a:pPr>
            <a:r>
              <a:rPr lang="en-GB" altLang="en-US" sz="2000">
                <a:latin typeface="Times New Roman" panose="02020603050405020304" pitchFamily="18" charset="0"/>
                <a:ea typeface="ＭＳ Ｐゴシック" panose="020B0600070205080204" pitchFamily="34" charset="-128"/>
              </a:rPr>
              <a:t>Substitute into (4) for      from (5),</a:t>
            </a:r>
          </a:p>
          <a:p>
            <a:pPr algn="just" eaLnBrk="1" hangingPunct="1">
              <a:spcBef>
                <a:spcPts val="600"/>
              </a:spcBef>
              <a:spcAft>
                <a:spcPts val="600"/>
              </a:spcAft>
            </a:pPr>
            <a:endParaRPr lang="en-GB" altLang="en-US" sz="2000" b="1">
              <a:ea typeface="ＭＳ Ｐゴシック" panose="020B0600070205080204" pitchFamily="34" charset="-128"/>
            </a:endParaRPr>
          </a:p>
          <a:p>
            <a:pPr eaLnBrk="1" hangingPunct="1"/>
            <a:endParaRPr lang="en-US" altLang="en-US" sz="2000">
              <a:latin typeface="Times New Roman" panose="02020603050405020304" pitchFamily="18" charset="0"/>
              <a:ea typeface="ＭＳ Ｐゴシック" panose="020B0600070205080204" pitchFamily="34" charset="-128"/>
            </a:endParaRPr>
          </a:p>
        </p:txBody>
      </p:sp>
      <p:pic>
        <p:nvPicPr>
          <p:cNvPr id="38917" name="Picture 1033">
            <a:extLst>
              <a:ext uri="{FF2B5EF4-FFF2-40B4-BE49-F238E27FC236}">
                <a16:creationId xmlns:a16="http://schemas.microsoft.com/office/drawing/2014/main" id="{7184840B-A9DF-1849-BED7-2A008C5D4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6113" y="3733800"/>
            <a:ext cx="3190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8918" name="Object 1035">
            <a:extLst>
              <a:ext uri="{FF2B5EF4-FFF2-40B4-BE49-F238E27FC236}">
                <a16:creationId xmlns:a16="http://schemas.microsoft.com/office/drawing/2014/main" id="{06F34AEA-74A1-BA48-B0B6-2400C9F9C9BA}"/>
              </a:ext>
            </a:extLst>
          </p:cNvPr>
          <p:cNvGraphicFramePr>
            <a:graphicFrameLocks noChangeAspect="1"/>
          </p:cNvGraphicFramePr>
          <p:nvPr/>
        </p:nvGraphicFramePr>
        <p:xfrm>
          <a:off x="5340350" y="1841500"/>
          <a:ext cx="1822450" cy="444500"/>
        </p:xfrm>
        <a:graphic>
          <a:graphicData uri="http://schemas.openxmlformats.org/presentationml/2006/ole">
            <mc:AlternateContent xmlns:mc="http://schemas.openxmlformats.org/markup-compatibility/2006">
              <mc:Choice xmlns:v="urn:schemas-microsoft-com:vml" Requires="v">
                <p:oleObj spid="_x0000_s38931" name="Equation" r:id="rId4" imgW="20777200" imgH="5562600" progId="Equation.3">
                  <p:embed/>
                </p:oleObj>
              </mc:Choice>
              <mc:Fallback>
                <p:oleObj name="Equation" r:id="rId4" imgW="20777200" imgH="5562600" progId="Equation.3">
                  <p:embed/>
                  <p:pic>
                    <p:nvPicPr>
                      <p:cNvPr id="0" name="Object 10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0350" y="1841500"/>
                        <a:ext cx="18224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8919" name="Object 1036">
            <a:extLst>
              <a:ext uri="{FF2B5EF4-FFF2-40B4-BE49-F238E27FC236}">
                <a16:creationId xmlns:a16="http://schemas.microsoft.com/office/drawing/2014/main" id="{EDA76B45-D1FB-B447-9452-62A96BAF5389}"/>
              </a:ext>
            </a:extLst>
          </p:cNvPr>
          <p:cNvGraphicFramePr>
            <a:graphicFrameLocks noChangeAspect="1"/>
          </p:cNvGraphicFramePr>
          <p:nvPr/>
        </p:nvGraphicFramePr>
        <p:xfrm>
          <a:off x="2003425" y="2382838"/>
          <a:ext cx="2468563" cy="547687"/>
        </p:xfrm>
        <a:graphic>
          <a:graphicData uri="http://schemas.openxmlformats.org/presentationml/2006/ole">
            <mc:AlternateContent xmlns:mc="http://schemas.openxmlformats.org/markup-compatibility/2006">
              <mc:Choice xmlns:v="urn:schemas-microsoft-com:vml" Requires="v">
                <p:oleObj spid="_x0000_s38932" name="Equation" r:id="rId6" imgW="31013400" imgH="7607300" progId="Equation.3">
                  <p:embed/>
                </p:oleObj>
              </mc:Choice>
              <mc:Fallback>
                <p:oleObj name="Equation" r:id="rId6" imgW="31013400" imgH="7607300" progId="Equation.3">
                  <p:embed/>
                  <p:pic>
                    <p:nvPicPr>
                      <p:cNvPr id="0" name="Object 10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3425" y="2382838"/>
                        <a:ext cx="2468563"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8920" name="Object 1037">
            <a:extLst>
              <a:ext uri="{FF2B5EF4-FFF2-40B4-BE49-F238E27FC236}">
                <a16:creationId xmlns:a16="http://schemas.microsoft.com/office/drawing/2014/main" id="{3BE163B1-9F0E-F64B-BD30-C3D8A2CB1E77}"/>
              </a:ext>
            </a:extLst>
          </p:cNvPr>
          <p:cNvGraphicFramePr>
            <a:graphicFrameLocks noChangeAspect="1"/>
          </p:cNvGraphicFramePr>
          <p:nvPr/>
        </p:nvGraphicFramePr>
        <p:xfrm>
          <a:off x="1981200" y="3270250"/>
          <a:ext cx="1409700" cy="387350"/>
        </p:xfrm>
        <a:graphic>
          <a:graphicData uri="http://schemas.openxmlformats.org/presentationml/2006/ole">
            <mc:AlternateContent xmlns:mc="http://schemas.openxmlformats.org/markup-compatibility/2006">
              <mc:Choice xmlns:v="urn:schemas-microsoft-com:vml" Requires="v">
                <p:oleObj spid="_x0000_s38933" name="Equation" r:id="rId8" imgW="15798800" imgH="5562600" progId="Equation.3">
                  <p:embed/>
                </p:oleObj>
              </mc:Choice>
              <mc:Fallback>
                <p:oleObj name="Equation" r:id="rId8" imgW="15798800" imgH="5562600" progId="Equation.3">
                  <p:embed/>
                  <p:pic>
                    <p:nvPicPr>
                      <p:cNvPr id="0" name="Object 10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3270250"/>
                        <a:ext cx="14097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8921" name="Object 1038">
            <a:extLst>
              <a:ext uri="{FF2B5EF4-FFF2-40B4-BE49-F238E27FC236}">
                <a16:creationId xmlns:a16="http://schemas.microsoft.com/office/drawing/2014/main" id="{07393AB9-35A9-9642-B013-4C2752BE8C97}"/>
              </a:ext>
            </a:extLst>
          </p:cNvPr>
          <p:cNvGraphicFramePr>
            <a:graphicFrameLocks noChangeAspect="1"/>
          </p:cNvGraphicFramePr>
          <p:nvPr/>
        </p:nvGraphicFramePr>
        <p:xfrm>
          <a:off x="2720975" y="4219575"/>
          <a:ext cx="4318000" cy="1944688"/>
        </p:xfrm>
        <a:graphic>
          <a:graphicData uri="http://schemas.openxmlformats.org/presentationml/2006/ole">
            <mc:AlternateContent xmlns:mc="http://schemas.openxmlformats.org/markup-compatibility/2006">
              <mc:Choice xmlns:v="urn:schemas-microsoft-com:vml" Requires="v">
                <p:oleObj spid="_x0000_s38934" name="Equation" r:id="rId10" imgW="53251100" imgH="23990300" progId="Equation.3">
                  <p:embed/>
                </p:oleObj>
              </mc:Choice>
              <mc:Fallback>
                <p:oleObj name="Equation" r:id="rId10" imgW="53251100" imgH="23990300" progId="Equation.3">
                  <p:embed/>
                  <p:pic>
                    <p:nvPicPr>
                      <p:cNvPr id="0" name="Object 10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20975" y="4219575"/>
                        <a:ext cx="4318000"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38922" name="Picture 1039">
            <a:extLst>
              <a:ext uri="{FF2B5EF4-FFF2-40B4-BE49-F238E27FC236}">
                <a16:creationId xmlns:a16="http://schemas.microsoft.com/office/drawing/2014/main" id="{7BDAAD09-6F06-5448-99EF-31EE2F5F261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7000" y="1905000"/>
            <a:ext cx="2057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9937" name="Date Placeholder 3">
            <a:extLst>
              <a:ext uri="{FF2B5EF4-FFF2-40B4-BE49-F238E27FC236}">
                <a16:creationId xmlns:a16="http://schemas.microsoft.com/office/drawing/2014/main" id="{C5B88B6B-E924-1F47-87A6-95CB99E5649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39938" name="Slide Number Placeholder 5">
            <a:extLst>
              <a:ext uri="{FF2B5EF4-FFF2-40B4-BE49-F238E27FC236}">
                <a16:creationId xmlns:a16="http://schemas.microsoft.com/office/drawing/2014/main" id="{39E25B31-4386-E44D-8337-7116DE08A8C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A38EA8C6-3816-0D40-875B-03B5FACBED04}" type="slidenum">
              <a:rPr lang="en-GB" altLang="en-US" sz="1400" smtClean="0">
                <a:latin typeface="Times New Roman" panose="02020603050405020304" pitchFamily="18" charset="0"/>
              </a:rPr>
              <a:pPr>
                <a:spcBef>
                  <a:spcPct val="0"/>
                </a:spcBef>
                <a:buFontTx/>
                <a:buNone/>
              </a:pPr>
              <a:t>16</a:t>
            </a:fld>
            <a:endParaRPr lang="en-GB" altLang="en-US" sz="1400">
              <a:latin typeface="Times New Roman" panose="02020603050405020304" pitchFamily="18" charset="0"/>
            </a:endParaRPr>
          </a:p>
        </p:txBody>
      </p:sp>
      <p:sp>
        <p:nvSpPr>
          <p:cNvPr id="39939" name="Rectangle 2">
            <a:extLst>
              <a:ext uri="{FF2B5EF4-FFF2-40B4-BE49-F238E27FC236}">
                <a16:creationId xmlns:a16="http://schemas.microsoft.com/office/drawing/2014/main" id="{2C612A77-E480-3B46-990E-2F4C2ABCCE11}"/>
              </a:ext>
            </a:extLst>
          </p:cNvPr>
          <p:cNvSpPr>
            <a:spLocks noGrp="1" noChangeArrowheads="1"/>
          </p:cNvSpPr>
          <p:nvPr>
            <p:ph type="title"/>
          </p:nvPr>
        </p:nvSpPr>
        <p:spPr>
          <a:xfrm>
            <a:off x="1143000" y="762000"/>
            <a:ext cx="7772400" cy="8382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Deriving the OLS Estimator (cont’d)</a:t>
            </a:r>
            <a:endParaRPr lang="en-US" altLang="en-US" sz="2000" b="1">
              <a:latin typeface="Times New Roman" panose="02020603050405020304" pitchFamily="18" charset="0"/>
              <a:ea typeface="ＭＳ Ｐゴシック" panose="020B0600070205080204" pitchFamily="34" charset="-128"/>
            </a:endParaRPr>
          </a:p>
        </p:txBody>
      </p:sp>
      <p:sp>
        <p:nvSpPr>
          <p:cNvPr id="39940" name="Rectangle 3">
            <a:extLst>
              <a:ext uri="{FF2B5EF4-FFF2-40B4-BE49-F238E27FC236}">
                <a16:creationId xmlns:a16="http://schemas.microsoft.com/office/drawing/2014/main" id="{5BCCF9C5-06DE-B74F-9B75-446A0C39900E}"/>
              </a:ext>
            </a:extLst>
          </p:cNvPr>
          <p:cNvSpPr>
            <a:spLocks noGrp="1" noChangeArrowheads="1"/>
          </p:cNvSpPr>
          <p:nvPr>
            <p:ph type="body" idx="1"/>
          </p:nvPr>
        </p:nvSpPr>
        <p:spPr>
          <a:xfrm>
            <a:off x="685800" y="1981200"/>
            <a:ext cx="7924800" cy="41148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Rearranging for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So overall we have	</a:t>
            </a:r>
          </a:p>
          <a:p>
            <a:pPr eaLnBrk="1" hangingPunct="1">
              <a:buFontTx/>
              <a:buNone/>
            </a:pPr>
            <a:endParaRPr lang="en-US" altLang="en-US" sz="2000">
              <a:latin typeface="Times New Roman" panose="02020603050405020304" pitchFamily="18" charset="0"/>
              <a:ea typeface="ＭＳ Ｐゴシック" panose="020B0600070205080204" pitchFamily="34" charset="-128"/>
            </a:endParaRPr>
          </a:p>
          <a:p>
            <a:pPr eaLnBrk="1" hangingPunct="1">
              <a:buFontTx/>
              <a:buNone/>
            </a:pPr>
            <a:endParaRPr lang="en-US" altLang="en-US" sz="2000">
              <a:latin typeface="Times New Roman" panose="02020603050405020304" pitchFamily="18" charset="0"/>
              <a:ea typeface="ＭＳ Ｐゴシック" panose="020B0600070205080204" pitchFamily="34" charset="-128"/>
            </a:endParaRPr>
          </a:p>
          <a:p>
            <a:pPr eaLnBrk="1" hangingPunct="1">
              <a:buFontTx/>
              <a:buNone/>
            </a:pPr>
            <a:endParaRPr lang="en-US" altLang="en-US" sz="2000">
              <a:latin typeface="Times New Roman" panose="02020603050405020304" pitchFamily="18" charset="0"/>
              <a:ea typeface="ＭＳ Ｐゴシック" panose="020B0600070205080204" pitchFamily="34" charset="-128"/>
            </a:endParaRP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r>
              <a:rPr lang="en-GB" altLang="en-US" sz="2000">
                <a:latin typeface="Times New Roman" panose="02020603050405020304" pitchFamily="18" charset="0"/>
                <a:ea typeface="ＭＳ Ｐゴシック" panose="020B0600070205080204" pitchFamily="34" charset="-128"/>
              </a:rPr>
              <a:t>This method of finding the optimum is known as ordinary least squares.</a:t>
            </a:r>
          </a:p>
          <a:p>
            <a:pPr eaLnBrk="1" hangingPunct="1">
              <a:buFontTx/>
              <a:buNone/>
            </a:pPr>
            <a:endParaRPr lang="en-US" altLang="en-US" sz="2000">
              <a:latin typeface="Times New Roman" panose="02020603050405020304" pitchFamily="18" charset="0"/>
              <a:ea typeface="ＭＳ Ｐゴシック" panose="020B0600070205080204" pitchFamily="34" charset="-128"/>
            </a:endParaRPr>
          </a:p>
        </p:txBody>
      </p:sp>
      <p:pic>
        <p:nvPicPr>
          <p:cNvPr id="39941" name="Picture 6">
            <a:extLst>
              <a:ext uri="{FF2B5EF4-FFF2-40B4-BE49-F238E27FC236}">
                <a16:creationId xmlns:a16="http://schemas.microsoft.com/office/drawing/2014/main" id="{72921683-97A8-2043-A621-7C2E07D2E1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057400"/>
            <a:ext cx="231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942" name="Object 7">
            <a:extLst>
              <a:ext uri="{FF2B5EF4-FFF2-40B4-BE49-F238E27FC236}">
                <a16:creationId xmlns:a16="http://schemas.microsoft.com/office/drawing/2014/main" id="{88A9FECB-BC52-5447-B982-3EBA96B2F07A}"/>
              </a:ext>
            </a:extLst>
          </p:cNvPr>
          <p:cNvGraphicFramePr>
            <a:graphicFrameLocks noChangeAspect="1"/>
          </p:cNvGraphicFramePr>
          <p:nvPr/>
        </p:nvGraphicFramePr>
        <p:xfrm>
          <a:off x="2727325" y="2646363"/>
          <a:ext cx="3460750" cy="481012"/>
        </p:xfrm>
        <a:graphic>
          <a:graphicData uri="http://schemas.openxmlformats.org/presentationml/2006/ole">
            <mc:AlternateContent xmlns:mc="http://schemas.openxmlformats.org/markup-compatibility/2006">
              <mc:Choice xmlns:v="urn:schemas-microsoft-com:vml" Requires="v">
                <p:oleObj spid="_x0000_s39948" name="Equation" r:id="rId4" imgW="41833800" imgH="5854700" progId="Equation.3">
                  <p:embed/>
                </p:oleObj>
              </mc:Choice>
              <mc:Fallback>
                <p:oleObj name="Equation" r:id="rId4" imgW="41833800" imgH="58547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7325" y="2646363"/>
                        <a:ext cx="3460750"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9943" name="Object 9">
            <a:extLst>
              <a:ext uri="{FF2B5EF4-FFF2-40B4-BE49-F238E27FC236}">
                <a16:creationId xmlns:a16="http://schemas.microsoft.com/office/drawing/2014/main" id="{065413F9-92F3-8048-81B0-9E0D168269F0}"/>
              </a:ext>
            </a:extLst>
          </p:cNvPr>
          <p:cNvGraphicFramePr>
            <a:graphicFrameLocks noChangeAspect="1"/>
          </p:cNvGraphicFramePr>
          <p:nvPr/>
        </p:nvGraphicFramePr>
        <p:xfrm>
          <a:off x="2552700" y="4075113"/>
          <a:ext cx="4111625" cy="828675"/>
        </p:xfrm>
        <a:graphic>
          <a:graphicData uri="http://schemas.openxmlformats.org/presentationml/2006/ole">
            <mc:AlternateContent xmlns:mc="http://schemas.openxmlformats.org/markup-compatibility/2006">
              <mc:Choice xmlns:v="urn:schemas-microsoft-com:vml" Requires="v">
                <p:oleObj spid="_x0000_s39949" name="Equation" r:id="rId6" imgW="44767500" imgH="9944100" progId="Equation.3">
                  <p:embed/>
                </p:oleObj>
              </mc:Choice>
              <mc:Fallback>
                <p:oleObj name="Equation" r:id="rId6" imgW="44767500" imgH="99441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2700" y="4075113"/>
                        <a:ext cx="411162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Date Placeholder 3">
            <a:extLst>
              <a:ext uri="{FF2B5EF4-FFF2-40B4-BE49-F238E27FC236}">
                <a16:creationId xmlns:a16="http://schemas.microsoft.com/office/drawing/2014/main" id="{F523A3CD-40B3-3A47-84C6-226F9C4AEB7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40962" name="Slide Number Placeholder 5">
            <a:extLst>
              <a:ext uri="{FF2B5EF4-FFF2-40B4-BE49-F238E27FC236}">
                <a16:creationId xmlns:a16="http://schemas.microsoft.com/office/drawing/2014/main" id="{866C8164-B453-564D-B2F2-60D3EB9475C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08965AE9-7FD4-7D4E-808E-2DAB38E7C02B}" type="slidenum">
              <a:rPr lang="en-GB" altLang="en-US" sz="1400" smtClean="0">
                <a:latin typeface="Times New Roman" panose="02020603050405020304" pitchFamily="18" charset="0"/>
              </a:rPr>
              <a:pPr>
                <a:spcBef>
                  <a:spcPct val="0"/>
                </a:spcBef>
                <a:buFontTx/>
                <a:buNone/>
              </a:pPr>
              <a:t>17</a:t>
            </a:fld>
            <a:endParaRPr lang="en-GB" altLang="en-US" sz="1400">
              <a:latin typeface="Times New Roman" panose="02020603050405020304" pitchFamily="18" charset="0"/>
            </a:endParaRPr>
          </a:p>
        </p:txBody>
      </p:sp>
      <p:sp>
        <p:nvSpPr>
          <p:cNvPr id="40963" name="Rectangle 2">
            <a:extLst>
              <a:ext uri="{FF2B5EF4-FFF2-40B4-BE49-F238E27FC236}">
                <a16:creationId xmlns:a16="http://schemas.microsoft.com/office/drawing/2014/main" id="{D0D5536C-DDE3-0F40-B798-EAF7340F2A3E}"/>
              </a:ext>
            </a:extLst>
          </p:cNvPr>
          <p:cNvSpPr>
            <a:spLocks noGrp="1" noChangeArrowheads="1"/>
          </p:cNvSpPr>
          <p:nvPr>
            <p:ph type="title"/>
          </p:nvPr>
        </p:nvSpPr>
        <p:spPr>
          <a:xfrm>
            <a:off x="685800" y="609600"/>
            <a:ext cx="7772400" cy="914400"/>
          </a:xfrm>
        </p:spPr>
        <p:txBody>
          <a:bodyPr/>
          <a:lstStyle/>
          <a:p>
            <a:pPr eaLnBrk="1" hangingPunct="1"/>
            <a:br>
              <a:rPr lang="en-GB" altLang="en-US" sz="2000" b="1">
                <a:solidFill>
                  <a:schemeClr val="tx1"/>
                </a:solidFill>
                <a:latin typeface="Times New Roman" panose="02020603050405020304" pitchFamily="18" charset="0"/>
                <a:ea typeface="ＭＳ Ｐゴシック" panose="020B0600070205080204" pitchFamily="34" charset="-128"/>
              </a:rPr>
            </a:br>
            <a:r>
              <a:rPr lang="en-GB" altLang="en-US" sz="2000" b="1">
                <a:solidFill>
                  <a:schemeClr val="tx1"/>
                </a:solidFill>
                <a:latin typeface="Times New Roman" panose="02020603050405020304" pitchFamily="18" charset="0"/>
                <a:ea typeface="ＭＳ Ｐゴシック" panose="020B0600070205080204" pitchFamily="34" charset="-128"/>
              </a:rPr>
              <a:t> </a:t>
            </a:r>
            <a:r>
              <a:rPr lang="en-GB" altLang="en-US" sz="2500" b="1">
                <a:solidFill>
                  <a:schemeClr val="tx1"/>
                </a:solidFill>
                <a:latin typeface="Times New Roman" panose="02020603050405020304" pitchFamily="18" charset="0"/>
                <a:ea typeface="ＭＳ Ｐゴシック" panose="020B0600070205080204" pitchFamily="34" charset="-128"/>
              </a:rPr>
              <a:t>What do We Use      and      For?</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40964" name="Rectangle 3">
            <a:extLst>
              <a:ext uri="{FF2B5EF4-FFF2-40B4-BE49-F238E27FC236}">
                <a16:creationId xmlns:a16="http://schemas.microsoft.com/office/drawing/2014/main" id="{6FB735D0-DC7B-9C4F-9824-10196526073F}"/>
              </a:ext>
            </a:extLst>
          </p:cNvPr>
          <p:cNvSpPr>
            <a:spLocks noGrp="1" noChangeArrowheads="1"/>
          </p:cNvSpPr>
          <p:nvPr>
            <p:ph type="body" idx="1"/>
          </p:nvPr>
        </p:nvSpPr>
        <p:spPr>
          <a:xfrm>
            <a:off x="304800" y="1828800"/>
            <a:ext cx="8610600" cy="4229100"/>
          </a:xfrm>
        </p:spPr>
        <p:txBody>
          <a:bodyPr/>
          <a:lstStyle/>
          <a:p>
            <a:pPr eaLnBrk="1" hangingPunct="1"/>
            <a:r>
              <a:rPr lang="en-US" altLang="en-US" sz="2000">
                <a:latin typeface="CG Times" pitchFamily="18" charset="0"/>
                <a:ea typeface="ＭＳ Ｐゴシック" panose="020B0600070205080204" pitchFamily="34" charset="-128"/>
              </a:rPr>
              <a:t>In the CAPM example used above, plugging the 5 observations in to make up the formulae given above would lead to the estimates    </a:t>
            </a:r>
          </a:p>
          <a:p>
            <a:pPr eaLnBrk="1" hangingPunct="1">
              <a:buFontTx/>
              <a:buNone/>
            </a:pPr>
            <a:r>
              <a:rPr lang="en-US" altLang="en-US" sz="2000">
                <a:latin typeface="CG Times" pitchFamily="18" charset="0"/>
                <a:ea typeface="ＭＳ Ｐゴシック" panose="020B0600070205080204" pitchFamily="34" charset="-128"/>
              </a:rPr>
              <a:t>	      = -1.74 and     = 1.64. We would write the fitted line as:</a:t>
            </a:r>
          </a:p>
          <a:p>
            <a:pPr eaLnBrk="1" hangingPunct="1"/>
            <a:endParaRPr lang="en-US" altLang="en-US" sz="2000">
              <a:latin typeface="Times New Roman" panose="02020603050405020304" pitchFamily="18" charset="0"/>
              <a:ea typeface="ＭＳ Ｐゴシック" panose="020B0600070205080204" pitchFamily="34" charset="-128"/>
            </a:endParaRPr>
          </a:p>
          <a:p>
            <a:pPr eaLnBrk="1" hangingPunct="1"/>
            <a:endParaRPr lang="en-US" altLang="en-US" sz="2000">
              <a:latin typeface="Times New Roman" panose="02020603050405020304" pitchFamily="18" charset="0"/>
              <a:ea typeface="ＭＳ Ｐゴシック" panose="020B0600070205080204" pitchFamily="34" charset="-128"/>
            </a:endParaRPr>
          </a:p>
          <a:p>
            <a:pPr eaLnBrk="1" hangingPunct="1"/>
            <a:r>
              <a:rPr lang="en-US" altLang="en-US" sz="2000">
                <a:latin typeface="Times New Roman" panose="02020603050405020304" pitchFamily="18" charset="0"/>
                <a:ea typeface="ＭＳ Ｐゴシック" panose="020B0600070205080204" pitchFamily="34" charset="-128"/>
              </a:rPr>
              <a:t>Question: If an analyst tells you that she expects the market to yield a return 20% higher than the risk-free rate next year, what would you expect the return on fund XXX to be? </a:t>
            </a:r>
          </a:p>
          <a:p>
            <a:pPr eaLnBrk="1" hangingPunct="1"/>
            <a:endParaRPr lang="en-US" altLang="en-US" sz="2000">
              <a:latin typeface="Times New Roman" panose="02020603050405020304" pitchFamily="18" charset="0"/>
              <a:ea typeface="ＭＳ Ｐゴシック" panose="020B0600070205080204" pitchFamily="34" charset="-128"/>
            </a:endParaRPr>
          </a:p>
          <a:p>
            <a:pPr eaLnBrk="1" hangingPunct="1"/>
            <a:r>
              <a:rPr lang="en-US" altLang="en-US" sz="2000">
                <a:latin typeface="Times New Roman" panose="02020603050405020304" pitchFamily="18" charset="0"/>
                <a:ea typeface="ＭＳ Ｐゴシック" panose="020B0600070205080204" pitchFamily="34" charset="-128"/>
              </a:rPr>
              <a:t>Solution: We can say that the expected value of </a:t>
            </a:r>
            <a:r>
              <a:rPr lang="en-US" altLang="en-US" sz="2000" i="1">
                <a:latin typeface="Times New Roman" panose="02020603050405020304" pitchFamily="18" charset="0"/>
                <a:ea typeface="ＭＳ Ｐゴシック" panose="020B0600070205080204" pitchFamily="34" charset="-128"/>
              </a:rPr>
              <a:t>y</a:t>
            </a:r>
            <a:r>
              <a:rPr lang="en-US" altLang="en-US" sz="2000">
                <a:latin typeface="Times New Roman" panose="02020603050405020304" pitchFamily="18" charset="0"/>
                <a:ea typeface="ＭＳ Ｐゴシック" panose="020B0600070205080204" pitchFamily="34" charset="-128"/>
              </a:rPr>
              <a:t> = “-1.74 + 1.64 * value of </a:t>
            </a:r>
            <a:r>
              <a:rPr lang="en-US" altLang="en-US" sz="2000" i="1">
                <a:latin typeface="Times New Roman" panose="02020603050405020304" pitchFamily="18" charset="0"/>
                <a:ea typeface="ＭＳ Ｐゴシック" panose="020B0600070205080204" pitchFamily="34" charset="-128"/>
              </a:rPr>
              <a:t>x</a:t>
            </a:r>
            <a:r>
              <a:rPr lang="en-US" altLang="en-US" sz="2000">
                <a:latin typeface="Times New Roman" panose="02020603050405020304" pitchFamily="18" charset="0"/>
                <a:ea typeface="ＭＳ Ｐゴシック" panose="020B0600070205080204" pitchFamily="34" charset="-128"/>
              </a:rPr>
              <a:t>”, so plug </a:t>
            </a:r>
            <a:r>
              <a:rPr lang="en-US" altLang="en-US" sz="2000" i="1">
                <a:latin typeface="Times New Roman" panose="02020603050405020304" pitchFamily="18" charset="0"/>
                <a:ea typeface="ＭＳ Ｐゴシック" panose="020B0600070205080204" pitchFamily="34" charset="-128"/>
              </a:rPr>
              <a:t>x</a:t>
            </a:r>
            <a:r>
              <a:rPr lang="en-US" altLang="en-US" sz="2000">
                <a:latin typeface="Times New Roman" panose="02020603050405020304" pitchFamily="18" charset="0"/>
                <a:ea typeface="ＭＳ Ｐゴシック" panose="020B0600070205080204" pitchFamily="34" charset="-128"/>
              </a:rPr>
              <a:t> = 20 into the equation to get the expected value for </a:t>
            </a:r>
            <a:r>
              <a:rPr lang="en-US" altLang="en-US" sz="2000" i="1">
                <a:latin typeface="Times New Roman" panose="02020603050405020304" pitchFamily="18" charset="0"/>
                <a:ea typeface="ＭＳ Ｐゴシック" panose="020B0600070205080204" pitchFamily="34" charset="-128"/>
              </a:rPr>
              <a:t>y</a:t>
            </a:r>
            <a:r>
              <a:rPr lang="en-US" altLang="en-US" sz="2000">
                <a:latin typeface="Times New Roman" panose="02020603050405020304" pitchFamily="18" charset="0"/>
                <a:ea typeface="ＭＳ Ｐゴシック" panose="020B0600070205080204" pitchFamily="34" charset="-128"/>
              </a:rPr>
              <a:t>:</a:t>
            </a:r>
          </a:p>
        </p:txBody>
      </p:sp>
      <p:pic>
        <p:nvPicPr>
          <p:cNvPr id="40965" name="Picture 4">
            <a:extLst>
              <a:ext uri="{FF2B5EF4-FFF2-40B4-BE49-F238E27FC236}">
                <a16:creationId xmlns:a16="http://schemas.microsoft.com/office/drawing/2014/main" id="{01E1DD64-DA6A-364F-86B6-44F3DB373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990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5">
            <a:extLst>
              <a:ext uri="{FF2B5EF4-FFF2-40B4-BE49-F238E27FC236}">
                <a16:creationId xmlns:a16="http://schemas.microsoft.com/office/drawing/2014/main" id="{8C65CF19-51A5-A944-9843-6181E5D55F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990600"/>
            <a:ext cx="33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8">
            <a:extLst>
              <a:ext uri="{FF2B5EF4-FFF2-40B4-BE49-F238E27FC236}">
                <a16:creationId xmlns:a16="http://schemas.microsoft.com/office/drawing/2014/main" id="{BEAAA21E-B81E-054C-B858-AF6767A14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14600"/>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9">
            <a:extLst>
              <a:ext uri="{FF2B5EF4-FFF2-40B4-BE49-F238E27FC236}">
                <a16:creationId xmlns:a16="http://schemas.microsoft.com/office/drawing/2014/main" id="{1E7D51E1-7059-464E-B208-73E8DC2B5C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9350" y="2486025"/>
            <a:ext cx="2476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9" name="Picture 13">
            <a:extLst>
              <a:ext uri="{FF2B5EF4-FFF2-40B4-BE49-F238E27FC236}">
                <a16:creationId xmlns:a16="http://schemas.microsoft.com/office/drawing/2014/main" id="{DD8D15D0-35B9-AE4D-BB7F-F98B2A0AA8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388" y="5724525"/>
            <a:ext cx="29702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0" name="Picture 14">
            <a:extLst>
              <a:ext uri="{FF2B5EF4-FFF2-40B4-BE49-F238E27FC236}">
                <a16:creationId xmlns:a16="http://schemas.microsoft.com/office/drawing/2014/main" id="{F4035C89-3010-734C-9512-A4B1F836F9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2971800"/>
            <a:ext cx="3048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Date Placeholder 3">
            <a:extLst>
              <a:ext uri="{FF2B5EF4-FFF2-40B4-BE49-F238E27FC236}">
                <a16:creationId xmlns:a16="http://schemas.microsoft.com/office/drawing/2014/main" id="{ACA4BFB6-BB1B-3D47-94CA-4BDC74D26B7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43010" name="Slide Number Placeholder 5">
            <a:extLst>
              <a:ext uri="{FF2B5EF4-FFF2-40B4-BE49-F238E27FC236}">
                <a16:creationId xmlns:a16="http://schemas.microsoft.com/office/drawing/2014/main" id="{8FB19685-4FCC-3742-AE59-41EF9822FD8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6D5C91D2-2332-C64C-8C6B-83054B6C91A4}" type="slidenum">
              <a:rPr lang="en-GB" altLang="en-US" sz="1400" smtClean="0">
                <a:latin typeface="Times New Roman" panose="02020603050405020304" pitchFamily="18" charset="0"/>
              </a:rPr>
              <a:pPr>
                <a:spcBef>
                  <a:spcPct val="0"/>
                </a:spcBef>
                <a:buFontTx/>
                <a:buNone/>
              </a:pPr>
              <a:t>18</a:t>
            </a:fld>
            <a:endParaRPr lang="en-GB" altLang="en-US" sz="1400">
              <a:latin typeface="Times New Roman" panose="02020603050405020304" pitchFamily="18" charset="0"/>
            </a:endParaRPr>
          </a:p>
        </p:txBody>
      </p:sp>
      <p:sp>
        <p:nvSpPr>
          <p:cNvPr id="43011" name="Rectangle 2">
            <a:extLst>
              <a:ext uri="{FF2B5EF4-FFF2-40B4-BE49-F238E27FC236}">
                <a16:creationId xmlns:a16="http://schemas.microsoft.com/office/drawing/2014/main" id="{0F3F44CD-A27D-A04C-A7FD-EF107D2A4AC4}"/>
              </a:ext>
            </a:extLst>
          </p:cNvPr>
          <p:cNvSpPr>
            <a:spLocks noGrp="1" noChangeArrowheads="1"/>
          </p:cNvSpPr>
          <p:nvPr>
            <p:ph type="title"/>
          </p:nvPr>
        </p:nvSpPr>
        <p:spPr/>
        <p:txBody>
          <a:bodyPr/>
          <a:lstStyle/>
          <a:p>
            <a:pPr eaLnBrk="1" hangingPunct="1"/>
            <a:r>
              <a:rPr lang="en-GB" altLang="en-US" sz="2500" b="1">
                <a:latin typeface="Times New Roman" panose="02020603050405020304" pitchFamily="18" charset="0"/>
                <a:ea typeface="ＭＳ Ｐゴシック" panose="020B0600070205080204" pitchFamily="34" charset="-128"/>
              </a:rPr>
              <a:t>Accuracy of Intercept Estimate</a:t>
            </a:r>
          </a:p>
        </p:txBody>
      </p:sp>
      <p:sp>
        <p:nvSpPr>
          <p:cNvPr id="43012" name="Rectangle 3">
            <a:extLst>
              <a:ext uri="{FF2B5EF4-FFF2-40B4-BE49-F238E27FC236}">
                <a16:creationId xmlns:a16="http://schemas.microsoft.com/office/drawing/2014/main" id="{5326D735-7EEF-2F4A-A599-F03378E39153}"/>
              </a:ext>
            </a:extLst>
          </p:cNvPr>
          <p:cNvSpPr>
            <a:spLocks noGrp="1" noChangeArrowheads="1"/>
          </p:cNvSpPr>
          <p:nvPr>
            <p:ph type="body" idx="1"/>
          </p:nvPr>
        </p:nvSpPr>
        <p:spPr/>
        <p:txBody>
          <a:bodyPr/>
          <a:lstStyle/>
          <a:p>
            <a:pPr eaLnBrk="1" hangingPunct="1"/>
            <a:r>
              <a:rPr lang="en-GB" altLang="en-US" sz="2000">
                <a:latin typeface="Times New Roman" panose="02020603050405020304" pitchFamily="18" charset="0"/>
                <a:ea typeface="ＭＳ Ｐゴシック" panose="020B0600070205080204" pitchFamily="34" charset="-128"/>
              </a:rPr>
              <a:t>Care needs to be exercised when considering the intercept estimate, particularly if there are no or few observations close to the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-axis:</a:t>
            </a:r>
          </a:p>
          <a:p>
            <a:pPr eaLnBrk="1" hangingPunct="1"/>
            <a:endParaRPr lang="en-GB" altLang="en-US" sz="2000">
              <a:latin typeface="Times New Roman" panose="02020603050405020304" pitchFamily="18" charset="0"/>
              <a:ea typeface="ＭＳ Ｐゴシック" panose="020B0600070205080204" pitchFamily="34" charset="-128"/>
            </a:endParaRPr>
          </a:p>
        </p:txBody>
      </p:sp>
      <p:pic>
        <p:nvPicPr>
          <p:cNvPr id="43013" name="Picture 4">
            <a:extLst>
              <a:ext uri="{FF2B5EF4-FFF2-40B4-BE49-F238E27FC236}">
                <a16:creationId xmlns:a16="http://schemas.microsoft.com/office/drawing/2014/main" id="{EAF5B8DF-DB35-ED4F-AC52-E890C2859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667000"/>
            <a:ext cx="54102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Date Placeholder 3">
            <a:extLst>
              <a:ext uri="{FF2B5EF4-FFF2-40B4-BE49-F238E27FC236}">
                <a16:creationId xmlns:a16="http://schemas.microsoft.com/office/drawing/2014/main" id="{709BB799-A11D-C94D-9AB6-15559ADCB98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44034" name="Slide Number Placeholder 5">
            <a:extLst>
              <a:ext uri="{FF2B5EF4-FFF2-40B4-BE49-F238E27FC236}">
                <a16:creationId xmlns:a16="http://schemas.microsoft.com/office/drawing/2014/main" id="{40AAC47B-214B-2A4F-B729-ACEAF9E766E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2038F43C-E42B-C448-BFBF-6C97BC6E8F4A}" type="slidenum">
              <a:rPr lang="en-GB" altLang="en-US" sz="1400" smtClean="0">
                <a:latin typeface="Times New Roman" panose="02020603050405020304" pitchFamily="18" charset="0"/>
              </a:rPr>
              <a:pPr>
                <a:spcBef>
                  <a:spcPct val="0"/>
                </a:spcBef>
                <a:buFontTx/>
                <a:buNone/>
              </a:pPr>
              <a:t>19</a:t>
            </a:fld>
            <a:endParaRPr lang="en-GB" altLang="en-US" sz="1400">
              <a:latin typeface="Times New Roman" panose="02020603050405020304" pitchFamily="18" charset="0"/>
            </a:endParaRPr>
          </a:p>
        </p:txBody>
      </p:sp>
      <p:sp>
        <p:nvSpPr>
          <p:cNvPr id="44035" name="Rectangle 2">
            <a:extLst>
              <a:ext uri="{FF2B5EF4-FFF2-40B4-BE49-F238E27FC236}">
                <a16:creationId xmlns:a16="http://schemas.microsoft.com/office/drawing/2014/main" id="{F2DE51C8-7F09-574D-A842-CC78E46B46B9}"/>
              </a:ext>
            </a:extLst>
          </p:cNvPr>
          <p:cNvSpPr>
            <a:spLocks noGrp="1" noChangeArrowheads="1"/>
          </p:cNvSpPr>
          <p:nvPr>
            <p:ph type="title"/>
          </p:nvPr>
        </p:nvSpPr>
        <p:spPr>
          <a:xfrm>
            <a:off x="1219200" y="609600"/>
            <a:ext cx="7772400" cy="1143000"/>
          </a:xfrm>
        </p:spPr>
        <p:txBody>
          <a:bodyPr/>
          <a:lstStyle/>
          <a:p>
            <a:pPr eaLnBrk="1" hangingPunct="1"/>
            <a:br>
              <a:rPr lang="en-GB" altLang="en-US" sz="2500" b="1">
                <a:latin typeface="Times New Roman" panose="02020603050405020304" pitchFamily="18" charset="0"/>
                <a:ea typeface="ＭＳ Ｐゴシック" panose="020B0600070205080204" pitchFamily="34" charset="-128"/>
              </a:rPr>
            </a:br>
            <a:r>
              <a:rPr lang="en-GB" altLang="en-US" sz="2500" b="1">
                <a:latin typeface="Times New Roman" panose="02020603050405020304" pitchFamily="18" charset="0"/>
                <a:ea typeface="ＭＳ Ｐゴシック" panose="020B0600070205080204" pitchFamily="34" charset="-128"/>
              </a:rPr>
              <a:t>The Population and the Sample</a:t>
            </a:r>
            <a:br>
              <a:rPr lang="en-GB" altLang="en-US" sz="2500" b="1">
                <a:latin typeface="Times New Roman" panose="02020603050405020304" pitchFamily="18" charset="0"/>
                <a:ea typeface="ＭＳ Ｐゴシック" panose="020B0600070205080204" pitchFamily="34" charset="-128"/>
              </a:rPr>
            </a:br>
            <a:endParaRPr lang="en-US" altLang="en-US" u="sng">
              <a:ea typeface="ＭＳ Ｐゴシック" panose="020B0600070205080204" pitchFamily="34" charset="-128"/>
            </a:endParaRPr>
          </a:p>
        </p:txBody>
      </p:sp>
      <p:sp>
        <p:nvSpPr>
          <p:cNvPr id="44036" name="Rectangle 3">
            <a:extLst>
              <a:ext uri="{FF2B5EF4-FFF2-40B4-BE49-F238E27FC236}">
                <a16:creationId xmlns:a16="http://schemas.microsoft.com/office/drawing/2014/main" id="{DBDCFA87-C4AD-3C4F-9FB9-933F54DCBB63}"/>
              </a:ext>
            </a:extLst>
          </p:cNvPr>
          <p:cNvSpPr>
            <a:spLocks noGrp="1" noChangeArrowheads="1"/>
          </p:cNvSpPr>
          <p:nvPr>
            <p:ph type="body" idx="1"/>
          </p:nvPr>
        </p:nvSpPr>
        <p:spPr>
          <a:xfrm>
            <a:off x="457200" y="1828800"/>
            <a:ext cx="8178800" cy="42291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The population is the total collection of all objects or people to be studied, for example,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u="sng">
                <a:latin typeface="Times New Roman" panose="02020603050405020304" pitchFamily="18" charset="0"/>
                <a:ea typeface="ＭＳ Ｐゴシック" panose="020B0600070205080204" pitchFamily="34" charset="-128"/>
              </a:rPr>
              <a:t>Interested in</a:t>
            </a:r>
            <a:r>
              <a:rPr lang="en-GB" altLang="en-US" sz="2000">
                <a:latin typeface="Times New Roman" panose="02020603050405020304" pitchFamily="18" charset="0"/>
                <a:ea typeface="ＭＳ Ｐゴシック" panose="020B0600070205080204" pitchFamily="34" charset="-128"/>
              </a:rPr>
              <a:t>				</a:t>
            </a:r>
            <a:r>
              <a:rPr lang="en-GB" altLang="en-US" sz="2000" u="sng">
                <a:latin typeface="Times New Roman" panose="02020603050405020304" pitchFamily="18" charset="0"/>
                <a:ea typeface="ＭＳ Ｐゴシック" panose="020B0600070205080204" pitchFamily="34" charset="-128"/>
              </a:rPr>
              <a:t>Population of interest</a:t>
            </a:r>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predicting outcome			the entire electorate</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of an election	</a:t>
            </a:r>
          </a:p>
          <a:p>
            <a:pPr algn="just" eaLnBrk="1" hangingPunct="1">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A sample is a selection of just some items from the population.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A random sample is a sample in which each individual item in the population is equally likely to be drawn.</a:t>
            </a:r>
          </a:p>
          <a:p>
            <a:pPr algn="just" eaLnBrk="1" hangingPunct="1"/>
            <a:endParaRPr lang="en-GB"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Date Placeholder 3">
            <a:extLst>
              <a:ext uri="{FF2B5EF4-FFF2-40B4-BE49-F238E27FC236}">
                <a16:creationId xmlns:a16="http://schemas.microsoft.com/office/drawing/2014/main" id="{043C7613-3B09-8A4E-AFBE-D68A16F87B9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7410" name="Slide Number Placeholder 5">
            <a:extLst>
              <a:ext uri="{FF2B5EF4-FFF2-40B4-BE49-F238E27FC236}">
                <a16:creationId xmlns:a16="http://schemas.microsoft.com/office/drawing/2014/main" id="{7B700FF0-6DF4-F246-90FE-81033583AE8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9111E10C-7FA9-434E-8B62-8C3B60B6E5E5}" type="slidenum">
              <a:rPr lang="en-GB" altLang="en-US" sz="1400" smtClean="0">
                <a:latin typeface="Times New Roman" panose="02020603050405020304" pitchFamily="18" charset="0"/>
              </a:rPr>
              <a:pPr>
                <a:spcBef>
                  <a:spcPct val="0"/>
                </a:spcBef>
                <a:buFontTx/>
                <a:buNone/>
              </a:pPr>
              <a:t>2</a:t>
            </a:fld>
            <a:endParaRPr lang="en-GB" altLang="en-US" sz="1400">
              <a:latin typeface="Times New Roman" panose="02020603050405020304" pitchFamily="18" charset="0"/>
            </a:endParaRPr>
          </a:p>
        </p:txBody>
      </p:sp>
      <p:sp>
        <p:nvSpPr>
          <p:cNvPr id="17411" name="Rectangle 2">
            <a:extLst>
              <a:ext uri="{FF2B5EF4-FFF2-40B4-BE49-F238E27FC236}">
                <a16:creationId xmlns:a16="http://schemas.microsoft.com/office/drawing/2014/main" id="{EF24E1FA-B18B-8F42-9F04-6483AA6C7ABF}"/>
              </a:ext>
            </a:extLst>
          </p:cNvPr>
          <p:cNvSpPr>
            <a:spLocks noGrp="1" noChangeArrowheads="1"/>
          </p:cNvSpPr>
          <p:nvPr>
            <p:ph type="title"/>
          </p:nvPr>
        </p:nvSpPr>
        <p:spPr>
          <a:xfrm>
            <a:off x="1219200" y="685800"/>
            <a:ext cx="7772400" cy="9144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Regression</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17412" name="Rectangle 3">
            <a:extLst>
              <a:ext uri="{FF2B5EF4-FFF2-40B4-BE49-F238E27FC236}">
                <a16:creationId xmlns:a16="http://schemas.microsoft.com/office/drawing/2014/main" id="{0360055A-4889-3A41-ABB4-CF580486302F}"/>
              </a:ext>
            </a:extLst>
          </p:cNvPr>
          <p:cNvSpPr>
            <a:spLocks noGrp="1" noChangeArrowheads="1"/>
          </p:cNvSpPr>
          <p:nvPr>
            <p:ph type="body" idx="1"/>
          </p:nvPr>
        </p:nvSpPr>
        <p:spPr>
          <a:xfrm>
            <a:off x="685800" y="1981200"/>
            <a:ext cx="7772400" cy="3551238"/>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Regression is probably the single most important tool at the econometrician’s disposal.</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US" altLang="en-US" sz="2000" b="1">
                <a:latin typeface="Times New Roman" panose="02020603050405020304" pitchFamily="18" charset="0"/>
                <a:ea typeface="ＭＳ Ｐゴシック" panose="020B0600070205080204" pitchFamily="34" charset="-128"/>
              </a:rPr>
              <a:t>	</a:t>
            </a:r>
            <a:r>
              <a:rPr lang="en-GB" altLang="en-US" sz="2000" b="1">
                <a:latin typeface="Times New Roman" panose="02020603050405020304" pitchFamily="18" charset="0"/>
                <a:ea typeface="ＭＳ Ｐゴシック" panose="020B0600070205080204" pitchFamily="34" charset="-128"/>
              </a:rPr>
              <a:t>But what is regression analysis?</a:t>
            </a:r>
            <a:endParaRPr lang="en-GB" altLang="en-US" sz="2000" u="sng">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It is concerned with describing and evaluating the relationship between a given variable (usually called the dependent variable) and one or more other variables (usually known as the independent variable(s)).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Date Placeholder 3">
            <a:extLst>
              <a:ext uri="{FF2B5EF4-FFF2-40B4-BE49-F238E27FC236}">
                <a16:creationId xmlns:a16="http://schemas.microsoft.com/office/drawing/2014/main" id="{EA3432BC-F8F5-9541-A1C8-603BC80C54E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45058" name="Slide Number Placeholder 5">
            <a:extLst>
              <a:ext uri="{FF2B5EF4-FFF2-40B4-BE49-F238E27FC236}">
                <a16:creationId xmlns:a16="http://schemas.microsoft.com/office/drawing/2014/main" id="{AD5C2E53-A382-6640-8D18-6043FAB99C0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1A9EFC3B-3BD3-C740-A9D5-B0C07B5756E7}" type="slidenum">
              <a:rPr lang="en-GB" altLang="en-US" sz="1400" smtClean="0">
                <a:latin typeface="Times New Roman" panose="02020603050405020304" pitchFamily="18" charset="0"/>
              </a:rPr>
              <a:pPr>
                <a:spcBef>
                  <a:spcPct val="0"/>
                </a:spcBef>
                <a:buFontTx/>
                <a:buNone/>
              </a:pPr>
              <a:t>20</a:t>
            </a:fld>
            <a:endParaRPr lang="en-GB" altLang="en-US" sz="1400">
              <a:latin typeface="Times New Roman" panose="02020603050405020304" pitchFamily="18" charset="0"/>
            </a:endParaRPr>
          </a:p>
        </p:txBody>
      </p:sp>
      <p:sp>
        <p:nvSpPr>
          <p:cNvPr id="45059" name="Rectangle 2">
            <a:extLst>
              <a:ext uri="{FF2B5EF4-FFF2-40B4-BE49-F238E27FC236}">
                <a16:creationId xmlns:a16="http://schemas.microsoft.com/office/drawing/2014/main" id="{1823FC1B-0907-884B-8449-3665E27B45E0}"/>
              </a:ext>
            </a:extLst>
          </p:cNvPr>
          <p:cNvSpPr>
            <a:spLocks noGrp="1" noChangeArrowheads="1"/>
          </p:cNvSpPr>
          <p:nvPr>
            <p:ph type="title"/>
          </p:nvPr>
        </p:nvSpPr>
        <p:spPr>
          <a:xfrm>
            <a:off x="1219200" y="609600"/>
            <a:ext cx="7772400" cy="1143000"/>
          </a:xfrm>
        </p:spPr>
        <p:txBody>
          <a:bodyPr/>
          <a:lstStyle/>
          <a:p>
            <a:pPr eaLnBrk="1" hangingPunct="1"/>
            <a:br>
              <a:rPr lang="en-GB" altLang="en-US" sz="2500" b="1">
                <a:latin typeface="Times New Roman" panose="02020603050405020304" pitchFamily="18" charset="0"/>
                <a:ea typeface="ＭＳ Ｐゴシック" panose="020B0600070205080204" pitchFamily="34" charset="-128"/>
              </a:rPr>
            </a:br>
            <a:r>
              <a:rPr lang="en-GB" altLang="en-US" sz="2500" b="1">
                <a:latin typeface="Times New Roman" panose="02020603050405020304" pitchFamily="18" charset="0"/>
                <a:ea typeface="ＭＳ Ｐゴシック" panose="020B0600070205080204" pitchFamily="34" charset="-128"/>
              </a:rPr>
              <a:t>The DGP and the PRF</a:t>
            </a:r>
            <a:br>
              <a:rPr lang="en-GB" altLang="en-US" sz="2500">
                <a:latin typeface="Times New Roman" panose="02020603050405020304" pitchFamily="18" charset="0"/>
                <a:ea typeface="ＭＳ Ｐゴシック" panose="020B0600070205080204" pitchFamily="34" charset="-128"/>
              </a:rPr>
            </a:br>
            <a:endParaRPr lang="en-US" altLang="en-US">
              <a:ea typeface="ＭＳ Ｐゴシック" panose="020B0600070205080204" pitchFamily="34" charset="-128"/>
            </a:endParaRPr>
          </a:p>
        </p:txBody>
      </p:sp>
      <p:sp>
        <p:nvSpPr>
          <p:cNvPr id="45060" name="Rectangle 3">
            <a:extLst>
              <a:ext uri="{FF2B5EF4-FFF2-40B4-BE49-F238E27FC236}">
                <a16:creationId xmlns:a16="http://schemas.microsoft.com/office/drawing/2014/main" id="{2508C470-9594-964A-8BC4-4FB43F5DC399}"/>
              </a:ext>
            </a:extLst>
          </p:cNvPr>
          <p:cNvSpPr>
            <a:spLocks noGrp="1" noChangeArrowheads="1"/>
          </p:cNvSpPr>
          <p:nvPr>
            <p:ph type="body" idx="1"/>
          </p:nvPr>
        </p:nvSpPr>
        <p:spPr>
          <a:xfrm>
            <a:off x="457200" y="1828800"/>
            <a:ext cx="8178800" cy="44196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The population regression function (PRF) is a description of the model that is thought to be generating the actual data and the true relationship between the variables (i.e. the true values of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and</a:t>
            </a:r>
            <a:r>
              <a:rPr lang="en-GB" altLang="en-US" sz="2000" i="1">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The PRF is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The SRF is </a:t>
            </a:r>
          </a:p>
          <a:p>
            <a:pPr algn="just" eaLnBrk="1" hangingPunct="1">
              <a:buFontTx/>
              <a:buNone/>
            </a:pPr>
            <a:r>
              <a:rPr lang="en-US"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and we also know that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We use the SRF to infer likely values of the PRF.</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We also want to know how “good” our estimates of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and</a:t>
            </a:r>
            <a:r>
              <a:rPr lang="en-GB" altLang="en-US" sz="2000" i="1">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are.</a:t>
            </a:r>
          </a:p>
          <a:p>
            <a:pPr eaLnBrk="1" hangingPunct="1"/>
            <a:endParaRPr lang="en-US" altLang="en-US" sz="2000">
              <a:latin typeface="Times New Roman" panose="02020603050405020304" pitchFamily="18" charset="0"/>
              <a:ea typeface="ＭＳ Ｐゴシック" panose="020B0600070205080204" pitchFamily="34" charset="-128"/>
            </a:endParaRPr>
          </a:p>
        </p:txBody>
      </p:sp>
      <p:graphicFrame>
        <p:nvGraphicFramePr>
          <p:cNvPr id="45061" name="Object 8">
            <a:extLst>
              <a:ext uri="{FF2B5EF4-FFF2-40B4-BE49-F238E27FC236}">
                <a16:creationId xmlns:a16="http://schemas.microsoft.com/office/drawing/2014/main" id="{B2B45ACC-4B77-5C42-99F6-3CCA13254D9A}"/>
              </a:ext>
            </a:extLst>
          </p:cNvPr>
          <p:cNvGraphicFramePr>
            <a:graphicFrameLocks noChangeAspect="1"/>
          </p:cNvGraphicFramePr>
          <p:nvPr/>
        </p:nvGraphicFramePr>
        <p:xfrm>
          <a:off x="2286000" y="3886200"/>
          <a:ext cx="1441450" cy="430213"/>
        </p:xfrm>
        <a:graphic>
          <a:graphicData uri="http://schemas.openxmlformats.org/presentationml/2006/ole">
            <mc:AlternateContent xmlns:mc="http://schemas.openxmlformats.org/markup-compatibility/2006">
              <mc:Choice xmlns:v="urn:schemas-microsoft-com:vml" Requires="v">
                <p:oleObj spid="_x0000_s45070" name="Equation" r:id="rId4" imgW="17259300" imgH="5854700" progId="Equation.3">
                  <p:embed/>
                </p:oleObj>
              </mc:Choice>
              <mc:Fallback>
                <p:oleObj name="Equation" r:id="rId4" imgW="17259300" imgH="58547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886200"/>
                        <a:ext cx="144145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62" name="Object 9">
            <a:extLst>
              <a:ext uri="{FF2B5EF4-FFF2-40B4-BE49-F238E27FC236}">
                <a16:creationId xmlns:a16="http://schemas.microsoft.com/office/drawing/2014/main" id="{1ABF7292-16B7-EC4E-A7D3-5153984402E1}"/>
              </a:ext>
            </a:extLst>
          </p:cNvPr>
          <p:cNvGraphicFramePr>
            <a:graphicFrameLocks noChangeAspect="1"/>
          </p:cNvGraphicFramePr>
          <p:nvPr/>
        </p:nvGraphicFramePr>
        <p:xfrm>
          <a:off x="2286000" y="3170238"/>
          <a:ext cx="1797050" cy="411162"/>
        </p:xfrm>
        <a:graphic>
          <a:graphicData uri="http://schemas.openxmlformats.org/presentationml/2006/ole">
            <mc:AlternateContent xmlns:mc="http://schemas.openxmlformats.org/markup-compatibility/2006">
              <mc:Choice xmlns:v="urn:schemas-microsoft-com:vml" Requires="v">
                <p:oleObj spid="_x0000_s45071" name="Equation" r:id="rId6" imgW="23114000" imgH="5270500" progId="Equation.3">
                  <p:embed/>
                </p:oleObj>
              </mc:Choice>
              <mc:Fallback>
                <p:oleObj name="Equation" r:id="rId6" imgW="23114000" imgH="52705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3170238"/>
                        <a:ext cx="17970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63" name="Object 12">
            <a:extLst>
              <a:ext uri="{FF2B5EF4-FFF2-40B4-BE49-F238E27FC236}">
                <a16:creationId xmlns:a16="http://schemas.microsoft.com/office/drawing/2014/main" id="{4040E7E6-C21C-3146-AF3C-01DA29F560EC}"/>
              </a:ext>
            </a:extLst>
          </p:cNvPr>
          <p:cNvGraphicFramePr>
            <a:graphicFrameLocks noChangeAspect="1"/>
          </p:cNvGraphicFramePr>
          <p:nvPr/>
        </p:nvGraphicFramePr>
        <p:xfrm>
          <a:off x="3352800" y="4267200"/>
          <a:ext cx="1219200" cy="398463"/>
        </p:xfrm>
        <a:graphic>
          <a:graphicData uri="http://schemas.openxmlformats.org/presentationml/2006/ole">
            <mc:AlternateContent xmlns:mc="http://schemas.openxmlformats.org/markup-compatibility/2006">
              <mc:Choice xmlns:v="urn:schemas-microsoft-com:vml" Requires="v">
                <p:oleObj spid="_x0000_s45072" name="Equation" r:id="rId8" imgW="16090900" imgH="5270500" progId="Equation.3">
                  <p:embed/>
                </p:oleObj>
              </mc:Choice>
              <mc:Fallback>
                <p:oleObj name="Equation" r:id="rId8" imgW="16090900" imgH="52705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4267200"/>
                        <a:ext cx="121920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Date Placeholder 3">
            <a:extLst>
              <a:ext uri="{FF2B5EF4-FFF2-40B4-BE49-F238E27FC236}">
                <a16:creationId xmlns:a16="http://schemas.microsoft.com/office/drawing/2014/main" id="{4EBB271D-267E-E440-B0CD-67FE9498CE2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47106" name="Slide Number Placeholder 5">
            <a:extLst>
              <a:ext uri="{FF2B5EF4-FFF2-40B4-BE49-F238E27FC236}">
                <a16:creationId xmlns:a16="http://schemas.microsoft.com/office/drawing/2014/main" id="{AD0402C6-6D35-2743-B9E1-BE740F07E6A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95933DC4-1FAD-2A4B-A42A-FCA647B586BD}" type="slidenum">
              <a:rPr lang="en-GB" altLang="en-US" sz="1400" smtClean="0">
                <a:latin typeface="Times New Roman" panose="02020603050405020304" pitchFamily="18" charset="0"/>
              </a:rPr>
              <a:pPr>
                <a:spcBef>
                  <a:spcPct val="0"/>
                </a:spcBef>
                <a:buFontTx/>
                <a:buNone/>
              </a:pPr>
              <a:t>21</a:t>
            </a:fld>
            <a:endParaRPr lang="en-GB" altLang="en-US" sz="1400">
              <a:latin typeface="Times New Roman" panose="02020603050405020304" pitchFamily="18" charset="0"/>
            </a:endParaRPr>
          </a:p>
        </p:txBody>
      </p:sp>
      <p:sp>
        <p:nvSpPr>
          <p:cNvPr id="47107" name="Rectangle 2">
            <a:extLst>
              <a:ext uri="{FF2B5EF4-FFF2-40B4-BE49-F238E27FC236}">
                <a16:creationId xmlns:a16="http://schemas.microsoft.com/office/drawing/2014/main" id="{93EACD58-FB1E-F240-B50D-C95ADFF0D370}"/>
              </a:ext>
            </a:extLst>
          </p:cNvPr>
          <p:cNvSpPr>
            <a:spLocks noGrp="1" noChangeArrowheads="1"/>
          </p:cNvSpPr>
          <p:nvPr>
            <p:ph type="title"/>
          </p:nvPr>
        </p:nvSpPr>
        <p:spPr>
          <a:xfrm>
            <a:off x="1219200" y="762000"/>
            <a:ext cx="7772400" cy="914400"/>
          </a:xfrm>
        </p:spPr>
        <p:txBody>
          <a:bodyPr/>
          <a:lstStyle/>
          <a:p>
            <a:pPr eaLnBrk="1" hangingPunct="1"/>
            <a:r>
              <a:rPr lang="en-GB" altLang="en-US" sz="2500" b="1">
                <a:latin typeface="Times New Roman" panose="02020603050405020304" pitchFamily="18" charset="0"/>
                <a:ea typeface="ＭＳ Ｐゴシック" panose="020B0600070205080204" pitchFamily="34" charset="-128"/>
              </a:rPr>
              <a:t>Linearity</a:t>
            </a:r>
            <a:br>
              <a:rPr lang="en-GB" altLang="en-US" sz="2500" b="1">
                <a:latin typeface="Times New Roman" panose="02020603050405020304" pitchFamily="18" charset="0"/>
                <a:ea typeface="ＭＳ Ｐゴシック" panose="020B0600070205080204" pitchFamily="34" charset="-128"/>
              </a:rPr>
            </a:br>
            <a:endParaRPr lang="en-US" altLang="en-US" sz="2000" b="1">
              <a:latin typeface="Times New Roman" panose="02020603050405020304" pitchFamily="18" charset="0"/>
              <a:ea typeface="ＭＳ Ｐゴシック" panose="020B0600070205080204" pitchFamily="34" charset="-128"/>
            </a:endParaRPr>
          </a:p>
        </p:txBody>
      </p:sp>
      <p:sp>
        <p:nvSpPr>
          <p:cNvPr id="47108" name="Rectangle 3">
            <a:extLst>
              <a:ext uri="{FF2B5EF4-FFF2-40B4-BE49-F238E27FC236}">
                <a16:creationId xmlns:a16="http://schemas.microsoft.com/office/drawing/2014/main" id="{B0C63F2A-E1DA-C845-961C-5BFBA063D168}"/>
              </a:ext>
            </a:extLst>
          </p:cNvPr>
          <p:cNvSpPr>
            <a:spLocks noGrp="1" noChangeArrowheads="1"/>
          </p:cNvSpPr>
          <p:nvPr>
            <p:ph type="body" idx="1"/>
          </p:nvPr>
        </p:nvSpPr>
        <p:spPr>
          <a:xfrm>
            <a:off x="457200" y="1828800"/>
            <a:ext cx="8178800" cy="42291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In order to use OLS, we need a model which is linear in the parameters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and</a:t>
            </a:r>
            <a:r>
              <a:rPr lang="en-GB" altLang="en-US" sz="2000" i="1">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 </a:t>
            </a:r>
            <a:r>
              <a:rPr lang="en-GB" altLang="en-US" sz="2000">
                <a:latin typeface="Times New Roman" panose="02020603050405020304" pitchFamily="18" charset="0"/>
                <a:ea typeface="ＭＳ Ｐゴシック" panose="020B0600070205080204" pitchFamily="34" charset="-128"/>
              </a:rPr>
              <a:t>). It does not necessarily have to be linear in the variables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and </a:t>
            </a:r>
            <a:r>
              <a:rPr lang="en-GB"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Linear in the parameters means that the parameters are not multiplied together, divided, squared or cubed etc.</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Some models can be transformed to linear ones by a suitable substitution or manipulation, e.g. the exponential regression model</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Then  let </a:t>
            </a:r>
            <a:r>
              <a:rPr lang="en-GB" altLang="en-US" sz="2000" i="1">
                <a:latin typeface="Times New Roman" panose="02020603050405020304" pitchFamily="18" charset="0"/>
                <a:ea typeface="ＭＳ Ｐゴシック" panose="020B0600070205080204" pitchFamily="34" charset="-128"/>
              </a:rPr>
              <a:t>y</a:t>
            </a:r>
            <a:r>
              <a:rPr lang="en-GB" altLang="en-US" sz="2000" i="1" baseline="-25000">
                <a:latin typeface="Times New Roman" panose="02020603050405020304" pitchFamily="18" charset="0"/>
                <a:ea typeface="ＭＳ Ｐゴシック" panose="020B0600070205080204" pitchFamily="34" charset="-128"/>
              </a:rPr>
              <a:t>t</a:t>
            </a:r>
            <a:r>
              <a:rPr lang="en-GB" altLang="en-US" sz="2000" i="1">
                <a:latin typeface="Times New Roman" panose="02020603050405020304" pitchFamily="18" charset="0"/>
                <a:ea typeface="ＭＳ Ｐゴシック" panose="020B0600070205080204" pitchFamily="34" charset="-128"/>
              </a:rPr>
              <a:t>=</a:t>
            </a:r>
            <a:r>
              <a:rPr lang="en-GB" altLang="en-US" sz="2000">
                <a:latin typeface="Times New Roman" panose="02020603050405020304" pitchFamily="18" charset="0"/>
                <a:ea typeface="ＭＳ Ｐゴシック" panose="020B0600070205080204" pitchFamily="34" charset="-128"/>
              </a:rPr>
              <a:t>ln </a:t>
            </a:r>
            <a:r>
              <a:rPr lang="en-GB" altLang="en-US" sz="2000" i="1">
                <a:latin typeface="Times New Roman" panose="02020603050405020304" pitchFamily="18" charset="0"/>
                <a:ea typeface="ＭＳ Ｐゴシック" panose="020B0600070205080204" pitchFamily="34" charset="-128"/>
              </a:rPr>
              <a:t>Y</a:t>
            </a:r>
            <a:r>
              <a:rPr lang="en-GB" altLang="en-US" sz="2000" i="1" baseline="-25000">
                <a:latin typeface="Times New Roman" panose="02020603050405020304" pitchFamily="18" charset="0"/>
                <a:ea typeface="ＭＳ Ｐゴシック" panose="020B0600070205080204" pitchFamily="34" charset="-128"/>
              </a:rPr>
              <a:t>t</a:t>
            </a:r>
            <a:r>
              <a:rPr lang="en-GB" altLang="en-US" sz="2000" baseline="-25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and </a:t>
            </a:r>
            <a:r>
              <a:rPr lang="en-GB" altLang="en-US" sz="2000" i="1">
                <a:latin typeface="Times New Roman" panose="02020603050405020304" pitchFamily="18" charset="0"/>
                <a:ea typeface="ＭＳ Ｐゴシック" panose="020B0600070205080204" pitchFamily="34" charset="-128"/>
              </a:rPr>
              <a:t>x</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=ln </a:t>
            </a:r>
            <a:r>
              <a:rPr lang="en-GB" altLang="en-US" sz="2000" i="1">
                <a:latin typeface="Times New Roman" panose="02020603050405020304" pitchFamily="18" charset="0"/>
                <a:ea typeface="ＭＳ Ｐゴシック" panose="020B0600070205080204" pitchFamily="34" charset="-128"/>
              </a:rPr>
              <a:t>X</a:t>
            </a:r>
            <a:r>
              <a:rPr lang="en-US" altLang="en-US" sz="2000" i="1" baseline="-25000">
                <a:latin typeface="Times New Roman" panose="02020603050405020304" pitchFamily="18" charset="0"/>
                <a:ea typeface="ＭＳ Ｐゴシック" panose="020B0600070205080204" pitchFamily="34" charset="-128"/>
              </a:rPr>
              <a:t>t</a:t>
            </a:r>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p:txBody>
      </p:sp>
      <p:graphicFrame>
        <p:nvGraphicFramePr>
          <p:cNvPr id="47109" name="Object 8">
            <a:extLst>
              <a:ext uri="{FF2B5EF4-FFF2-40B4-BE49-F238E27FC236}">
                <a16:creationId xmlns:a16="http://schemas.microsoft.com/office/drawing/2014/main" id="{75199344-4BB9-5848-BE9F-F3D1CCE9B1BC}"/>
              </a:ext>
            </a:extLst>
          </p:cNvPr>
          <p:cNvGraphicFramePr>
            <a:graphicFrameLocks noChangeAspect="1"/>
          </p:cNvGraphicFramePr>
          <p:nvPr/>
        </p:nvGraphicFramePr>
        <p:xfrm>
          <a:off x="3200400" y="5791200"/>
          <a:ext cx="1797050" cy="411163"/>
        </p:xfrm>
        <a:graphic>
          <a:graphicData uri="http://schemas.openxmlformats.org/presentationml/2006/ole">
            <mc:AlternateContent xmlns:mc="http://schemas.openxmlformats.org/markup-compatibility/2006">
              <mc:Choice xmlns:v="urn:schemas-microsoft-com:vml" Requires="v">
                <p:oleObj spid="_x0000_s47115" name="Equation" r:id="rId4" imgW="23114000" imgH="5270500" progId="Equation.3">
                  <p:embed/>
                </p:oleObj>
              </mc:Choice>
              <mc:Fallback>
                <p:oleObj name="Equation" r:id="rId4" imgW="23114000" imgH="52705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5791200"/>
                        <a:ext cx="17970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7110" name="Object 10">
            <a:extLst>
              <a:ext uri="{FF2B5EF4-FFF2-40B4-BE49-F238E27FC236}">
                <a16:creationId xmlns:a16="http://schemas.microsoft.com/office/drawing/2014/main" id="{DC7E29FC-BA02-A145-B885-0B3B6A905169}"/>
              </a:ext>
            </a:extLst>
          </p:cNvPr>
          <p:cNvGraphicFramePr>
            <a:graphicFrameLocks noChangeAspect="1"/>
          </p:cNvGraphicFramePr>
          <p:nvPr/>
        </p:nvGraphicFramePr>
        <p:xfrm>
          <a:off x="2286000" y="4705350"/>
          <a:ext cx="5257800" cy="460375"/>
        </p:xfrm>
        <a:graphic>
          <a:graphicData uri="http://schemas.openxmlformats.org/presentationml/2006/ole">
            <mc:AlternateContent xmlns:mc="http://schemas.openxmlformats.org/markup-compatibility/2006">
              <mc:Choice xmlns:v="urn:schemas-microsoft-com:vml" Requires="v">
                <p:oleObj spid="_x0000_s47116" name="Equation" r:id="rId6" imgW="52959000" imgH="5562600" progId="Equation.3">
                  <p:embed/>
                </p:oleObj>
              </mc:Choice>
              <mc:Fallback>
                <p:oleObj name="Equation" r:id="rId6" imgW="52959000" imgH="55626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4705350"/>
                        <a:ext cx="5257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Date Placeholder 3">
            <a:extLst>
              <a:ext uri="{FF2B5EF4-FFF2-40B4-BE49-F238E27FC236}">
                <a16:creationId xmlns:a16="http://schemas.microsoft.com/office/drawing/2014/main" id="{347859D7-6E56-174F-B04B-45739FC62A0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49154" name="Slide Number Placeholder 5">
            <a:extLst>
              <a:ext uri="{FF2B5EF4-FFF2-40B4-BE49-F238E27FC236}">
                <a16:creationId xmlns:a16="http://schemas.microsoft.com/office/drawing/2014/main" id="{FA8D0264-9D5A-3241-8E0F-3D217163AA3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4DFC70F6-D222-924B-A7A3-443EC5487676}" type="slidenum">
              <a:rPr lang="en-GB" altLang="en-US" sz="1400" smtClean="0">
                <a:latin typeface="Times New Roman" panose="02020603050405020304" pitchFamily="18" charset="0"/>
              </a:rPr>
              <a:pPr>
                <a:spcBef>
                  <a:spcPct val="0"/>
                </a:spcBef>
                <a:buFontTx/>
                <a:buNone/>
              </a:pPr>
              <a:t>22</a:t>
            </a:fld>
            <a:endParaRPr lang="en-GB" altLang="en-US" sz="1400">
              <a:latin typeface="Times New Roman" panose="02020603050405020304" pitchFamily="18" charset="0"/>
            </a:endParaRPr>
          </a:p>
        </p:txBody>
      </p:sp>
      <p:sp>
        <p:nvSpPr>
          <p:cNvPr id="49155" name="Rectangle 2050">
            <a:extLst>
              <a:ext uri="{FF2B5EF4-FFF2-40B4-BE49-F238E27FC236}">
                <a16:creationId xmlns:a16="http://schemas.microsoft.com/office/drawing/2014/main" id="{59F98F4D-8D8F-5B4B-B3A9-829DFDC9DFF5}"/>
              </a:ext>
            </a:extLst>
          </p:cNvPr>
          <p:cNvSpPr>
            <a:spLocks noGrp="1" noChangeArrowheads="1"/>
          </p:cNvSpPr>
          <p:nvPr>
            <p:ph type="title"/>
          </p:nvPr>
        </p:nvSpPr>
        <p:spPr>
          <a:xfrm>
            <a:off x="1219200" y="762000"/>
            <a:ext cx="7772400" cy="914400"/>
          </a:xfrm>
        </p:spPr>
        <p:txBody>
          <a:bodyPr/>
          <a:lstStyle/>
          <a:p>
            <a:pPr eaLnBrk="1" hangingPunct="1"/>
            <a:r>
              <a:rPr lang="en-GB" altLang="en-US" sz="2500" b="1">
                <a:latin typeface="Times New Roman" panose="02020603050405020304" pitchFamily="18" charset="0"/>
                <a:ea typeface="ＭＳ Ｐゴシック" panose="020B0600070205080204" pitchFamily="34" charset="-128"/>
              </a:rPr>
              <a:t>Linear and Non-linear Models</a:t>
            </a:r>
            <a:br>
              <a:rPr lang="en-GB" altLang="en-US" sz="2500" b="1">
                <a:latin typeface="Times New Roman" panose="02020603050405020304" pitchFamily="18" charset="0"/>
                <a:ea typeface="ＭＳ Ｐゴシック" panose="020B0600070205080204" pitchFamily="34" charset="-128"/>
              </a:rPr>
            </a:br>
            <a:endParaRPr lang="en-US" altLang="en-US" sz="2000" b="1">
              <a:latin typeface="Times New Roman" panose="02020603050405020304" pitchFamily="18" charset="0"/>
              <a:ea typeface="ＭＳ Ｐゴシック" panose="020B0600070205080204" pitchFamily="34" charset="-128"/>
            </a:endParaRPr>
          </a:p>
        </p:txBody>
      </p:sp>
      <p:sp>
        <p:nvSpPr>
          <p:cNvPr id="49156" name="Rectangle 2051">
            <a:extLst>
              <a:ext uri="{FF2B5EF4-FFF2-40B4-BE49-F238E27FC236}">
                <a16:creationId xmlns:a16="http://schemas.microsoft.com/office/drawing/2014/main" id="{4B77E542-8636-6442-8939-FA833C3CB2A8}"/>
              </a:ext>
            </a:extLst>
          </p:cNvPr>
          <p:cNvSpPr>
            <a:spLocks noGrp="1" noChangeArrowheads="1"/>
          </p:cNvSpPr>
          <p:nvPr>
            <p:ph type="body" idx="1"/>
          </p:nvPr>
        </p:nvSpPr>
        <p:spPr>
          <a:xfrm>
            <a:off x="457200" y="1828800"/>
            <a:ext cx="8178800" cy="42291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This is known as the exponential regression model. Here, the coefficients can be interpreted as elasticities.</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Similarly, if theory suggests that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and </a:t>
            </a:r>
            <a:r>
              <a:rPr lang="en-GB"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should be inversely related:</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then the regression can be estimated using OLS by substituting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But some models are intrinsically non-linear, e.g.</a:t>
            </a:r>
          </a:p>
          <a:p>
            <a:pPr eaLnBrk="1" hangingPunct="1"/>
            <a:endParaRPr lang="en-US" altLang="en-US" sz="2000">
              <a:latin typeface="Times New Roman" panose="02020603050405020304" pitchFamily="18" charset="0"/>
              <a:ea typeface="ＭＳ Ｐゴシック" panose="020B0600070205080204" pitchFamily="34" charset="-128"/>
            </a:endParaRPr>
          </a:p>
        </p:txBody>
      </p:sp>
      <p:graphicFrame>
        <p:nvGraphicFramePr>
          <p:cNvPr id="49157" name="Object 2055">
            <a:extLst>
              <a:ext uri="{FF2B5EF4-FFF2-40B4-BE49-F238E27FC236}">
                <a16:creationId xmlns:a16="http://schemas.microsoft.com/office/drawing/2014/main" id="{0FE8EF3F-381E-834A-BBC4-CFC433931F21}"/>
              </a:ext>
            </a:extLst>
          </p:cNvPr>
          <p:cNvGraphicFramePr>
            <a:graphicFrameLocks noChangeAspect="1"/>
          </p:cNvGraphicFramePr>
          <p:nvPr/>
        </p:nvGraphicFramePr>
        <p:xfrm>
          <a:off x="3352800" y="3200400"/>
          <a:ext cx="1676400" cy="755650"/>
        </p:xfrm>
        <a:graphic>
          <a:graphicData uri="http://schemas.openxmlformats.org/presentationml/2006/ole">
            <mc:AlternateContent xmlns:mc="http://schemas.openxmlformats.org/markup-compatibility/2006">
              <mc:Choice xmlns:v="urn:schemas-microsoft-com:vml" Requires="v">
                <p:oleObj spid="_x0000_s49166" name="Equation" r:id="rId4" imgW="21945600" imgH="9944100" progId="Equation.3">
                  <p:embed/>
                </p:oleObj>
              </mc:Choice>
              <mc:Fallback>
                <p:oleObj name="Equation" r:id="rId4" imgW="21945600" imgH="9944100" progId="Equation.3">
                  <p:embed/>
                  <p:pic>
                    <p:nvPicPr>
                      <p:cNvPr id="0" name="Object 20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200400"/>
                        <a:ext cx="16764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9158" name="Object 2056">
            <a:extLst>
              <a:ext uri="{FF2B5EF4-FFF2-40B4-BE49-F238E27FC236}">
                <a16:creationId xmlns:a16="http://schemas.microsoft.com/office/drawing/2014/main" id="{5F957A11-FFF4-B44B-801B-83CAD33E41F8}"/>
              </a:ext>
            </a:extLst>
          </p:cNvPr>
          <p:cNvGraphicFramePr>
            <a:graphicFrameLocks noChangeAspect="1"/>
          </p:cNvGraphicFramePr>
          <p:nvPr/>
        </p:nvGraphicFramePr>
        <p:xfrm>
          <a:off x="3810000" y="4394200"/>
          <a:ext cx="838200" cy="787400"/>
        </p:xfrm>
        <a:graphic>
          <a:graphicData uri="http://schemas.openxmlformats.org/presentationml/2006/ole">
            <mc:AlternateContent xmlns:mc="http://schemas.openxmlformats.org/markup-compatibility/2006">
              <mc:Choice xmlns:v="urn:schemas-microsoft-com:vml" Requires="v">
                <p:oleObj spid="_x0000_s49167" name="Equation" r:id="rId6" imgW="10528300" imgH="9944100" progId="Equation.3">
                  <p:embed/>
                </p:oleObj>
              </mc:Choice>
              <mc:Fallback>
                <p:oleObj name="Equation" r:id="rId6" imgW="10528300" imgH="9944100" progId="Equation.3">
                  <p:embed/>
                  <p:pic>
                    <p:nvPicPr>
                      <p:cNvPr id="0" name="Object 20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4394200"/>
                        <a:ext cx="8382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9159" name="Object 2057">
            <a:extLst>
              <a:ext uri="{FF2B5EF4-FFF2-40B4-BE49-F238E27FC236}">
                <a16:creationId xmlns:a16="http://schemas.microsoft.com/office/drawing/2014/main" id="{422DF91F-9DB4-0344-AD24-B3ED766856FE}"/>
              </a:ext>
            </a:extLst>
          </p:cNvPr>
          <p:cNvGraphicFramePr>
            <a:graphicFrameLocks noChangeAspect="1"/>
          </p:cNvGraphicFramePr>
          <p:nvPr/>
        </p:nvGraphicFramePr>
        <p:xfrm>
          <a:off x="3657600" y="5521325"/>
          <a:ext cx="1981200" cy="498475"/>
        </p:xfrm>
        <a:graphic>
          <a:graphicData uri="http://schemas.openxmlformats.org/presentationml/2006/ole">
            <mc:AlternateContent xmlns:mc="http://schemas.openxmlformats.org/markup-compatibility/2006">
              <mc:Choice xmlns:v="urn:schemas-microsoft-com:vml" Requires="v">
                <p:oleObj spid="_x0000_s49168" name="Equation" r:id="rId8" imgW="23114000" imgH="5854700" progId="Equation.3">
                  <p:embed/>
                </p:oleObj>
              </mc:Choice>
              <mc:Fallback>
                <p:oleObj name="Equation" r:id="rId8" imgW="23114000" imgH="5854700" progId="Equation.3">
                  <p:embed/>
                  <p:pic>
                    <p:nvPicPr>
                      <p:cNvPr id="0" name="Object 205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5521325"/>
                        <a:ext cx="198120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Date Placeholder 3">
            <a:extLst>
              <a:ext uri="{FF2B5EF4-FFF2-40B4-BE49-F238E27FC236}">
                <a16:creationId xmlns:a16="http://schemas.microsoft.com/office/drawing/2014/main" id="{6A1C8926-50A6-5140-8887-58E8D2E88EF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51202" name="Slide Number Placeholder 5">
            <a:extLst>
              <a:ext uri="{FF2B5EF4-FFF2-40B4-BE49-F238E27FC236}">
                <a16:creationId xmlns:a16="http://schemas.microsoft.com/office/drawing/2014/main" id="{C3F5885E-73A7-E448-B227-1B73B641E29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036915D0-9D57-F849-8EC6-994509356024}" type="slidenum">
              <a:rPr lang="en-GB" altLang="en-US" sz="1400" smtClean="0">
                <a:latin typeface="Times New Roman" panose="02020603050405020304" pitchFamily="18" charset="0"/>
              </a:rPr>
              <a:pPr>
                <a:spcBef>
                  <a:spcPct val="0"/>
                </a:spcBef>
                <a:buFontTx/>
                <a:buNone/>
              </a:pPr>
              <a:t>23</a:t>
            </a:fld>
            <a:endParaRPr lang="en-GB" altLang="en-US" sz="1400">
              <a:latin typeface="Times New Roman" panose="02020603050405020304" pitchFamily="18" charset="0"/>
            </a:endParaRPr>
          </a:p>
        </p:txBody>
      </p:sp>
      <p:sp>
        <p:nvSpPr>
          <p:cNvPr id="51203" name="Rectangle 1026">
            <a:extLst>
              <a:ext uri="{FF2B5EF4-FFF2-40B4-BE49-F238E27FC236}">
                <a16:creationId xmlns:a16="http://schemas.microsoft.com/office/drawing/2014/main" id="{ACB6F46C-6DC7-8D43-8C23-5F40B9C92B30}"/>
              </a:ext>
            </a:extLst>
          </p:cNvPr>
          <p:cNvSpPr>
            <a:spLocks noGrp="1" noChangeArrowheads="1"/>
          </p:cNvSpPr>
          <p:nvPr>
            <p:ph type="title"/>
          </p:nvPr>
        </p:nvSpPr>
        <p:spPr>
          <a:xfrm>
            <a:off x="1143000" y="609600"/>
            <a:ext cx="7772400" cy="11430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Estimator or Estimate?</a:t>
            </a:r>
          </a:p>
        </p:txBody>
      </p:sp>
      <p:sp>
        <p:nvSpPr>
          <p:cNvPr id="51204" name="Rectangle 1027">
            <a:extLst>
              <a:ext uri="{FF2B5EF4-FFF2-40B4-BE49-F238E27FC236}">
                <a16:creationId xmlns:a16="http://schemas.microsoft.com/office/drawing/2014/main" id="{36EB20B6-7105-014E-885F-EE3D07AA362A}"/>
              </a:ext>
            </a:extLst>
          </p:cNvPr>
          <p:cNvSpPr>
            <a:spLocks noGrp="1" noChangeArrowheads="1"/>
          </p:cNvSpPr>
          <p:nvPr>
            <p:ph type="body" idx="1"/>
          </p:nvPr>
        </p:nvSpPr>
        <p:spPr/>
        <p:txBody>
          <a:bodyPr/>
          <a:lstStyle/>
          <a:p>
            <a:pPr eaLnBrk="1" hangingPunct="1"/>
            <a:endParaRPr lang="en-GB" altLang="en-US" sz="2000" u="sng">
              <a:latin typeface="Times New Roman" panose="02020603050405020304" pitchFamily="18" charset="0"/>
              <a:ea typeface="ＭＳ Ｐゴシック" panose="020B0600070205080204" pitchFamily="34" charset="-128"/>
            </a:endParaRPr>
          </a:p>
          <a:p>
            <a:pPr eaLnBrk="1" hangingPunct="1"/>
            <a:r>
              <a:rPr lang="en-GB" altLang="en-US" sz="2000" u="sng">
                <a:latin typeface="Times New Roman" panose="02020603050405020304" pitchFamily="18" charset="0"/>
                <a:ea typeface="ＭＳ Ｐゴシック" panose="020B0600070205080204" pitchFamily="34" charset="-128"/>
              </a:rPr>
              <a:t>Estimators</a:t>
            </a:r>
            <a:r>
              <a:rPr lang="en-GB" altLang="en-US" sz="2000">
                <a:latin typeface="Times New Roman" panose="02020603050405020304" pitchFamily="18" charset="0"/>
                <a:ea typeface="ＭＳ Ｐゴシック" panose="020B0600070205080204" pitchFamily="34" charset="-128"/>
              </a:rPr>
              <a:t> are the formulae used to calculate the coefficients</a:t>
            </a:r>
          </a:p>
          <a:p>
            <a:pPr eaLnBrk="1" hangingPunct="1"/>
            <a:endParaRPr lang="en-GB" altLang="en-US" sz="2000" u="sng">
              <a:latin typeface="Times New Roman" panose="02020603050405020304" pitchFamily="18" charset="0"/>
              <a:ea typeface="ＭＳ Ｐゴシック" panose="020B0600070205080204" pitchFamily="34" charset="-128"/>
            </a:endParaRPr>
          </a:p>
          <a:p>
            <a:pPr eaLnBrk="1" hangingPunct="1"/>
            <a:endParaRPr lang="en-GB" altLang="en-US" sz="2000" u="sng">
              <a:latin typeface="Times New Roman" panose="02020603050405020304" pitchFamily="18" charset="0"/>
              <a:ea typeface="ＭＳ Ｐゴシック" panose="020B0600070205080204" pitchFamily="34" charset="-128"/>
            </a:endParaRPr>
          </a:p>
          <a:p>
            <a:pPr eaLnBrk="1" hangingPunct="1"/>
            <a:r>
              <a:rPr lang="en-GB" altLang="en-US" sz="2000" u="sng">
                <a:latin typeface="Times New Roman" panose="02020603050405020304" pitchFamily="18" charset="0"/>
                <a:ea typeface="ＭＳ Ｐゴシック" panose="020B0600070205080204" pitchFamily="34" charset="-128"/>
              </a:rPr>
              <a:t>Estimates</a:t>
            </a:r>
            <a:r>
              <a:rPr lang="en-GB" altLang="en-US" sz="2000">
                <a:latin typeface="Times New Roman" panose="02020603050405020304" pitchFamily="18" charset="0"/>
                <a:ea typeface="ＭＳ Ｐゴシック" panose="020B0600070205080204" pitchFamily="34" charset="-128"/>
              </a:rPr>
              <a:t> are the actual numerical values for the coefficients. </a:t>
            </a:r>
          </a:p>
          <a:p>
            <a:pPr eaLnBrk="1" hangingPunct="1"/>
            <a:endParaRPr lang="en-US" altLang="en-US" sz="2000">
              <a:latin typeface="Times New Roman" panose="02020603050405020304" pitchFamily="18" charset="0"/>
              <a:ea typeface="ＭＳ Ｐゴシック" panose="020B0600070205080204" pitchFamily="34" charset="-128"/>
            </a:endParaRPr>
          </a:p>
          <a:p>
            <a:pPr eaLnBrk="1" hangingPunct="1"/>
            <a:endParaRPr lang="en-US"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Date Placeholder 3">
            <a:extLst>
              <a:ext uri="{FF2B5EF4-FFF2-40B4-BE49-F238E27FC236}">
                <a16:creationId xmlns:a16="http://schemas.microsoft.com/office/drawing/2014/main" id="{C399FB38-FB24-5B4C-A120-47B0C0B9808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52226" name="Slide Number Placeholder 5">
            <a:extLst>
              <a:ext uri="{FF2B5EF4-FFF2-40B4-BE49-F238E27FC236}">
                <a16:creationId xmlns:a16="http://schemas.microsoft.com/office/drawing/2014/main" id="{5ABC84CC-FD9B-CC4A-B417-2B9328AF3E7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B6AD4EA9-7E6A-2B4D-B527-02231BF3C2DF}" type="slidenum">
              <a:rPr lang="en-GB" altLang="en-US" sz="1400" smtClean="0">
                <a:latin typeface="Times New Roman" panose="02020603050405020304" pitchFamily="18" charset="0"/>
              </a:rPr>
              <a:pPr>
                <a:spcBef>
                  <a:spcPct val="0"/>
                </a:spcBef>
                <a:buFontTx/>
                <a:buNone/>
              </a:pPr>
              <a:t>24</a:t>
            </a:fld>
            <a:endParaRPr lang="en-GB" altLang="en-US" sz="1400">
              <a:latin typeface="Times New Roman" panose="02020603050405020304" pitchFamily="18" charset="0"/>
            </a:endParaRPr>
          </a:p>
        </p:txBody>
      </p:sp>
      <p:sp>
        <p:nvSpPr>
          <p:cNvPr id="52227" name="Rectangle 2">
            <a:extLst>
              <a:ext uri="{FF2B5EF4-FFF2-40B4-BE49-F238E27FC236}">
                <a16:creationId xmlns:a16="http://schemas.microsoft.com/office/drawing/2014/main" id="{9B193F26-F3FD-C844-A471-14A3D1642B04}"/>
              </a:ext>
            </a:extLst>
          </p:cNvPr>
          <p:cNvSpPr>
            <a:spLocks noGrp="1" noChangeArrowheads="1"/>
          </p:cNvSpPr>
          <p:nvPr>
            <p:ph type="title"/>
          </p:nvPr>
        </p:nvSpPr>
        <p:spPr>
          <a:xfrm>
            <a:off x="1066800" y="685800"/>
            <a:ext cx="7772400" cy="990600"/>
          </a:xfrm>
        </p:spPr>
        <p:txBody>
          <a:bodyPr/>
          <a:lstStyle/>
          <a:p>
            <a:pPr eaLnBrk="1" hangingPunct="1"/>
            <a:r>
              <a:rPr lang="en-GB" altLang="en-US" sz="2000" b="1">
                <a:latin typeface="Times New Roman" panose="02020603050405020304" pitchFamily="18" charset="0"/>
                <a:ea typeface="ＭＳ Ｐゴシック" panose="020B0600070205080204" pitchFamily="34" charset="-128"/>
              </a:rPr>
              <a:t> </a:t>
            </a:r>
            <a:r>
              <a:rPr lang="en-GB" altLang="en-US" sz="2500" b="1">
                <a:latin typeface="Times New Roman" panose="02020603050405020304" pitchFamily="18" charset="0"/>
                <a:ea typeface="ＭＳ Ｐゴシック" panose="020B0600070205080204" pitchFamily="34" charset="-128"/>
              </a:rPr>
              <a:t>The Assumptions Underlying the </a:t>
            </a:r>
            <a:br>
              <a:rPr lang="en-GB" altLang="en-US" sz="2500" b="1">
                <a:latin typeface="Times New Roman" panose="02020603050405020304" pitchFamily="18" charset="0"/>
                <a:ea typeface="ＭＳ Ｐゴシック" panose="020B0600070205080204" pitchFamily="34" charset="-128"/>
              </a:rPr>
            </a:br>
            <a:r>
              <a:rPr lang="en-GB" altLang="en-US" sz="2500" b="1">
                <a:latin typeface="Times New Roman" panose="02020603050405020304" pitchFamily="18" charset="0"/>
                <a:ea typeface="ＭＳ Ｐゴシック" panose="020B0600070205080204" pitchFamily="34" charset="-128"/>
              </a:rPr>
              <a:t>Classical Linear Regression Model (CLRM)</a:t>
            </a:r>
            <a:endParaRPr lang="en-US" altLang="en-US" sz="2000" b="1">
              <a:latin typeface="Times New Roman" panose="02020603050405020304" pitchFamily="18" charset="0"/>
              <a:ea typeface="ＭＳ Ｐゴシック" panose="020B0600070205080204" pitchFamily="34" charset="-128"/>
            </a:endParaRPr>
          </a:p>
        </p:txBody>
      </p:sp>
      <p:sp>
        <p:nvSpPr>
          <p:cNvPr id="52228" name="Rectangle 3">
            <a:extLst>
              <a:ext uri="{FF2B5EF4-FFF2-40B4-BE49-F238E27FC236}">
                <a16:creationId xmlns:a16="http://schemas.microsoft.com/office/drawing/2014/main" id="{1C90D494-D249-AF46-8125-FCC5F167758C}"/>
              </a:ext>
            </a:extLst>
          </p:cNvPr>
          <p:cNvSpPr>
            <a:spLocks noGrp="1" noChangeArrowheads="1"/>
          </p:cNvSpPr>
          <p:nvPr>
            <p:ph type="body" idx="1"/>
          </p:nvPr>
        </p:nvSpPr>
        <p:spPr>
          <a:xfrm>
            <a:off x="228600" y="1752600"/>
            <a:ext cx="8915400" cy="46482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The model  which we have used is known as the classical linear regression model. </a:t>
            </a:r>
          </a:p>
          <a:p>
            <a:pPr algn="just" eaLnBrk="1" hangingPunct="1"/>
            <a:r>
              <a:rPr lang="en-GB" altLang="en-US" sz="2000">
                <a:latin typeface="Times New Roman" panose="02020603050405020304" pitchFamily="18" charset="0"/>
                <a:ea typeface="ＭＳ Ｐゴシック" panose="020B0600070205080204" pitchFamily="34" charset="-128"/>
              </a:rPr>
              <a:t>We observe data for </a:t>
            </a:r>
            <a:r>
              <a:rPr lang="en-GB" altLang="en-US" sz="2000" i="1">
                <a:latin typeface="Times New Roman" panose="02020603050405020304" pitchFamily="18" charset="0"/>
                <a:ea typeface="ＭＳ Ｐゴシック" panose="020B0600070205080204" pitchFamily="34" charset="-128"/>
              </a:rPr>
              <a:t>x</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but since </a:t>
            </a:r>
            <a:r>
              <a:rPr lang="en-GB" altLang="en-US" sz="2000" i="1">
                <a:latin typeface="Times New Roman" panose="02020603050405020304" pitchFamily="18" charset="0"/>
                <a:ea typeface="ＭＳ Ｐゴシック" panose="020B0600070205080204" pitchFamily="34" charset="-128"/>
              </a:rPr>
              <a:t>y</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also depends on </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we must be specific about how the </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are generated. </a:t>
            </a:r>
          </a:p>
          <a:p>
            <a:pPr algn="just" eaLnBrk="1" hangingPunct="1"/>
            <a:r>
              <a:rPr lang="en-GB" altLang="en-US" sz="2000">
                <a:latin typeface="Times New Roman" panose="02020603050405020304" pitchFamily="18" charset="0"/>
                <a:ea typeface="ＭＳ Ｐゴシック" panose="020B0600070205080204" pitchFamily="34" charset="-128"/>
              </a:rPr>
              <a:t>We usually make the following set of assumptions about the </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’s (the unobservable error terms):</a:t>
            </a:r>
          </a:p>
          <a:p>
            <a:pPr algn="just" eaLnBrk="1" hangingPunct="1"/>
            <a:r>
              <a:rPr lang="en-GB" altLang="en-US" sz="2000" u="sng">
                <a:latin typeface="Times New Roman" panose="02020603050405020304" pitchFamily="18" charset="0"/>
                <a:ea typeface="ＭＳ Ｐゴシック" panose="020B0600070205080204" pitchFamily="34" charset="-128"/>
              </a:rPr>
              <a:t>Technical Notation</a:t>
            </a:r>
            <a:r>
              <a:rPr lang="en-GB" altLang="en-US" sz="2000">
                <a:latin typeface="Times New Roman" panose="02020603050405020304" pitchFamily="18" charset="0"/>
                <a:ea typeface="ＭＳ Ｐゴシック" panose="020B0600070205080204" pitchFamily="34" charset="-128"/>
              </a:rPr>
              <a:t>		</a:t>
            </a:r>
            <a:r>
              <a:rPr lang="en-GB" altLang="en-US" sz="2000" u="sng">
                <a:latin typeface="Times New Roman" panose="02020603050405020304" pitchFamily="18" charset="0"/>
                <a:ea typeface="ＭＳ Ｐゴシック" panose="020B0600070205080204" pitchFamily="34" charset="-128"/>
              </a:rPr>
              <a:t>Interpretation</a:t>
            </a:r>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1. E(</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 0			The errors have zero mean</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2. Var (</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baseline="30000">
                <a:latin typeface="Times New Roman" panose="02020603050405020304" pitchFamily="18" charset="0"/>
                <a:ea typeface="ＭＳ Ｐゴシック" panose="020B0600070205080204" pitchFamily="34" charset="-128"/>
              </a:rPr>
              <a:t>2			</a:t>
            </a:r>
            <a:r>
              <a:rPr lang="en-GB" altLang="en-US" sz="2000">
                <a:latin typeface="Times New Roman" panose="02020603050405020304" pitchFamily="18" charset="0"/>
                <a:ea typeface="ＭＳ Ｐゴシック" panose="020B0600070205080204" pitchFamily="34" charset="-128"/>
              </a:rPr>
              <a:t>The variance of the errors is constant and finite</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over all values of </a:t>
            </a:r>
            <a:r>
              <a:rPr lang="en-GB" altLang="en-US" sz="2000" i="1">
                <a:latin typeface="Times New Roman" panose="02020603050405020304" pitchFamily="18" charset="0"/>
                <a:ea typeface="ＭＳ Ｐゴシック" panose="020B0600070205080204" pitchFamily="34" charset="-128"/>
              </a:rPr>
              <a:t>x</a:t>
            </a:r>
            <a:r>
              <a:rPr lang="en-GB" altLang="en-US" sz="2000" i="1" baseline="-25000">
                <a:latin typeface="Times New Roman" panose="02020603050405020304" pitchFamily="18" charset="0"/>
                <a:ea typeface="ＭＳ Ｐゴシック" panose="020B0600070205080204" pitchFamily="34" charset="-128"/>
              </a:rPr>
              <a:t>t</a:t>
            </a:r>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3. Cov (</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i</a:t>
            </a:r>
            <a:r>
              <a:rPr lang="en-GB" altLang="en-US" sz="2000">
                <a:latin typeface="Times New Roman" panose="02020603050405020304" pitchFamily="18" charset="0"/>
                <a:ea typeface="ＭＳ Ｐゴシック" panose="020B0600070205080204" pitchFamily="34" charset="-128"/>
              </a:rPr>
              <a:t>,</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j</a:t>
            </a:r>
            <a:r>
              <a:rPr lang="en-GB" altLang="en-US" sz="2000">
                <a:latin typeface="Times New Roman" panose="02020603050405020304" pitchFamily="18" charset="0"/>
                <a:ea typeface="ＭＳ Ｐゴシック" panose="020B0600070205080204" pitchFamily="34" charset="-128"/>
              </a:rPr>
              <a:t>)=0		The errors are statistically independent of</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one another</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4. Cov (</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a:t>
            </a:r>
            <a:r>
              <a:rPr lang="en-GB" altLang="en-US" sz="2000" i="1">
                <a:latin typeface="Times New Roman" panose="02020603050405020304" pitchFamily="18" charset="0"/>
                <a:ea typeface="ＭＳ Ｐゴシック" panose="020B0600070205080204" pitchFamily="34" charset="-128"/>
              </a:rPr>
              <a:t>x</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)=0		No relationship between the error and</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corresponding </a:t>
            </a:r>
            <a:r>
              <a:rPr lang="en-GB"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variate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Date Placeholder 3">
            <a:extLst>
              <a:ext uri="{FF2B5EF4-FFF2-40B4-BE49-F238E27FC236}">
                <a16:creationId xmlns:a16="http://schemas.microsoft.com/office/drawing/2014/main" id="{179B1342-2E2C-4743-90A6-400859043E1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53250" name="Slide Number Placeholder 5">
            <a:extLst>
              <a:ext uri="{FF2B5EF4-FFF2-40B4-BE49-F238E27FC236}">
                <a16:creationId xmlns:a16="http://schemas.microsoft.com/office/drawing/2014/main" id="{05A1DD54-8DB7-D74C-9193-4B4B7508CC9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08A1EFF2-214E-E144-9BC9-D723E3B1C449}" type="slidenum">
              <a:rPr lang="en-GB" altLang="en-US" sz="1400" smtClean="0">
                <a:latin typeface="Times New Roman" panose="02020603050405020304" pitchFamily="18" charset="0"/>
              </a:rPr>
              <a:pPr>
                <a:spcBef>
                  <a:spcPct val="0"/>
                </a:spcBef>
                <a:buFontTx/>
                <a:buNone/>
              </a:pPr>
              <a:t>25</a:t>
            </a:fld>
            <a:endParaRPr lang="en-GB" altLang="en-US" sz="1400">
              <a:latin typeface="Times New Roman" panose="02020603050405020304" pitchFamily="18" charset="0"/>
            </a:endParaRPr>
          </a:p>
        </p:txBody>
      </p:sp>
      <p:sp>
        <p:nvSpPr>
          <p:cNvPr id="53251" name="Rectangle 2">
            <a:extLst>
              <a:ext uri="{FF2B5EF4-FFF2-40B4-BE49-F238E27FC236}">
                <a16:creationId xmlns:a16="http://schemas.microsoft.com/office/drawing/2014/main" id="{2C3ABDDA-1443-334F-B9D3-90FB7845062A}"/>
              </a:ext>
            </a:extLst>
          </p:cNvPr>
          <p:cNvSpPr>
            <a:spLocks noGrp="1" noChangeArrowheads="1"/>
          </p:cNvSpPr>
          <p:nvPr>
            <p:ph type="title"/>
          </p:nvPr>
        </p:nvSpPr>
        <p:spPr>
          <a:xfrm>
            <a:off x="1219200" y="762000"/>
            <a:ext cx="7772400" cy="838200"/>
          </a:xfrm>
        </p:spPr>
        <p:txBody>
          <a:bodyPr/>
          <a:lstStyle/>
          <a:p>
            <a:pPr eaLnBrk="1" hangingPunct="1"/>
            <a:r>
              <a:rPr lang="en-GB" altLang="en-US" sz="2500" b="1">
                <a:latin typeface="Times New Roman" panose="02020603050405020304" pitchFamily="18" charset="0"/>
                <a:ea typeface="ＭＳ Ｐゴシック" panose="020B0600070205080204" pitchFamily="34" charset="-128"/>
              </a:rPr>
              <a:t>The Assumptions Underlying the</a:t>
            </a:r>
            <a:br>
              <a:rPr lang="en-GB" altLang="en-US" sz="2500" b="1">
                <a:latin typeface="Times New Roman" panose="02020603050405020304" pitchFamily="18" charset="0"/>
                <a:ea typeface="ＭＳ Ｐゴシック" panose="020B0600070205080204" pitchFamily="34" charset="-128"/>
              </a:rPr>
            </a:br>
            <a:r>
              <a:rPr lang="en-GB" altLang="en-US" sz="2500" b="1">
                <a:latin typeface="Times New Roman" panose="02020603050405020304" pitchFamily="18" charset="0"/>
                <a:ea typeface="ＭＳ Ｐゴシック" panose="020B0600070205080204" pitchFamily="34" charset="-128"/>
              </a:rPr>
              <a:t> CLRM Again</a:t>
            </a:r>
            <a:endParaRPr lang="en-US" altLang="en-US" sz="2000" b="1">
              <a:latin typeface="Times New Roman" panose="02020603050405020304" pitchFamily="18" charset="0"/>
              <a:ea typeface="ＭＳ Ｐゴシック" panose="020B0600070205080204" pitchFamily="34" charset="-128"/>
            </a:endParaRPr>
          </a:p>
        </p:txBody>
      </p:sp>
      <p:sp>
        <p:nvSpPr>
          <p:cNvPr id="53252" name="Rectangle 3">
            <a:extLst>
              <a:ext uri="{FF2B5EF4-FFF2-40B4-BE49-F238E27FC236}">
                <a16:creationId xmlns:a16="http://schemas.microsoft.com/office/drawing/2014/main" id="{4919CD46-295E-BD4D-BDD0-9AC66A67F646}"/>
              </a:ext>
            </a:extLst>
          </p:cNvPr>
          <p:cNvSpPr>
            <a:spLocks noGrp="1" noChangeArrowheads="1"/>
          </p:cNvSpPr>
          <p:nvPr>
            <p:ph type="body" idx="1"/>
          </p:nvPr>
        </p:nvSpPr>
        <p:spPr>
          <a:xfrm>
            <a:off x="685800" y="2225675"/>
            <a:ext cx="7772400" cy="36068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An alternative assumption to 4., which is slightly stronger, is that the </a:t>
            </a:r>
            <a:r>
              <a:rPr lang="en-GB" altLang="en-US" sz="2000" i="1">
                <a:latin typeface="Times New Roman" panose="02020603050405020304" pitchFamily="18" charset="0"/>
                <a:ea typeface="ＭＳ Ｐゴシック" panose="020B0600070205080204" pitchFamily="34" charset="-128"/>
              </a:rPr>
              <a:t>x</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’s are non-stochastic or fixed in repeated samples</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A fifth assumption is required if we want to make inferences about the population parameters (the actual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and</a:t>
            </a:r>
            <a:r>
              <a:rPr lang="en-GB" altLang="en-US" sz="2000" i="1">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from the sample parameters (      and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Additional Assumption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5. </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is normally distributed</a:t>
            </a:r>
          </a:p>
          <a:p>
            <a:pPr eaLnBrk="1" hangingPunct="1"/>
            <a:endParaRPr lang="en-US" altLang="en-US" sz="2000">
              <a:ea typeface="ＭＳ Ｐゴシック" panose="020B0600070205080204" pitchFamily="34" charset="-128"/>
            </a:endParaRPr>
          </a:p>
        </p:txBody>
      </p:sp>
      <p:pic>
        <p:nvPicPr>
          <p:cNvPr id="53253" name="Picture 4">
            <a:extLst>
              <a:ext uri="{FF2B5EF4-FFF2-40B4-BE49-F238E27FC236}">
                <a16:creationId xmlns:a16="http://schemas.microsoft.com/office/drawing/2014/main" id="{53C6D0FB-CE3E-464C-8EA4-DC8D906B8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886200"/>
            <a:ext cx="317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5">
            <a:extLst>
              <a:ext uri="{FF2B5EF4-FFF2-40B4-BE49-F238E27FC236}">
                <a16:creationId xmlns:a16="http://schemas.microsoft.com/office/drawing/2014/main" id="{225F5C8C-6EC7-6249-A212-2077F55B1A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886200"/>
            <a:ext cx="2651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Date Placeholder 3">
            <a:extLst>
              <a:ext uri="{FF2B5EF4-FFF2-40B4-BE49-F238E27FC236}">
                <a16:creationId xmlns:a16="http://schemas.microsoft.com/office/drawing/2014/main" id="{CF0FFE9A-53F4-6E48-BA9F-6083ED9CAA4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55298" name="Slide Number Placeholder 5">
            <a:extLst>
              <a:ext uri="{FF2B5EF4-FFF2-40B4-BE49-F238E27FC236}">
                <a16:creationId xmlns:a16="http://schemas.microsoft.com/office/drawing/2014/main" id="{76D634E9-3543-0A4E-9DFF-7C0A8C2A887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B2D6E1A6-0447-BC45-A103-7A1428FD9EDD}" type="slidenum">
              <a:rPr lang="en-GB" altLang="en-US" sz="1400" smtClean="0">
                <a:latin typeface="Times New Roman" panose="02020603050405020304" pitchFamily="18" charset="0"/>
              </a:rPr>
              <a:pPr>
                <a:spcBef>
                  <a:spcPct val="0"/>
                </a:spcBef>
                <a:buFontTx/>
                <a:buNone/>
              </a:pPr>
              <a:t>26</a:t>
            </a:fld>
            <a:endParaRPr lang="en-GB" altLang="en-US" sz="1400">
              <a:latin typeface="Times New Roman" panose="02020603050405020304" pitchFamily="18" charset="0"/>
            </a:endParaRPr>
          </a:p>
        </p:txBody>
      </p:sp>
      <p:sp>
        <p:nvSpPr>
          <p:cNvPr id="55299" name="Rectangle 2">
            <a:extLst>
              <a:ext uri="{FF2B5EF4-FFF2-40B4-BE49-F238E27FC236}">
                <a16:creationId xmlns:a16="http://schemas.microsoft.com/office/drawing/2014/main" id="{34930038-8E2D-6245-A65D-63E93C968A82}"/>
              </a:ext>
            </a:extLst>
          </p:cNvPr>
          <p:cNvSpPr>
            <a:spLocks noGrp="1" noChangeArrowheads="1"/>
          </p:cNvSpPr>
          <p:nvPr>
            <p:ph type="title"/>
          </p:nvPr>
        </p:nvSpPr>
        <p:spPr>
          <a:xfrm>
            <a:off x="1219200" y="609600"/>
            <a:ext cx="77724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Properties of the OLS Estimator</a:t>
            </a:r>
            <a:br>
              <a:rPr lang="en-GB" altLang="en-US" sz="2500">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55300" name="Rectangle 3">
            <a:extLst>
              <a:ext uri="{FF2B5EF4-FFF2-40B4-BE49-F238E27FC236}">
                <a16:creationId xmlns:a16="http://schemas.microsoft.com/office/drawing/2014/main" id="{0FFFC4CE-6EB1-2846-BFFE-AA3B02B9E708}"/>
              </a:ext>
            </a:extLst>
          </p:cNvPr>
          <p:cNvSpPr>
            <a:spLocks noGrp="1" noChangeArrowheads="1"/>
          </p:cNvSpPr>
          <p:nvPr>
            <p:ph type="body" idx="1"/>
          </p:nvPr>
        </p:nvSpPr>
        <p:spPr>
          <a:xfrm>
            <a:off x="304800" y="1905000"/>
            <a:ext cx="8534400" cy="41910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If assumptions 1. through 4. hold, then the estimators     and   determined by OLS are known as Best Linear Unbiased Estimators (BLUE).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What does the acronym stand for?</a:t>
            </a:r>
          </a:p>
          <a:p>
            <a:pPr algn="just" eaLnBrk="1" hangingPunct="1">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“Estimator” 	-     is an estimator of the true value of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a:t>
            </a:r>
          </a:p>
          <a:p>
            <a:pPr algn="just" eaLnBrk="1" hangingPunct="1"/>
            <a:r>
              <a:rPr lang="en-GB" altLang="en-US" sz="2000">
                <a:latin typeface="Times New Roman" panose="02020603050405020304" pitchFamily="18" charset="0"/>
                <a:ea typeface="ＭＳ Ｐゴシック" panose="020B0600070205080204" pitchFamily="34" charset="-128"/>
              </a:rPr>
              <a:t>“Linear”	-     is a linear estimator</a:t>
            </a:r>
          </a:p>
          <a:p>
            <a:pPr algn="just" eaLnBrk="1" hangingPunct="1"/>
            <a:r>
              <a:rPr lang="en-GB" altLang="en-US" sz="2000">
                <a:latin typeface="Times New Roman" panose="02020603050405020304" pitchFamily="18" charset="0"/>
                <a:ea typeface="ＭＳ Ｐゴシック" panose="020B0600070205080204" pitchFamily="34" charset="-128"/>
              </a:rPr>
              <a:t>“Unbiased”	- On average, the actual value of the     and    ’s  will be equal to 		   the true values.</a:t>
            </a:r>
          </a:p>
          <a:p>
            <a:pPr algn="just" eaLnBrk="1" hangingPunct="1"/>
            <a:r>
              <a:rPr lang="en-GB" altLang="en-US" sz="2000">
                <a:latin typeface="Times New Roman" panose="02020603050405020304" pitchFamily="18" charset="0"/>
                <a:ea typeface="ＭＳ Ｐゴシック" panose="020B0600070205080204" pitchFamily="34" charset="-128"/>
              </a:rPr>
              <a:t>“Best”	- means that the OLS estimator    has minimum variance among 		 the class of linear unbiased estimators. The Gauss-Markov 			  theorem proves that the OLS estimator is best.</a:t>
            </a:r>
            <a:endParaRPr lang="en-US" altLang="en-US" sz="2000">
              <a:latin typeface="Times New Roman" panose="02020603050405020304" pitchFamily="18" charset="0"/>
              <a:ea typeface="ＭＳ Ｐゴシック" panose="020B0600070205080204" pitchFamily="34" charset="-128"/>
            </a:endParaRPr>
          </a:p>
        </p:txBody>
      </p:sp>
      <p:pic>
        <p:nvPicPr>
          <p:cNvPr id="55301" name="Picture 4">
            <a:extLst>
              <a:ext uri="{FF2B5EF4-FFF2-40B4-BE49-F238E27FC236}">
                <a16:creationId xmlns:a16="http://schemas.microsoft.com/office/drawing/2014/main" id="{4679ED24-F1CD-C942-8D65-B373F4731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5400" y="1981200"/>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5">
            <a:extLst>
              <a:ext uri="{FF2B5EF4-FFF2-40B4-BE49-F238E27FC236}">
                <a16:creationId xmlns:a16="http://schemas.microsoft.com/office/drawing/2014/main" id="{87E11642-9856-B04B-B5B2-E77EE072E7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3575" y="1981200"/>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6">
            <a:extLst>
              <a:ext uri="{FF2B5EF4-FFF2-40B4-BE49-F238E27FC236}">
                <a16:creationId xmlns:a16="http://schemas.microsoft.com/office/drawing/2014/main" id="{E8AA64F7-DAD5-9B45-9B08-F29063F236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114800"/>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7">
            <a:extLst>
              <a:ext uri="{FF2B5EF4-FFF2-40B4-BE49-F238E27FC236}">
                <a16:creationId xmlns:a16="http://schemas.microsoft.com/office/drawing/2014/main" id="{9AC3EEA5-DF31-674D-84AB-4052F865FB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733800"/>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5" name="Picture 8">
            <a:extLst>
              <a:ext uri="{FF2B5EF4-FFF2-40B4-BE49-F238E27FC236}">
                <a16:creationId xmlns:a16="http://schemas.microsoft.com/office/drawing/2014/main" id="{9D04584B-C6D6-EB4D-8657-773745EC1D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724400"/>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6" name="Picture 9">
            <a:extLst>
              <a:ext uri="{FF2B5EF4-FFF2-40B4-BE49-F238E27FC236}">
                <a16:creationId xmlns:a16="http://schemas.microsoft.com/office/drawing/2014/main" id="{D5EBBD91-C395-BD44-BF4E-ABF3CABE8F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352800"/>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7" name="Picture 10">
            <a:extLst>
              <a:ext uri="{FF2B5EF4-FFF2-40B4-BE49-F238E27FC236}">
                <a16:creationId xmlns:a16="http://schemas.microsoft.com/office/drawing/2014/main" id="{3A6609E2-9D7C-2143-84DB-A54DEF2AE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4400" y="4114800"/>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Date Placeholder 3">
            <a:extLst>
              <a:ext uri="{FF2B5EF4-FFF2-40B4-BE49-F238E27FC236}">
                <a16:creationId xmlns:a16="http://schemas.microsoft.com/office/drawing/2014/main" id="{FBD88C8E-DAA2-CE48-95F2-73F362C39EF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57346" name="Slide Number Placeholder 5">
            <a:extLst>
              <a:ext uri="{FF2B5EF4-FFF2-40B4-BE49-F238E27FC236}">
                <a16:creationId xmlns:a16="http://schemas.microsoft.com/office/drawing/2014/main" id="{5D65ADCB-FDC6-1640-8306-B1C48596A0E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C65A0BCC-2D98-6244-BD65-427AB4269473}" type="slidenum">
              <a:rPr lang="en-GB" altLang="en-US" sz="1400" smtClean="0">
                <a:latin typeface="Times New Roman" panose="02020603050405020304" pitchFamily="18" charset="0"/>
              </a:rPr>
              <a:pPr>
                <a:spcBef>
                  <a:spcPct val="0"/>
                </a:spcBef>
                <a:buFontTx/>
                <a:buNone/>
              </a:pPr>
              <a:t>27</a:t>
            </a:fld>
            <a:endParaRPr lang="en-GB" altLang="en-US" sz="1400">
              <a:latin typeface="Times New Roman" panose="02020603050405020304" pitchFamily="18" charset="0"/>
            </a:endParaRPr>
          </a:p>
        </p:txBody>
      </p:sp>
      <p:sp>
        <p:nvSpPr>
          <p:cNvPr id="57347" name="Rectangle 2">
            <a:extLst>
              <a:ext uri="{FF2B5EF4-FFF2-40B4-BE49-F238E27FC236}">
                <a16:creationId xmlns:a16="http://schemas.microsoft.com/office/drawing/2014/main" id="{049606CE-8D0D-5E4E-96C3-44A8B0545C15}"/>
              </a:ext>
            </a:extLst>
          </p:cNvPr>
          <p:cNvSpPr>
            <a:spLocks noGrp="1" noChangeArrowheads="1"/>
          </p:cNvSpPr>
          <p:nvPr>
            <p:ph type="title"/>
          </p:nvPr>
        </p:nvSpPr>
        <p:spPr>
          <a:xfrm>
            <a:off x="1143000" y="609600"/>
            <a:ext cx="7772400" cy="9906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Consistency/Unbiasedness/Efficiency</a:t>
            </a:r>
            <a:endParaRPr lang="en-US" altLang="en-US" sz="2000" b="1">
              <a:latin typeface="Times New Roman" panose="02020603050405020304" pitchFamily="18" charset="0"/>
              <a:ea typeface="ＭＳ Ｐゴシック" panose="020B0600070205080204" pitchFamily="34" charset="-128"/>
            </a:endParaRPr>
          </a:p>
        </p:txBody>
      </p:sp>
      <p:sp>
        <p:nvSpPr>
          <p:cNvPr id="57348" name="Rectangle 3">
            <a:extLst>
              <a:ext uri="{FF2B5EF4-FFF2-40B4-BE49-F238E27FC236}">
                <a16:creationId xmlns:a16="http://schemas.microsoft.com/office/drawing/2014/main" id="{07E0285D-D587-0F48-93FA-0F4CDB660C11}"/>
              </a:ext>
            </a:extLst>
          </p:cNvPr>
          <p:cNvSpPr>
            <a:spLocks noGrp="1" noChangeArrowheads="1"/>
          </p:cNvSpPr>
          <p:nvPr>
            <p:ph type="body" idx="1"/>
          </p:nvPr>
        </p:nvSpPr>
        <p:spPr>
          <a:xfrm>
            <a:off x="152400" y="1790700"/>
            <a:ext cx="8839200" cy="4305300"/>
          </a:xfrm>
        </p:spPr>
        <p:txBody>
          <a:bodyPr/>
          <a:lstStyle/>
          <a:p>
            <a:pPr algn="just" eaLnBrk="1" hangingPunct="1">
              <a:lnSpc>
                <a:spcPct val="90000"/>
              </a:lnSpc>
            </a:pPr>
            <a:r>
              <a:rPr lang="en-GB" altLang="en-US" sz="2000" u="sng">
                <a:latin typeface="Times New Roman" panose="02020603050405020304" pitchFamily="18" charset="0"/>
                <a:ea typeface="ＭＳ Ｐゴシック" panose="020B0600070205080204" pitchFamily="34" charset="-128"/>
              </a:rPr>
              <a:t>Consistent</a:t>
            </a: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The least squares estimators   and   are consistent. That is, the estimates will converge to their true values as the sample size increases to infinity. 	We need the assumptions E(</a:t>
            </a:r>
            <a:r>
              <a:rPr lang="en-GB" altLang="en-US" sz="2000" i="1">
                <a:latin typeface="Times New Roman" panose="02020603050405020304" pitchFamily="18" charset="0"/>
                <a:ea typeface="ＭＳ Ｐゴシック" panose="020B0600070205080204" pitchFamily="34" charset="-128"/>
              </a:rPr>
              <a:t>x</a:t>
            </a:r>
            <a:r>
              <a:rPr lang="en-GB" altLang="en-US" sz="2000" i="1" baseline="-25000">
                <a:latin typeface="Times New Roman" panose="02020603050405020304" pitchFamily="18" charset="0"/>
                <a:ea typeface="ＭＳ Ｐゴシック" panose="020B0600070205080204" pitchFamily="34" charset="-128"/>
              </a:rPr>
              <a:t>t</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)=0 and Var(</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baseline="30000">
                <a:latin typeface="Times New Roman" panose="02020603050405020304" pitchFamily="18" charset="0"/>
                <a:ea typeface="ＭＳ Ｐゴシック" panose="020B0600070205080204" pitchFamily="34" charset="-128"/>
              </a:rPr>
              <a:t>2</a:t>
            </a:r>
            <a:r>
              <a:rPr lang="en-GB" altLang="en-US" sz="2000">
                <a:latin typeface="Times New Roman" panose="02020603050405020304" pitchFamily="18" charset="0"/>
                <a:ea typeface="ＭＳ Ｐゴシック" panose="020B0600070205080204" pitchFamily="34" charset="-128"/>
              </a:rPr>
              <a:t> &lt;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to prove this. Consistency implies that</a:t>
            </a:r>
          </a:p>
          <a:p>
            <a:pPr algn="just" eaLnBrk="1" hangingPunct="1">
              <a:lnSpc>
                <a:spcPct val="90000"/>
              </a:lnSpc>
            </a:pPr>
            <a:endParaRPr lang="en-GB" altLang="en-US" sz="2000" u="sng">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u="sng">
                <a:latin typeface="Times New Roman" panose="02020603050405020304" pitchFamily="18" charset="0"/>
                <a:ea typeface="ＭＳ Ｐゴシック" panose="020B0600070205080204" pitchFamily="34" charset="-128"/>
              </a:rPr>
              <a:t>Unbiased</a:t>
            </a: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The least squares estimates of    and    are unbiased. That is  E(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and E(   )=</a:t>
            </a:r>
            <a:r>
              <a:rPr lang="en-GB" altLang="en-US" sz="2000" i="1">
                <a:latin typeface="Times New Roman" panose="02020603050405020304" pitchFamily="18" charset="0"/>
                <a:ea typeface="ＭＳ Ｐゴシック" panose="020B0600070205080204" pitchFamily="34" charset="-128"/>
                <a:sym typeface="Symbol" pitchFamily="2" charset="2"/>
              </a:rPr>
              <a:t></a:t>
            </a: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Thus on average the estimated value will be equal to the true values. To prove this also requires the assumption that E(</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)=0. Unbiasedness is a stronger condition than consistency.</a:t>
            </a:r>
          </a:p>
          <a:p>
            <a:pPr algn="just" eaLnBrk="1" hangingPunct="1">
              <a:lnSpc>
                <a:spcPct val="90000"/>
              </a:lnSpc>
            </a:pPr>
            <a:r>
              <a:rPr lang="en-GB" altLang="en-US" sz="2000" u="sng">
                <a:latin typeface="Times New Roman" panose="02020603050405020304" pitchFamily="18" charset="0"/>
                <a:ea typeface="ＭＳ Ｐゴシック" panose="020B0600070205080204" pitchFamily="34" charset="-128"/>
              </a:rPr>
              <a:t>Efficiency</a:t>
            </a: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An estimator    of parameter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is said to be efficient if it is unbiased and no other unbiased estimator has a smaller variance. If the estimator is efficient, we are minimising the probability that it is a long way off from the true value of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a:t>
            </a:r>
            <a:endParaRPr lang="en-US" altLang="en-US" sz="2000">
              <a:latin typeface="Times New Roman" panose="02020603050405020304" pitchFamily="18" charset="0"/>
              <a:ea typeface="ＭＳ Ｐゴシック" panose="020B0600070205080204" pitchFamily="34" charset="-128"/>
            </a:endParaRPr>
          </a:p>
        </p:txBody>
      </p:sp>
      <p:pic>
        <p:nvPicPr>
          <p:cNvPr id="57349" name="Picture 5">
            <a:extLst>
              <a:ext uri="{FF2B5EF4-FFF2-40B4-BE49-F238E27FC236}">
                <a16:creationId xmlns:a16="http://schemas.microsoft.com/office/drawing/2014/main" id="{27C963D3-6212-4846-BC91-4E70179E95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733800"/>
            <a:ext cx="1905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6">
            <a:extLst>
              <a:ext uri="{FF2B5EF4-FFF2-40B4-BE49-F238E27FC236}">
                <a16:creationId xmlns:a16="http://schemas.microsoft.com/office/drawing/2014/main" id="{806E7EA9-131E-BE45-8E85-BB1C12721C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3657600"/>
            <a:ext cx="2476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7">
            <a:extLst>
              <a:ext uri="{FF2B5EF4-FFF2-40B4-BE49-F238E27FC236}">
                <a16:creationId xmlns:a16="http://schemas.microsoft.com/office/drawing/2014/main" id="{89BC5020-D719-7C4A-9C29-3E5FD967C8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724275"/>
            <a:ext cx="1809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2" name="Picture 9">
            <a:extLst>
              <a:ext uri="{FF2B5EF4-FFF2-40B4-BE49-F238E27FC236}">
                <a16:creationId xmlns:a16="http://schemas.microsoft.com/office/drawing/2014/main" id="{462DD7EA-8908-2545-96FA-9D087515A3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3724275"/>
            <a:ext cx="1809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3" name="Picture 10">
            <a:extLst>
              <a:ext uri="{FF2B5EF4-FFF2-40B4-BE49-F238E27FC236}">
                <a16:creationId xmlns:a16="http://schemas.microsoft.com/office/drawing/2014/main" id="{198965F5-23BE-614D-9C9D-4802842FBD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2124075"/>
            <a:ext cx="2381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4" name="Picture 11">
            <a:extLst>
              <a:ext uri="{FF2B5EF4-FFF2-40B4-BE49-F238E27FC236}">
                <a16:creationId xmlns:a16="http://schemas.microsoft.com/office/drawing/2014/main" id="{16632CB8-B416-844B-A995-17FBF2199C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105025"/>
            <a:ext cx="2460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5" name="Picture 12">
            <a:extLst>
              <a:ext uri="{FF2B5EF4-FFF2-40B4-BE49-F238E27FC236}">
                <a16:creationId xmlns:a16="http://schemas.microsoft.com/office/drawing/2014/main" id="{9AA23278-1AAC-F843-8ED0-26A4A4BB2F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5257800"/>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56" name="Object 13">
            <a:extLst>
              <a:ext uri="{FF2B5EF4-FFF2-40B4-BE49-F238E27FC236}">
                <a16:creationId xmlns:a16="http://schemas.microsoft.com/office/drawing/2014/main" id="{682F9990-6C46-3244-86D7-272BB6D4C778}"/>
              </a:ext>
            </a:extLst>
          </p:cNvPr>
          <p:cNvGraphicFramePr>
            <a:graphicFrameLocks noChangeAspect="1"/>
          </p:cNvGraphicFramePr>
          <p:nvPr/>
        </p:nvGraphicFramePr>
        <p:xfrm>
          <a:off x="2667000" y="2971800"/>
          <a:ext cx="3352800" cy="495300"/>
        </p:xfrm>
        <a:graphic>
          <a:graphicData uri="http://schemas.openxmlformats.org/presentationml/2006/ole">
            <mc:AlternateContent xmlns:mc="http://schemas.openxmlformats.org/markup-compatibility/2006">
              <mc:Choice xmlns:v="urn:schemas-microsoft-com:vml" Requires="v">
                <p:oleObj spid="_x0000_s57359" name="Equation" r:id="rId6" imgW="44475400" imgH="7315200" progId="Equation.3">
                  <p:embed/>
                </p:oleObj>
              </mc:Choice>
              <mc:Fallback>
                <p:oleObj name="Equation" r:id="rId6" imgW="44475400" imgH="73152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2971800"/>
                        <a:ext cx="3352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Date Placeholder 3">
            <a:extLst>
              <a:ext uri="{FF2B5EF4-FFF2-40B4-BE49-F238E27FC236}">
                <a16:creationId xmlns:a16="http://schemas.microsoft.com/office/drawing/2014/main" id="{C272594B-1FA7-9C49-82B8-C19CC441D26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59394" name="Slide Number Placeholder 5">
            <a:extLst>
              <a:ext uri="{FF2B5EF4-FFF2-40B4-BE49-F238E27FC236}">
                <a16:creationId xmlns:a16="http://schemas.microsoft.com/office/drawing/2014/main" id="{581C5FD8-6F40-6441-8C2C-CA417067D98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7D6167D6-6982-834F-9946-637F7CC62841}" type="slidenum">
              <a:rPr lang="en-GB" altLang="en-US" sz="1400" smtClean="0">
                <a:latin typeface="Times New Roman" panose="02020603050405020304" pitchFamily="18" charset="0"/>
              </a:rPr>
              <a:pPr>
                <a:spcBef>
                  <a:spcPct val="0"/>
                </a:spcBef>
                <a:buFontTx/>
                <a:buNone/>
              </a:pPr>
              <a:t>28</a:t>
            </a:fld>
            <a:endParaRPr lang="en-GB" altLang="en-US" sz="1400">
              <a:latin typeface="Times New Roman" panose="02020603050405020304" pitchFamily="18" charset="0"/>
            </a:endParaRPr>
          </a:p>
        </p:txBody>
      </p:sp>
      <p:sp>
        <p:nvSpPr>
          <p:cNvPr id="59395" name="Rectangle 2">
            <a:extLst>
              <a:ext uri="{FF2B5EF4-FFF2-40B4-BE49-F238E27FC236}">
                <a16:creationId xmlns:a16="http://schemas.microsoft.com/office/drawing/2014/main" id="{5B3B3410-0CEA-964E-A019-ADB851E61984}"/>
              </a:ext>
            </a:extLst>
          </p:cNvPr>
          <p:cNvSpPr>
            <a:spLocks noGrp="1" noChangeArrowheads="1"/>
          </p:cNvSpPr>
          <p:nvPr>
            <p:ph type="title"/>
          </p:nvPr>
        </p:nvSpPr>
        <p:spPr>
          <a:xfrm>
            <a:off x="1219200" y="685800"/>
            <a:ext cx="7772400" cy="914400"/>
          </a:xfrm>
        </p:spPr>
        <p:txBody>
          <a:bodyPr/>
          <a:lstStyle/>
          <a:p>
            <a:pPr eaLnBrk="1" hangingPunct="1"/>
            <a:br>
              <a:rPr lang="en-GB" altLang="en-US" sz="20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Precision and Standard Errors</a:t>
            </a:r>
            <a:br>
              <a:rPr lang="en-GB" altLang="en-US" sz="2500">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59396" name="Rectangle 3">
            <a:extLst>
              <a:ext uri="{FF2B5EF4-FFF2-40B4-BE49-F238E27FC236}">
                <a16:creationId xmlns:a16="http://schemas.microsoft.com/office/drawing/2014/main" id="{590FD932-DDEF-4547-8502-A45BFE375593}"/>
              </a:ext>
            </a:extLst>
          </p:cNvPr>
          <p:cNvSpPr>
            <a:spLocks noGrp="1" noChangeArrowheads="1"/>
          </p:cNvSpPr>
          <p:nvPr>
            <p:ph type="body" idx="1"/>
          </p:nvPr>
        </p:nvSpPr>
        <p:spPr>
          <a:xfrm>
            <a:off x="228600" y="1752600"/>
            <a:ext cx="8686800" cy="4305300"/>
          </a:xfrm>
        </p:spPr>
        <p:txBody>
          <a:bodyPr/>
          <a:lstStyle/>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Any set of regression estimates of    and    are specific to the sample used in their estimation.</a:t>
            </a: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Recall that the estimators of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and</a:t>
            </a:r>
            <a:r>
              <a:rPr lang="en-GB" altLang="en-US" sz="2000" i="1">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from the sample parameters (  and   ) are given by</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What we need is some measure of the reliability or precision of the estimators</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  and  ). The precision of the estimate is given by its standard error. Given assumptions 1 - 4 above, then the standard errors can be shown to be given by</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where </a:t>
            </a:r>
            <a:r>
              <a:rPr lang="en-GB" altLang="en-US" sz="2000" i="1">
                <a:latin typeface="Times New Roman" panose="02020603050405020304" pitchFamily="18" charset="0"/>
                <a:ea typeface="ＭＳ Ｐゴシック" panose="020B0600070205080204" pitchFamily="34" charset="-128"/>
              </a:rPr>
              <a:t>s</a:t>
            </a:r>
            <a:r>
              <a:rPr lang="en-GB" altLang="en-US" sz="2000">
                <a:latin typeface="Times New Roman" panose="02020603050405020304" pitchFamily="18" charset="0"/>
                <a:ea typeface="ＭＳ Ｐゴシック" panose="020B0600070205080204" pitchFamily="34" charset="-128"/>
              </a:rPr>
              <a:t> is the estimated standard deviation of the residuals. </a:t>
            </a:r>
            <a:endParaRPr lang="en-US" altLang="en-US" sz="2000">
              <a:latin typeface="Times New Roman" panose="02020603050405020304" pitchFamily="18" charset="0"/>
              <a:ea typeface="ＭＳ Ｐゴシック" panose="020B0600070205080204" pitchFamily="34" charset="-128"/>
            </a:endParaRPr>
          </a:p>
        </p:txBody>
      </p:sp>
      <p:pic>
        <p:nvPicPr>
          <p:cNvPr id="59397" name="Picture 5">
            <a:extLst>
              <a:ext uri="{FF2B5EF4-FFF2-40B4-BE49-F238E27FC236}">
                <a16:creationId xmlns:a16="http://schemas.microsoft.com/office/drawing/2014/main" id="{95AECA2F-EDE9-DB40-886C-6A16720EFE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0" y="1828800"/>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6">
            <a:extLst>
              <a:ext uri="{FF2B5EF4-FFF2-40B4-BE49-F238E27FC236}">
                <a16:creationId xmlns:a16="http://schemas.microsoft.com/office/drawing/2014/main" id="{9E78233F-4BAD-6342-B5C9-52FF82945B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0150" y="1752600"/>
            <a:ext cx="2476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8">
            <a:extLst>
              <a:ext uri="{FF2B5EF4-FFF2-40B4-BE49-F238E27FC236}">
                <a16:creationId xmlns:a16="http://schemas.microsoft.com/office/drawing/2014/main" id="{DAAC2A52-A4EA-194F-A1A5-EF7D6629A9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0" y="3705225"/>
            <a:ext cx="1905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0" name="Picture 9">
            <a:extLst>
              <a:ext uri="{FF2B5EF4-FFF2-40B4-BE49-F238E27FC236}">
                <a16:creationId xmlns:a16="http://schemas.microsoft.com/office/drawing/2014/main" id="{9FF42BCF-B514-814E-B9B8-6ABC88ED26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1500" y="2409825"/>
            <a:ext cx="1905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1" name="Picture 10">
            <a:extLst>
              <a:ext uri="{FF2B5EF4-FFF2-40B4-BE49-F238E27FC236}">
                <a16:creationId xmlns:a16="http://schemas.microsoft.com/office/drawing/2014/main" id="{1123A01F-A777-564D-B443-CC6F93505A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733800"/>
            <a:ext cx="190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2" name="Picture 11">
            <a:extLst>
              <a:ext uri="{FF2B5EF4-FFF2-40B4-BE49-F238E27FC236}">
                <a16:creationId xmlns:a16="http://schemas.microsoft.com/office/drawing/2014/main" id="{C472C7F2-F445-F646-B30E-A48D3530EF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2438400"/>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9403" name="Object 14">
            <a:extLst>
              <a:ext uri="{FF2B5EF4-FFF2-40B4-BE49-F238E27FC236}">
                <a16:creationId xmlns:a16="http://schemas.microsoft.com/office/drawing/2014/main" id="{2A4CE8F1-D464-0949-B4C2-786D9F998CA7}"/>
              </a:ext>
            </a:extLst>
          </p:cNvPr>
          <p:cNvGraphicFramePr>
            <a:graphicFrameLocks noChangeAspect="1"/>
          </p:cNvGraphicFramePr>
          <p:nvPr/>
        </p:nvGraphicFramePr>
        <p:xfrm>
          <a:off x="2852738" y="2673350"/>
          <a:ext cx="3362325" cy="714375"/>
        </p:xfrm>
        <a:graphic>
          <a:graphicData uri="http://schemas.openxmlformats.org/presentationml/2006/ole">
            <mc:AlternateContent xmlns:mc="http://schemas.openxmlformats.org/markup-compatibility/2006">
              <mc:Choice xmlns:v="urn:schemas-microsoft-com:vml" Requires="v">
                <p:oleObj spid="_x0000_s59409" name="Equation" r:id="rId6" imgW="44767500" imgH="9944100" progId="Equation.3">
                  <p:embed/>
                </p:oleObj>
              </mc:Choice>
              <mc:Fallback>
                <p:oleObj name="Equation" r:id="rId6" imgW="44767500" imgH="994410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2738" y="2673350"/>
                        <a:ext cx="33623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9404" name="Object 15">
            <a:extLst>
              <a:ext uri="{FF2B5EF4-FFF2-40B4-BE49-F238E27FC236}">
                <a16:creationId xmlns:a16="http://schemas.microsoft.com/office/drawing/2014/main" id="{DE6B4FD0-5348-8445-83E9-EDCBA14DBC4E}"/>
              </a:ext>
            </a:extLst>
          </p:cNvPr>
          <p:cNvGraphicFramePr>
            <a:graphicFrameLocks noChangeAspect="1"/>
          </p:cNvGraphicFramePr>
          <p:nvPr/>
        </p:nvGraphicFramePr>
        <p:xfrm>
          <a:off x="2667000" y="4191000"/>
          <a:ext cx="4699000" cy="1762125"/>
        </p:xfrm>
        <a:graphic>
          <a:graphicData uri="http://schemas.openxmlformats.org/presentationml/2006/ole">
            <mc:AlternateContent xmlns:mc="http://schemas.openxmlformats.org/markup-compatibility/2006">
              <mc:Choice xmlns:v="urn:schemas-microsoft-com:vml" Requires="v">
                <p:oleObj spid="_x0000_s59410" name="Equation" r:id="rId8" imgW="65532000" imgH="24574500" progId="Equation.3">
                  <p:embed/>
                </p:oleObj>
              </mc:Choice>
              <mc:Fallback>
                <p:oleObj name="Equation" r:id="rId8" imgW="65532000" imgH="2457450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4191000"/>
                        <a:ext cx="469900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Date Placeholder 3">
            <a:extLst>
              <a:ext uri="{FF2B5EF4-FFF2-40B4-BE49-F238E27FC236}">
                <a16:creationId xmlns:a16="http://schemas.microsoft.com/office/drawing/2014/main" id="{CB54896C-D857-5040-8E23-38611E54551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61442" name="Slide Number Placeholder 5">
            <a:extLst>
              <a:ext uri="{FF2B5EF4-FFF2-40B4-BE49-F238E27FC236}">
                <a16:creationId xmlns:a16="http://schemas.microsoft.com/office/drawing/2014/main" id="{6E79A915-7F85-4948-9E7B-C90DD7075C2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8E87F0C5-4A97-274B-B34B-03CCC5094373}" type="slidenum">
              <a:rPr lang="en-GB" altLang="en-US" sz="1400" smtClean="0">
                <a:latin typeface="Times New Roman" panose="02020603050405020304" pitchFamily="18" charset="0"/>
              </a:rPr>
              <a:pPr>
                <a:spcBef>
                  <a:spcPct val="0"/>
                </a:spcBef>
                <a:buFontTx/>
                <a:buNone/>
              </a:pPr>
              <a:t>29</a:t>
            </a:fld>
            <a:endParaRPr lang="en-GB" altLang="en-US" sz="1400">
              <a:latin typeface="Times New Roman" panose="02020603050405020304" pitchFamily="18" charset="0"/>
            </a:endParaRPr>
          </a:p>
        </p:txBody>
      </p:sp>
      <p:sp>
        <p:nvSpPr>
          <p:cNvPr id="61443" name="Rectangle 2">
            <a:extLst>
              <a:ext uri="{FF2B5EF4-FFF2-40B4-BE49-F238E27FC236}">
                <a16:creationId xmlns:a16="http://schemas.microsoft.com/office/drawing/2014/main" id="{59A72A19-EC1E-7A4B-BF5B-17DB1627739E}"/>
              </a:ext>
            </a:extLst>
          </p:cNvPr>
          <p:cNvSpPr>
            <a:spLocks noGrp="1" noChangeArrowheads="1"/>
          </p:cNvSpPr>
          <p:nvPr>
            <p:ph type="title"/>
          </p:nvPr>
        </p:nvSpPr>
        <p:spPr>
          <a:xfrm>
            <a:off x="1219200" y="609600"/>
            <a:ext cx="7772400" cy="1143000"/>
          </a:xfrm>
        </p:spPr>
        <p:txBody>
          <a:bodyPr/>
          <a:lstStyle/>
          <a:p>
            <a:pPr eaLnBrk="1" hangingPunct="1"/>
            <a:r>
              <a:rPr lang="en-GB" altLang="en-US" sz="2500" b="1">
                <a:latin typeface="Times New Roman" panose="02020603050405020304" pitchFamily="18" charset="0"/>
                <a:ea typeface="ＭＳ Ｐゴシック" panose="020B0600070205080204" pitchFamily="34" charset="-128"/>
              </a:rPr>
              <a:t>Estimating the Variance of the Disturbance Term</a:t>
            </a:r>
            <a:endParaRPr lang="en-GB" altLang="en-US" sz="2000" b="1">
              <a:latin typeface="Times New Roman" panose="02020603050405020304" pitchFamily="18" charset="0"/>
              <a:ea typeface="ＭＳ Ｐゴシック" panose="020B0600070205080204" pitchFamily="34" charset="-128"/>
            </a:endParaRPr>
          </a:p>
        </p:txBody>
      </p:sp>
      <p:sp>
        <p:nvSpPr>
          <p:cNvPr id="61444" name="Rectangle 3">
            <a:extLst>
              <a:ext uri="{FF2B5EF4-FFF2-40B4-BE49-F238E27FC236}">
                <a16:creationId xmlns:a16="http://schemas.microsoft.com/office/drawing/2014/main" id="{30962EA8-2FF2-0D48-B238-EBC32A7F728C}"/>
              </a:ext>
            </a:extLst>
          </p:cNvPr>
          <p:cNvSpPr>
            <a:spLocks noGrp="1" noChangeArrowheads="1"/>
          </p:cNvSpPr>
          <p:nvPr>
            <p:ph type="body" idx="1"/>
          </p:nvPr>
        </p:nvSpPr>
        <p:spPr>
          <a:xfrm>
            <a:off x="457200" y="1752600"/>
            <a:ext cx="8178800" cy="4305300"/>
          </a:xfrm>
        </p:spPr>
        <p:txBody>
          <a:bodyPr/>
          <a:lstStyle/>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The variance of the random variable </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is given by</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Var(</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 E[(</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)-E(</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a:t>
            </a:r>
            <a:r>
              <a:rPr lang="en-GB" altLang="en-US" sz="2000" baseline="30000">
                <a:latin typeface="Times New Roman" panose="02020603050405020304" pitchFamily="18" charset="0"/>
                <a:ea typeface="ＭＳ Ｐゴシック" panose="020B0600070205080204" pitchFamily="34" charset="-128"/>
              </a:rPr>
              <a:t>2</a:t>
            </a: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which reduces to </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Var(</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 E(</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baseline="30000">
                <a:latin typeface="Times New Roman" panose="02020603050405020304" pitchFamily="18" charset="0"/>
                <a:ea typeface="ＭＳ Ｐゴシック" panose="020B0600070205080204" pitchFamily="34" charset="-128"/>
              </a:rPr>
              <a:t>2</a:t>
            </a:r>
            <a:r>
              <a:rPr lang="en-GB" altLang="en-US" sz="2000">
                <a:latin typeface="Times New Roman" panose="02020603050405020304" pitchFamily="18" charset="0"/>
                <a:ea typeface="ＭＳ Ｐゴシック" panose="020B0600070205080204" pitchFamily="34" charset="-128"/>
              </a:rPr>
              <a:t>)</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We could estimate this using the average of     :</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Unfortunately this is not workable since </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is not observable. We can use the sample counterpart to </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which is     :</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But this estimator is a biased estimator of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baseline="30000">
                <a:latin typeface="Times New Roman" panose="02020603050405020304" pitchFamily="18" charset="0"/>
                <a:ea typeface="ＭＳ Ｐゴシック" panose="020B0600070205080204" pitchFamily="34" charset="-128"/>
              </a:rPr>
              <a:t>2</a:t>
            </a:r>
            <a:r>
              <a:rPr lang="en-GB" altLang="en-US" sz="2000">
                <a:latin typeface="Times New Roman" panose="02020603050405020304" pitchFamily="18" charset="0"/>
                <a:ea typeface="ＭＳ Ｐゴシック" panose="020B0600070205080204" pitchFamily="34" charset="-128"/>
              </a:rPr>
              <a:t>.</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p:txBody>
      </p:sp>
      <p:graphicFrame>
        <p:nvGraphicFramePr>
          <p:cNvPr id="61445" name="Object 10">
            <a:extLst>
              <a:ext uri="{FF2B5EF4-FFF2-40B4-BE49-F238E27FC236}">
                <a16:creationId xmlns:a16="http://schemas.microsoft.com/office/drawing/2014/main" id="{3E96BE8B-2B7D-7348-A0C3-DED2B7B636C5}"/>
              </a:ext>
            </a:extLst>
          </p:cNvPr>
          <p:cNvGraphicFramePr>
            <a:graphicFrameLocks noChangeAspect="1"/>
          </p:cNvGraphicFramePr>
          <p:nvPr/>
        </p:nvGraphicFramePr>
        <p:xfrm>
          <a:off x="5403850" y="3429000"/>
          <a:ext cx="311150" cy="423863"/>
        </p:xfrm>
        <a:graphic>
          <a:graphicData uri="http://schemas.openxmlformats.org/presentationml/2006/ole">
            <mc:AlternateContent xmlns:mc="http://schemas.openxmlformats.org/markup-compatibility/2006">
              <mc:Choice xmlns:v="urn:schemas-microsoft-com:vml" Requires="v">
                <p:oleObj spid="_x0000_s61457" name="Equation" r:id="rId3" imgW="4102100" imgH="5562600" progId="Equation.3">
                  <p:embed/>
                </p:oleObj>
              </mc:Choice>
              <mc:Fallback>
                <p:oleObj name="Equation" r:id="rId3" imgW="4102100" imgH="55626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3850" y="3429000"/>
                        <a:ext cx="311150"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1446" name="Object 11">
            <a:extLst>
              <a:ext uri="{FF2B5EF4-FFF2-40B4-BE49-F238E27FC236}">
                <a16:creationId xmlns:a16="http://schemas.microsoft.com/office/drawing/2014/main" id="{8B9D9A06-83C4-8E4F-8DAB-699D15287EF3}"/>
              </a:ext>
            </a:extLst>
          </p:cNvPr>
          <p:cNvGraphicFramePr>
            <a:graphicFrameLocks noChangeAspect="1"/>
          </p:cNvGraphicFramePr>
          <p:nvPr/>
        </p:nvGraphicFramePr>
        <p:xfrm>
          <a:off x="4171950" y="3810000"/>
          <a:ext cx="1466850" cy="719138"/>
        </p:xfrm>
        <a:graphic>
          <a:graphicData uri="http://schemas.openxmlformats.org/presentationml/2006/ole">
            <mc:AlternateContent xmlns:mc="http://schemas.openxmlformats.org/markup-compatibility/2006">
              <mc:Choice xmlns:v="urn:schemas-microsoft-com:vml" Requires="v">
                <p:oleObj spid="_x0000_s61458" name="Equation" r:id="rId5" imgW="18427700" imgH="9067800" progId="Equation.3">
                  <p:embed/>
                </p:oleObj>
              </mc:Choice>
              <mc:Fallback>
                <p:oleObj name="Equation" r:id="rId5" imgW="18427700" imgH="90678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1950" y="3810000"/>
                        <a:ext cx="146685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1447" name="Object 12">
            <a:extLst>
              <a:ext uri="{FF2B5EF4-FFF2-40B4-BE49-F238E27FC236}">
                <a16:creationId xmlns:a16="http://schemas.microsoft.com/office/drawing/2014/main" id="{7F6E832B-692D-3047-9472-36D1B2BA1653}"/>
              </a:ext>
            </a:extLst>
          </p:cNvPr>
          <p:cNvGraphicFramePr>
            <a:graphicFrameLocks noChangeAspect="1"/>
          </p:cNvGraphicFramePr>
          <p:nvPr/>
        </p:nvGraphicFramePr>
        <p:xfrm>
          <a:off x="5543550" y="4724400"/>
          <a:ext cx="1466850" cy="720725"/>
        </p:xfrm>
        <a:graphic>
          <a:graphicData uri="http://schemas.openxmlformats.org/presentationml/2006/ole">
            <mc:AlternateContent xmlns:mc="http://schemas.openxmlformats.org/markup-compatibility/2006">
              <mc:Choice xmlns:v="urn:schemas-microsoft-com:vml" Requires="v">
                <p:oleObj spid="_x0000_s61459" name="Equation" r:id="rId7" imgW="18427700" imgH="9067800" progId="Equation.3">
                  <p:embed/>
                </p:oleObj>
              </mc:Choice>
              <mc:Fallback>
                <p:oleObj name="Equation" r:id="rId7" imgW="18427700" imgH="90678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3550" y="4724400"/>
                        <a:ext cx="146685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1448" name="Object 13">
            <a:extLst>
              <a:ext uri="{FF2B5EF4-FFF2-40B4-BE49-F238E27FC236}">
                <a16:creationId xmlns:a16="http://schemas.microsoft.com/office/drawing/2014/main" id="{96D7BDEF-A9E9-6647-B0EA-49FEBB3F4A4C}"/>
              </a:ext>
            </a:extLst>
          </p:cNvPr>
          <p:cNvGraphicFramePr>
            <a:graphicFrameLocks noChangeAspect="1"/>
          </p:cNvGraphicFramePr>
          <p:nvPr/>
        </p:nvGraphicFramePr>
        <p:xfrm>
          <a:off x="4751388" y="4724400"/>
          <a:ext cx="277812" cy="419100"/>
        </p:xfrm>
        <a:graphic>
          <a:graphicData uri="http://schemas.openxmlformats.org/presentationml/2006/ole">
            <mc:AlternateContent xmlns:mc="http://schemas.openxmlformats.org/markup-compatibility/2006">
              <mc:Choice xmlns:v="urn:schemas-microsoft-com:vml" Requires="v">
                <p:oleObj spid="_x0000_s61460" name="Equation" r:id="rId9" imgW="3505200" imgH="5270500" progId="Equation.3">
                  <p:embed/>
                </p:oleObj>
              </mc:Choice>
              <mc:Fallback>
                <p:oleObj name="Equation" r:id="rId9" imgW="3505200" imgH="52705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1388" y="4724400"/>
                        <a:ext cx="277812"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Date Placeholder 3">
            <a:extLst>
              <a:ext uri="{FF2B5EF4-FFF2-40B4-BE49-F238E27FC236}">
                <a16:creationId xmlns:a16="http://schemas.microsoft.com/office/drawing/2014/main" id="{AFB39879-4E99-8840-A6B4-0927883C58E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9458" name="Slide Number Placeholder 5">
            <a:extLst>
              <a:ext uri="{FF2B5EF4-FFF2-40B4-BE49-F238E27FC236}">
                <a16:creationId xmlns:a16="http://schemas.microsoft.com/office/drawing/2014/main" id="{ED4CA4AA-7626-6B4A-82AC-0C2C5228AC1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D160F2D8-7AFD-2449-A7E3-AA39F8E1058C}" type="slidenum">
              <a:rPr lang="en-GB" altLang="en-US" sz="1400" smtClean="0">
                <a:latin typeface="Times New Roman" panose="02020603050405020304" pitchFamily="18" charset="0"/>
              </a:rPr>
              <a:pPr>
                <a:spcBef>
                  <a:spcPct val="0"/>
                </a:spcBef>
                <a:buFontTx/>
                <a:buNone/>
              </a:pPr>
              <a:t>3</a:t>
            </a:fld>
            <a:endParaRPr lang="en-GB" altLang="en-US" sz="1400">
              <a:latin typeface="Times New Roman" panose="02020603050405020304" pitchFamily="18" charset="0"/>
            </a:endParaRPr>
          </a:p>
        </p:txBody>
      </p:sp>
      <p:sp>
        <p:nvSpPr>
          <p:cNvPr id="19459" name="Rectangle 2">
            <a:extLst>
              <a:ext uri="{FF2B5EF4-FFF2-40B4-BE49-F238E27FC236}">
                <a16:creationId xmlns:a16="http://schemas.microsoft.com/office/drawing/2014/main" id="{FC750C0F-A807-6E49-B10E-349B16C00A8C}"/>
              </a:ext>
            </a:extLst>
          </p:cNvPr>
          <p:cNvSpPr>
            <a:spLocks noGrp="1" noChangeArrowheads="1"/>
          </p:cNvSpPr>
          <p:nvPr>
            <p:ph type="title"/>
          </p:nvPr>
        </p:nvSpPr>
        <p:spPr>
          <a:xfrm>
            <a:off x="1219200" y="533400"/>
            <a:ext cx="77724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Some Notation</a:t>
            </a:r>
            <a:br>
              <a:rPr lang="en-GB" altLang="en-US" sz="2500">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19460" name="Rectangle 3">
            <a:extLst>
              <a:ext uri="{FF2B5EF4-FFF2-40B4-BE49-F238E27FC236}">
                <a16:creationId xmlns:a16="http://schemas.microsoft.com/office/drawing/2014/main" id="{91A277B4-76A3-F64A-8EA4-0523611CD1C0}"/>
              </a:ext>
            </a:extLst>
          </p:cNvPr>
          <p:cNvSpPr>
            <a:spLocks noGrp="1" noChangeArrowheads="1"/>
          </p:cNvSpPr>
          <p:nvPr>
            <p:ph type="body" idx="1"/>
          </p:nvPr>
        </p:nvSpPr>
        <p:spPr>
          <a:xfrm>
            <a:off x="457200" y="1752600"/>
            <a:ext cx="8382000" cy="43434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Denote the dependent variable by </a:t>
            </a:r>
            <a:r>
              <a:rPr lang="en-GB" altLang="en-US" sz="2000" i="1">
                <a:latin typeface="Times New Roman" panose="02020603050405020304" pitchFamily="18" charset="0"/>
                <a:ea typeface="ＭＳ Ｐゴシック" panose="020B0600070205080204" pitchFamily="34" charset="-128"/>
              </a:rPr>
              <a:t>y </a:t>
            </a:r>
            <a:r>
              <a:rPr lang="en-GB" altLang="en-US" sz="2000">
                <a:latin typeface="Times New Roman" panose="02020603050405020304" pitchFamily="18" charset="0"/>
                <a:ea typeface="ＭＳ Ｐゴシック" panose="020B0600070205080204" pitchFamily="34" charset="-128"/>
              </a:rPr>
              <a:t>and</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the independent variable(s) by </a:t>
            </a:r>
            <a:r>
              <a:rPr lang="en-US" altLang="en-US" sz="2000" i="1">
                <a:latin typeface="Times New Roman" panose="02020603050405020304" pitchFamily="18" charset="0"/>
                <a:ea typeface="ＭＳ Ｐゴシック" panose="020B0600070205080204" pitchFamily="34" charset="-128"/>
              </a:rPr>
              <a:t>x</a:t>
            </a:r>
            <a:r>
              <a:rPr lang="en-GB" altLang="en-US" sz="2000" baseline="-25000">
                <a:latin typeface="Times New Roman" panose="02020603050405020304" pitchFamily="18" charset="0"/>
                <a:ea typeface="ＭＳ Ｐゴシック" panose="020B0600070205080204" pitchFamily="34" charset="-128"/>
              </a:rPr>
              <a:t>1</a:t>
            </a:r>
            <a:r>
              <a:rPr lang="en-GB" altLang="en-US" sz="2000" i="1">
                <a:latin typeface="Times New Roman" panose="02020603050405020304" pitchFamily="18" charset="0"/>
                <a:ea typeface="ＭＳ Ｐゴシック" panose="020B0600070205080204" pitchFamily="34" charset="-128"/>
              </a:rPr>
              <a:t>, </a:t>
            </a:r>
            <a:r>
              <a:rPr lang="en-US" altLang="en-US" sz="2000" i="1">
                <a:latin typeface="Times New Roman" panose="02020603050405020304" pitchFamily="18" charset="0"/>
                <a:ea typeface="ＭＳ Ｐゴシック" panose="020B0600070205080204" pitchFamily="34" charset="-128"/>
              </a:rPr>
              <a:t>x</a:t>
            </a:r>
            <a:r>
              <a:rPr lang="en-GB" altLang="en-US" sz="2000" baseline="-25000">
                <a:latin typeface="Times New Roman" panose="02020603050405020304" pitchFamily="18" charset="0"/>
                <a:ea typeface="ＭＳ Ｐゴシック" panose="020B0600070205080204" pitchFamily="34" charset="-128"/>
              </a:rPr>
              <a:t>2</a:t>
            </a:r>
            <a:r>
              <a:rPr lang="en-GB" altLang="en-US" sz="2000" i="1">
                <a:latin typeface="Times New Roman" panose="02020603050405020304" pitchFamily="18" charset="0"/>
                <a:ea typeface="ＭＳ Ｐゴシック" panose="020B0600070205080204" pitchFamily="34" charset="-128"/>
              </a:rPr>
              <a:t>, ...</a:t>
            </a:r>
            <a:r>
              <a:rPr lang="en-US" altLang="en-US" sz="2000" i="1">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rPr>
              <a:t>, </a:t>
            </a:r>
            <a:r>
              <a:rPr lang="en-US" altLang="en-US" sz="2000" i="1">
                <a:latin typeface="Times New Roman" panose="02020603050405020304" pitchFamily="18" charset="0"/>
                <a:ea typeface="ＭＳ Ｐゴシック" panose="020B0600070205080204" pitchFamily="34" charset="-128"/>
              </a:rPr>
              <a:t>x</a:t>
            </a:r>
            <a:r>
              <a:rPr lang="en-GB" altLang="en-US" sz="2000" i="1" baseline="-25000">
                <a:latin typeface="Times New Roman" panose="02020603050405020304" pitchFamily="18" charset="0"/>
                <a:ea typeface="ＭＳ Ｐゴシック" panose="020B0600070205080204" pitchFamily="34" charset="-128"/>
              </a:rPr>
              <a:t>k</a:t>
            </a:r>
            <a:r>
              <a:rPr lang="en-US" altLang="en-US" sz="2000" i="1" baseline="-25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where there are </a:t>
            </a:r>
            <a:r>
              <a:rPr lang="en-GB" altLang="en-US" sz="2000" i="1">
                <a:latin typeface="Times New Roman" panose="02020603050405020304" pitchFamily="18" charset="0"/>
                <a:ea typeface="ＭＳ Ｐゴシック" panose="020B0600070205080204" pitchFamily="34" charset="-128"/>
              </a:rPr>
              <a:t>k</a:t>
            </a:r>
            <a:r>
              <a:rPr lang="en-GB" altLang="en-US" sz="2000">
                <a:latin typeface="Times New Roman" panose="02020603050405020304" pitchFamily="18" charset="0"/>
                <a:ea typeface="ＭＳ Ｐゴシック" panose="020B0600070205080204" pitchFamily="34" charset="-128"/>
              </a:rPr>
              <a:t> independent variables.</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Some alternative names for the </a:t>
            </a:r>
            <a:r>
              <a:rPr lang="en-US"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and </a:t>
            </a:r>
            <a:r>
              <a:rPr lang="en-GB"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variables:</a:t>
            </a:r>
          </a:p>
          <a:p>
            <a:pPr algn="just" eaLnBrk="1" hangingPunct="1">
              <a:buFontTx/>
              <a:buNone/>
            </a:pPr>
            <a:r>
              <a:rPr lang="en-US"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a:t>
            </a:r>
            <a:r>
              <a:rPr lang="en-US" altLang="en-US" sz="2000" i="1">
                <a:latin typeface="Times New Roman" panose="02020603050405020304" pitchFamily="18" charset="0"/>
                <a:ea typeface="ＭＳ Ｐゴシック" panose="020B0600070205080204" pitchFamily="34" charset="-128"/>
              </a:rPr>
              <a:t>x</a:t>
            </a:r>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US"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dependent variable			independent variables</a:t>
            </a:r>
          </a:p>
          <a:p>
            <a:pPr algn="just" eaLnBrk="1" hangingPunct="1">
              <a:buFontTx/>
              <a:buNone/>
            </a:pPr>
            <a:r>
              <a:rPr lang="en-US"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regressand				regressors</a:t>
            </a:r>
          </a:p>
          <a:p>
            <a:pPr algn="just" eaLnBrk="1" hangingPunct="1">
              <a:buFontTx/>
              <a:buNone/>
            </a:pPr>
            <a:r>
              <a:rPr lang="en-US"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effect variable				causal variables </a:t>
            </a:r>
          </a:p>
          <a:p>
            <a:pPr algn="just" eaLnBrk="1" hangingPunct="1">
              <a:buFontTx/>
              <a:buNone/>
            </a:pPr>
            <a:r>
              <a:rPr lang="en-US"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explained variable			explanatory variable</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Note that there can be many </a:t>
            </a:r>
            <a:r>
              <a:rPr lang="en-US"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variables but we will limit ourselves to the case where there is only one </a:t>
            </a:r>
            <a:r>
              <a:rPr lang="en-US"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variable to start with. In our setup, there is only one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variable.</a:t>
            </a:r>
          </a:p>
          <a:p>
            <a:pPr eaLnBrk="1" hangingPunct="1"/>
            <a:endParaRPr lang="en-US" altLang="en-US" sz="2000">
              <a:ea typeface="ＭＳ Ｐゴシック" panose="020B0600070205080204"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Date Placeholder 3">
            <a:extLst>
              <a:ext uri="{FF2B5EF4-FFF2-40B4-BE49-F238E27FC236}">
                <a16:creationId xmlns:a16="http://schemas.microsoft.com/office/drawing/2014/main" id="{6F8C70AB-B4F9-D945-92EF-F5ADEA6AA24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62466" name="Slide Number Placeholder 5">
            <a:extLst>
              <a:ext uri="{FF2B5EF4-FFF2-40B4-BE49-F238E27FC236}">
                <a16:creationId xmlns:a16="http://schemas.microsoft.com/office/drawing/2014/main" id="{CED3E80C-9FD4-B049-94E2-2184BCAB868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DB12DCA8-AC72-2A48-B7D2-AB773A09F229}" type="slidenum">
              <a:rPr lang="en-GB" altLang="en-US" sz="1400" smtClean="0">
                <a:latin typeface="Times New Roman" panose="02020603050405020304" pitchFamily="18" charset="0"/>
              </a:rPr>
              <a:pPr>
                <a:spcBef>
                  <a:spcPct val="0"/>
                </a:spcBef>
                <a:buFontTx/>
                <a:buNone/>
              </a:pPr>
              <a:t>30</a:t>
            </a:fld>
            <a:endParaRPr lang="en-GB" altLang="en-US" sz="1400">
              <a:latin typeface="Times New Roman" panose="02020603050405020304" pitchFamily="18" charset="0"/>
            </a:endParaRPr>
          </a:p>
        </p:txBody>
      </p:sp>
      <p:sp>
        <p:nvSpPr>
          <p:cNvPr id="62467" name="Rectangle 2">
            <a:extLst>
              <a:ext uri="{FF2B5EF4-FFF2-40B4-BE49-F238E27FC236}">
                <a16:creationId xmlns:a16="http://schemas.microsoft.com/office/drawing/2014/main" id="{73B43552-A363-954C-97CB-869443A83068}"/>
              </a:ext>
            </a:extLst>
          </p:cNvPr>
          <p:cNvSpPr>
            <a:spLocks noGrp="1" noChangeArrowheads="1"/>
          </p:cNvSpPr>
          <p:nvPr>
            <p:ph type="title"/>
          </p:nvPr>
        </p:nvSpPr>
        <p:spPr>
          <a:xfrm>
            <a:off x="1219200" y="609600"/>
            <a:ext cx="7772400" cy="1143000"/>
          </a:xfrm>
        </p:spPr>
        <p:txBody>
          <a:bodyPr/>
          <a:lstStyle/>
          <a:p>
            <a:pPr eaLnBrk="1" hangingPunct="1"/>
            <a:r>
              <a:rPr lang="en-GB" altLang="en-US" sz="2500" b="1">
                <a:latin typeface="Times New Roman" panose="02020603050405020304" pitchFamily="18" charset="0"/>
                <a:ea typeface="ＭＳ Ｐゴシック" panose="020B0600070205080204" pitchFamily="34" charset="-128"/>
              </a:rPr>
              <a:t>Estimating the Variance of the Disturbance Term </a:t>
            </a:r>
            <a:br>
              <a:rPr lang="en-GB" altLang="en-US" sz="2500" b="1">
                <a:latin typeface="Times New Roman" panose="02020603050405020304" pitchFamily="18" charset="0"/>
                <a:ea typeface="ＭＳ Ｐゴシック" panose="020B0600070205080204" pitchFamily="34" charset="-128"/>
              </a:rPr>
            </a:br>
            <a:r>
              <a:rPr lang="en-GB" altLang="en-US" sz="2500" b="1">
                <a:latin typeface="Times New Roman" panose="02020603050405020304" pitchFamily="18" charset="0"/>
                <a:ea typeface="ＭＳ Ｐゴシック" panose="020B0600070205080204" pitchFamily="34" charset="-128"/>
              </a:rPr>
              <a:t>(cont’d)</a:t>
            </a:r>
            <a:endParaRPr lang="en-US" altLang="en-US" sz="2000" b="1">
              <a:latin typeface="Times New Roman" panose="02020603050405020304" pitchFamily="18" charset="0"/>
              <a:ea typeface="ＭＳ Ｐゴシック" panose="020B0600070205080204" pitchFamily="34" charset="-128"/>
            </a:endParaRPr>
          </a:p>
        </p:txBody>
      </p:sp>
      <p:sp>
        <p:nvSpPr>
          <p:cNvPr id="62468" name="Rectangle 3">
            <a:extLst>
              <a:ext uri="{FF2B5EF4-FFF2-40B4-BE49-F238E27FC236}">
                <a16:creationId xmlns:a16="http://schemas.microsoft.com/office/drawing/2014/main" id="{AA1D5E72-B44A-F04F-9DC3-4CF3BD0C1D5E}"/>
              </a:ext>
            </a:extLst>
          </p:cNvPr>
          <p:cNvSpPr>
            <a:spLocks noGrp="1" noChangeArrowheads="1"/>
          </p:cNvSpPr>
          <p:nvPr>
            <p:ph type="body" idx="1"/>
          </p:nvPr>
        </p:nvSpPr>
        <p:spPr>
          <a:xfrm>
            <a:off x="381000" y="1981200"/>
            <a:ext cx="8382000" cy="4114800"/>
          </a:xfrm>
        </p:spPr>
        <p:txBody>
          <a:bodyPr/>
          <a:lstStyle/>
          <a:p>
            <a:pPr eaLnBrk="1" hangingPunct="1">
              <a:lnSpc>
                <a:spcPct val="90000"/>
              </a:lnSpc>
            </a:pPr>
            <a:r>
              <a:rPr lang="en-GB" altLang="en-US" sz="2000">
                <a:latin typeface="Times New Roman" panose="02020603050405020304" pitchFamily="18" charset="0"/>
                <a:ea typeface="ＭＳ Ｐゴシック" panose="020B0600070205080204" pitchFamily="34" charset="-128"/>
              </a:rPr>
              <a:t>An unbiased estimator of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is given by </a:t>
            </a:r>
          </a:p>
          <a:p>
            <a:pPr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t>
            </a: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where            is the residual sum of squares and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is the sample size.</a:t>
            </a: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t>
            </a:r>
            <a:r>
              <a:rPr lang="en-GB" altLang="en-US" sz="2000" u="sng">
                <a:latin typeface="Times New Roman" panose="02020603050405020304" pitchFamily="18" charset="0"/>
                <a:ea typeface="ＭＳ Ｐゴシック" panose="020B0600070205080204" pitchFamily="34" charset="-128"/>
              </a:rPr>
              <a:t>Some Comments on the Standard Error Estimators</a:t>
            </a: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1. Both SE(  ) and SE(  ) depend on </a:t>
            </a:r>
            <a:r>
              <a:rPr lang="en-GB" altLang="en-US" sz="2000" i="1">
                <a:latin typeface="Times New Roman" panose="02020603050405020304" pitchFamily="18" charset="0"/>
                <a:ea typeface="ＭＳ Ｐゴシック" panose="020B0600070205080204" pitchFamily="34" charset="-128"/>
              </a:rPr>
              <a:t>s</a:t>
            </a:r>
            <a:r>
              <a:rPr lang="en-GB" altLang="en-US" sz="2000" baseline="30000">
                <a:latin typeface="Times New Roman" panose="02020603050405020304" pitchFamily="18" charset="0"/>
                <a:ea typeface="ＭＳ Ｐゴシック" panose="020B0600070205080204" pitchFamily="34" charset="-128"/>
              </a:rPr>
              <a:t>2</a:t>
            </a:r>
            <a:r>
              <a:rPr lang="en-GB" altLang="en-US" sz="2000">
                <a:latin typeface="Times New Roman" panose="02020603050405020304" pitchFamily="18" charset="0"/>
                <a:ea typeface="ＭＳ Ｐゴシック" panose="020B0600070205080204" pitchFamily="34" charset="-128"/>
              </a:rPr>
              <a:t> (or </a:t>
            </a:r>
            <a:r>
              <a:rPr lang="en-GB" altLang="en-US" sz="2000" i="1">
                <a:latin typeface="Times New Roman" panose="02020603050405020304" pitchFamily="18" charset="0"/>
                <a:ea typeface="ＭＳ Ｐゴシック" panose="020B0600070205080204" pitchFamily="34" charset="-128"/>
              </a:rPr>
              <a:t>s</a:t>
            </a:r>
            <a:r>
              <a:rPr lang="en-GB" altLang="en-US" sz="2000">
                <a:latin typeface="Times New Roman" panose="02020603050405020304" pitchFamily="18" charset="0"/>
                <a:ea typeface="ＭＳ Ｐゴシック" panose="020B0600070205080204" pitchFamily="34" charset="-128"/>
              </a:rPr>
              <a:t>). The greater the variance </a:t>
            </a:r>
            <a:r>
              <a:rPr lang="en-GB" altLang="en-US" sz="2000" i="1">
                <a:latin typeface="Times New Roman" panose="02020603050405020304" pitchFamily="18" charset="0"/>
                <a:ea typeface="ＭＳ Ｐゴシック" panose="020B0600070205080204" pitchFamily="34" charset="-128"/>
              </a:rPr>
              <a:t>s</a:t>
            </a:r>
            <a:r>
              <a:rPr lang="en-GB" altLang="en-US" sz="2000" baseline="30000">
                <a:latin typeface="Times New Roman" panose="02020603050405020304" pitchFamily="18" charset="0"/>
                <a:ea typeface="ＭＳ Ｐゴシック" panose="020B0600070205080204" pitchFamily="34" charset="-128"/>
              </a:rPr>
              <a:t>2</a:t>
            </a:r>
            <a:r>
              <a:rPr lang="en-GB" altLang="en-US" sz="2000">
                <a:latin typeface="Times New Roman" panose="02020603050405020304" pitchFamily="18" charset="0"/>
                <a:ea typeface="ＭＳ Ｐゴシック" panose="020B0600070205080204" pitchFamily="34" charset="-128"/>
              </a:rPr>
              <a:t>, then the more dispersed the errors are about their mean value and therefore the more dispersed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will be about its mean value.</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2. The sum of the squares of </a:t>
            </a:r>
            <a:r>
              <a:rPr lang="en-GB"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about their mean appears in both formulae. </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The larger the sum of squares, the smaller the coefficient variances.</a:t>
            </a:r>
            <a:endParaRPr lang="en-US" altLang="en-US" sz="2000">
              <a:latin typeface="Times New Roman" panose="02020603050405020304" pitchFamily="18" charset="0"/>
              <a:ea typeface="ＭＳ Ｐゴシック" panose="020B0600070205080204" pitchFamily="34" charset="-128"/>
            </a:endParaRPr>
          </a:p>
        </p:txBody>
      </p:sp>
      <p:pic>
        <p:nvPicPr>
          <p:cNvPr id="62469" name="Picture 6">
            <a:extLst>
              <a:ext uri="{FF2B5EF4-FFF2-40B4-BE49-F238E27FC236}">
                <a16:creationId xmlns:a16="http://schemas.microsoft.com/office/drawing/2014/main" id="{06D481ED-09C3-F34C-92EA-0DB705E98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213" y="4025900"/>
            <a:ext cx="17938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7">
            <a:extLst>
              <a:ext uri="{FF2B5EF4-FFF2-40B4-BE49-F238E27FC236}">
                <a16:creationId xmlns:a16="http://schemas.microsoft.com/office/drawing/2014/main" id="{20914A0F-3B5F-BB4C-9018-97D95472E2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962400"/>
            <a:ext cx="1905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2471" name="Object 8">
            <a:extLst>
              <a:ext uri="{FF2B5EF4-FFF2-40B4-BE49-F238E27FC236}">
                <a16:creationId xmlns:a16="http://schemas.microsoft.com/office/drawing/2014/main" id="{F03A49FC-F52A-5A44-A5C2-A12D3B95D44B}"/>
              </a:ext>
            </a:extLst>
          </p:cNvPr>
          <p:cNvGraphicFramePr>
            <a:graphicFrameLocks noChangeAspect="1"/>
          </p:cNvGraphicFramePr>
          <p:nvPr/>
        </p:nvGraphicFramePr>
        <p:xfrm>
          <a:off x="4876800" y="1946275"/>
          <a:ext cx="1219200" cy="796925"/>
        </p:xfrm>
        <a:graphic>
          <a:graphicData uri="http://schemas.openxmlformats.org/presentationml/2006/ole">
            <mc:AlternateContent xmlns:mc="http://schemas.openxmlformats.org/markup-compatibility/2006">
              <mc:Choice xmlns:v="urn:schemas-microsoft-com:vml" Requires="v">
                <p:oleObj spid="_x0000_s62477" name="Equation" r:id="rId5" imgW="16967200" imgH="11112500" progId="Equation.3">
                  <p:embed/>
                </p:oleObj>
              </mc:Choice>
              <mc:Fallback>
                <p:oleObj name="Equation" r:id="rId5" imgW="16967200" imgH="111125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1946275"/>
                        <a:ext cx="121920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2472" name="Object 9">
            <a:extLst>
              <a:ext uri="{FF2B5EF4-FFF2-40B4-BE49-F238E27FC236}">
                <a16:creationId xmlns:a16="http://schemas.microsoft.com/office/drawing/2014/main" id="{0CD84203-35F4-C94E-8884-FCEF33467C36}"/>
              </a:ext>
            </a:extLst>
          </p:cNvPr>
          <p:cNvGraphicFramePr>
            <a:graphicFrameLocks noChangeAspect="1"/>
          </p:cNvGraphicFramePr>
          <p:nvPr/>
        </p:nvGraphicFramePr>
        <p:xfrm>
          <a:off x="1524000" y="2971800"/>
          <a:ext cx="571500" cy="379413"/>
        </p:xfrm>
        <a:graphic>
          <a:graphicData uri="http://schemas.openxmlformats.org/presentationml/2006/ole">
            <mc:AlternateContent xmlns:mc="http://schemas.openxmlformats.org/markup-compatibility/2006">
              <mc:Choice xmlns:v="urn:schemas-microsoft-com:vml" Requires="v">
                <p:oleObj spid="_x0000_s62478" name="Equation" r:id="rId7" imgW="8775700" imgH="5854700" progId="Equation.3">
                  <p:embed/>
                </p:oleObj>
              </mc:Choice>
              <mc:Fallback>
                <p:oleObj name="Equation" r:id="rId7" imgW="8775700" imgH="58547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2971800"/>
                        <a:ext cx="5715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Date Placeholder 3">
            <a:extLst>
              <a:ext uri="{FF2B5EF4-FFF2-40B4-BE49-F238E27FC236}">
                <a16:creationId xmlns:a16="http://schemas.microsoft.com/office/drawing/2014/main" id="{3BB06A7B-714E-1A4D-A1AA-2763A0ACEBF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63490" name="Slide Number Placeholder 5">
            <a:extLst>
              <a:ext uri="{FF2B5EF4-FFF2-40B4-BE49-F238E27FC236}">
                <a16:creationId xmlns:a16="http://schemas.microsoft.com/office/drawing/2014/main" id="{DF2DE3F3-1132-0342-8AAE-FA7CC5194BF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813FA77D-FBF7-4D42-B33E-FE0D18F21B2B}" type="slidenum">
              <a:rPr lang="en-GB" altLang="en-US" sz="1400" smtClean="0">
                <a:latin typeface="Times New Roman" panose="02020603050405020304" pitchFamily="18" charset="0"/>
              </a:rPr>
              <a:pPr>
                <a:spcBef>
                  <a:spcPct val="0"/>
                </a:spcBef>
                <a:buFontTx/>
                <a:buNone/>
              </a:pPr>
              <a:t>31</a:t>
            </a:fld>
            <a:endParaRPr lang="en-GB" altLang="en-US" sz="1400">
              <a:latin typeface="Times New Roman" panose="02020603050405020304" pitchFamily="18" charset="0"/>
            </a:endParaRPr>
          </a:p>
        </p:txBody>
      </p:sp>
      <p:sp>
        <p:nvSpPr>
          <p:cNvPr id="63491" name="Rectangle 1026">
            <a:extLst>
              <a:ext uri="{FF2B5EF4-FFF2-40B4-BE49-F238E27FC236}">
                <a16:creationId xmlns:a16="http://schemas.microsoft.com/office/drawing/2014/main" id="{39F33413-71AF-0446-9556-39F8DC905A66}"/>
              </a:ext>
            </a:extLst>
          </p:cNvPr>
          <p:cNvSpPr>
            <a:spLocks noGrp="1" noChangeArrowheads="1"/>
          </p:cNvSpPr>
          <p:nvPr>
            <p:ph type="title"/>
          </p:nvPr>
        </p:nvSpPr>
        <p:spPr>
          <a:xfrm>
            <a:off x="1676400" y="914400"/>
            <a:ext cx="7239000" cy="838200"/>
          </a:xfrm>
        </p:spPr>
        <p:txBody>
          <a:bodyPr/>
          <a:lstStyle/>
          <a:p>
            <a:pPr eaLnBrk="1" hangingPunct="1"/>
            <a:r>
              <a:rPr lang="en-GB" altLang="en-US" sz="2500" b="1">
                <a:latin typeface="Times New Roman" panose="02020603050405020304" pitchFamily="18" charset="0"/>
                <a:ea typeface="ＭＳ Ｐゴシック" panose="020B0600070205080204" pitchFamily="34" charset="-128"/>
              </a:rPr>
              <a:t>Some Comments on the Standard Error Estimators </a:t>
            </a:r>
            <a:br>
              <a:rPr lang="en-GB" altLang="en-US" sz="2500" b="1">
                <a:latin typeface="Times New Roman" panose="02020603050405020304" pitchFamily="18" charset="0"/>
                <a:ea typeface="ＭＳ Ｐゴシック" panose="020B0600070205080204" pitchFamily="34" charset="-128"/>
              </a:rPr>
            </a:br>
            <a:endParaRPr lang="en-US" altLang="en-US" sz="2400" u="sng">
              <a:latin typeface="Times New Roman" panose="02020603050405020304" pitchFamily="18" charset="0"/>
              <a:ea typeface="ＭＳ Ｐゴシック" panose="020B0600070205080204" pitchFamily="34" charset="-128"/>
            </a:endParaRPr>
          </a:p>
        </p:txBody>
      </p:sp>
      <p:sp>
        <p:nvSpPr>
          <p:cNvPr id="63492" name="Rectangle 1027">
            <a:extLst>
              <a:ext uri="{FF2B5EF4-FFF2-40B4-BE49-F238E27FC236}">
                <a16:creationId xmlns:a16="http://schemas.microsoft.com/office/drawing/2014/main" id="{9F439152-526C-ED4E-A554-E83535AC4F63}"/>
              </a:ext>
            </a:extLst>
          </p:cNvPr>
          <p:cNvSpPr>
            <a:spLocks noGrp="1" noChangeArrowheads="1"/>
          </p:cNvSpPr>
          <p:nvPr>
            <p:ph type="body" idx="1"/>
          </p:nvPr>
        </p:nvSpPr>
        <p:spPr/>
        <p:txBody>
          <a:bodyPr/>
          <a:lstStyle/>
          <a:p>
            <a:pPr eaLnBrk="1" hangingPunct="1">
              <a:buFontTx/>
              <a:buNone/>
            </a:pPr>
            <a:r>
              <a:rPr lang="en-GB" altLang="en-US" sz="2000">
                <a:latin typeface="Times New Roman" panose="02020603050405020304" pitchFamily="18" charset="0"/>
                <a:ea typeface="ＭＳ Ｐゴシック" panose="020B0600070205080204" pitchFamily="34" charset="-128"/>
              </a:rPr>
              <a:t>	Consider what happens if                    is small or large:</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endParaRPr lang="en-US" altLang="en-US">
              <a:ea typeface="ＭＳ Ｐゴシック" panose="020B0600070205080204" pitchFamily="34" charset="-128"/>
            </a:endParaRPr>
          </a:p>
        </p:txBody>
      </p:sp>
      <p:pic>
        <p:nvPicPr>
          <p:cNvPr id="63493" name="Picture 1029">
            <a:extLst>
              <a:ext uri="{FF2B5EF4-FFF2-40B4-BE49-F238E27FC236}">
                <a16:creationId xmlns:a16="http://schemas.microsoft.com/office/drawing/2014/main" id="{CB39E62D-A539-594B-81FD-C88D986C9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470150"/>
            <a:ext cx="4724400"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1030">
            <a:extLst>
              <a:ext uri="{FF2B5EF4-FFF2-40B4-BE49-F238E27FC236}">
                <a16:creationId xmlns:a16="http://schemas.microsoft.com/office/drawing/2014/main" id="{844979B9-543F-1F4F-8119-425026C430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644775"/>
            <a:ext cx="4648200" cy="305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3495" name="Object 1031">
            <a:extLst>
              <a:ext uri="{FF2B5EF4-FFF2-40B4-BE49-F238E27FC236}">
                <a16:creationId xmlns:a16="http://schemas.microsoft.com/office/drawing/2014/main" id="{0F340C06-7B5F-4640-898D-AA0FC71D140E}"/>
              </a:ext>
            </a:extLst>
          </p:cNvPr>
          <p:cNvGraphicFramePr>
            <a:graphicFrameLocks noChangeAspect="1"/>
          </p:cNvGraphicFramePr>
          <p:nvPr/>
        </p:nvGraphicFramePr>
        <p:xfrm>
          <a:off x="3810000" y="1943100"/>
          <a:ext cx="1219200" cy="447675"/>
        </p:xfrm>
        <a:graphic>
          <a:graphicData uri="http://schemas.openxmlformats.org/presentationml/2006/ole">
            <mc:AlternateContent xmlns:mc="http://schemas.openxmlformats.org/markup-compatibility/2006">
              <mc:Choice xmlns:v="urn:schemas-microsoft-com:vml" Requires="v">
                <p:oleObj spid="_x0000_s63498" name="Equation" r:id="rId5" imgW="16383000" imgH="6438900" progId="Equation.3">
                  <p:embed/>
                </p:oleObj>
              </mc:Choice>
              <mc:Fallback>
                <p:oleObj name="Equation" r:id="rId5" imgW="16383000" imgH="6438900" progId="Equation.3">
                  <p:embed/>
                  <p:pic>
                    <p:nvPicPr>
                      <p:cNvPr id="0" name="Object 10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1943100"/>
                        <a:ext cx="12192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Date Placeholder 3">
            <a:extLst>
              <a:ext uri="{FF2B5EF4-FFF2-40B4-BE49-F238E27FC236}">
                <a16:creationId xmlns:a16="http://schemas.microsoft.com/office/drawing/2014/main" id="{09CC9C2A-58C9-5E46-9ECA-5A7FC281391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64514" name="Slide Number Placeholder 5">
            <a:extLst>
              <a:ext uri="{FF2B5EF4-FFF2-40B4-BE49-F238E27FC236}">
                <a16:creationId xmlns:a16="http://schemas.microsoft.com/office/drawing/2014/main" id="{E62FB825-BE93-E840-857B-4BB8318FBCA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E1081A27-5534-BB4A-928F-C1D0D2134E5A}" type="slidenum">
              <a:rPr lang="en-GB" altLang="en-US" sz="1400" smtClean="0">
                <a:latin typeface="Times New Roman" panose="02020603050405020304" pitchFamily="18" charset="0"/>
              </a:rPr>
              <a:pPr>
                <a:spcBef>
                  <a:spcPct val="0"/>
                </a:spcBef>
                <a:buFontTx/>
                <a:buNone/>
              </a:pPr>
              <a:t>32</a:t>
            </a:fld>
            <a:endParaRPr lang="en-GB" altLang="en-US" sz="1400">
              <a:latin typeface="Times New Roman" panose="02020603050405020304" pitchFamily="18" charset="0"/>
            </a:endParaRPr>
          </a:p>
        </p:txBody>
      </p:sp>
      <p:sp>
        <p:nvSpPr>
          <p:cNvPr id="64515" name="Rectangle 1026">
            <a:extLst>
              <a:ext uri="{FF2B5EF4-FFF2-40B4-BE49-F238E27FC236}">
                <a16:creationId xmlns:a16="http://schemas.microsoft.com/office/drawing/2014/main" id="{0D7803A8-1263-6C4B-A0B9-5148FC43DAF9}"/>
              </a:ext>
            </a:extLst>
          </p:cNvPr>
          <p:cNvSpPr>
            <a:spLocks noGrp="1" noChangeArrowheads="1"/>
          </p:cNvSpPr>
          <p:nvPr>
            <p:ph type="title"/>
          </p:nvPr>
        </p:nvSpPr>
        <p:spPr>
          <a:xfrm>
            <a:off x="1600200" y="609600"/>
            <a:ext cx="7315200" cy="1143000"/>
          </a:xfrm>
        </p:spPr>
        <p:txBody>
          <a:bodyPr/>
          <a:lstStyle/>
          <a:p>
            <a:pPr eaLnBrk="1" hangingPunct="1"/>
            <a:r>
              <a:rPr lang="en-GB" altLang="en-US" sz="2500" b="1">
                <a:latin typeface="Times New Roman" panose="02020603050405020304" pitchFamily="18" charset="0"/>
                <a:ea typeface="ＭＳ Ｐゴシック" panose="020B0600070205080204" pitchFamily="34" charset="-128"/>
              </a:rPr>
              <a:t>Some Comments on the Standard Error Estimators (cont’d)</a:t>
            </a:r>
            <a:endParaRPr lang="en-US" altLang="en-US" sz="2000" b="1">
              <a:latin typeface="Times New Roman" panose="02020603050405020304" pitchFamily="18" charset="0"/>
              <a:ea typeface="ＭＳ Ｐゴシック" panose="020B0600070205080204" pitchFamily="34" charset="-128"/>
            </a:endParaRPr>
          </a:p>
        </p:txBody>
      </p:sp>
      <p:sp>
        <p:nvSpPr>
          <p:cNvPr id="64516" name="Rectangle 1027">
            <a:extLst>
              <a:ext uri="{FF2B5EF4-FFF2-40B4-BE49-F238E27FC236}">
                <a16:creationId xmlns:a16="http://schemas.microsoft.com/office/drawing/2014/main" id="{6EA138F7-9ED0-AC4E-A355-090B24AD6701}"/>
              </a:ext>
            </a:extLst>
          </p:cNvPr>
          <p:cNvSpPr>
            <a:spLocks noGrp="1" noChangeArrowheads="1"/>
          </p:cNvSpPr>
          <p:nvPr>
            <p:ph type="body" idx="1"/>
          </p:nvPr>
        </p:nvSpPr>
        <p:spPr>
          <a:xfrm>
            <a:off x="685800" y="1981200"/>
            <a:ext cx="8153400" cy="4114800"/>
          </a:xfrm>
        </p:spPr>
        <p:txBody>
          <a:bodyPr/>
          <a:lstStyle/>
          <a:p>
            <a:pPr algn="just" eaLnBrk="1" hangingPunct="1">
              <a:buFontTx/>
              <a:buNone/>
            </a:pPr>
            <a:r>
              <a:rPr lang="en-GB" altLang="en-US" sz="14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3. The larger the sample size,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the smaller will be the coefficient variances. </a:t>
            </a:r>
            <a:r>
              <a:rPr lang="en-GB" altLang="en-US" sz="2000" i="1">
                <a:latin typeface="Times New Roman" panose="02020603050405020304" pitchFamily="18" charset="0"/>
                <a:ea typeface="ＭＳ Ｐゴシック" panose="020B0600070205080204" pitchFamily="34" charset="-128"/>
              </a:rPr>
              <a:t>T </a:t>
            </a:r>
            <a:r>
              <a:rPr lang="en-GB" altLang="en-US" sz="2000">
                <a:latin typeface="Times New Roman" panose="02020603050405020304" pitchFamily="18" charset="0"/>
                <a:ea typeface="ＭＳ Ｐゴシック" panose="020B0600070205080204" pitchFamily="34" charset="-128"/>
              </a:rPr>
              <a:t>appears explicitly in</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SE(   ) and implicitly in SE(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i="1">
                <a:latin typeface="Times New Roman" panose="02020603050405020304" pitchFamily="18" charset="0"/>
                <a:ea typeface="ＭＳ Ｐゴシック" panose="020B0600070205080204" pitchFamily="34" charset="-128"/>
              </a:rPr>
              <a:t>	T </a:t>
            </a:r>
            <a:r>
              <a:rPr lang="en-GB" altLang="en-US" sz="2000">
                <a:latin typeface="Times New Roman" panose="02020603050405020304" pitchFamily="18" charset="0"/>
                <a:ea typeface="ＭＳ Ｐゴシック" panose="020B0600070205080204" pitchFamily="34" charset="-128"/>
              </a:rPr>
              <a:t>appears implicitly since the sum             </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is from </a:t>
            </a:r>
            <a:r>
              <a:rPr lang="en-GB" altLang="en-US" sz="2000" i="1">
                <a:latin typeface="Times New Roman" panose="02020603050405020304" pitchFamily="18" charset="0"/>
                <a:ea typeface="ＭＳ Ｐゴシック" panose="020B0600070205080204" pitchFamily="34" charset="-128"/>
              </a:rPr>
              <a:t>t </a:t>
            </a:r>
            <a:r>
              <a:rPr lang="en-GB" altLang="en-US" sz="2000">
                <a:latin typeface="Times New Roman" panose="02020603050405020304" pitchFamily="18" charset="0"/>
                <a:ea typeface="ＭＳ Ｐゴシック" panose="020B0600070205080204" pitchFamily="34" charset="-128"/>
              </a:rPr>
              <a:t>= 1 to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4. The term             appears in the SE(  ).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The reason is that               measures how far the points are away from the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-axis.</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eaLnBrk="1" hangingPunct="1"/>
            <a:endParaRPr lang="en-US" altLang="en-US" sz="2000">
              <a:latin typeface="Times New Roman" panose="02020603050405020304" pitchFamily="18" charset="0"/>
              <a:ea typeface="ＭＳ Ｐゴシック" panose="020B0600070205080204" pitchFamily="34" charset="-128"/>
            </a:endParaRPr>
          </a:p>
        </p:txBody>
      </p:sp>
      <p:pic>
        <p:nvPicPr>
          <p:cNvPr id="64517" name="Picture 1028">
            <a:extLst>
              <a:ext uri="{FF2B5EF4-FFF2-40B4-BE49-F238E27FC236}">
                <a16:creationId xmlns:a16="http://schemas.microsoft.com/office/drawing/2014/main" id="{92E1FC0F-9F19-6C4C-958F-9786D150CC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362200"/>
            <a:ext cx="179388"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1029">
            <a:extLst>
              <a:ext uri="{FF2B5EF4-FFF2-40B4-BE49-F238E27FC236}">
                <a16:creationId xmlns:a16="http://schemas.microsoft.com/office/drawing/2014/main" id="{4B961FF1-EB80-E54D-86DA-21A943D75E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3300" y="2286000"/>
            <a:ext cx="1905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1031">
            <a:extLst>
              <a:ext uri="{FF2B5EF4-FFF2-40B4-BE49-F238E27FC236}">
                <a16:creationId xmlns:a16="http://schemas.microsoft.com/office/drawing/2014/main" id="{3873730B-C791-BB44-8526-64FCFBEE4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013" y="3797300"/>
            <a:ext cx="17938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4520" name="Object 1024">
            <a:extLst>
              <a:ext uri="{FF2B5EF4-FFF2-40B4-BE49-F238E27FC236}">
                <a16:creationId xmlns:a16="http://schemas.microsoft.com/office/drawing/2014/main" id="{520C8EE9-CA0E-E94A-8963-CDB8C9EA2D92}"/>
              </a:ext>
            </a:extLst>
          </p:cNvPr>
          <p:cNvGraphicFramePr>
            <a:graphicFrameLocks noChangeAspect="1"/>
          </p:cNvGraphicFramePr>
          <p:nvPr/>
        </p:nvGraphicFramePr>
        <p:xfrm>
          <a:off x="4724400" y="2971800"/>
          <a:ext cx="1219200" cy="447675"/>
        </p:xfrm>
        <a:graphic>
          <a:graphicData uri="http://schemas.openxmlformats.org/presentationml/2006/ole">
            <mc:AlternateContent xmlns:mc="http://schemas.openxmlformats.org/markup-compatibility/2006">
              <mc:Choice xmlns:v="urn:schemas-microsoft-com:vml" Requires="v">
                <p:oleObj spid="_x0000_s64529" name="Equation" r:id="rId5" imgW="16383000" imgH="6438900" progId="Equation.3">
                  <p:embed/>
                </p:oleObj>
              </mc:Choice>
              <mc:Fallback>
                <p:oleObj name="Equation" r:id="rId5" imgW="16383000" imgH="6438900" progId="Equation.3">
                  <p:embed/>
                  <p:pic>
                    <p:nvPicPr>
                      <p:cNvPr id="0" name="Object 10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2971800"/>
                        <a:ext cx="12192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4521" name="Object 1025">
            <a:extLst>
              <a:ext uri="{FF2B5EF4-FFF2-40B4-BE49-F238E27FC236}">
                <a16:creationId xmlns:a16="http://schemas.microsoft.com/office/drawing/2014/main" id="{A90A3279-A937-EB42-9DBB-0241F7C98113}"/>
              </a:ext>
            </a:extLst>
          </p:cNvPr>
          <p:cNvGraphicFramePr>
            <a:graphicFrameLocks noChangeAspect="1"/>
          </p:cNvGraphicFramePr>
          <p:nvPr/>
        </p:nvGraphicFramePr>
        <p:xfrm>
          <a:off x="3124200" y="4092575"/>
          <a:ext cx="685800" cy="403225"/>
        </p:xfrm>
        <a:graphic>
          <a:graphicData uri="http://schemas.openxmlformats.org/presentationml/2006/ole">
            <mc:AlternateContent xmlns:mc="http://schemas.openxmlformats.org/markup-compatibility/2006">
              <mc:Choice xmlns:v="urn:schemas-microsoft-com:vml" Requires="v">
                <p:oleObj spid="_x0000_s64530" name="Equation" r:id="rId7" imgW="8775700" imgH="5854700" progId="Equation.3">
                  <p:embed/>
                </p:oleObj>
              </mc:Choice>
              <mc:Fallback>
                <p:oleObj name="Equation" r:id="rId7" imgW="8775700" imgH="5854700" progId="Equation.3">
                  <p:embed/>
                  <p:pic>
                    <p:nvPicPr>
                      <p:cNvPr id="0" name="Object 10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4092575"/>
                        <a:ext cx="68580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4522" name="Object 1026">
            <a:extLst>
              <a:ext uri="{FF2B5EF4-FFF2-40B4-BE49-F238E27FC236}">
                <a16:creationId xmlns:a16="http://schemas.microsoft.com/office/drawing/2014/main" id="{ED28751C-FC74-E147-8D13-9757128971DD}"/>
              </a:ext>
            </a:extLst>
          </p:cNvPr>
          <p:cNvGraphicFramePr>
            <a:graphicFrameLocks noChangeAspect="1"/>
          </p:cNvGraphicFramePr>
          <p:nvPr/>
        </p:nvGraphicFramePr>
        <p:xfrm>
          <a:off x="2362200" y="3708400"/>
          <a:ext cx="685800" cy="404813"/>
        </p:xfrm>
        <a:graphic>
          <a:graphicData uri="http://schemas.openxmlformats.org/presentationml/2006/ole">
            <mc:AlternateContent xmlns:mc="http://schemas.openxmlformats.org/markup-compatibility/2006">
              <mc:Choice xmlns:v="urn:schemas-microsoft-com:vml" Requires="v">
                <p:oleObj spid="_x0000_s64531" name="Equation" r:id="rId9" imgW="8775700" imgH="5854700" progId="Equation.3">
                  <p:embed/>
                </p:oleObj>
              </mc:Choice>
              <mc:Fallback>
                <p:oleObj name="Equation" r:id="rId9" imgW="8775700" imgH="585470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3708400"/>
                        <a:ext cx="6858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Date Placeholder 3">
            <a:extLst>
              <a:ext uri="{FF2B5EF4-FFF2-40B4-BE49-F238E27FC236}">
                <a16:creationId xmlns:a16="http://schemas.microsoft.com/office/drawing/2014/main" id="{CBD2AC65-CBDD-3A42-ABC7-F9603B27AD8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65538" name="Slide Number Placeholder 5">
            <a:extLst>
              <a:ext uri="{FF2B5EF4-FFF2-40B4-BE49-F238E27FC236}">
                <a16:creationId xmlns:a16="http://schemas.microsoft.com/office/drawing/2014/main" id="{F3D445E1-0405-4548-B097-9680DFC4DB1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4DA5DB5E-F87B-1C44-9912-E917006D7A24}" type="slidenum">
              <a:rPr lang="en-GB" altLang="en-US" sz="1400" smtClean="0">
                <a:latin typeface="Times New Roman" panose="02020603050405020304" pitchFamily="18" charset="0"/>
              </a:rPr>
              <a:pPr>
                <a:spcBef>
                  <a:spcPct val="0"/>
                </a:spcBef>
                <a:buFontTx/>
                <a:buNone/>
              </a:pPr>
              <a:t>33</a:t>
            </a:fld>
            <a:endParaRPr lang="en-GB" altLang="en-US" sz="1400">
              <a:latin typeface="Times New Roman" panose="02020603050405020304" pitchFamily="18" charset="0"/>
            </a:endParaRPr>
          </a:p>
        </p:txBody>
      </p:sp>
      <p:sp>
        <p:nvSpPr>
          <p:cNvPr id="65539" name="Rectangle 2">
            <a:extLst>
              <a:ext uri="{FF2B5EF4-FFF2-40B4-BE49-F238E27FC236}">
                <a16:creationId xmlns:a16="http://schemas.microsoft.com/office/drawing/2014/main" id="{8FD5AAC8-73BF-214B-A0EE-B75C5C944939}"/>
              </a:ext>
            </a:extLst>
          </p:cNvPr>
          <p:cNvSpPr>
            <a:spLocks noGrp="1" noChangeArrowheads="1"/>
          </p:cNvSpPr>
          <p:nvPr>
            <p:ph type="title"/>
          </p:nvPr>
        </p:nvSpPr>
        <p:spPr>
          <a:xfrm>
            <a:off x="1219200" y="609600"/>
            <a:ext cx="7543800" cy="9906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Example: How to Calculate the Parameters and Standard Errors</a:t>
            </a:r>
            <a:endParaRPr lang="en-US" altLang="en-US">
              <a:ea typeface="ＭＳ Ｐゴシック" panose="020B0600070205080204" pitchFamily="34" charset="-128"/>
            </a:endParaRPr>
          </a:p>
        </p:txBody>
      </p:sp>
      <p:sp>
        <p:nvSpPr>
          <p:cNvPr id="65540" name="Rectangle 3">
            <a:extLst>
              <a:ext uri="{FF2B5EF4-FFF2-40B4-BE49-F238E27FC236}">
                <a16:creationId xmlns:a16="http://schemas.microsoft.com/office/drawing/2014/main" id="{01B76AB1-5E71-514D-833D-49B24E6EBD20}"/>
              </a:ext>
            </a:extLst>
          </p:cNvPr>
          <p:cNvSpPr>
            <a:spLocks noGrp="1" noChangeArrowheads="1"/>
          </p:cNvSpPr>
          <p:nvPr>
            <p:ph type="body" idx="1"/>
          </p:nvPr>
        </p:nvSpPr>
        <p:spPr>
          <a:xfrm>
            <a:off x="457200" y="1752600"/>
            <a:ext cx="8382000" cy="43053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Assume we have the following data calculated from a regression of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on a single variable </a:t>
            </a:r>
            <a:r>
              <a:rPr lang="en-GB"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and a constant over 22 observations.</a:t>
            </a:r>
          </a:p>
          <a:p>
            <a:pPr algn="just" eaLnBrk="1" hangingPunct="1"/>
            <a:r>
              <a:rPr lang="en-GB" altLang="en-US" sz="2000">
                <a:latin typeface="Times New Roman" panose="02020603050405020304" pitchFamily="18" charset="0"/>
                <a:ea typeface="ＭＳ Ｐゴシック" panose="020B0600070205080204" pitchFamily="34" charset="-128"/>
              </a:rPr>
              <a:t>Data:</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Calculations:</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We write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endParaRPr lang="en-US" altLang="en-US" sz="2000">
              <a:latin typeface="Times New Roman" panose="02020603050405020304" pitchFamily="18" charset="0"/>
              <a:ea typeface="ＭＳ Ｐゴシック" panose="020B0600070205080204" pitchFamily="34" charset="-128"/>
            </a:endParaRPr>
          </a:p>
        </p:txBody>
      </p:sp>
      <p:pic>
        <p:nvPicPr>
          <p:cNvPr id="65541" name="Picture 5">
            <a:extLst>
              <a:ext uri="{FF2B5EF4-FFF2-40B4-BE49-F238E27FC236}">
                <a16:creationId xmlns:a16="http://schemas.microsoft.com/office/drawing/2014/main" id="{DE9BB51B-FFC2-734A-BBDD-9796DD7135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819525"/>
            <a:ext cx="35814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6">
            <a:extLst>
              <a:ext uri="{FF2B5EF4-FFF2-40B4-BE49-F238E27FC236}">
                <a16:creationId xmlns:a16="http://schemas.microsoft.com/office/drawing/2014/main" id="{00CF96BD-8CA8-D24D-A554-5C079B5082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150" y="4856163"/>
            <a:ext cx="2838450"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5543" name="Object 0">
            <a:extLst>
              <a:ext uri="{FF2B5EF4-FFF2-40B4-BE49-F238E27FC236}">
                <a16:creationId xmlns:a16="http://schemas.microsoft.com/office/drawing/2014/main" id="{61882016-6328-0849-A105-88EF7D710A8E}"/>
              </a:ext>
            </a:extLst>
          </p:cNvPr>
          <p:cNvGraphicFramePr>
            <a:graphicFrameLocks noChangeAspect="1"/>
          </p:cNvGraphicFramePr>
          <p:nvPr/>
        </p:nvGraphicFramePr>
        <p:xfrm>
          <a:off x="1295400" y="2747963"/>
          <a:ext cx="4953000" cy="909637"/>
        </p:xfrm>
        <a:graphic>
          <a:graphicData uri="http://schemas.openxmlformats.org/presentationml/2006/ole">
            <mc:AlternateContent xmlns:mc="http://schemas.openxmlformats.org/markup-compatibility/2006">
              <mc:Choice xmlns:v="urn:schemas-microsoft-com:vml" Requires="v">
                <p:oleObj spid="_x0000_s65552" name="Equation" r:id="rId5" imgW="66700400" imgH="12293600" progId="Equation.3">
                  <p:embed/>
                </p:oleObj>
              </mc:Choice>
              <mc:Fallback>
                <p:oleObj name="Equation" r:id="rId5" imgW="66700400" imgH="12293600" progId="Equation.3">
                  <p:embed/>
                  <p:pic>
                    <p:nvPicPr>
                      <p:cNvPr id="0" name="Object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747963"/>
                        <a:ext cx="4953000" cy="90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5544" name="Object 1">
            <a:extLst>
              <a:ext uri="{FF2B5EF4-FFF2-40B4-BE49-F238E27FC236}">
                <a16:creationId xmlns:a16="http://schemas.microsoft.com/office/drawing/2014/main" id="{32EB1AAD-70B6-E04A-9481-9EB2C2D38E41}"/>
              </a:ext>
            </a:extLst>
          </p:cNvPr>
          <p:cNvGraphicFramePr>
            <a:graphicFrameLocks noChangeAspect="1"/>
          </p:cNvGraphicFramePr>
          <p:nvPr/>
        </p:nvGraphicFramePr>
        <p:xfrm>
          <a:off x="2362200" y="5305425"/>
          <a:ext cx="1447800" cy="433388"/>
        </p:xfrm>
        <a:graphic>
          <a:graphicData uri="http://schemas.openxmlformats.org/presentationml/2006/ole">
            <mc:AlternateContent xmlns:mc="http://schemas.openxmlformats.org/markup-compatibility/2006">
              <mc:Choice xmlns:v="urn:schemas-microsoft-com:vml" Requires="v">
                <p:oleObj spid="_x0000_s65553" name="Equation" r:id="rId7" imgW="17259300" imgH="5854700" progId="Equation.3">
                  <p:embed/>
                </p:oleObj>
              </mc:Choice>
              <mc:Fallback>
                <p:oleObj name="Equation" r:id="rId7" imgW="17259300" imgH="5854700"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5305425"/>
                        <a:ext cx="14478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5545" name="Object 2">
            <a:extLst>
              <a:ext uri="{FF2B5EF4-FFF2-40B4-BE49-F238E27FC236}">
                <a16:creationId xmlns:a16="http://schemas.microsoft.com/office/drawing/2014/main" id="{8424A9F8-00D7-BC4D-A655-92BB23A1941C}"/>
              </a:ext>
            </a:extLst>
          </p:cNvPr>
          <p:cNvGraphicFramePr>
            <a:graphicFrameLocks noChangeAspect="1"/>
          </p:cNvGraphicFramePr>
          <p:nvPr/>
        </p:nvGraphicFramePr>
        <p:xfrm>
          <a:off x="2362200" y="5786438"/>
          <a:ext cx="1981200" cy="385762"/>
        </p:xfrm>
        <a:graphic>
          <a:graphicData uri="http://schemas.openxmlformats.org/presentationml/2006/ole">
            <mc:AlternateContent xmlns:mc="http://schemas.openxmlformats.org/markup-compatibility/2006">
              <mc:Choice xmlns:v="urn:schemas-microsoft-com:vml" Requires="v">
                <p:oleObj spid="_x0000_s65554" name="Equation" r:id="rId9" imgW="26911300" imgH="5270500" progId="Equation.3">
                  <p:embed/>
                </p:oleObj>
              </mc:Choice>
              <mc:Fallback>
                <p:oleObj name="Equation" r:id="rId9" imgW="26911300" imgH="527050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5786438"/>
                        <a:ext cx="19812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Date Placeholder 3">
            <a:extLst>
              <a:ext uri="{FF2B5EF4-FFF2-40B4-BE49-F238E27FC236}">
                <a16:creationId xmlns:a16="http://schemas.microsoft.com/office/drawing/2014/main" id="{5B96267D-C9ED-5C4C-AEF2-C557E862F66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66562" name="Slide Number Placeholder 5">
            <a:extLst>
              <a:ext uri="{FF2B5EF4-FFF2-40B4-BE49-F238E27FC236}">
                <a16:creationId xmlns:a16="http://schemas.microsoft.com/office/drawing/2014/main" id="{2D2FBE4A-0392-9443-9A47-6D358A45CB8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E1C6E9EB-69B9-CC40-A12A-61BE3A791FA6}" type="slidenum">
              <a:rPr lang="en-GB" altLang="en-US" sz="1400" smtClean="0">
                <a:latin typeface="Times New Roman" panose="02020603050405020304" pitchFamily="18" charset="0"/>
              </a:rPr>
              <a:pPr>
                <a:spcBef>
                  <a:spcPct val="0"/>
                </a:spcBef>
                <a:buFontTx/>
                <a:buNone/>
              </a:pPr>
              <a:t>34</a:t>
            </a:fld>
            <a:endParaRPr lang="en-GB" altLang="en-US" sz="1400">
              <a:latin typeface="Times New Roman" panose="02020603050405020304" pitchFamily="18" charset="0"/>
            </a:endParaRPr>
          </a:p>
        </p:txBody>
      </p:sp>
      <p:sp>
        <p:nvSpPr>
          <p:cNvPr id="66563" name="Rectangle 2">
            <a:extLst>
              <a:ext uri="{FF2B5EF4-FFF2-40B4-BE49-F238E27FC236}">
                <a16:creationId xmlns:a16="http://schemas.microsoft.com/office/drawing/2014/main" id="{643720EC-7088-FB4A-A031-45688A61C9B6}"/>
              </a:ext>
            </a:extLst>
          </p:cNvPr>
          <p:cNvSpPr>
            <a:spLocks noGrp="1" noChangeArrowheads="1"/>
          </p:cNvSpPr>
          <p:nvPr>
            <p:ph type="title"/>
          </p:nvPr>
        </p:nvSpPr>
        <p:spPr>
          <a:xfrm>
            <a:off x="1143000" y="609600"/>
            <a:ext cx="7772400" cy="11430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Example (cont’d)</a:t>
            </a:r>
            <a:endParaRPr lang="en-US" altLang="en-US">
              <a:ea typeface="ＭＳ Ｐゴシック" panose="020B0600070205080204" pitchFamily="34" charset="-128"/>
            </a:endParaRPr>
          </a:p>
        </p:txBody>
      </p:sp>
      <p:sp>
        <p:nvSpPr>
          <p:cNvPr id="66564" name="Rectangle 3">
            <a:extLst>
              <a:ext uri="{FF2B5EF4-FFF2-40B4-BE49-F238E27FC236}">
                <a16:creationId xmlns:a16="http://schemas.microsoft.com/office/drawing/2014/main" id="{5F324353-3914-FE46-A5AB-02B005034E4C}"/>
              </a:ext>
            </a:extLst>
          </p:cNvPr>
          <p:cNvSpPr>
            <a:spLocks noGrp="1" noChangeArrowheads="1"/>
          </p:cNvSpPr>
          <p:nvPr>
            <p:ph type="body" idx="1"/>
          </p:nvPr>
        </p:nvSpPr>
        <p:spPr>
          <a:xfrm>
            <a:off x="685800" y="2057400"/>
            <a:ext cx="7772400" cy="40386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SE</a:t>
            </a:r>
            <a:r>
              <a:rPr lang="en-GB" altLang="en-US" sz="2000" i="1">
                <a:latin typeface="Times New Roman" panose="02020603050405020304" pitchFamily="18" charset="0"/>
                <a:ea typeface="ＭＳ Ｐゴシック" panose="020B0600070205080204" pitchFamily="34" charset="-128"/>
              </a:rPr>
              <a:t>(regression), </a:t>
            </a:r>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We now write the results as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eaLnBrk="1" hangingPunct="1"/>
            <a:endParaRPr lang="en-US" altLang="en-US" sz="2000">
              <a:latin typeface="Times New Roman" panose="02020603050405020304" pitchFamily="18" charset="0"/>
              <a:ea typeface="ＭＳ Ｐゴシック" panose="020B0600070205080204" pitchFamily="34" charset="-128"/>
            </a:endParaRPr>
          </a:p>
        </p:txBody>
      </p:sp>
      <p:graphicFrame>
        <p:nvGraphicFramePr>
          <p:cNvPr id="66565" name="Object 11">
            <a:extLst>
              <a:ext uri="{FF2B5EF4-FFF2-40B4-BE49-F238E27FC236}">
                <a16:creationId xmlns:a16="http://schemas.microsoft.com/office/drawing/2014/main" id="{DBCD814B-1B38-A94D-9890-20AF98ACA0C0}"/>
              </a:ext>
            </a:extLst>
          </p:cNvPr>
          <p:cNvGraphicFramePr>
            <a:graphicFrameLocks noChangeAspect="1"/>
          </p:cNvGraphicFramePr>
          <p:nvPr/>
        </p:nvGraphicFramePr>
        <p:xfrm>
          <a:off x="1676400" y="2841625"/>
          <a:ext cx="5378450" cy="1577975"/>
        </p:xfrm>
        <a:graphic>
          <a:graphicData uri="http://schemas.openxmlformats.org/presentationml/2006/ole">
            <mc:AlternateContent xmlns:mc="http://schemas.openxmlformats.org/markup-compatibility/2006">
              <mc:Choice xmlns:v="urn:schemas-microsoft-com:vml" Requires="v">
                <p:oleObj spid="_x0000_s66572" name="Equation" r:id="rId3" imgW="75780900" imgH="22237700" progId="Equation.3">
                  <p:embed/>
                </p:oleObj>
              </mc:Choice>
              <mc:Fallback>
                <p:oleObj name="Equation" r:id="rId3" imgW="75780900" imgH="222377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841625"/>
                        <a:ext cx="5378450"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6566" name="Object 13">
            <a:extLst>
              <a:ext uri="{FF2B5EF4-FFF2-40B4-BE49-F238E27FC236}">
                <a16:creationId xmlns:a16="http://schemas.microsoft.com/office/drawing/2014/main" id="{9217BB08-9E7F-6742-8D72-5309BA5F134D}"/>
              </a:ext>
            </a:extLst>
          </p:cNvPr>
          <p:cNvGraphicFramePr>
            <a:graphicFrameLocks noChangeAspect="1"/>
          </p:cNvGraphicFramePr>
          <p:nvPr/>
        </p:nvGraphicFramePr>
        <p:xfrm>
          <a:off x="3516313" y="5229225"/>
          <a:ext cx="2339975" cy="714375"/>
        </p:xfrm>
        <a:graphic>
          <a:graphicData uri="http://schemas.openxmlformats.org/presentationml/2006/ole">
            <mc:AlternateContent xmlns:mc="http://schemas.openxmlformats.org/markup-compatibility/2006">
              <mc:Choice xmlns:v="urn:schemas-microsoft-com:vml" Requires="v">
                <p:oleObj spid="_x0000_s66573" name="Equation" r:id="rId5" imgW="32473900" imgH="9944100" progId="Equation.3">
                  <p:embed/>
                </p:oleObj>
              </mc:Choice>
              <mc:Fallback>
                <p:oleObj name="Equation" r:id="rId5" imgW="32473900" imgH="99441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6313" y="5229225"/>
                        <a:ext cx="23399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66567" name="Picture 14">
            <a:extLst>
              <a:ext uri="{FF2B5EF4-FFF2-40B4-BE49-F238E27FC236}">
                <a16:creationId xmlns:a16="http://schemas.microsoft.com/office/drawing/2014/main" id="{75439585-B903-514F-863A-221DF76A3C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1878013"/>
            <a:ext cx="2971800"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Date Placeholder 3">
            <a:extLst>
              <a:ext uri="{FF2B5EF4-FFF2-40B4-BE49-F238E27FC236}">
                <a16:creationId xmlns:a16="http://schemas.microsoft.com/office/drawing/2014/main" id="{ECD00919-AC07-254D-935C-C4B109FE862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67586" name="Slide Number Placeholder 5">
            <a:extLst>
              <a:ext uri="{FF2B5EF4-FFF2-40B4-BE49-F238E27FC236}">
                <a16:creationId xmlns:a16="http://schemas.microsoft.com/office/drawing/2014/main" id="{1791D9E6-1DCE-AF40-8B98-A343472E60D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24AC1AD8-E05D-5F44-A222-BCDFDD0CD8DF}" type="slidenum">
              <a:rPr lang="en-GB" altLang="en-US" sz="1400" smtClean="0">
                <a:latin typeface="Times New Roman" panose="02020603050405020304" pitchFamily="18" charset="0"/>
              </a:rPr>
              <a:pPr>
                <a:spcBef>
                  <a:spcPct val="0"/>
                </a:spcBef>
                <a:buFontTx/>
                <a:buNone/>
              </a:pPr>
              <a:t>35</a:t>
            </a:fld>
            <a:endParaRPr lang="en-GB" altLang="en-US" sz="1400">
              <a:latin typeface="Times New Roman" panose="02020603050405020304" pitchFamily="18" charset="0"/>
            </a:endParaRPr>
          </a:p>
        </p:txBody>
      </p:sp>
      <p:sp>
        <p:nvSpPr>
          <p:cNvPr id="67587" name="Rectangle 2">
            <a:extLst>
              <a:ext uri="{FF2B5EF4-FFF2-40B4-BE49-F238E27FC236}">
                <a16:creationId xmlns:a16="http://schemas.microsoft.com/office/drawing/2014/main" id="{226D5B93-6955-F240-9BF3-4C9B1D57D017}"/>
              </a:ext>
            </a:extLst>
          </p:cNvPr>
          <p:cNvSpPr>
            <a:spLocks noGrp="1" noChangeArrowheads="1"/>
          </p:cNvSpPr>
          <p:nvPr>
            <p:ph type="title"/>
          </p:nvPr>
        </p:nvSpPr>
        <p:spPr>
          <a:xfrm>
            <a:off x="1219200" y="609600"/>
            <a:ext cx="77724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An Introduction to Statistical Inference</a:t>
            </a:r>
            <a:br>
              <a:rPr lang="en-GB" altLang="en-US" sz="2500">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67588" name="Rectangle 3">
            <a:extLst>
              <a:ext uri="{FF2B5EF4-FFF2-40B4-BE49-F238E27FC236}">
                <a16:creationId xmlns:a16="http://schemas.microsoft.com/office/drawing/2014/main" id="{B0D787FE-FA3F-EE46-A58C-4EBD408E0122}"/>
              </a:ext>
            </a:extLst>
          </p:cNvPr>
          <p:cNvSpPr>
            <a:spLocks noGrp="1" noChangeArrowheads="1"/>
          </p:cNvSpPr>
          <p:nvPr>
            <p:ph type="body" idx="1"/>
          </p:nvPr>
        </p:nvSpPr>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We want to make inferences about the likely population values from the regression parameters.</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Example: Suppose we have the following regression results:</a:t>
            </a:r>
          </a:p>
          <a:p>
            <a:pPr algn="just" eaLnBrk="1" hangingPunct="1">
              <a:spcBef>
                <a:spcPts val="600"/>
              </a:spcBef>
              <a:spcAft>
                <a:spcPts val="600"/>
              </a:spcAft>
              <a:buFontTx/>
              <a:buNone/>
            </a:pPr>
            <a:r>
              <a:rPr lang="en-GB" altLang="en-US" sz="2000">
                <a:latin typeface="Times New Roman" panose="02020603050405020304" pitchFamily="18" charset="0"/>
                <a:ea typeface="ＭＳ Ｐゴシック" panose="020B0600070205080204" pitchFamily="34" charset="-128"/>
              </a:rPr>
              <a:t>	</a:t>
            </a:r>
            <a:endParaRPr lang="en-GB" altLang="en-US" sz="2000" b="1">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                  is a single (point) estimate of the unknown population parameter,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How “reliable” is this estimate?</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The reliability of the point estimate is measured by the coefficient’s standard error. </a:t>
            </a:r>
          </a:p>
          <a:p>
            <a:pPr eaLnBrk="1" hangingPunct="1"/>
            <a:endParaRPr lang="en-US" altLang="en-US" sz="2000">
              <a:latin typeface="Times New Roman" panose="02020603050405020304" pitchFamily="18" charset="0"/>
              <a:ea typeface="ＭＳ Ｐゴシック" panose="020B0600070205080204" pitchFamily="34" charset="-128"/>
            </a:endParaRPr>
          </a:p>
        </p:txBody>
      </p:sp>
      <p:pic>
        <p:nvPicPr>
          <p:cNvPr id="67589" name="Picture 5">
            <a:extLst>
              <a:ext uri="{FF2B5EF4-FFF2-40B4-BE49-F238E27FC236}">
                <a16:creationId xmlns:a16="http://schemas.microsoft.com/office/drawing/2014/main" id="{4AA867EE-B40C-3241-978D-DC0B969BD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270375"/>
            <a:ext cx="10668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7590" name="Object 8">
            <a:extLst>
              <a:ext uri="{FF2B5EF4-FFF2-40B4-BE49-F238E27FC236}">
                <a16:creationId xmlns:a16="http://schemas.microsoft.com/office/drawing/2014/main" id="{92232A7D-37C1-1C4E-9EC4-D85357515F1C}"/>
              </a:ext>
            </a:extLst>
          </p:cNvPr>
          <p:cNvGraphicFramePr>
            <a:graphicFrameLocks noChangeAspect="1"/>
          </p:cNvGraphicFramePr>
          <p:nvPr/>
        </p:nvGraphicFramePr>
        <p:xfrm>
          <a:off x="3516313" y="3373438"/>
          <a:ext cx="2232025" cy="741362"/>
        </p:xfrm>
        <a:graphic>
          <a:graphicData uri="http://schemas.openxmlformats.org/presentationml/2006/ole">
            <mc:AlternateContent xmlns:mc="http://schemas.openxmlformats.org/markup-compatibility/2006">
              <mc:Choice xmlns:v="urn:schemas-microsoft-com:vml" Requires="v">
                <p:oleObj spid="_x0000_s67593" name="Equation" r:id="rId5" imgW="29845000" imgH="9944100" progId="Equation.3">
                  <p:embed/>
                </p:oleObj>
              </mc:Choice>
              <mc:Fallback>
                <p:oleObj name="Equation" r:id="rId5" imgW="29845000" imgH="99441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6313" y="3373438"/>
                        <a:ext cx="2232025"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Date Placeholder 3">
            <a:extLst>
              <a:ext uri="{FF2B5EF4-FFF2-40B4-BE49-F238E27FC236}">
                <a16:creationId xmlns:a16="http://schemas.microsoft.com/office/drawing/2014/main" id="{2C777819-A087-A54E-8222-FA7D9267E65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69634" name="Slide Number Placeholder 5">
            <a:extLst>
              <a:ext uri="{FF2B5EF4-FFF2-40B4-BE49-F238E27FC236}">
                <a16:creationId xmlns:a16="http://schemas.microsoft.com/office/drawing/2014/main" id="{1EB67D02-6618-324E-8280-A53614DDC74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3628BED5-9218-3A4F-B9C0-E20E6B75A6ED}" type="slidenum">
              <a:rPr lang="en-GB" altLang="en-US" sz="1400" smtClean="0">
                <a:latin typeface="Times New Roman" panose="02020603050405020304" pitchFamily="18" charset="0"/>
              </a:rPr>
              <a:pPr>
                <a:spcBef>
                  <a:spcPct val="0"/>
                </a:spcBef>
                <a:buFontTx/>
                <a:buNone/>
              </a:pPr>
              <a:t>36</a:t>
            </a:fld>
            <a:endParaRPr lang="en-GB" altLang="en-US" sz="1400">
              <a:latin typeface="Times New Roman" panose="02020603050405020304" pitchFamily="18" charset="0"/>
            </a:endParaRPr>
          </a:p>
        </p:txBody>
      </p:sp>
      <p:sp>
        <p:nvSpPr>
          <p:cNvPr id="69635" name="Rectangle 2">
            <a:extLst>
              <a:ext uri="{FF2B5EF4-FFF2-40B4-BE49-F238E27FC236}">
                <a16:creationId xmlns:a16="http://schemas.microsoft.com/office/drawing/2014/main" id="{D562C502-D981-FB4A-9BFF-3A269F92D394}"/>
              </a:ext>
            </a:extLst>
          </p:cNvPr>
          <p:cNvSpPr>
            <a:spLocks noGrp="1" noChangeArrowheads="1"/>
          </p:cNvSpPr>
          <p:nvPr>
            <p:ph type="title"/>
          </p:nvPr>
        </p:nvSpPr>
        <p:spPr>
          <a:xfrm>
            <a:off x="1219200" y="609600"/>
            <a:ext cx="77724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Hypothesis Testing</a:t>
            </a:r>
            <a:r>
              <a:rPr lang="en-US" altLang="en-US" sz="2500" b="1">
                <a:solidFill>
                  <a:schemeClr val="tx1"/>
                </a:solidFill>
                <a:latin typeface="Times New Roman" panose="02020603050405020304" pitchFamily="18" charset="0"/>
                <a:ea typeface="ＭＳ Ｐゴシック" panose="020B0600070205080204" pitchFamily="34" charset="-128"/>
              </a:rPr>
              <a:t>:</a:t>
            </a:r>
            <a:r>
              <a:rPr lang="en-GB" altLang="en-US" sz="2500" b="1">
                <a:solidFill>
                  <a:schemeClr val="tx1"/>
                </a:solidFill>
                <a:latin typeface="Times New Roman" panose="02020603050405020304" pitchFamily="18" charset="0"/>
                <a:ea typeface="ＭＳ Ｐゴシック" panose="020B0600070205080204" pitchFamily="34" charset="-128"/>
              </a:rPr>
              <a:t> Some Concepts</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69636" name="Rectangle 3">
            <a:extLst>
              <a:ext uri="{FF2B5EF4-FFF2-40B4-BE49-F238E27FC236}">
                <a16:creationId xmlns:a16="http://schemas.microsoft.com/office/drawing/2014/main" id="{78C7353C-0DB5-564D-B099-9EED736DBB83}"/>
              </a:ext>
            </a:extLst>
          </p:cNvPr>
          <p:cNvSpPr>
            <a:spLocks noGrp="1" noChangeArrowheads="1"/>
          </p:cNvSpPr>
          <p:nvPr>
            <p:ph type="body" idx="1"/>
          </p:nvPr>
        </p:nvSpPr>
        <p:spPr>
          <a:xfrm>
            <a:off x="228600" y="1828800"/>
            <a:ext cx="8686800" cy="42291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We can use the information in the sample to make inferences about the population.</a:t>
            </a:r>
          </a:p>
          <a:p>
            <a:pPr algn="just" eaLnBrk="1" hangingPunct="1"/>
            <a:r>
              <a:rPr lang="en-GB" altLang="en-US" sz="2000">
                <a:latin typeface="Times New Roman" panose="02020603050405020304" pitchFamily="18" charset="0"/>
                <a:ea typeface="ＭＳ Ｐゴシック" panose="020B0600070205080204" pitchFamily="34" charset="-128"/>
              </a:rPr>
              <a:t>We will always have two hypotheses that go together, the null hypothesis (denoted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and the alternative hypothesis (denoted H</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a:t>
            </a:r>
          </a:p>
          <a:p>
            <a:pPr algn="just" eaLnBrk="1" hangingPunct="1"/>
            <a:r>
              <a:rPr lang="en-GB" altLang="en-US" sz="2000">
                <a:latin typeface="Times New Roman" panose="02020603050405020304" pitchFamily="18" charset="0"/>
                <a:ea typeface="ＭＳ Ｐゴシック" panose="020B0600070205080204" pitchFamily="34" charset="-128"/>
              </a:rPr>
              <a:t>The null hypothesis is the statement or the statistical hypothesis that is actually being tested. The alternative hypothesis represents the remaining outcomes of interest. </a:t>
            </a:r>
          </a:p>
          <a:p>
            <a:pPr algn="just" eaLnBrk="1" hangingPunct="1"/>
            <a:r>
              <a:rPr lang="en-GB" altLang="en-US" sz="2000">
                <a:latin typeface="Times New Roman" panose="02020603050405020304" pitchFamily="18" charset="0"/>
                <a:ea typeface="ＭＳ Ｐゴシック" panose="020B0600070205080204" pitchFamily="34" charset="-128"/>
              </a:rPr>
              <a:t>For example, suppose given the regression results above, we are interested in the hypothesis that the true value of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is in fact 0.5. We would use the notation</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0 </a:t>
            </a:r>
            <a:r>
              <a:rPr lang="en-GB" altLang="en-US" sz="2000">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 0.5</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0.5</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This would be known as a two-sided test. </a:t>
            </a:r>
          </a:p>
          <a:p>
            <a:pPr algn="just" eaLnBrk="1" hangingPunct="1"/>
            <a:endParaRPr lang="en-GB"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Date Placeholder 3">
            <a:extLst>
              <a:ext uri="{FF2B5EF4-FFF2-40B4-BE49-F238E27FC236}">
                <a16:creationId xmlns:a16="http://schemas.microsoft.com/office/drawing/2014/main" id="{D67DF984-7AD2-ED41-860F-9FE5639DACA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71682" name="Slide Number Placeholder 5">
            <a:extLst>
              <a:ext uri="{FF2B5EF4-FFF2-40B4-BE49-F238E27FC236}">
                <a16:creationId xmlns:a16="http://schemas.microsoft.com/office/drawing/2014/main" id="{D6171F35-0DF7-6A45-B083-BDB35973ED2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694793E3-C61F-A944-AE23-25FFD3FBA5A2}" type="slidenum">
              <a:rPr lang="en-GB" altLang="en-US" sz="1400" smtClean="0">
                <a:latin typeface="Times New Roman" panose="02020603050405020304" pitchFamily="18" charset="0"/>
              </a:rPr>
              <a:pPr>
                <a:spcBef>
                  <a:spcPct val="0"/>
                </a:spcBef>
                <a:buFontTx/>
                <a:buNone/>
              </a:pPr>
              <a:t>37</a:t>
            </a:fld>
            <a:endParaRPr lang="en-GB" altLang="en-US" sz="1400">
              <a:latin typeface="Times New Roman" panose="02020603050405020304" pitchFamily="18" charset="0"/>
            </a:endParaRPr>
          </a:p>
        </p:txBody>
      </p:sp>
      <p:sp>
        <p:nvSpPr>
          <p:cNvPr id="71683" name="Rectangle 2">
            <a:extLst>
              <a:ext uri="{FF2B5EF4-FFF2-40B4-BE49-F238E27FC236}">
                <a16:creationId xmlns:a16="http://schemas.microsoft.com/office/drawing/2014/main" id="{CF052DC1-DBA1-DB40-83AB-C04F94EFD315}"/>
              </a:ext>
            </a:extLst>
          </p:cNvPr>
          <p:cNvSpPr>
            <a:spLocks noGrp="1" noChangeArrowheads="1"/>
          </p:cNvSpPr>
          <p:nvPr>
            <p:ph type="title"/>
          </p:nvPr>
        </p:nvSpPr>
        <p:spPr>
          <a:xfrm>
            <a:off x="1524000" y="609600"/>
            <a:ext cx="74676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One-Sided Hypothesis Tests</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71684" name="Rectangle 3">
            <a:extLst>
              <a:ext uri="{FF2B5EF4-FFF2-40B4-BE49-F238E27FC236}">
                <a16:creationId xmlns:a16="http://schemas.microsoft.com/office/drawing/2014/main" id="{AF558EFE-A4F8-E744-9ED9-F33AB7A681C0}"/>
              </a:ext>
            </a:extLst>
          </p:cNvPr>
          <p:cNvSpPr>
            <a:spLocks noGrp="1" noChangeArrowheads="1"/>
          </p:cNvSpPr>
          <p:nvPr>
            <p:ph type="body" idx="1"/>
          </p:nvPr>
        </p:nvSpPr>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Sometimes we may have some prior information that, for example, we would expect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&gt; 0.5 rather than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&lt; 0.5. In this case, we would do a one-sided test:</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0 </a:t>
            </a:r>
            <a:r>
              <a:rPr lang="en-GB" altLang="en-US" sz="2000">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 0.5</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&gt; 0.5</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or we could have had</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0 </a:t>
            </a:r>
            <a:r>
              <a:rPr lang="en-GB" altLang="en-US" sz="2000">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 0.5</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&lt; 0.5</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There are two ways to conduct a hypothesis test: via the test of significance approach or via the confidence interval approach.</a:t>
            </a:r>
          </a:p>
          <a:p>
            <a:pPr eaLnBrk="1" hangingPunct="1"/>
            <a:endParaRPr lang="en-US"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Date Placeholder 3">
            <a:extLst>
              <a:ext uri="{FF2B5EF4-FFF2-40B4-BE49-F238E27FC236}">
                <a16:creationId xmlns:a16="http://schemas.microsoft.com/office/drawing/2014/main" id="{108A9FB9-18D8-4444-A9B2-467A77C1F98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72706" name="Slide Number Placeholder 5">
            <a:extLst>
              <a:ext uri="{FF2B5EF4-FFF2-40B4-BE49-F238E27FC236}">
                <a16:creationId xmlns:a16="http://schemas.microsoft.com/office/drawing/2014/main" id="{B11DA4F5-2A7B-9549-B1EE-86815BCC20B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6C5E560C-0002-D447-9892-960969C3DF43}" type="slidenum">
              <a:rPr lang="en-GB" altLang="en-US" sz="1400" smtClean="0">
                <a:latin typeface="Times New Roman" panose="02020603050405020304" pitchFamily="18" charset="0"/>
              </a:rPr>
              <a:pPr>
                <a:spcBef>
                  <a:spcPct val="0"/>
                </a:spcBef>
                <a:buFontTx/>
                <a:buNone/>
              </a:pPr>
              <a:t>38</a:t>
            </a:fld>
            <a:endParaRPr lang="en-GB" altLang="en-US" sz="1400">
              <a:latin typeface="Times New Roman" panose="02020603050405020304" pitchFamily="18" charset="0"/>
            </a:endParaRPr>
          </a:p>
        </p:txBody>
      </p:sp>
      <p:sp>
        <p:nvSpPr>
          <p:cNvPr id="72707" name="Rectangle 2">
            <a:extLst>
              <a:ext uri="{FF2B5EF4-FFF2-40B4-BE49-F238E27FC236}">
                <a16:creationId xmlns:a16="http://schemas.microsoft.com/office/drawing/2014/main" id="{E76A9CD5-78F0-7C44-B207-564F65EE26C7}"/>
              </a:ext>
            </a:extLst>
          </p:cNvPr>
          <p:cNvSpPr>
            <a:spLocks noGrp="1" noChangeArrowheads="1"/>
          </p:cNvSpPr>
          <p:nvPr>
            <p:ph type="title"/>
          </p:nvPr>
        </p:nvSpPr>
        <p:spPr>
          <a:xfrm>
            <a:off x="1752600" y="609600"/>
            <a:ext cx="67818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The Probability Distribution of the </a:t>
            </a:r>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Least Squares Estimators</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72708" name="Rectangle 3">
            <a:extLst>
              <a:ext uri="{FF2B5EF4-FFF2-40B4-BE49-F238E27FC236}">
                <a16:creationId xmlns:a16="http://schemas.microsoft.com/office/drawing/2014/main" id="{816C815E-D4CA-A14A-803E-D474B7355216}"/>
              </a:ext>
            </a:extLst>
          </p:cNvPr>
          <p:cNvSpPr>
            <a:spLocks noGrp="1" noChangeArrowheads="1"/>
          </p:cNvSpPr>
          <p:nvPr>
            <p:ph type="body" idx="1"/>
          </p:nvPr>
        </p:nvSpPr>
        <p:spPr>
          <a:xfrm>
            <a:off x="457200" y="1828800"/>
            <a:ext cx="8458200" cy="4229100"/>
          </a:xfrm>
        </p:spPr>
        <p:txBody>
          <a:bodyPr/>
          <a:lstStyle/>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We assume that  </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N(0,</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baseline="30000">
                <a:latin typeface="Times New Roman" panose="02020603050405020304" pitchFamily="18" charset="0"/>
                <a:ea typeface="ＭＳ Ｐゴシック" panose="020B0600070205080204" pitchFamily="34" charset="-128"/>
              </a:rPr>
              <a:t>2</a:t>
            </a:r>
            <a:r>
              <a:rPr lang="en-GB" altLang="en-US" sz="2000">
                <a:latin typeface="Times New Roman" panose="02020603050405020304" pitchFamily="18" charset="0"/>
                <a:ea typeface="ＭＳ Ｐゴシック" panose="020B0600070205080204" pitchFamily="34" charset="-128"/>
              </a:rPr>
              <a:t>)</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Since the least squares estimators are linear combinations of the random variables</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i.e. </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The weighted sum of normal random variables is also normally distributed, so</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N(</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Var(</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N(</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Var(</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What if the errors are not normally distributed? </a:t>
            </a:r>
            <a:r>
              <a:rPr lang="en-US" altLang="en-US" sz="2000">
                <a:latin typeface="Times New Roman" panose="02020603050405020304" pitchFamily="18" charset="0"/>
                <a:ea typeface="ＭＳ Ｐゴシック" panose="020B0600070205080204" pitchFamily="34" charset="-128"/>
              </a:rPr>
              <a:t> Will the parameter estimates still be normally distributed?</a:t>
            </a: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Yes, if the other assumptions of the CLRM hold, and the sample size is sufficiently large.</a:t>
            </a:r>
          </a:p>
          <a:p>
            <a:pPr eaLnBrk="1" hangingPunct="1">
              <a:lnSpc>
                <a:spcPct val="90000"/>
              </a:lnSpc>
            </a:pPr>
            <a:endParaRPr lang="en-US" altLang="en-US" sz="2000">
              <a:latin typeface="Times New Roman" panose="02020603050405020304" pitchFamily="18" charset="0"/>
              <a:ea typeface="ＭＳ Ｐゴシック" panose="020B0600070205080204" pitchFamily="34" charset="-128"/>
            </a:endParaRPr>
          </a:p>
        </p:txBody>
      </p:sp>
      <p:pic>
        <p:nvPicPr>
          <p:cNvPr id="72709" name="Picture 4">
            <a:extLst>
              <a:ext uri="{FF2B5EF4-FFF2-40B4-BE49-F238E27FC236}">
                <a16:creationId xmlns:a16="http://schemas.microsoft.com/office/drawing/2014/main" id="{4E827D83-AB31-AA46-95E6-AB284AA4C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124200"/>
            <a:ext cx="11430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0" name="Picture 5">
            <a:extLst>
              <a:ext uri="{FF2B5EF4-FFF2-40B4-BE49-F238E27FC236}">
                <a16:creationId xmlns:a16="http://schemas.microsoft.com/office/drawing/2014/main" id="{FC7026FD-DB8A-734D-8218-C2E6FB70EA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114800"/>
            <a:ext cx="1809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1" name="Picture 6">
            <a:extLst>
              <a:ext uri="{FF2B5EF4-FFF2-40B4-BE49-F238E27FC236}">
                <a16:creationId xmlns:a16="http://schemas.microsoft.com/office/drawing/2014/main" id="{0718E815-7EFA-2940-966C-1963DAD89F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5025" y="4419600"/>
            <a:ext cx="180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Date Placeholder 3">
            <a:extLst>
              <a:ext uri="{FF2B5EF4-FFF2-40B4-BE49-F238E27FC236}">
                <a16:creationId xmlns:a16="http://schemas.microsoft.com/office/drawing/2014/main" id="{957CA6F5-5C3A-4348-A3FB-F09CC69AE42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74754" name="Slide Number Placeholder 5">
            <a:extLst>
              <a:ext uri="{FF2B5EF4-FFF2-40B4-BE49-F238E27FC236}">
                <a16:creationId xmlns:a16="http://schemas.microsoft.com/office/drawing/2014/main" id="{9BFBA197-DBF2-F141-8C5B-BCA1AD87BC1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E37119F0-157B-0A43-A4CF-2CB58AE59E3B}" type="slidenum">
              <a:rPr lang="en-GB" altLang="en-US" sz="1400" smtClean="0">
                <a:latin typeface="Times New Roman" panose="02020603050405020304" pitchFamily="18" charset="0"/>
              </a:rPr>
              <a:pPr>
                <a:spcBef>
                  <a:spcPct val="0"/>
                </a:spcBef>
                <a:buFontTx/>
                <a:buNone/>
              </a:pPr>
              <a:t>39</a:t>
            </a:fld>
            <a:endParaRPr lang="en-GB" altLang="en-US" sz="1400">
              <a:latin typeface="Times New Roman" panose="02020603050405020304" pitchFamily="18" charset="0"/>
            </a:endParaRPr>
          </a:p>
        </p:txBody>
      </p:sp>
      <p:sp>
        <p:nvSpPr>
          <p:cNvPr id="74755" name="Rectangle 2">
            <a:extLst>
              <a:ext uri="{FF2B5EF4-FFF2-40B4-BE49-F238E27FC236}">
                <a16:creationId xmlns:a16="http://schemas.microsoft.com/office/drawing/2014/main" id="{6F2AC5FF-63B4-FD45-A94E-8CAB3B01C529}"/>
              </a:ext>
            </a:extLst>
          </p:cNvPr>
          <p:cNvSpPr>
            <a:spLocks noGrp="1" noChangeArrowheads="1"/>
          </p:cNvSpPr>
          <p:nvPr>
            <p:ph type="title"/>
          </p:nvPr>
        </p:nvSpPr>
        <p:spPr>
          <a:xfrm>
            <a:off x="1143000" y="609600"/>
            <a:ext cx="77724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The Probability Distribution of the </a:t>
            </a:r>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Least Squares Estimators (cont’d)</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sz="2500" b="1">
              <a:solidFill>
                <a:schemeClr val="tx1"/>
              </a:solidFill>
              <a:latin typeface="Times New Roman" panose="02020603050405020304" pitchFamily="18" charset="0"/>
              <a:ea typeface="ＭＳ Ｐゴシック" panose="020B0600070205080204" pitchFamily="34" charset="-128"/>
            </a:endParaRPr>
          </a:p>
        </p:txBody>
      </p:sp>
      <p:sp>
        <p:nvSpPr>
          <p:cNvPr id="74756" name="Rectangle 3">
            <a:extLst>
              <a:ext uri="{FF2B5EF4-FFF2-40B4-BE49-F238E27FC236}">
                <a16:creationId xmlns:a16="http://schemas.microsoft.com/office/drawing/2014/main" id="{C83D8FF2-93A3-804A-A525-06765DFAE20D}"/>
              </a:ext>
            </a:extLst>
          </p:cNvPr>
          <p:cNvSpPr>
            <a:spLocks noGrp="1" noChangeArrowheads="1"/>
          </p:cNvSpPr>
          <p:nvPr>
            <p:ph type="body" idx="1"/>
          </p:nvPr>
        </p:nvSpPr>
        <p:spPr/>
        <p:txBody>
          <a:bodyPr/>
          <a:lstStyle/>
          <a:p>
            <a:pPr eaLnBrk="1" hangingPunct="1"/>
            <a:r>
              <a:rPr lang="en-US" altLang="en-US" sz="2000">
                <a:latin typeface="Times New Roman" panose="02020603050405020304" pitchFamily="18" charset="0"/>
                <a:ea typeface="ＭＳ Ｐゴシック" panose="020B0600070205080204" pitchFamily="34" charset="-128"/>
              </a:rPr>
              <a:t>Standard normal variates can be constructed from    and    :</a:t>
            </a:r>
          </a:p>
          <a:p>
            <a:pPr eaLnBrk="1" hangingPunct="1"/>
            <a:endParaRPr lang="en-US" altLang="en-US" sz="2000">
              <a:latin typeface="Times New Roman" panose="02020603050405020304" pitchFamily="18" charset="0"/>
              <a:ea typeface="ＭＳ Ｐゴシック" panose="020B0600070205080204" pitchFamily="34" charset="-128"/>
            </a:endParaRPr>
          </a:p>
          <a:p>
            <a:pPr eaLnBrk="1" hangingPunct="1">
              <a:buFontTx/>
              <a:buNone/>
            </a:pPr>
            <a:r>
              <a:rPr lang="en-US" altLang="en-US" sz="2000">
                <a:latin typeface="Times New Roman" panose="02020603050405020304" pitchFamily="18" charset="0"/>
                <a:ea typeface="ＭＳ Ｐゴシック" panose="020B0600070205080204" pitchFamily="34" charset="-128"/>
              </a:rPr>
              <a:t>					and</a:t>
            </a:r>
          </a:p>
          <a:p>
            <a:pPr eaLnBrk="1" hangingPunct="1"/>
            <a:endParaRPr lang="en-US" altLang="en-US" sz="2000">
              <a:latin typeface="Times New Roman" panose="02020603050405020304" pitchFamily="18" charset="0"/>
              <a:ea typeface="ＭＳ Ｐゴシック" panose="020B0600070205080204" pitchFamily="34" charset="-128"/>
            </a:endParaRPr>
          </a:p>
          <a:p>
            <a:pPr eaLnBrk="1" hangingPunct="1"/>
            <a:endParaRPr lang="en-US" altLang="en-US" sz="2000">
              <a:latin typeface="Times New Roman" panose="02020603050405020304" pitchFamily="18" charset="0"/>
              <a:ea typeface="ＭＳ Ｐゴシック" panose="020B0600070205080204" pitchFamily="34" charset="-128"/>
            </a:endParaRPr>
          </a:p>
          <a:p>
            <a:pPr eaLnBrk="1" hangingPunct="1"/>
            <a:r>
              <a:rPr lang="en-US" altLang="en-US" sz="2000">
                <a:latin typeface="Times New Roman" panose="02020603050405020304" pitchFamily="18" charset="0"/>
                <a:ea typeface="ＭＳ Ｐゴシック" panose="020B0600070205080204" pitchFamily="34" charset="-128"/>
              </a:rPr>
              <a:t>But var(</a:t>
            </a:r>
            <a:r>
              <a:rPr lang="en-US" altLang="en-US" sz="2000" i="1">
                <a:latin typeface="Times New Roman" panose="02020603050405020304" pitchFamily="18" charset="0"/>
                <a:ea typeface="ＭＳ Ｐゴシック" panose="020B0600070205080204" pitchFamily="34" charset="-128"/>
                <a:sym typeface="Symbol" pitchFamily="2" charset="2"/>
              </a:rPr>
              <a:t></a:t>
            </a:r>
            <a:r>
              <a:rPr lang="en-US" altLang="en-US" sz="2000">
                <a:latin typeface="Times New Roman" panose="02020603050405020304" pitchFamily="18" charset="0"/>
                <a:ea typeface="ＭＳ Ｐゴシック" panose="020B0600070205080204" pitchFamily="34" charset="-128"/>
              </a:rPr>
              <a:t>) and var(</a:t>
            </a:r>
            <a:r>
              <a:rPr lang="en-US" altLang="en-US" sz="2000" i="1">
                <a:latin typeface="Times New Roman" panose="02020603050405020304" pitchFamily="18" charset="0"/>
                <a:ea typeface="ＭＳ Ｐゴシック" panose="020B0600070205080204" pitchFamily="34" charset="-128"/>
                <a:sym typeface="Symbol" pitchFamily="2" charset="2"/>
              </a:rPr>
              <a:t></a:t>
            </a:r>
            <a:r>
              <a:rPr lang="en-US" altLang="en-US" sz="2000">
                <a:latin typeface="Times New Roman" panose="02020603050405020304" pitchFamily="18" charset="0"/>
                <a:ea typeface="ＭＳ Ｐゴシック" panose="020B0600070205080204" pitchFamily="34" charset="-128"/>
              </a:rPr>
              <a:t>) are unknown, so </a:t>
            </a:r>
          </a:p>
          <a:p>
            <a:pPr eaLnBrk="1" hangingPunct="1"/>
            <a:endParaRPr lang="en-US" altLang="en-US" sz="2000">
              <a:latin typeface="Times New Roman" panose="02020603050405020304" pitchFamily="18" charset="0"/>
              <a:ea typeface="ＭＳ Ｐゴシック" panose="020B0600070205080204" pitchFamily="34" charset="-128"/>
            </a:endParaRPr>
          </a:p>
          <a:p>
            <a:pPr eaLnBrk="1" hangingPunct="1">
              <a:buFontTx/>
              <a:buNone/>
            </a:pPr>
            <a:r>
              <a:rPr lang="en-US" altLang="en-US" sz="2000">
                <a:latin typeface="Times New Roman" panose="02020603050405020304" pitchFamily="18" charset="0"/>
                <a:ea typeface="ＭＳ Ｐゴシック" panose="020B0600070205080204" pitchFamily="34" charset="-128"/>
              </a:rPr>
              <a:t>					and</a:t>
            </a:r>
          </a:p>
        </p:txBody>
      </p:sp>
      <p:pic>
        <p:nvPicPr>
          <p:cNvPr id="74757" name="Picture 4">
            <a:extLst>
              <a:ext uri="{FF2B5EF4-FFF2-40B4-BE49-F238E27FC236}">
                <a16:creationId xmlns:a16="http://schemas.microsoft.com/office/drawing/2014/main" id="{186FCC74-9801-0248-B8A5-A7ADA8CA5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1413" y="2057400"/>
            <a:ext cx="17938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Picture 5">
            <a:extLst>
              <a:ext uri="{FF2B5EF4-FFF2-40B4-BE49-F238E27FC236}">
                <a16:creationId xmlns:a16="http://schemas.microsoft.com/office/drawing/2014/main" id="{8EFB8FF8-F4EE-7541-9D6D-1ECB6F2638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2032000"/>
            <a:ext cx="1905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4759" name="Object 6">
            <a:extLst>
              <a:ext uri="{FF2B5EF4-FFF2-40B4-BE49-F238E27FC236}">
                <a16:creationId xmlns:a16="http://schemas.microsoft.com/office/drawing/2014/main" id="{29D9D0DA-61B6-054A-87F9-F7471C56D76F}"/>
              </a:ext>
            </a:extLst>
          </p:cNvPr>
          <p:cNvGraphicFramePr>
            <a:graphicFrameLocks noChangeAspect="1"/>
          </p:cNvGraphicFramePr>
          <p:nvPr/>
        </p:nvGraphicFramePr>
        <p:xfrm>
          <a:off x="2362200" y="2590800"/>
          <a:ext cx="1905000" cy="762000"/>
        </p:xfrm>
        <a:graphic>
          <a:graphicData uri="http://schemas.openxmlformats.org/presentationml/2006/ole">
            <mc:AlternateContent xmlns:mc="http://schemas.openxmlformats.org/markup-compatibility/2006">
              <mc:Choice xmlns:v="urn:schemas-microsoft-com:vml" Requires="v">
                <p:oleObj spid="_x0000_s74771" name="Equation" r:id="rId5" imgW="25450800" imgH="10236200" progId="Equation.3">
                  <p:embed/>
                </p:oleObj>
              </mc:Choice>
              <mc:Fallback>
                <p:oleObj name="Equation" r:id="rId5" imgW="25450800" imgH="10236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590800"/>
                        <a:ext cx="190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4760" name="Object 7">
            <a:extLst>
              <a:ext uri="{FF2B5EF4-FFF2-40B4-BE49-F238E27FC236}">
                <a16:creationId xmlns:a16="http://schemas.microsoft.com/office/drawing/2014/main" id="{24BCEAD7-A3ED-3E4A-A414-F674EA3A31C5}"/>
              </a:ext>
            </a:extLst>
          </p:cNvPr>
          <p:cNvGraphicFramePr>
            <a:graphicFrameLocks noChangeAspect="1"/>
          </p:cNvGraphicFramePr>
          <p:nvPr/>
        </p:nvGraphicFramePr>
        <p:xfrm>
          <a:off x="5003800" y="2587625"/>
          <a:ext cx="1778000" cy="765175"/>
        </p:xfrm>
        <a:graphic>
          <a:graphicData uri="http://schemas.openxmlformats.org/presentationml/2006/ole">
            <mc:AlternateContent xmlns:mc="http://schemas.openxmlformats.org/markup-compatibility/2006">
              <mc:Choice xmlns:v="urn:schemas-microsoft-com:vml" Requires="v">
                <p:oleObj spid="_x0000_s74772" name="Equation" r:id="rId7" imgW="25742900" imgH="11112500" progId="Equation.3">
                  <p:embed/>
                </p:oleObj>
              </mc:Choice>
              <mc:Fallback>
                <p:oleObj name="Equation" r:id="rId7" imgW="25742900" imgH="111125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800" y="2587625"/>
                        <a:ext cx="17780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4761" name="Object 8">
            <a:extLst>
              <a:ext uri="{FF2B5EF4-FFF2-40B4-BE49-F238E27FC236}">
                <a16:creationId xmlns:a16="http://schemas.microsoft.com/office/drawing/2014/main" id="{54063E1C-FC38-3347-9EA3-941A83D60BC9}"/>
              </a:ext>
            </a:extLst>
          </p:cNvPr>
          <p:cNvGraphicFramePr>
            <a:graphicFrameLocks noChangeAspect="1"/>
          </p:cNvGraphicFramePr>
          <p:nvPr/>
        </p:nvGraphicFramePr>
        <p:xfrm>
          <a:off x="2732088" y="4422775"/>
          <a:ext cx="1471612" cy="758825"/>
        </p:xfrm>
        <a:graphic>
          <a:graphicData uri="http://schemas.openxmlformats.org/presentationml/2006/ole">
            <mc:AlternateContent xmlns:mc="http://schemas.openxmlformats.org/markup-compatibility/2006">
              <mc:Choice xmlns:v="urn:schemas-microsoft-com:vml" Requires="v">
                <p:oleObj spid="_x0000_s74773" name="Equation" r:id="rId9" imgW="18719800" imgH="9652000" progId="Equation.3">
                  <p:embed/>
                </p:oleObj>
              </mc:Choice>
              <mc:Fallback>
                <p:oleObj name="Equation" r:id="rId9" imgW="18719800" imgH="96520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2088" y="4422775"/>
                        <a:ext cx="1471612"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4762" name="Object 12">
            <a:extLst>
              <a:ext uri="{FF2B5EF4-FFF2-40B4-BE49-F238E27FC236}">
                <a16:creationId xmlns:a16="http://schemas.microsoft.com/office/drawing/2014/main" id="{71F31702-02A7-404A-AA65-A1A0F68A5A73}"/>
              </a:ext>
            </a:extLst>
          </p:cNvPr>
          <p:cNvGraphicFramePr>
            <a:graphicFrameLocks noChangeAspect="1"/>
          </p:cNvGraphicFramePr>
          <p:nvPr/>
        </p:nvGraphicFramePr>
        <p:xfrm>
          <a:off x="5083175" y="4343400"/>
          <a:ext cx="1416050" cy="804863"/>
        </p:xfrm>
        <a:graphic>
          <a:graphicData uri="http://schemas.openxmlformats.org/presentationml/2006/ole">
            <mc:AlternateContent xmlns:mc="http://schemas.openxmlformats.org/markup-compatibility/2006">
              <mc:Choice xmlns:v="urn:schemas-microsoft-com:vml" Requires="v">
                <p:oleObj spid="_x0000_s74774" name="Equation" r:id="rId11" imgW="19011900" imgH="10820400" progId="Equation.3">
                  <p:embed/>
                </p:oleObj>
              </mc:Choice>
              <mc:Fallback>
                <p:oleObj name="Equation" r:id="rId11" imgW="19011900" imgH="108204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83175" y="4343400"/>
                        <a:ext cx="1416050"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Date Placeholder 3">
            <a:extLst>
              <a:ext uri="{FF2B5EF4-FFF2-40B4-BE49-F238E27FC236}">
                <a16:creationId xmlns:a16="http://schemas.microsoft.com/office/drawing/2014/main" id="{ECB23790-8438-1D43-B0EA-031ADEA63B7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21506" name="Slide Number Placeholder 5">
            <a:extLst>
              <a:ext uri="{FF2B5EF4-FFF2-40B4-BE49-F238E27FC236}">
                <a16:creationId xmlns:a16="http://schemas.microsoft.com/office/drawing/2014/main" id="{EE5D3AD4-B053-D946-AD7F-B4CD8E46FAB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FFBB90D5-C2E9-7340-B73C-BCF76A93BFE0}" type="slidenum">
              <a:rPr lang="en-GB" altLang="en-US" sz="1400" smtClean="0">
                <a:latin typeface="Times New Roman" panose="02020603050405020304" pitchFamily="18" charset="0"/>
              </a:rPr>
              <a:pPr>
                <a:spcBef>
                  <a:spcPct val="0"/>
                </a:spcBef>
                <a:buFontTx/>
                <a:buNone/>
              </a:pPr>
              <a:t>4</a:t>
            </a:fld>
            <a:endParaRPr lang="en-GB" altLang="en-US" sz="1400">
              <a:latin typeface="Times New Roman" panose="02020603050405020304" pitchFamily="18" charset="0"/>
            </a:endParaRPr>
          </a:p>
        </p:txBody>
      </p:sp>
      <p:sp>
        <p:nvSpPr>
          <p:cNvPr id="21507" name="Rectangle 2">
            <a:extLst>
              <a:ext uri="{FF2B5EF4-FFF2-40B4-BE49-F238E27FC236}">
                <a16:creationId xmlns:a16="http://schemas.microsoft.com/office/drawing/2014/main" id="{6C711C04-8CB2-4E43-8ED4-1CF8C6620260}"/>
              </a:ext>
            </a:extLst>
          </p:cNvPr>
          <p:cNvSpPr>
            <a:spLocks noGrp="1" noChangeArrowheads="1"/>
          </p:cNvSpPr>
          <p:nvPr>
            <p:ph type="title"/>
          </p:nvPr>
        </p:nvSpPr>
        <p:spPr>
          <a:xfrm>
            <a:off x="1219200" y="609600"/>
            <a:ext cx="77724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Regression is different from Correlation </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21508" name="Rectangle 3">
            <a:extLst>
              <a:ext uri="{FF2B5EF4-FFF2-40B4-BE49-F238E27FC236}">
                <a16:creationId xmlns:a16="http://schemas.microsoft.com/office/drawing/2014/main" id="{05294B1C-DA21-7341-A89E-F48418397ECA}"/>
              </a:ext>
            </a:extLst>
          </p:cNvPr>
          <p:cNvSpPr>
            <a:spLocks noGrp="1" noChangeArrowheads="1"/>
          </p:cNvSpPr>
          <p:nvPr>
            <p:ph type="body" idx="1"/>
          </p:nvPr>
        </p:nvSpPr>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If we say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and </a:t>
            </a:r>
            <a:r>
              <a:rPr lang="en-US"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are correlated, it means that we are treating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and </a:t>
            </a:r>
            <a:r>
              <a:rPr lang="en-US"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in a completely symmetrical way.</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In regression, we treat the dependent variable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and the independent variable(s) (</a:t>
            </a:r>
            <a:r>
              <a:rPr lang="en-US"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’s) very differently. The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variable is assumed to be random or “stochastic” in some way, i.e. to have a probability distribution. The </a:t>
            </a:r>
            <a:r>
              <a:rPr lang="en-US"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variables are, however, assumed to have fixed (“non-stochastic”) values in repeated samples. </a:t>
            </a:r>
          </a:p>
          <a:p>
            <a:pPr eaLnBrk="1" hangingPunct="1"/>
            <a:endParaRPr lang="en-US" altLang="en-US" sz="2000">
              <a:ea typeface="ＭＳ Ｐゴシック" panose="020B0600070205080204"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Date Placeholder 3">
            <a:extLst>
              <a:ext uri="{FF2B5EF4-FFF2-40B4-BE49-F238E27FC236}">
                <a16:creationId xmlns:a16="http://schemas.microsoft.com/office/drawing/2014/main" id="{C494F1DD-35E1-3C43-8FBA-B0F0FCC95C0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75778" name="Slide Number Placeholder 5">
            <a:extLst>
              <a:ext uri="{FF2B5EF4-FFF2-40B4-BE49-F238E27FC236}">
                <a16:creationId xmlns:a16="http://schemas.microsoft.com/office/drawing/2014/main" id="{C9BA958D-AB94-5C49-B054-5A5FB36F07A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E0F532AE-26D3-8241-98D1-5D6BE8A18BB2}" type="slidenum">
              <a:rPr lang="en-GB" altLang="en-US" sz="1400" smtClean="0">
                <a:latin typeface="Times New Roman" panose="02020603050405020304" pitchFamily="18" charset="0"/>
              </a:rPr>
              <a:pPr>
                <a:spcBef>
                  <a:spcPct val="0"/>
                </a:spcBef>
                <a:buFontTx/>
                <a:buNone/>
              </a:pPr>
              <a:t>40</a:t>
            </a:fld>
            <a:endParaRPr lang="en-GB" altLang="en-US" sz="1400">
              <a:latin typeface="Times New Roman" panose="02020603050405020304" pitchFamily="18" charset="0"/>
            </a:endParaRPr>
          </a:p>
        </p:txBody>
      </p:sp>
      <p:sp>
        <p:nvSpPr>
          <p:cNvPr id="75779" name="Rectangle 2">
            <a:extLst>
              <a:ext uri="{FF2B5EF4-FFF2-40B4-BE49-F238E27FC236}">
                <a16:creationId xmlns:a16="http://schemas.microsoft.com/office/drawing/2014/main" id="{11371930-E995-514A-8065-6B23FDB3A15C}"/>
              </a:ext>
            </a:extLst>
          </p:cNvPr>
          <p:cNvSpPr>
            <a:spLocks noGrp="1" noChangeArrowheads="1"/>
          </p:cNvSpPr>
          <p:nvPr>
            <p:ph type="title"/>
          </p:nvPr>
        </p:nvSpPr>
        <p:spPr>
          <a:xfrm>
            <a:off x="2133600" y="609600"/>
            <a:ext cx="6629400" cy="1143000"/>
          </a:xfrm>
        </p:spPr>
        <p:txBody>
          <a:bodyPr/>
          <a:lstStyle/>
          <a:p>
            <a:pPr eaLnBrk="1" hangingPunct="1"/>
            <a:br>
              <a:rPr lang="en-US" altLang="en-US" sz="2500" b="1">
                <a:solidFill>
                  <a:schemeClr val="tx1"/>
                </a:solidFill>
                <a:latin typeface="Times New Roman" panose="02020603050405020304" pitchFamily="18" charset="0"/>
                <a:ea typeface="ＭＳ Ｐゴシック" panose="020B0600070205080204" pitchFamily="34" charset="-128"/>
              </a:rPr>
            </a:br>
            <a:r>
              <a:rPr lang="en-US" altLang="en-US" sz="2500" b="1">
                <a:solidFill>
                  <a:schemeClr val="tx1"/>
                </a:solidFill>
                <a:latin typeface="Times New Roman" panose="02020603050405020304" pitchFamily="18" charset="0"/>
                <a:ea typeface="ＭＳ Ｐゴシック" panose="020B0600070205080204" pitchFamily="34" charset="-128"/>
              </a:rPr>
              <a:t>Testing Hypotheses: </a:t>
            </a:r>
            <a:br>
              <a:rPr lang="en-US"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The Test of Significance Approach</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75780" name="Rectangle 3">
            <a:extLst>
              <a:ext uri="{FF2B5EF4-FFF2-40B4-BE49-F238E27FC236}">
                <a16:creationId xmlns:a16="http://schemas.microsoft.com/office/drawing/2014/main" id="{EA4AC0B6-B1E2-754D-8441-CFA19556A5B4}"/>
              </a:ext>
            </a:extLst>
          </p:cNvPr>
          <p:cNvSpPr>
            <a:spLocks noGrp="1" noChangeArrowheads="1"/>
          </p:cNvSpPr>
          <p:nvPr>
            <p:ph type="body" idx="1"/>
          </p:nvPr>
        </p:nvSpPr>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Assume the regression equation is given by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for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=1,2,...,</a:t>
            </a:r>
            <a:r>
              <a:rPr lang="en-GB" altLang="en-US" sz="2000" i="1">
                <a:latin typeface="Times New Roman" panose="02020603050405020304" pitchFamily="18" charset="0"/>
                <a:ea typeface="ＭＳ Ｐゴシック" panose="020B0600070205080204" pitchFamily="34" charset="-128"/>
              </a:rPr>
              <a:t>T</a:t>
            </a:r>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r>
              <a:rPr lang="en-GB" altLang="en-US" sz="2000">
                <a:latin typeface="Times New Roman" panose="02020603050405020304" pitchFamily="18" charset="0"/>
                <a:ea typeface="ＭＳ Ｐゴシック" panose="020B0600070205080204" pitchFamily="34" charset="-128"/>
              </a:rPr>
              <a:t>The steps involved in doing a test of significance are:</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1. Estimate     ,     and                 ,               in the usual way</a:t>
            </a:r>
          </a:p>
          <a:p>
            <a:pPr algn="just" eaLnBrk="1" hangingPunct="1">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2. Calculate the test statistic. This is given by the formula</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where       is the value of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under the null hypothesis.</a:t>
            </a:r>
          </a:p>
        </p:txBody>
      </p:sp>
      <p:pic>
        <p:nvPicPr>
          <p:cNvPr id="75781" name="Picture 5">
            <a:extLst>
              <a:ext uri="{FF2B5EF4-FFF2-40B4-BE49-F238E27FC236}">
                <a16:creationId xmlns:a16="http://schemas.microsoft.com/office/drawing/2014/main" id="{A913F7ED-22E3-E64B-94DA-47849CB94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953000"/>
            <a:ext cx="24384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6">
            <a:extLst>
              <a:ext uri="{FF2B5EF4-FFF2-40B4-BE49-F238E27FC236}">
                <a16:creationId xmlns:a16="http://schemas.microsoft.com/office/drawing/2014/main" id="{E1419ABD-20E1-6B4F-AFDC-A3AFC2C3A0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5743575"/>
            <a:ext cx="304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7">
            <a:extLst>
              <a:ext uri="{FF2B5EF4-FFF2-40B4-BE49-F238E27FC236}">
                <a16:creationId xmlns:a16="http://schemas.microsoft.com/office/drawing/2014/main" id="{4231E172-A60F-614B-8B6A-CC32DDF6D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886200"/>
            <a:ext cx="6858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4" name="Picture 8">
            <a:extLst>
              <a:ext uri="{FF2B5EF4-FFF2-40B4-BE49-F238E27FC236}">
                <a16:creationId xmlns:a16="http://schemas.microsoft.com/office/drawing/2014/main" id="{156109C9-F0D4-C946-B130-F1356AD2F0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886200"/>
            <a:ext cx="6477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5" name="Picture 9">
            <a:extLst>
              <a:ext uri="{FF2B5EF4-FFF2-40B4-BE49-F238E27FC236}">
                <a16:creationId xmlns:a16="http://schemas.microsoft.com/office/drawing/2014/main" id="{04A622E2-7D66-E042-9203-F4B167FCF8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3886200"/>
            <a:ext cx="2174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6" name="Picture 10">
            <a:extLst>
              <a:ext uri="{FF2B5EF4-FFF2-40B4-BE49-F238E27FC236}">
                <a16:creationId xmlns:a16="http://schemas.microsoft.com/office/drawing/2014/main" id="{FBEF8F20-5935-744A-A4B6-70C5775669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3886200"/>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5787" name="Object 11">
            <a:extLst>
              <a:ext uri="{FF2B5EF4-FFF2-40B4-BE49-F238E27FC236}">
                <a16:creationId xmlns:a16="http://schemas.microsoft.com/office/drawing/2014/main" id="{DEEB41EB-76C2-BC47-AF37-73BE339901C4}"/>
              </a:ext>
            </a:extLst>
          </p:cNvPr>
          <p:cNvGraphicFramePr>
            <a:graphicFrameLocks noChangeAspect="1"/>
          </p:cNvGraphicFramePr>
          <p:nvPr/>
        </p:nvGraphicFramePr>
        <p:xfrm>
          <a:off x="3124200" y="2362200"/>
          <a:ext cx="1797050" cy="411163"/>
        </p:xfrm>
        <a:graphic>
          <a:graphicData uri="http://schemas.openxmlformats.org/presentationml/2006/ole">
            <mc:AlternateContent xmlns:mc="http://schemas.openxmlformats.org/markup-compatibility/2006">
              <mc:Choice xmlns:v="urn:schemas-microsoft-com:vml" Requires="v">
                <p:oleObj spid="_x0000_s75790" name="Equation" r:id="rId9" imgW="23114000" imgH="5270500" progId="Equation.3">
                  <p:embed/>
                </p:oleObj>
              </mc:Choice>
              <mc:Fallback>
                <p:oleObj name="Equation" r:id="rId9" imgW="23114000" imgH="52705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2362200"/>
                        <a:ext cx="17970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Date Placeholder 3">
            <a:extLst>
              <a:ext uri="{FF2B5EF4-FFF2-40B4-BE49-F238E27FC236}">
                <a16:creationId xmlns:a16="http://schemas.microsoft.com/office/drawing/2014/main" id="{CD758066-6DD1-FA43-8F86-702C0E701DC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76802" name="Slide Number Placeholder 5">
            <a:extLst>
              <a:ext uri="{FF2B5EF4-FFF2-40B4-BE49-F238E27FC236}">
                <a16:creationId xmlns:a16="http://schemas.microsoft.com/office/drawing/2014/main" id="{251C058D-2FC7-BE49-B08E-D6BB29BFE68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A0A87EAE-786F-7C44-95E8-872D57ECBE51}" type="slidenum">
              <a:rPr lang="en-GB" altLang="en-US" sz="1400" smtClean="0">
                <a:latin typeface="Times New Roman" panose="02020603050405020304" pitchFamily="18" charset="0"/>
              </a:rPr>
              <a:pPr>
                <a:spcBef>
                  <a:spcPct val="0"/>
                </a:spcBef>
                <a:buFontTx/>
                <a:buNone/>
              </a:pPr>
              <a:t>41</a:t>
            </a:fld>
            <a:endParaRPr lang="en-GB" altLang="en-US" sz="1400">
              <a:latin typeface="Times New Roman" panose="02020603050405020304" pitchFamily="18" charset="0"/>
            </a:endParaRPr>
          </a:p>
        </p:txBody>
      </p:sp>
      <p:sp>
        <p:nvSpPr>
          <p:cNvPr id="76803" name="Rectangle 2">
            <a:extLst>
              <a:ext uri="{FF2B5EF4-FFF2-40B4-BE49-F238E27FC236}">
                <a16:creationId xmlns:a16="http://schemas.microsoft.com/office/drawing/2014/main" id="{50DC58A2-9254-714C-93CB-4B195E2B5AA2}"/>
              </a:ext>
            </a:extLst>
          </p:cNvPr>
          <p:cNvSpPr>
            <a:spLocks noGrp="1" noChangeArrowheads="1"/>
          </p:cNvSpPr>
          <p:nvPr>
            <p:ph type="title"/>
          </p:nvPr>
        </p:nvSpPr>
        <p:spPr>
          <a:xfrm>
            <a:off x="1219200" y="609600"/>
            <a:ext cx="77724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The Test of Significance Approach (cont’d)</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76804" name="Rectangle 3">
            <a:extLst>
              <a:ext uri="{FF2B5EF4-FFF2-40B4-BE49-F238E27FC236}">
                <a16:creationId xmlns:a16="http://schemas.microsoft.com/office/drawing/2014/main" id="{D5F405FF-9DB0-3645-B7BB-4D51158B2611}"/>
              </a:ext>
            </a:extLst>
          </p:cNvPr>
          <p:cNvSpPr>
            <a:spLocks noGrp="1" noChangeArrowheads="1"/>
          </p:cNvSpPr>
          <p:nvPr>
            <p:ph type="body" idx="1"/>
          </p:nvPr>
        </p:nvSpPr>
        <p:spPr>
          <a:xfrm>
            <a:off x="457200" y="1752600"/>
            <a:ext cx="8458200" cy="4305300"/>
          </a:xfrm>
        </p:spPr>
        <p:txBody>
          <a:bodyPr/>
          <a:lstStyle/>
          <a:p>
            <a:pPr algn="just" eaLnBrk="1" hangingPunct="1">
              <a:buFontTx/>
              <a:buNone/>
            </a:pPr>
            <a:r>
              <a:rPr lang="en-GB" altLang="en-US" sz="16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3. We need some tabulated distribution with which to compare the estimated test statistics. Test statistics derived in this way can be shown to follow a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-distribution with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-2 degrees of freedom.</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As the number of degrees of freedom increases, we need to be less cautious in our approach since we can be more sure that our results are robust.</a:t>
            </a:r>
          </a:p>
          <a:p>
            <a:pPr algn="just" eaLnBrk="1" hangingPunct="1">
              <a:buFontTx/>
              <a:buNone/>
            </a:pPr>
            <a:endParaRPr lang="en-GB" altLang="en-US" sz="2000">
              <a:latin typeface="Times New Roman" panose="02020603050405020304" pitchFamily="18" charset="0"/>
              <a:ea typeface="ＭＳ Ｐゴシック" panose="020B0600070205080204" pitchFamily="34" charset="-128"/>
            </a:endParaRPr>
          </a:p>
          <a:p>
            <a:pPr eaLnBrk="1" hangingPunct="1">
              <a:buFontTx/>
              <a:buNone/>
            </a:pPr>
            <a:r>
              <a:rPr lang="en-GB" altLang="en-US" sz="2000">
                <a:latin typeface="Times New Roman" panose="02020603050405020304" pitchFamily="18" charset="0"/>
                <a:ea typeface="ＭＳ Ｐゴシック" panose="020B0600070205080204" pitchFamily="34" charset="-128"/>
              </a:rPr>
              <a:t>	4. We need to choose a “significance level”, often denoted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This is also sometimes called the size of the test and it determines the region where we will reject or not reject the null hypothesis that we are  testing. It is conventional to use a significance level of 5%.</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Intuitive explanation is that we would only expect a result as extreme as this or more extreme 5% of the time as a consequence of chance alone.</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Conventional to use a 5% size of test, but 10% and 1% are also commonly used. </a:t>
            </a:r>
          </a:p>
          <a:p>
            <a:pPr eaLnBrk="1" hangingPunct="1"/>
            <a:endParaRPr lang="en-US"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Date Placeholder 3">
            <a:extLst>
              <a:ext uri="{FF2B5EF4-FFF2-40B4-BE49-F238E27FC236}">
                <a16:creationId xmlns:a16="http://schemas.microsoft.com/office/drawing/2014/main" id="{4D17E456-4305-5442-9EE2-12117E04AE2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78850" name="Slide Number Placeholder 5">
            <a:extLst>
              <a:ext uri="{FF2B5EF4-FFF2-40B4-BE49-F238E27FC236}">
                <a16:creationId xmlns:a16="http://schemas.microsoft.com/office/drawing/2014/main" id="{2F4165A1-5389-DE4D-B44F-D7D4E980D31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95D128CD-FFFC-7E49-B0A8-2B9510B572E5}" type="slidenum">
              <a:rPr lang="en-GB" altLang="en-US" sz="1400" smtClean="0">
                <a:latin typeface="Times New Roman" panose="02020603050405020304" pitchFamily="18" charset="0"/>
              </a:rPr>
              <a:pPr>
                <a:spcBef>
                  <a:spcPct val="0"/>
                </a:spcBef>
                <a:buFontTx/>
                <a:buNone/>
              </a:pPr>
              <a:t>42</a:t>
            </a:fld>
            <a:endParaRPr lang="en-GB" altLang="en-US" sz="1400">
              <a:latin typeface="Times New Roman" panose="02020603050405020304" pitchFamily="18" charset="0"/>
            </a:endParaRPr>
          </a:p>
        </p:txBody>
      </p:sp>
      <p:sp>
        <p:nvSpPr>
          <p:cNvPr id="78851" name="Rectangle 2">
            <a:extLst>
              <a:ext uri="{FF2B5EF4-FFF2-40B4-BE49-F238E27FC236}">
                <a16:creationId xmlns:a16="http://schemas.microsoft.com/office/drawing/2014/main" id="{AA1F0A0F-384E-A045-B57D-BC0713F0FA91}"/>
              </a:ext>
            </a:extLst>
          </p:cNvPr>
          <p:cNvSpPr>
            <a:spLocks noGrp="1" noChangeArrowheads="1"/>
          </p:cNvSpPr>
          <p:nvPr>
            <p:ph type="title"/>
          </p:nvPr>
        </p:nvSpPr>
        <p:spPr>
          <a:xfrm>
            <a:off x="1219200" y="609600"/>
            <a:ext cx="77724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Determining the Rejection Region for a Test of Significance</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78852" name="Rectangle 3">
            <a:extLst>
              <a:ext uri="{FF2B5EF4-FFF2-40B4-BE49-F238E27FC236}">
                <a16:creationId xmlns:a16="http://schemas.microsoft.com/office/drawing/2014/main" id="{C9AC4B93-6E50-BE47-A020-A2416C6D1C5A}"/>
              </a:ext>
            </a:extLst>
          </p:cNvPr>
          <p:cNvSpPr>
            <a:spLocks noGrp="1" noChangeArrowheads="1"/>
          </p:cNvSpPr>
          <p:nvPr>
            <p:ph type="body" idx="1"/>
          </p:nvPr>
        </p:nvSpPr>
        <p:spPr>
          <a:xfrm>
            <a:off x="457200" y="1752600"/>
            <a:ext cx="8178800" cy="4305300"/>
          </a:xfrm>
        </p:spPr>
        <p:txBody>
          <a:bodyPr/>
          <a:lstStyle/>
          <a:p>
            <a:pPr algn="just" eaLnBrk="1" hangingPunct="1">
              <a:buFontTx/>
              <a:buNone/>
            </a:pPr>
            <a:r>
              <a:rPr lang="en-GB" altLang="en-US" sz="14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5. Given a significance level, we can determine a rejection region and non-rejection region. For a 2-sided test:</a:t>
            </a:r>
          </a:p>
          <a:p>
            <a:pPr algn="just" eaLnBrk="1" hangingPunct="1">
              <a:buFontTx/>
              <a:buNone/>
            </a:pPr>
            <a:r>
              <a:rPr lang="en-GB" altLang="en-US" sz="1400">
                <a:latin typeface="Times New Roman" panose="02020603050405020304" pitchFamily="18" charset="0"/>
                <a:ea typeface="ＭＳ Ｐゴシック" panose="020B0600070205080204" pitchFamily="34" charset="-128"/>
              </a:rPr>
              <a:t>	</a:t>
            </a:r>
          </a:p>
          <a:p>
            <a:pPr eaLnBrk="1" hangingPunct="1">
              <a:buFontTx/>
              <a:buNone/>
            </a:pPr>
            <a:endParaRPr lang="en-US" altLang="en-US" sz="1400">
              <a:latin typeface="Times New Roman" panose="02020603050405020304" pitchFamily="18" charset="0"/>
              <a:ea typeface="ＭＳ Ｐゴシック" panose="020B0600070205080204" pitchFamily="34" charset="-128"/>
            </a:endParaRPr>
          </a:p>
        </p:txBody>
      </p:sp>
      <p:pic>
        <p:nvPicPr>
          <p:cNvPr id="78853" name="Picture 4">
            <a:extLst>
              <a:ext uri="{FF2B5EF4-FFF2-40B4-BE49-F238E27FC236}">
                <a16:creationId xmlns:a16="http://schemas.microsoft.com/office/drawing/2014/main" id="{187096C9-6279-D44F-995A-74A8708402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192338"/>
            <a:ext cx="6858000" cy="420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Date Placeholder 3">
            <a:extLst>
              <a:ext uri="{FF2B5EF4-FFF2-40B4-BE49-F238E27FC236}">
                <a16:creationId xmlns:a16="http://schemas.microsoft.com/office/drawing/2014/main" id="{1A143DC7-8291-E043-9703-81627026B2C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80898" name="Slide Number Placeholder 5">
            <a:extLst>
              <a:ext uri="{FF2B5EF4-FFF2-40B4-BE49-F238E27FC236}">
                <a16:creationId xmlns:a16="http://schemas.microsoft.com/office/drawing/2014/main" id="{BBA3AA6B-7BD8-0F4B-B9B3-FAE7E44D863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96C87C1B-7F41-F94B-90B8-9AD10437C6D5}" type="slidenum">
              <a:rPr lang="en-GB" altLang="en-US" sz="1400" smtClean="0">
                <a:latin typeface="Times New Roman" panose="02020603050405020304" pitchFamily="18" charset="0"/>
              </a:rPr>
              <a:pPr>
                <a:spcBef>
                  <a:spcPct val="0"/>
                </a:spcBef>
                <a:buFontTx/>
                <a:buNone/>
              </a:pPr>
              <a:t>43</a:t>
            </a:fld>
            <a:endParaRPr lang="en-GB" altLang="en-US" sz="1400">
              <a:latin typeface="Times New Roman" panose="02020603050405020304" pitchFamily="18" charset="0"/>
            </a:endParaRPr>
          </a:p>
        </p:txBody>
      </p:sp>
      <p:sp>
        <p:nvSpPr>
          <p:cNvPr id="80899" name="Rectangle 2">
            <a:extLst>
              <a:ext uri="{FF2B5EF4-FFF2-40B4-BE49-F238E27FC236}">
                <a16:creationId xmlns:a16="http://schemas.microsoft.com/office/drawing/2014/main" id="{46A5B681-E797-984E-8559-A9713A369648}"/>
              </a:ext>
            </a:extLst>
          </p:cNvPr>
          <p:cNvSpPr>
            <a:spLocks noGrp="1" noChangeArrowheads="1"/>
          </p:cNvSpPr>
          <p:nvPr>
            <p:ph type="title"/>
          </p:nvPr>
        </p:nvSpPr>
        <p:spPr>
          <a:xfrm>
            <a:off x="1219200" y="609600"/>
            <a:ext cx="77724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The Rejection Region for a 1-Sided Test (Upper Tail)</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80900" name="Rectangle 3">
            <a:extLst>
              <a:ext uri="{FF2B5EF4-FFF2-40B4-BE49-F238E27FC236}">
                <a16:creationId xmlns:a16="http://schemas.microsoft.com/office/drawing/2014/main" id="{70AE33E8-E552-8047-8921-18AF5C74145F}"/>
              </a:ext>
            </a:extLst>
          </p:cNvPr>
          <p:cNvSpPr>
            <a:spLocks noGrp="1" noChangeArrowheads="1"/>
          </p:cNvSpPr>
          <p:nvPr>
            <p:ph type="body" idx="1"/>
          </p:nvPr>
        </p:nvSpPr>
        <p:spPr>
          <a:xfrm>
            <a:off x="457200" y="1828800"/>
            <a:ext cx="8178800" cy="4229100"/>
          </a:xfrm>
        </p:spPr>
        <p:txBody>
          <a:bodyPr/>
          <a:lstStyle/>
          <a:p>
            <a:pPr eaLnBrk="1" hangingPunct="1">
              <a:buFontTx/>
              <a:buNone/>
            </a:pPr>
            <a:r>
              <a:rPr lang="en-GB" altLang="en-US" sz="1400">
                <a:latin typeface="Times New Roman" panose="02020603050405020304" pitchFamily="18" charset="0"/>
                <a:ea typeface="ＭＳ Ｐゴシック" panose="020B0600070205080204" pitchFamily="34" charset="-128"/>
              </a:rPr>
              <a:t>	</a:t>
            </a:r>
            <a:endParaRPr lang="en-US" altLang="en-US" sz="2000">
              <a:latin typeface="Times New Roman" panose="02020603050405020304" pitchFamily="18" charset="0"/>
              <a:ea typeface="ＭＳ Ｐゴシック" panose="020B0600070205080204" pitchFamily="34" charset="-128"/>
            </a:endParaRPr>
          </a:p>
        </p:txBody>
      </p:sp>
      <p:pic>
        <p:nvPicPr>
          <p:cNvPr id="80901" name="Picture 5">
            <a:extLst>
              <a:ext uri="{FF2B5EF4-FFF2-40B4-BE49-F238E27FC236}">
                <a16:creationId xmlns:a16="http://schemas.microsoft.com/office/drawing/2014/main" id="{ACD12EF8-8A6D-9248-BFF7-1E8FE0F63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062163"/>
            <a:ext cx="6934200" cy="449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Date Placeholder 3">
            <a:extLst>
              <a:ext uri="{FF2B5EF4-FFF2-40B4-BE49-F238E27FC236}">
                <a16:creationId xmlns:a16="http://schemas.microsoft.com/office/drawing/2014/main" id="{795A57CC-BD49-EF46-A4B7-1208074B926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82946" name="Slide Number Placeholder 5">
            <a:extLst>
              <a:ext uri="{FF2B5EF4-FFF2-40B4-BE49-F238E27FC236}">
                <a16:creationId xmlns:a16="http://schemas.microsoft.com/office/drawing/2014/main" id="{3FC7037E-C60E-CE41-B945-37B366ADF3C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56D37014-E395-D04A-959E-E06D6756E121}" type="slidenum">
              <a:rPr lang="en-GB" altLang="en-US" sz="1400" smtClean="0">
                <a:latin typeface="Times New Roman" panose="02020603050405020304" pitchFamily="18" charset="0"/>
              </a:rPr>
              <a:pPr>
                <a:spcBef>
                  <a:spcPct val="0"/>
                </a:spcBef>
                <a:buFontTx/>
                <a:buNone/>
              </a:pPr>
              <a:t>44</a:t>
            </a:fld>
            <a:endParaRPr lang="en-GB" altLang="en-US" sz="1400">
              <a:latin typeface="Times New Roman" panose="02020603050405020304" pitchFamily="18" charset="0"/>
            </a:endParaRPr>
          </a:p>
        </p:txBody>
      </p:sp>
      <p:sp>
        <p:nvSpPr>
          <p:cNvPr id="82947" name="Rectangle 2">
            <a:extLst>
              <a:ext uri="{FF2B5EF4-FFF2-40B4-BE49-F238E27FC236}">
                <a16:creationId xmlns:a16="http://schemas.microsoft.com/office/drawing/2014/main" id="{4F230F38-B577-A94F-B415-6F52D6349CE4}"/>
              </a:ext>
            </a:extLst>
          </p:cNvPr>
          <p:cNvSpPr>
            <a:spLocks noGrp="1" noChangeArrowheads="1"/>
          </p:cNvSpPr>
          <p:nvPr>
            <p:ph type="title"/>
          </p:nvPr>
        </p:nvSpPr>
        <p:spPr>
          <a:xfrm>
            <a:off x="1295400" y="609600"/>
            <a:ext cx="77724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The Rejection Region for a 1-Sided Test (Lower Tail)</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82948" name="Rectangle 3">
            <a:extLst>
              <a:ext uri="{FF2B5EF4-FFF2-40B4-BE49-F238E27FC236}">
                <a16:creationId xmlns:a16="http://schemas.microsoft.com/office/drawing/2014/main" id="{060A6F0C-31BA-3845-BC37-1B0B116731AD}"/>
              </a:ext>
            </a:extLst>
          </p:cNvPr>
          <p:cNvSpPr>
            <a:spLocks noGrp="1" noChangeArrowheads="1"/>
          </p:cNvSpPr>
          <p:nvPr>
            <p:ph type="body" idx="1"/>
          </p:nvPr>
        </p:nvSpPr>
        <p:spPr/>
        <p:txBody>
          <a:bodyPr/>
          <a:lstStyle/>
          <a:p>
            <a:pPr algn="just" eaLnBrk="1" hangingPunct="1">
              <a:buFontTx/>
              <a:buNone/>
            </a:pPr>
            <a:r>
              <a:rPr lang="en-GB" altLang="en-US" sz="1400" b="1">
                <a:latin typeface="Times New Roman" panose="02020603050405020304" pitchFamily="18" charset="0"/>
                <a:ea typeface="ＭＳ Ｐゴシック" panose="020B0600070205080204" pitchFamily="34" charset="-128"/>
              </a:rPr>
              <a:t>	</a:t>
            </a:r>
            <a:endParaRPr lang="en-GB" altLang="en-US" sz="2000">
              <a:latin typeface="Times New Roman" panose="02020603050405020304" pitchFamily="18" charset="0"/>
              <a:ea typeface="ＭＳ Ｐゴシック" panose="020B0600070205080204" pitchFamily="34" charset="-128"/>
            </a:endParaRPr>
          </a:p>
          <a:p>
            <a:pPr eaLnBrk="1" hangingPunct="1">
              <a:buFontTx/>
              <a:buNone/>
            </a:pPr>
            <a:endParaRPr lang="en-US" altLang="en-US">
              <a:ea typeface="ＭＳ Ｐゴシック" panose="020B0600070205080204" pitchFamily="34" charset="-128"/>
            </a:endParaRPr>
          </a:p>
        </p:txBody>
      </p:sp>
      <p:pic>
        <p:nvPicPr>
          <p:cNvPr id="82949" name="Picture 5">
            <a:extLst>
              <a:ext uri="{FF2B5EF4-FFF2-40B4-BE49-F238E27FC236}">
                <a16:creationId xmlns:a16="http://schemas.microsoft.com/office/drawing/2014/main" id="{9E706093-58B1-7C46-B6FF-62142EF07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919288"/>
            <a:ext cx="6705600" cy="440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Date Placeholder 3">
            <a:extLst>
              <a:ext uri="{FF2B5EF4-FFF2-40B4-BE49-F238E27FC236}">
                <a16:creationId xmlns:a16="http://schemas.microsoft.com/office/drawing/2014/main" id="{5E593C37-79A1-9E44-B5C5-08536E78B4E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84994" name="Slide Number Placeholder 5">
            <a:extLst>
              <a:ext uri="{FF2B5EF4-FFF2-40B4-BE49-F238E27FC236}">
                <a16:creationId xmlns:a16="http://schemas.microsoft.com/office/drawing/2014/main" id="{3B258A79-BD5D-164A-A8DD-69F6C8408EF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F69F0427-3E31-AF45-9545-A9581F05866E}" type="slidenum">
              <a:rPr lang="en-GB" altLang="en-US" sz="1400" smtClean="0">
                <a:latin typeface="Times New Roman" panose="02020603050405020304" pitchFamily="18" charset="0"/>
              </a:rPr>
              <a:pPr>
                <a:spcBef>
                  <a:spcPct val="0"/>
                </a:spcBef>
                <a:buFontTx/>
                <a:buNone/>
              </a:pPr>
              <a:t>45</a:t>
            </a:fld>
            <a:endParaRPr lang="en-GB" altLang="en-US" sz="1400">
              <a:latin typeface="Times New Roman" panose="02020603050405020304" pitchFamily="18" charset="0"/>
            </a:endParaRPr>
          </a:p>
        </p:txBody>
      </p:sp>
      <p:sp>
        <p:nvSpPr>
          <p:cNvPr id="84995" name="Rectangle 2">
            <a:extLst>
              <a:ext uri="{FF2B5EF4-FFF2-40B4-BE49-F238E27FC236}">
                <a16:creationId xmlns:a16="http://schemas.microsoft.com/office/drawing/2014/main" id="{9B3751FF-74EE-B349-B44B-8FF5E2585CEA}"/>
              </a:ext>
            </a:extLst>
          </p:cNvPr>
          <p:cNvSpPr>
            <a:spLocks noGrp="1" noChangeArrowheads="1"/>
          </p:cNvSpPr>
          <p:nvPr>
            <p:ph type="title"/>
          </p:nvPr>
        </p:nvSpPr>
        <p:spPr>
          <a:xfrm>
            <a:off x="1219200" y="609600"/>
            <a:ext cx="77724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The Test of Significance Approach: Drawing Conclusions</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84996" name="Rectangle 3">
            <a:extLst>
              <a:ext uri="{FF2B5EF4-FFF2-40B4-BE49-F238E27FC236}">
                <a16:creationId xmlns:a16="http://schemas.microsoft.com/office/drawing/2014/main" id="{D91D3B99-4C99-F740-BB8C-67092A53D3D0}"/>
              </a:ext>
            </a:extLst>
          </p:cNvPr>
          <p:cNvSpPr>
            <a:spLocks noGrp="1" noChangeArrowheads="1"/>
          </p:cNvSpPr>
          <p:nvPr>
            <p:ph type="body" idx="1"/>
          </p:nvPr>
        </p:nvSpPr>
        <p:spPr/>
        <p:txBody>
          <a:bodyPr/>
          <a:lstStyle/>
          <a:p>
            <a:pPr algn="just" eaLnBrk="1" hangingPunct="1"/>
            <a:endParaRPr lang="en-GB" altLang="en-US">
              <a:ea typeface="ＭＳ Ｐゴシック" panose="020B0600070205080204" pitchFamily="34" charset="-128"/>
            </a:endParaRPr>
          </a:p>
          <a:p>
            <a:pPr algn="just" eaLnBrk="1" hangingPunct="1">
              <a:buFontTx/>
              <a:buNone/>
            </a:pPr>
            <a:r>
              <a:rPr lang="en-GB" altLang="en-US" sz="14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6. Use the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-tables to obtain a critical value or values with which to compare the test statistic.</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7. Finally perform the test. If the test statistic lies in the rejection region then reject the null hypothesis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else do not reject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eaLnBrk="1" hangingPunct="1"/>
            <a:endParaRPr lang="en-US" altLang="en-US" sz="2000">
              <a:ea typeface="ＭＳ Ｐゴシック" panose="020B0600070205080204" pitchFamily="34" charset="-128"/>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Date Placeholder 3">
            <a:extLst>
              <a:ext uri="{FF2B5EF4-FFF2-40B4-BE49-F238E27FC236}">
                <a16:creationId xmlns:a16="http://schemas.microsoft.com/office/drawing/2014/main" id="{E5641CAD-DD00-7948-A412-BDFE4FCB175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86018" name="Slide Number Placeholder 5">
            <a:extLst>
              <a:ext uri="{FF2B5EF4-FFF2-40B4-BE49-F238E27FC236}">
                <a16:creationId xmlns:a16="http://schemas.microsoft.com/office/drawing/2014/main" id="{7C0CD5F1-C473-8C4B-B64F-70708FEAB46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35D56546-4836-814C-A3C6-4673DD3A8257}" type="slidenum">
              <a:rPr lang="en-GB" altLang="en-US" sz="1400" smtClean="0">
                <a:latin typeface="Times New Roman" panose="02020603050405020304" pitchFamily="18" charset="0"/>
              </a:rPr>
              <a:pPr>
                <a:spcBef>
                  <a:spcPct val="0"/>
                </a:spcBef>
                <a:buFontTx/>
                <a:buNone/>
              </a:pPr>
              <a:t>46</a:t>
            </a:fld>
            <a:endParaRPr lang="en-GB" altLang="en-US" sz="1400">
              <a:latin typeface="Times New Roman" panose="02020603050405020304" pitchFamily="18" charset="0"/>
            </a:endParaRPr>
          </a:p>
        </p:txBody>
      </p:sp>
      <p:sp>
        <p:nvSpPr>
          <p:cNvPr id="86019" name="Rectangle 2">
            <a:extLst>
              <a:ext uri="{FF2B5EF4-FFF2-40B4-BE49-F238E27FC236}">
                <a16:creationId xmlns:a16="http://schemas.microsoft.com/office/drawing/2014/main" id="{851AEAC9-1E79-D44C-8BEF-4DF386684A26}"/>
              </a:ext>
            </a:extLst>
          </p:cNvPr>
          <p:cNvSpPr>
            <a:spLocks noGrp="1" noChangeArrowheads="1"/>
          </p:cNvSpPr>
          <p:nvPr>
            <p:ph type="title"/>
          </p:nvPr>
        </p:nvSpPr>
        <p:spPr>
          <a:xfrm>
            <a:off x="1219200" y="609600"/>
            <a:ext cx="77724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A Note on the </a:t>
            </a:r>
            <a:r>
              <a:rPr lang="en-GB" altLang="en-US" sz="2500" b="1" i="1">
                <a:solidFill>
                  <a:schemeClr val="tx1"/>
                </a:solidFill>
                <a:latin typeface="Times New Roman" panose="02020603050405020304" pitchFamily="18" charset="0"/>
                <a:ea typeface="ＭＳ Ｐゴシック" panose="020B0600070205080204" pitchFamily="34" charset="-128"/>
              </a:rPr>
              <a:t>t</a:t>
            </a:r>
            <a:r>
              <a:rPr lang="en-GB" altLang="en-US" sz="2500" b="1">
                <a:solidFill>
                  <a:schemeClr val="tx1"/>
                </a:solidFill>
                <a:latin typeface="Times New Roman" panose="02020603050405020304" pitchFamily="18" charset="0"/>
                <a:ea typeface="ＭＳ Ｐゴシック" panose="020B0600070205080204" pitchFamily="34" charset="-128"/>
              </a:rPr>
              <a:t> and the Normal Distribution</a:t>
            </a:r>
            <a:br>
              <a:rPr lang="en-GB" altLang="en-US" sz="2500">
                <a:solidFill>
                  <a:schemeClr val="tx1"/>
                </a:solidFill>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86020" name="Rectangle 3">
            <a:extLst>
              <a:ext uri="{FF2B5EF4-FFF2-40B4-BE49-F238E27FC236}">
                <a16:creationId xmlns:a16="http://schemas.microsoft.com/office/drawing/2014/main" id="{1647A409-25E9-354C-9D0C-58E4651DD13F}"/>
              </a:ext>
            </a:extLst>
          </p:cNvPr>
          <p:cNvSpPr>
            <a:spLocks noGrp="1" noChangeArrowheads="1"/>
          </p:cNvSpPr>
          <p:nvPr>
            <p:ph type="body" idx="1"/>
          </p:nvPr>
        </p:nvSpPr>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You should all be familiar with the normal distribution and its characteristic “bell” shape.</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We can scale a normal variate to have zero mean and unit variance by subtracting its mean and dividing by its standard deviation.</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There is, however, a specific relationship between the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and the standard normal distribution. Both are symmetrical and centred on zero. The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-distribution has another parameter, its degrees of freedom. We will always know this (for the time being from the number of observations -2).</a:t>
            </a:r>
          </a:p>
          <a:p>
            <a:pPr eaLnBrk="1" hangingPunct="1"/>
            <a:endParaRPr lang="en-US"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Date Placeholder 3">
            <a:extLst>
              <a:ext uri="{FF2B5EF4-FFF2-40B4-BE49-F238E27FC236}">
                <a16:creationId xmlns:a16="http://schemas.microsoft.com/office/drawing/2014/main" id="{1BC9681E-CD9C-9444-91C3-AC0D39371AD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88066" name="Slide Number Placeholder 5">
            <a:extLst>
              <a:ext uri="{FF2B5EF4-FFF2-40B4-BE49-F238E27FC236}">
                <a16:creationId xmlns:a16="http://schemas.microsoft.com/office/drawing/2014/main" id="{C377999B-4FFF-994D-8726-055C5437C46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E64D9BFC-9F40-154D-A76E-BF882E40F7E3}" type="slidenum">
              <a:rPr lang="en-GB" altLang="en-US" sz="1400" smtClean="0">
                <a:latin typeface="Times New Roman" panose="02020603050405020304" pitchFamily="18" charset="0"/>
              </a:rPr>
              <a:pPr>
                <a:spcBef>
                  <a:spcPct val="0"/>
                </a:spcBef>
                <a:buFontTx/>
                <a:buNone/>
              </a:pPr>
              <a:t>47</a:t>
            </a:fld>
            <a:endParaRPr lang="en-GB" altLang="en-US" sz="1400">
              <a:latin typeface="Times New Roman" panose="02020603050405020304" pitchFamily="18" charset="0"/>
            </a:endParaRPr>
          </a:p>
        </p:txBody>
      </p:sp>
      <p:sp>
        <p:nvSpPr>
          <p:cNvPr id="88067" name="Rectangle 2">
            <a:extLst>
              <a:ext uri="{FF2B5EF4-FFF2-40B4-BE49-F238E27FC236}">
                <a16:creationId xmlns:a16="http://schemas.microsoft.com/office/drawing/2014/main" id="{8BFB9FE1-A99E-EC49-AF81-314DD7FE855A}"/>
              </a:ext>
            </a:extLst>
          </p:cNvPr>
          <p:cNvSpPr>
            <a:spLocks noGrp="1" noChangeArrowheads="1"/>
          </p:cNvSpPr>
          <p:nvPr>
            <p:ph type="title"/>
          </p:nvPr>
        </p:nvSpPr>
        <p:spPr>
          <a:xfrm>
            <a:off x="1143000" y="609600"/>
            <a:ext cx="77724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What Does the </a:t>
            </a:r>
            <a:r>
              <a:rPr lang="en-GB" altLang="en-US" sz="2500" b="1" i="1">
                <a:solidFill>
                  <a:schemeClr val="tx1"/>
                </a:solidFill>
                <a:latin typeface="Times New Roman" panose="02020603050405020304" pitchFamily="18" charset="0"/>
                <a:ea typeface="ＭＳ Ｐゴシック" panose="020B0600070205080204" pitchFamily="34" charset="-128"/>
              </a:rPr>
              <a:t>t</a:t>
            </a:r>
            <a:r>
              <a:rPr lang="en-GB" altLang="en-US" sz="2500" b="1">
                <a:solidFill>
                  <a:schemeClr val="tx1"/>
                </a:solidFill>
                <a:latin typeface="Times New Roman" panose="02020603050405020304" pitchFamily="18" charset="0"/>
                <a:ea typeface="ＭＳ Ｐゴシック" panose="020B0600070205080204" pitchFamily="34" charset="-128"/>
              </a:rPr>
              <a:t>-Distribution Look Like?</a:t>
            </a:r>
            <a:br>
              <a:rPr lang="en-GB" altLang="en-US" sz="2500">
                <a:solidFill>
                  <a:schemeClr val="tx1"/>
                </a:solidFill>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pic>
        <p:nvPicPr>
          <p:cNvPr id="88068" name="Picture 5">
            <a:extLst>
              <a:ext uri="{FF2B5EF4-FFF2-40B4-BE49-F238E27FC236}">
                <a16:creationId xmlns:a16="http://schemas.microsoft.com/office/drawing/2014/main" id="{685925C0-D043-2147-9037-6AC62CF40EC2}"/>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006475" y="1871663"/>
            <a:ext cx="7299325" cy="4300537"/>
          </a:xfr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Date Placeholder 3">
            <a:extLst>
              <a:ext uri="{FF2B5EF4-FFF2-40B4-BE49-F238E27FC236}">
                <a16:creationId xmlns:a16="http://schemas.microsoft.com/office/drawing/2014/main" id="{FB31F683-D4B7-1C43-A2E4-8E63FFCFEAB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89090" name="Slide Number Placeholder 5">
            <a:extLst>
              <a:ext uri="{FF2B5EF4-FFF2-40B4-BE49-F238E27FC236}">
                <a16:creationId xmlns:a16="http://schemas.microsoft.com/office/drawing/2014/main" id="{2A6420E1-B5E6-8E4D-840D-DCED9DE5CC1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95130637-1062-1541-B51D-3C6683E1FDA3}" type="slidenum">
              <a:rPr lang="en-GB" altLang="en-US" sz="1400" smtClean="0">
                <a:latin typeface="Times New Roman" panose="02020603050405020304" pitchFamily="18" charset="0"/>
              </a:rPr>
              <a:pPr>
                <a:spcBef>
                  <a:spcPct val="0"/>
                </a:spcBef>
                <a:buFontTx/>
                <a:buNone/>
              </a:pPr>
              <a:t>48</a:t>
            </a:fld>
            <a:endParaRPr lang="en-GB" altLang="en-US" sz="1400">
              <a:latin typeface="Times New Roman" panose="02020603050405020304" pitchFamily="18" charset="0"/>
            </a:endParaRPr>
          </a:p>
        </p:txBody>
      </p:sp>
      <p:sp>
        <p:nvSpPr>
          <p:cNvPr id="89091" name="Rectangle 2">
            <a:extLst>
              <a:ext uri="{FF2B5EF4-FFF2-40B4-BE49-F238E27FC236}">
                <a16:creationId xmlns:a16="http://schemas.microsoft.com/office/drawing/2014/main" id="{F6055309-F442-0B4D-90AA-AB1164C1FAC5}"/>
              </a:ext>
            </a:extLst>
          </p:cNvPr>
          <p:cNvSpPr>
            <a:spLocks noGrp="1" noChangeArrowheads="1"/>
          </p:cNvSpPr>
          <p:nvPr>
            <p:ph type="title"/>
          </p:nvPr>
        </p:nvSpPr>
        <p:spPr>
          <a:xfrm>
            <a:off x="1295400" y="609600"/>
            <a:ext cx="77724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Comparing the </a:t>
            </a:r>
            <a:r>
              <a:rPr lang="en-GB" altLang="en-US" sz="2500" b="1" i="1">
                <a:solidFill>
                  <a:schemeClr val="tx1"/>
                </a:solidFill>
                <a:latin typeface="Times New Roman" panose="02020603050405020304" pitchFamily="18" charset="0"/>
                <a:ea typeface="ＭＳ Ｐゴシック" panose="020B0600070205080204" pitchFamily="34" charset="-128"/>
              </a:rPr>
              <a:t>t</a:t>
            </a:r>
            <a:r>
              <a:rPr lang="en-GB" altLang="en-US" sz="2500" b="1">
                <a:solidFill>
                  <a:schemeClr val="tx1"/>
                </a:solidFill>
                <a:latin typeface="Times New Roman" panose="02020603050405020304" pitchFamily="18" charset="0"/>
                <a:ea typeface="ＭＳ Ｐゴシック" panose="020B0600070205080204" pitchFamily="34" charset="-128"/>
              </a:rPr>
              <a:t> and the Normal Distribution</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89092" name="Rectangle 3">
            <a:extLst>
              <a:ext uri="{FF2B5EF4-FFF2-40B4-BE49-F238E27FC236}">
                <a16:creationId xmlns:a16="http://schemas.microsoft.com/office/drawing/2014/main" id="{A6295591-EA16-3C45-815F-AA80587D7290}"/>
              </a:ext>
            </a:extLst>
          </p:cNvPr>
          <p:cNvSpPr>
            <a:spLocks noGrp="1" noChangeArrowheads="1"/>
          </p:cNvSpPr>
          <p:nvPr>
            <p:ph type="body" idx="1"/>
          </p:nvPr>
        </p:nvSpPr>
        <p:spPr>
          <a:xfrm>
            <a:off x="457200" y="1752600"/>
            <a:ext cx="8382000" cy="43053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In the limit, a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-distribution with an infinite number of degrees of freedom is a standard normal, i.e.</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Examples from statistical tables:</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Significance level		</a:t>
            </a:r>
            <a:r>
              <a:rPr lang="en-GB" altLang="en-US" sz="2000" i="1">
                <a:latin typeface="Times New Roman" panose="02020603050405020304" pitchFamily="18" charset="0"/>
                <a:ea typeface="ＭＳ Ｐゴシック" panose="020B0600070205080204" pitchFamily="34" charset="-128"/>
              </a:rPr>
              <a:t>N</a:t>
            </a:r>
            <a:r>
              <a:rPr lang="en-GB" altLang="en-US" sz="2000">
                <a:latin typeface="Times New Roman" panose="02020603050405020304" pitchFamily="18" charset="0"/>
                <a:ea typeface="ＭＳ Ｐゴシック" panose="020B0600070205080204" pitchFamily="34" charset="-128"/>
              </a:rPr>
              <a:t>(0,1)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(40)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(4)</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r>
              <a:rPr lang="en-US"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50%			    0	   0	   0</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5%			 1.64	 1.68	2.13</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2.5%			 1.96	 2.02	2.78</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0.5%			 2.57	 2.70	4.60</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The reason for using the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-distribution rather than the standard normal is that we had to estimate     , the variance of the disturbances.</a:t>
            </a:r>
          </a:p>
          <a:p>
            <a:pPr eaLnBrk="1" hangingPunct="1"/>
            <a:endParaRPr lang="en-US" altLang="en-US" sz="2000">
              <a:latin typeface="Times New Roman" panose="02020603050405020304" pitchFamily="18" charset="0"/>
              <a:ea typeface="ＭＳ Ｐゴシック" panose="020B0600070205080204" pitchFamily="34" charset="-128"/>
            </a:endParaRPr>
          </a:p>
        </p:txBody>
      </p:sp>
      <p:pic>
        <p:nvPicPr>
          <p:cNvPr id="89093" name="Picture 4">
            <a:extLst>
              <a:ext uri="{FF2B5EF4-FFF2-40B4-BE49-F238E27FC236}">
                <a16:creationId xmlns:a16="http://schemas.microsoft.com/office/drawing/2014/main" id="{F796977D-4A13-4C42-9727-CF8C27D419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181225"/>
            <a:ext cx="13716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4" name="Picture 5">
            <a:extLst>
              <a:ext uri="{FF2B5EF4-FFF2-40B4-BE49-F238E27FC236}">
                <a16:creationId xmlns:a16="http://schemas.microsoft.com/office/drawing/2014/main" id="{BAF49DFE-47D9-7041-B3CE-7B279A717F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5638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Date Placeholder 3">
            <a:extLst>
              <a:ext uri="{FF2B5EF4-FFF2-40B4-BE49-F238E27FC236}">
                <a16:creationId xmlns:a16="http://schemas.microsoft.com/office/drawing/2014/main" id="{B40E3034-9BD8-2C42-AC1B-AA8A20C6883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91138" name="Slide Number Placeholder 5">
            <a:extLst>
              <a:ext uri="{FF2B5EF4-FFF2-40B4-BE49-F238E27FC236}">
                <a16:creationId xmlns:a16="http://schemas.microsoft.com/office/drawing/2014/main" id="{FD23C477-F128-3D4B-B9CA-BFC2E67476C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AB1567F0-7953-1240-8A98-2AEDEFBCBFB7}" type="slidenum">
              <a:rPr lang="en-GB" altLang="en-US" sz="1400" smtClean="0">
                <a:latin typeface="Times New Roman" panose="02020603050405020304" pitchFamily="18" charset="0"/>
              </a:rPr>
              <a:pPr>
                <a:spcBef>
                  <a:spcPct val="0"/>
                </a:spcBef>
                <a:buFontTx/>
                <a:buNone/>
              </a:pPr>
              <a:t>49</a:t>
            </a:fld>
            <a:endParaRPr lang="en-GB" altLang="en-US" sz="1400">
              <a:latin typeface="Times New Roman" panose="02020603050405020304" pitchFamily="18" charset="0"/>
            </a:endParaRPr>
          </a:p>
        </p:txBody>
      </p:sp>
      <p:sp>
        <p:nvSpPr>
          <p:cNvPr id="91139" name="Rectangle 2">
            <a:extLst>
              <a:ext uri="{FF2B5EF4-FFF2-40B4-BE49-F238E27FC236}">
                <a16:creationId xmlns:a16="http://schemas.microsoft.com/office/drawing/2014/main" id="{47CFB99A-1CFB-A142-BA82-EBD19878BE8F}"/>
              </a:ext>
            </a:extLst>
          </p:cNvPr>
          <p:cNvSpPr>
            <a:spLocks noGrp="1" noChangeArrowheads="1"/>
          </p:cNvSpPr>
          <p:nvPr>
            <p:ph type="title"/>
          </p:nvPr>
        </p:nvSpPr>
        <p:spPr>
          <a:xfrm>
            <a:off x="1143000" y="609600"/>
            <a:ext cx="77724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The Confidence Interval Approach </a:t>
            </a:r>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to Hypothesis Testing</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91140" name="Rectangle 3">
            <a:extLst>
              <a:ext uri="{FF2B5EF4-FFF2-40B4-BE49-F238E27FC236}">
                <a16:creationId xmlns:a16="http://schemas.microsoft.com/office/drawing/2014/main" id="{0BDC72B8-38EF-D04F-8D34-CE0A1FE173E5}"/>
              </a:ext>
            </a:extLst>
          </p:cNvPr>
          <p:cNvSpPr>
            <a:spLocks noGrp="1" noChangeArrowheads="1"/>
          </p:cNvSpPr>
          <p:nvPr>
            <p:ph type="body" idx="1"/>
          </p:nvPr>
        </p:nvSpPr>
        <p:spPr>
          <a:xfrm>
            <a:off x="685800" y="2376488"/>
            <a:ext cx="7772400" cy="3306762"/>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An example of its usage: We estimate a parameter, say  to be 0.93, and a “95% confidence interval” to be (0.77,1.09). This means that we are 95% confident that the interval containing the true (but unknown) value of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Confidence intervals are almost invariably two-sided, although in theory a one-sided interval can be constructed.</a:t>
            </a:r>
          </a:p>
          <a:p>
            <a:pPr eaLnBrk="1" hangingPunct="1"/>
            <a:endParaRPr lang="en-US" altLang="en-US" sz="2000">
              <a:ea typeface="ＭＳ Ｐゴシック" panose="020B0600070205080204"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Date Placeholder 3">
            <a:extLst>
              <a:ext uri="{FF2B5EF4-FFF2-40B4-BE49-F238E27FC236}">
                <a16:creationId xmlns:a16="http://schemas.microsoft.com/office/drawing/2014/main" id="{9CEB9357-DFDE-F94F-85BA-4D8085AAF2D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23554" name="Slide Number Placeholder 5">
            <a:extLst>
              <a:ext uri="{FF2B5EF4-FFF2-40B4-BE49-F238E27FC236}">
                <a16:creationId xmlns:a16="http://schemas.microsoft.com/office/drawing/2014/main" id="{61475478-912D-034B-AEF5-9676ACF6D66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D22E7DB7-B3DA-764E-8915-4CE4132882DE}" type="slidenum">
              <a:rPr lang="en-GB" altLang="en-US" sz="1400" smtClean="0">
                <a:latin typeface="Times New Roman" panose="02020603050405020304" pitchFamily="18" charset="0"/>
              </a:rPr>
              <a:pPr>
                <a:spcBef>
                  <a:spcPct val="0"/>
                </a:spcBef>
                <a:buFontTx/>
                <a:buNone/>
              </a:pPr>
              <a:t>5</a:t>
            </a:fld>
            <a:endParaRPr lang="en-GB" altLang="en-US" sz="1400">
              <a:latin typeface="Times New Roman" panose="02020603050405020304" pitchFamily="18" charset="0"/>
            </a:endParaRPr>
          </a:p>
        </p:txBody>
      </p:sp>
      <p:sp>
        <p:nvSpPr>
          <p:cNvPr id="23555" name="Rectangle 2">
            <a:extLst>
              <a:ext uri="{FF2B5EF4-FFF2-40B4-BE49-F238E27FC236}">
                <a16:creationId xmlns:a16="http://schemas.microsoft.com/office/drawing/2014/main" id="{A2467BAF-4BF3-F347-AEB2-D44B57F3F250}"/>
              </a:ext>
            </a:extLst>
          </p:cNvPr>
          <p:cNvSpPr>
            <a:spLocks noGrp="1" noChangeArrowheads="1"/>
          </p:cNvSpPr>
          <p:nvPr>
            <p:ph type="title"/>
          </p:nvPr>
        </p:nvSpPr>
        <p:spPr>
          <a:xfrm>
            <a:off x="1219200" y="609600"/>
            <a:ext cx="77724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Simple Regression</a:t>
            </a:r>
            <a:r>
              <a:rPr lang="en-GB" altLang="en-US" sz="2500">
                <a:solidFill>
                  <a:schemeClr val="tx1"/>
                </a:solidFill>
                <a:latin typeface="Times New Roman" panose="02020603050405020304" pitchFamily="18" charset="0"/>
                <a:ea typeface="ＭＳ Ｐゴシック" panose="020B0600070205080204" pitchFamily="34" charset="-128"/>
              </a:rPr>
              <a:t> </a:t>
            </a:r>
            <a:br>
              <a:rPr lang="en-GB" altLang="en-US" sz="2500">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23556" name="Rectangle 3">
            <a:extLst>
              <a:ext uri="{FF2B5EF4-FFF2-40B4-BE49-F238E27FC236}">
                <a16:creationId xmlns:a16="http://schemas.microsoft.com/office/drawing/2014/main" id="{27393F65-A33A-C94E-B09C-72BE31B372D0}"/>
              </a:ext>
            </a:extLst>
          </p:cNvPr>
          <p:cNvSpPr>
            <a:spLocks noGrp="1" noChangeArrowheads="1"/>
          </p:cNvSpPr>
          <p:nvPr>
            <p:ph type="body" idx="1"/>
          </p:nvPr>
        </p:nvSpPr>
        <p:spPr>
          <a:xfrm>
            <a:off x="457200" y="1981200"/>
            <a:ext cx="8229600" cy="41910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For simplicity, say </a:t>
            </a:r>
            <a:r>
              <a:rPr lang="en-GB" altLang="en-US" sz="2000" i="1">
                <a:latin typeface="Times New Roman" panose="02020603050405020304" pitchFamily="18" charset="0"/>
                <a:ea typeface="ＭＳ Ｐゴシック" panose="020B0600070205080204" pitchFamily="34" charset="-128"/>
              </a:rPr>
              <a:t>k</a:t>
            </a:r>
            <a:r>
              <a:rPr lang="en-GB" altLang="en-US" sz="2000">
                <a:latin typeface="Times New Roman" panose="02020603050405020304" pitchFamily="18" charset="0"/>
                <a:ea typeface="ＭＳ Ｐゴシック" panose="020B0600070205080204" pitchFamily="34" charset="-128"/>
              </a:rPr>
              <a:t>=1. This is the situation where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depends on only one </a:t>
            </a:r>
            <a:r>
              <a:rPr lang="en-GB" altLang="en-US" sz="2000" i="1">
                <a:latin typeface="Times New Roman" panose="02020603050405020304" pitchFamily="18" charset="0"/>
                <a:ea typeface="ＭＳ Ｐゴシック" panose="020B0600070205080204" pitchFamily="34" charset="-128"/>
              </a:rPr>
              <a:t>x</a:t>
            </a:r>
            <a:r>
              <a:rPr lang="en-GB" altLang="en-US" sz="2000">
                <a:latin typeface="Times New Roman" panose="02020603050405020304" pitchFamily="18" charset="0"/>
                <a:ea typeface="ＭＳ Ｐゴシック" panose="020B0600070205080204" pitchFamily="34" charset="-128"/>
              </a:rPr>
              <a:t> variable.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Examples of the kind of relationship that may be of interest include:</a:t>
            </a:r>
          </a:p>
          <a:p>
            <a:pPr lvl="1" algn="just" eaLnBrk="1" hangingPunct="1"/>
            <a:r>
              <a:rPr lang="en-US" altLang="en-US">
                <a:latin typeface="Times New Roman" panose="02020603050405020304" pitchFamily="18" charset="0"/>
                <a:ea typeface="ＭＳ Ｐゴシック" panose="020B0600070205080204" pitchFamily="34" charset="-128"/>
              </a:rPr>
              <a:t>How asset returns vary with their level of market risk</a:t>
            </a:r>
          </a:p>
          <a:p>
            <a:pPr lvl="1" algn="just" eaLnBrk="1" hangingPunct="1"/>
            <a:r>
              <a:rPr lang="en-US" altLang="en-US">
                <a:latin typeface="Times New Roman" panose="02020603050405020304" pitchFamily="18" charset="0"/>
                <a:ea typeface="ＭＳ Ｐゴシック" panose="020B0600070205080204" pitchFamily="34" charset="-128"/>
              </a:rPr>
              <a:t>Measuring the long-term relationship between stock prices and dividends.</a:t>
            </a:r>
          </a:p>
          <a:p>
            <a:pPr lvl="1" algn="just" eaLnBrk="1" hangingPunct="1"/>
            <a:r>
              <a:rPr lang="en-US" altLang="en-US">
                <a:latin typeface="Times New Roman" panose="02020603050405020304" pitchFamily="18" charset="0"/>
                <a:ea typeface="ＭＳ Ｐゴシック" panose="020B0600070205080204" pitchFamily="34" charset="-128"/>
              </a:rPr>
              <a:t>Constructing an optimal hedge ratio</a:t>
            </a:r>
          </a:p>
          <a:p>
            <a:pPr algn="just" eaLnBrk="1" hangingPunct="1"/>
            <a:endParaRPr lang="en-US"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Date Placeholder 3">
            <a:extLst>
              <a:ext uri="{FF2B5EF4-FFF2-40B4-BE49-F238E27FC236}">
                <a16:creationId xmlns:a16="http://schemas.microsoft.com/office/drawing/2014/main" id="{24FE6269-BB70-614A-B1E4-F4C3AEEB00D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93186" name="Slide Number Placeholder 5">
            <a:extLst>
              <a:ext uri="{FF2B5EF4-FFF2-40B4-BE49-F238E27FC236}">
                <a16:creationId xmlns:a16="http://schemas.microsoft.com/office/drawing/2014/main" id="{9B56225E-0CB0-7D4F-BB39-DF59905395F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9590C603-01D5-8B4F-AC4F-D4B9EE63FA95}" type="slidenum">
              <a:rPr lang="en-GB" altLang="en-US" sz="1400" smtClean="0">
                <a:latin typeface="Times New Roman" panose="02020603050405020304" pitchFamily="18" charset="0"/>
              </a:rPr>
              <a:pPr>
                <a:spcBef>
                  <a:spcPct val="0"/>
                </a:spcBef>
                <a:buFontTx/>
                <a:buNone/>
              </a:pPr>
              <a:t>50</a:t>
            </a:fld>
            <a:endParaRPr lang="en-GB" altLang="en-US" sz="1400">
              <a:latin typeface="Times New Roman" panose="02020603050405020304" pitchFamily="18" charset="0"/>
            </a:endParaRPr>
          </a:p>
        </p:txBody>
      </p:sp>
      <p:sp>
        <p:nvSpPr>
          <p:cNvPr id="93187" name="Rectangle 2">
            <a:extLst>
              <a:ext uri="{FF2B5EF4-FFF2-40B4-BE49-F238E27FC236}">
                <a16:creationId xmlns:a16="http://schemas.microsoft.com/office/drawing/2014/main" id="{E2909199-47C3-374A-959B-1993D8BA68AA}"/>
              </a:ext>
            </a:extLst>
          </p:cNvPr>
          <p:cNvSpPr>
            <a:spLocks noGrp="1" noChangeArrowheads="1"/>
          </p:cNvSpPr>
          <p:nvPr>
            <p:ph type="title"/>
          </p:nvPr>
        </p:nvSpPr>
        <p:spPr>
          <a:xfrm>
            <a:off x="1219200" y="609600"/>
            <a:ext cx="77724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How to Carry out a Hypothesis Test </a:t>
            </a:r>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Using Confidence Intervals</a:t>
            </a:r>
            <a:br>
              <a:rPr lang="en-GB" altLang="en-US" sz="20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93188" name="Rectangle 3">
            <a:extLst>
              <a:ext uri="{FF2B5EF4-FFF2-40B4-BE49-F238E27FC236}">
                <a16:creationId xmlns:a16="http://schemas.microsoft.com/office/drawing/2014/main" id="{E5C44119-F844-2C41-881C-2054A98BF8BD}"/>
              </a:ext>
            </a:extLst>
          </p:cNvPr>
          <p:cNvSpPr>
            <a:spLocks noGrp="1" noChangeArrowheads="1"/>
          </p:cNvSpPr>
          <p:nvPr>
            <p:ph type="body" idx="1"/>
          </p:nvPr>
        </p:nvSpPr>
        <p:spPr>
          <a:xfrm>
            <a:off x="0" y="1905000"/>
            <a:ext cx="9144000" cy="4267200"/>
          </a:xfrm>
        </p:spPr>
        <p:txBody>
          <a:bodyPr/>
          <a:lstStyle/>
          <a:p>
            <a:pPr algn="just" eaLnBrk="1" hangingPunct="1">
              <a:lnSpc>
                <a:spcPct val="90000"/>
              </a:lnSpc>
              <a:buFontTx/>
              <a:buNone/>
            </a:pPr>
            <a:r>
              <a:rPr lang="en-GB" altLang="en-US" sz="14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1. Calculate     ,      and             ,             as before.</a:t>
            </a:r>
          </a:p>
          <a:p>
            <a:pPr algn="just" eaLnBrk="1" hangingPunct="1">
              <a:lnSpc>
                <a:spcPct val="90000"/>
              </a:lnSpc>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2. Choose a significance level,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(again the convention is 5%). This is equivalent to choosing a (1-</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100% confidence interval, i.e. 5% significance level = 95% confidence interval</a:t>
            </a:r>
          </a:p>
          <a:p>
            <a:pPr algn="just" eaLnBrk="1" hangingPunct="1">
              <a:lnSpc>
                <a:spcPct val="90000"/>
              </a:lnSpc>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3. Use the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-tables to find the appropriate critical value, which will again have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-2 degrees of freedom.</a:t>
            </a:r>
          </a:p>
          <a:p>
            <a:pPr algn="just" eaLnBrk="1" hangingPunct="1">
              <a:lnSpc>
                <a:spcPct val="90000"/>
              </a:lnSpc>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4. The confidence interval is given by</a:t>
            </a:r>
          </a:p>
          <a:p>
            <a:pPr algn="just" eaLnBrk="1" hangingPunct="1">
              <a:lnSpc>
                <a:spcPct val="90000"/>
              </a:lnSpc>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5. Perform the test: If the hypothesised value of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a:latin typeface="Times New Roman" panose="02020603050405020304" pitchFamily="18" charset="0"/>
                <a:ea typeface="ＭＳ Ｐゴシック" panose="020B0600070205080204" pitchFamily="34" charset="-128"/>
              </a:rPr>
              <a:t>*</a:t>
            </a:r>
            <a:r>
              <a:rPr lang="en-GB" altLang="en-US" sz="2000">
                <a:latin typeface="Times New Roman" panose="02020603050405020304" pitchFamily="18" charset="0"/>
                <a:ea typeface="ＭＳ Ｐゴシック" panose="020B0600070205080204" pitchFamily="34" charset="-128"/>
              </a:rPr>
              <a:t>) lies outside the confidence interval, then reject the null hypothesis that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a:latin typeface="Times New Roman" panose="02020603050405020304" pitchFamily="18" charset="0"/>
                <a:ea typeface="ＭＳ Ｐゴシック" panose="020B0600070205080204" pitchFamily="34" charset="-128"/>
              </a:rPr>
              <a:t>*</a:t>
            </a:r>
            <a:r>
              <a:rPr lang="en-GB" altLang="en-US" sz="2000">
                <a:latin typeface="Times New Roman" panose="02020603050405020304" pitchFamily="18" charset="0"/>
                <a:ea typeface="ＭＳ Ｐゴシック" panose="020B0600070205080204" pitchFamily="34" charset="-128"/>
              </a:rPr>
              <a:t>, otherwise do not reject the null.</a:t>
            </a:r>
            <a:endParaRPr lang="en-US" altLang="en-US" sz="2000">
              <a:latin typeface="Times New Roman" panose="02020603050405020304" pitchFamily="18" charset="0"/>
              <a:ea typeface="ＭＳ Ｐゴシック" panose="020B0600070205080204" pitchFamily="34" charset="-128"/>
            </a:endParaRPr>
          </a:p>
        </p:txBody>
      </p:sp>
      <p:pic>
        <p:nvPicPr>
          <p:cNvPr id="93189" name="Picture 4">
            <a:extLst>
              <a:ext uri="{FF2B5EF4-FFF2-40B4-BE49-F238E27FC236}">
                <a16:creationId xmlns:a16="http://schemas.microsoft.com/office/drawing/2014/main" id="{2115266C-E9DE-134E-8B53-25FBB2A5A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52625"/>
            <a:ext cx="24288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0" name="Picture 5">
            <a:extLst>
              <a:ext uri="{FF2B5EF4-FFF2-40B4-BE49-F238E27FC236}">
                <a16:creationId xmlns:a16="http://schemas.microsoft.com/office/drawing/2014/main" id="{92F8A01C-1447-3540-8EDB-F6E80D258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905000"/>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1" name="Picture 7">
            <a:extLst>
              <a:ext uri="{FF2B5EF4-FFF2-40B4-BE49-F238E27FC236}">
                <a16:creationId xmlns:a16="http://schemas.microsoft.com/office/drawing/2014/main" id="{4235FB0B-CECB-A74F-9ABF-99B47E469B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931988"/>
            <a:ext cx="685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2" name="Picture 8">
            <a:extLst>
              <a:ext uri="{FF2B5EF4-FFF2-40B4-BE49-F238E27FC236}">
                <a16:creationId xmlns:a16="http://schemas.microsoft.com/office/drawing/2014/main" id="{7193B156-664E-DE48-BC21-90FC5DB922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1901825"/>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3" name="Picture 9">
            <a:extLst>
              <a:ext uri="{FF2B5EF4-FFF2-40B4-BE49-F238E27FC236}">
                <a16:creationId xmlns:a16="http://schemas.microsoft.com/office/drawing/2014/main" id="{C056741D-84B5-3242-AA72-E644A997E9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4648200"/>
            <a:ext cx="42672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Date Placeholder 3">
            <a:extLst>
              <a:ext uri="{FF2B5EF4-FFF2-40B4-BE49-F238E27FC236}">
                <a16:creationId xmlns:a16="http://schemas.microsoft.com/office/drawing/2014/main" id="{E0D7FEA1-42FA-D04D-824C-E71A9AF04B1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95234" name="Slide Number Placeholder 5">
            <a:extLst>
              <a:ext uri="{FF2B5EF4-FFF2-40B4-BE49-F238E27FC236}">
                <a16:creationId xmlns:a16="http://schemas.microsoft.com/office/drawing/2014/main" id="{D4CD6EC7-7F37-704F-AAF3-46008FE31B2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00BA832B-F4A2-374C-8FF5-146FB6C21DCD}" type="slidenum">
              <a:rPr lang="en-GB" altLang="en-US" sz="1400" smtClean="0">
                <a:latin typeface="Times New Roman" panose="02020603050405020304" pitchFamily="18" charset="0"/>
              </a:rPr>
              <a:pPr>
                <a:spcBef>
                  <a:spcPct val="0"/>
                </a:spcBef>
                <a:buFontTx/>
                <a:buNone/>
              </a:pPr>
              <a:t>51</a:t>
            </a:fld>
            <a:endParaRPr lang="en-GB" altLang="en-US" sz="1400">
              <a:latin typeface="Times New Roman" panose="02020603050405020304" pitchFamily="18" charset="0"/>
            </a:endParaRPr>
          </a:p>
        </p:txBody>
      </p:sp>
      <p:sp>
        <p:nvSpPr>
          <p:cNvPr id="95235" name="Rectangle 2">
            <a:extLst>
              <a:ext uri="{FF2B5EF4-FFF2-40B4-BE49-F238E27FC236}">
                <a16:creationId xmlns:a16="http://schemas.microsoft.com/office/drawing/2014/main" id="{29C710DB-23EB-4347-967E-406E6C270CE4}"/>
              </a:ext>
            </a:extLst>
          </p:cNvPr>
          <p:cNvSpPr>
            <a:spLocks noGrp="1" noChangeArrowheads="1"/>
          </p:cNvSpPr>
          <p:nvPr>
            <p:ph type="title"/>
          </p:nvPr>
        </p:nvSpPr>
        <p:spPr>
          <a:xfrm>
            <a:off x="1371600" y="685800"/>
            <a:ext cx="7467600" cy="914400"/>
          </a:xfrm>
        </p:spPr>
        <p:txBody>
          <a:bodyPr/>
          <a:lstStyle/>
          <a:p>
            <a:pPr eaLnBrk="1" hangingPunct="1"/>
            <a:r>
              <a:rPr lang="en-US" altLang="en-US" sz="2500" b="1">
                <a:solidFill>
                  <a:schemeClr val="tx1"/>
                </a:solidFill>
                <a:latin typeface="Times New Roman" panose="02020603050405020304" pitchFamily="18" charset="0"/>
                <a:ea typeface="ＭＳ Ｐゴシック" panose="020B0600070205080204" pitchFamily="34" charset="-128"/>
              </a:rPr>
              <a:t>Confidence Intervals Versus Tests of Significance</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95236" name="Rectangle 3">
            <a:extLst>
              <a:ext uri="{FF2B5EF4-FFF2-40B4-BE49-F238E27FC236}">
                <a16:creationId xmlns:a16="http://schemas.microsoft.com/office/drawing/2014/main" id="{570DF5DA-6CBE-1949-85B2-410E403F6146}"/>
              </a:ext>
            </a:extLst>
          </p:cNvPr>
          <p:cNvSpPr>
            <a:spLocks noGrp="1" noChangeArrowheads="1"/>
          </p:cNvSpPr>
          <p:nvPr>
            <p:ph type="body" idx="1"/>
          </p:nvPr>
        </p:nvSpPr>
        <p:spPr>
          <a:xfrm>
            <a:off x="457200" y="1752600"/>
            <a:ext cx="8178800" cy="4305300"/>
          </a:xfrm>
        </p:spPr>
        <p:txBody>
          <a:bodyPr/>
          <a:lstStyle/>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Note that the Test of Significance and Confidence Interval approaches always </a:t>
            </a:r>
            <a:r>
              <a:rPr lang="en-US" altLang="en-US" sz="2000">
                <a:latin typeface="Times New Roman" panose="02020603050405020304" pitchFamily="18" charset="0"/>
                <a:ea typeface="ＭＳ Ｐゴシック" panose="020B0600070205080204" pitchFamily="34" charset="-128"/>
              </a:rPr>
              <a:t>g</a:t>
            </a:r>
            <a:r>
              <a:rPr lang="en-GB" altLang="en-US" sz="2000">
                <a:latin typeface="Times New Roman" panose="02020603050405020304" pitchFamily="18" charset="0"/>
                <a:ea typeface="ＭＳ Ｐゴシック" panose="020B0600070205080204" pitchFamily="34" charset="-128"/>
              </a:rPr>
              <a:t>ive</a:t>
            </a:r>
            <a:r>
              <a:rPr lang="en-US" altLang="en-US" sz="2000">
                <a:latin typeface="Times New Roman" panose="02020603050405020304" pitchFamily="18" charset="0"/>
                <a:ea typeface="ＭＳ Ｐゴシック" panose="020B0600070205080204" pitchFamily="34" charset="-128"/>
              </a:rPr>
              <a:t> the same answer.</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Under the test of significance approach, we would not reject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that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a:latin typeface="Times New Roman" panose="02020603050405020304" pitchFamily="18" charset="0"/>
                <a:ea typeface="ＭＳ Ｐゴシック" panose="020B0600070205080204" pitchFamily="34" charset="-128"/>
              </a:rPr>
              <a:t>*</a:t>
            </a:r>
            <a:r>
              <a:rPr lang="en-GB" altLang="en-US" sz="2000">
                <a:latin typeface="Times New Roman" panose="02020603050405020304" pitchFamily="18" charset="0"/>
                <a:ea typeface="ＭＳ Ｐゴシック" panose="020B0600070205080204" pitchFamily="34" charset="-128"/>
              </a:rPr>
              <a:t> if the test statistic lies within the non-rejection region, i.e. if</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Rearranging, we would not reject if</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But this is just the rule under the confidence interval approach.</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t>
            </a:r>
            <a:endParaRPr lang="en-US" altLang="en-US" sz="2000">
              <a:latin typeface="Times New Roman" panose="02020603050405020304" pitchFamily="18" charset="0"/>
              <a:ea typeface="ＭＳ Ｐゴシック" panose="020B0600070205080204" pitchFamily="34" charset="-128"/>
            </a:endParaRPr>
          </a:p>
        </p:txBody>
      </p:sp>
      <p:pic>
        <p:nvPicPr>
          <p:cNvPr id="95237" name="Picture 4">
            <a:extLst>
              <a:ext uri="{FF2B5EF4-FFF2-40B4-BE49-F238E27FC236}">
                <a16:creationId xmlns:a16="http://schemas.microsoft.com/office/drawing/2014/main" id="{96355C3A-32D0-BB4F-A5C8-115D6F135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371850"/>
            <a:ext cx="23622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8" name="Picture 9">
            <a:extLst>
              <a:ext uri="{FF2B5EF4-FFF2-40B4-BE49-F238E27FC236}">
                <a16:creationId xmlns:a16="http://schemas.microsoft.com/office/drawing/2014/main" id="{29887B2E-2348-834A-BA00-6681C96A8C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724400"/>
            <a:ext cx="48006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9" name="Picture 10">
            <a:extLst>
              <a:ext uri="{FF2B5EF4-FFF2-40B4-BE49-F238E27FC236}">
                <a16:creationId xmlns:a16="http://schemas.microsoft.com/office/drawing/2014/main" id="{B97437A7-C796-984E-998F-47852A3D19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5334000"/>
            <a:ext cx="48006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Date Placeholder 3">
            <a:extLst>
              <a:ext uri="{FF2B5EF4-FFF2-40B4-BE49-F238E27FC236}">
                <a16:creationId xmlns:a16="http://schemas.microsoft.com/office/drawing/2014/main" id="{B4CADF5B-CBD6-0449-B4F7-0BFEE42DD39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97282" name="Slide Number Placeholder 5">
            <a:extLst>
              <a:ext uri="{FF2B5EF4-FFF2-40B4-BE49-F238E27FC236}">
                <a16:creationId xmlns:a16="http://schemas.microsoft.com/office/drawing/2014/main" id="{80CE371D-60C7-DD46-8239-6D988A8FF98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62C9E0C8-3CE7-0F4D-A6D5-6C31F9C38982}" type="slidenum">
              <a:rPr lang="en-GB" altLang="en-US" sz="1400" smtClean="0">
                <a:latin typeface="Times New Roman" panose="02020603050405020304" pitchFamily="18" charset="0"/>
              </a:rPr>
              <a:pPr>
                <a:spcBef>
                  <a:spcPct val="0"/>
                </a:spcBef>
                <a:buFontTx/>
                <a:buNone/>
              </a:pPr>
              <a:t>52</a:t>
            </a:fld>
            <a:endParaRPr lang="en-GB" altLang="en-US" sz="1400">
              <a:latin typeface="Times New Roman" panose="02020603050405020304" pitchFamily="18" charset="0"/>
            </a:endParaRPr>
          </a:p>
        </p:txBody>
      </p:sp>
      <p:sp>
        <p:nvSpPr>
          <p:cNvPr id="97283" name="Rectangle 2">
            <a:extLst>
              <a:ext uri="{FF2B5EF4-FFF2-40B4-BE49-F238E27FC236}">
                <a16:creationId xmlns:a16="http://schemas.microsoft.com/office/drawing/2014/main" id="{CAA7B282-33E2-1B4E-B413-AF8BB393173A}"/>
              </a:ext>
            </a:extLst>
          </p:cNvPr>
          <p:cNvSpPr>
            <a:spLocks noGrp="1" noChangeArrowheads="1"/>
          </p:cNvSpPr>
          <p:nvPr>
            <p:ph type="title"/>
          </p:nvPr>
        </p:nvSpPr>
        <p:spPr/>
        <p:txBody>
          <a:bodyPr/>
          <a:lstStyle/>
          <a:p>
            <a:pPr eaLnBrk="1" hangingPunct="1"/>
            <a:r>
              <a:rPr lang="en-US" altLang="en-US" sz="2500" b="1">
                <a:latin typeface="Times New Roman" panose="02020603050405020304" pitchFamily="18" charset="0"/>
                <a:ea typeface="ＭＳ Ｐゴシック" panose="020B0600070205080204" pitchFamily="34" charset="-128"/>
              </a:rPr>
              <a:t>Constructing Tests of Significance and </a:t>
            </a:r>
            <a:br>
              <a:rPr lang="en-US" altLang="en-US" sz="2500" b="1">
                <a:latin typeface="Times New Roman" panose="02020603050405020304" pitchFamily="18" charset="0"/>
                <a:ea typeface="ＭＳ Ｐゴシック" panose="020B0600070205080204" pitchFamily="34" charset="-128"/>
              </a:rPr>
            </a:br>
            <a:r>
              <a:rPr lang="en-US" altLang="en-US" sz="2500" b="1">
                <a:latin typeface="Times New Roman" panose="02020603050405020304" pitchFamily="18" charset="0"/>
                <a:ea typeface="ＭＳ Ｐゴシック" panose="020B0600070205080204" pitchFamily="34" charset="-128"/>
              </a:rPr>
              <a:t>Confidence Intervals: An Example</a:t>
            </a:r>
            <a:endParaRPr lang="en-US" altLang="en-US" sz="2000" b="1">
              <a:latin typeface="Times New Roman" panose="02020603050405020304" pitchFamily="18" charset="0"/>
              <a:ea typeface="ＭＳ Ｐゴシック" panose="020B0600070205080204" pitchFamily="34" charset="-128"/>
            </a:endParaRPr>
          </a:p>
        </p:txBody>
      </p:sp>
      <p:sp>
        <p:nvSpPr>
          <p:cNvPr id="97284" name="Rectangle 3">
            <a:extLst>
              <a:ext uri="{FF2B5EF4-FFF2-40B4-BE49-F238E27FC236}">
                <a16:creationId xmlns:a16="http://schemas.microsoft.com/office/drawing/2014/main" id="{833A4DC4-966E-C144-AFB5-86484AB68AC5}"/>
              </a:ext>
            </a:extLst>
          </p:cNvPr>
          <p:cNvSpPr>
            <a:spLocks noGrp="1" noChangeArrowheads="1"/>
          </p:cNvSpPr>
          <p:nvPr>
            <p:ph type="body" idx="1"/>
          </p:nvPr>
        </p:nvSpPr>
        <p:spPr>
          <a:xfrm>
            <a:off x="685800" y="2057400"/>
            <a:ext cx="7772400" cy="4038600"/>
          </a:xfrm>
        </p:spPr>
        <p:txBody>
          <a:bodyPr/>
          <a:lstStyle/>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pPr>
            <a:r>
              <a:rPr lang="en-GB" altLang="en-US" sz="2000">
                <a:latin typeface="Times New Roman" panose="02020603050405020304" pitchFamily="18" charset="0"/>
                <a:ea typeface="ＭＳ Ｐゴシック" panose="020B0600070205080204" pitchFamily="34" charset="-128"/>
              </a:rPr>
              <a:t>Using the regression results above, </a:t>
            </a: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=22</a:t>
            </a:r>
          </a:p>
          <a:p>
            <a:pPr eaLnBrk="1" hangingPunct="1">
              <a:lnSpc>
                <a:spcPct val="90000"/>
              </a:lnSpc>
            </a:pPr>
            <a:endParaRPr lang="en-US" altLang="en-US" sz="2000">
              <a:latin typeface="Times New Roman" panose="02020603050405020304" pitchFamily="18" charset="0"/>
              <a:ea typeface="ＭＳ Ｐゴシック" panose="020B0600070205080204" pitchFamily="34" charset="-128"/>
            </a:endParaRPr>
          </a:p>
          <a:p>
            <a:pPr eaLnBrk="1" hangingPunct="1">
              <a:lnSpc>
                <a:spcPct val="90000"/>
              </a:lnSpc>
            </a:pPr>
            <a:r>
              <a:rPr lang="en-GB" altLang="en-US" sz="2000">
                <a:latin typeface="Times New Roman" panose="02020603050405020304" pitchFamily="18" charset="0"/>
                <a:ea typeface="ＭＳ Ｐゴシック" panose="020B0600070205080204" pitchFamily="34" charset="-128"/>
              </a:rPr>
              <a:t>Using both the test of significance and confidence interval approaches, test the hypothesis that </a:t>
            </a:r>
            <a:r>
              <a:rPr lang="en-GB" altLang="en-US" sz="2000" i="1">
                <a:latin typeface="Times New Roman" panose="02020603050405020304" pitchFamily="18" charset="0"/>
                <a:ea typeface="ＭＳ Ｐゴシック" panose="020B0600070205080204" pitchFamily="34" charset="-128"/>
                <a:sym typeface="Symbol" pitchFamily="2" charset="2"/>
              </a:rPr>
              <a:t> </a:t>
            </a:r>
            <a:r>
              <a:rPr lang="en-GB" altLang="en-US" sz="2000">
                <a:latin typeface="Times New Roman" panose="02020603050405020304" pitchFamily="18" charset="0"/>
                <a:ea typeface="ＭＳ Ｐゴシック" panose="020B0600070205080204" pitchFamily="34" charset="-128"/>
              </a:rPr>
              <a:t>=1 against a two-sided alternative. </a:t>
            </a:r>
          </a:p>
          <a:p>
            <a:pPr eaLnBrk="1" hangingPunct="1">
              <a:lnSpc>
                <a:spcPct val="90000"/>
              </a:lnSpc>
            </a:pPr>
            <a:endParaRPr lang="en-US" altLang="en-US" sz="2000">
              <a:latin typeface="Times New Roman" panose="02020603050405020304" pitchFamily="18" charset="0"/>
              <a:ea typeface="ＭＳ Ｐゴシック" panose="020B0600070205080204" pitchFamily="34" charset="-128"/>
            </a:endParaRPr>
          </a:p>
          <a:p>
            <a:pPr eaLnBrk="1" hangingPunct="1"/>
            <a:r>
              <a:rPr lang="en-GB" altLang="en-US" sz="2000">
                <a:latin typeface="Times New Roman" panose="02020603050405020304" pitchFamily="18" charset="0"/>
                <a:ea typeface="ＭＳ Ｐゴシック" panose="020B0600070205080204" pitchFamily="34" charset="-128"/>
              </a:rPr>
              <a:t>The first step is to obtain the critical value. We want </a:t>
            </a:r>
            <a:r>
              <a:rPr lang="en-GB" altLang="en-US" sz="2000" i="1">
                <a:latin typeface="Times New Roman" panose="02020603050405020304" pitchFamily="18" charset="0"/>
                <a:ea typeface="ＭＳ Ｐゴシック" panose="020B0600070205080204" pitchFamily="34" charset="-128"/>
              </a:rPr>
              <a:t>t</a:t>
            </a:r>
            <a:r>
              <a:rPr lang="en-GB" altLang="en-US" sz="2000" i="1" baseline="-25000">
                <a:latin typeface="Times New Roman" panose="02020603050405020304" pitchFamily="18" charset="0"/>
                <a:ea typeface="ＭＳ Ｐゴシック" panose="020B0600070205080204" pitchFamily="34" charset="-128"/>
              </a:rPr>
              <a:t>crit</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rPr>
              <a:t>t</a:t>
            </a:r>
            <a:r>
              <a:rPr lang="en-GB" altLang="en-US" sz="2000" i="1" baseline="-25000">
                <a:latin typeface="Times New Roman" panose="02020603050405020304" pitchFamily="18" charset="0"/>
                <a:ea typeface="ＭＳ Ｐゴシック" panose="020B0600070205080204" pitchFamily="34" charset="-128"/>
              </a:rPr>
              <a:t>20;5%</a:t>
            </a:r>
            <a:endParaRPr lang="en-GB" altLang="en-US" sz="2000">
              <a:latin typeface="Times New Roman" panose="02020603050405020304" pitchFamily="18" charset="0"/>
              <a:ea typeface="ＭＳ Ｐゴシック" panose="020B0600070205080204" pitchFamily="34" charset="-128"/>
            </a:endParaRPr>
          </a:p>
          <a:p>
            <a:pPr eaLnBrk="1" hangingPunct="1"/>
            <a:endParaRPr lang="en-US" altLang="en-US" sz="2000">
              <a:ea typeface="ＭＳ Ｐゴシック" panose="020B0600070205080204" pitchFamily="34" charset="-128"/>
            </a:endParaRPr>
          </a:p>
        </p:txBody>
      </p:sp>
      <p:graphicFrame>
        <p:nvGraphicFramePr>
          <p:cNvPr id="97285" name="Object 5">
            <a:extLst>
              <a:ext uri="{FF2B5EF4-FFF2-40B4-BE49-F238E27FC236}">
                <a16:creationId xmlns:a16="http://schemas.microsoft.com/office/drawing/2014/main" id="{0B98714B-D245-424E-914A-A294E135AE66}"/>
              </a:ext>
            </a:extLst>
          </p:cNvPr>
          <p:cNvGraphicFramePr>
            <a:graphicFrameLocks noChangeAspect="1"/>
          </p:cNvGraphicFramePr>
          <p:nvPr/>
        </p:nvGraphicFramePr>
        <p:xfrm>
          <a:off x="1490663" y="2992438"/>
          <a:ext cx="2232025" cy="741362"/>
        </p:xfrm>
        <a:graphic>
          <a:graphicData uri="http://schemas.openxmlformats.org/presentationml/2006/ole">
            <mc:AlternateContent xmlns:mc="http://schemas.openxmlformats.org/markup-compatibility/2006">
              <mc:Choice xmlns:v="urn:schemas-microsoft-com:vml" Requires="v">
                <p:oleObj spid="_x0000_s97288" name="Equation" r:id="rId3" imgW="29845000" imgH="9944100" progId="Equation.3">
                  <p:embed/>
                </p:oleObj>
              </mc:Choice>
              <mc:Fallback>
                <p:oleObj name="Equation" r:id="rId3" imgW="29845000" imgH="99441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0663" y="2992438"/>
                        <a:ext cx="2232025"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Date Placeholder 3">
            <a:extLst>
              <a:ext uri="{FF2B5EF4-FFF2-40B4-BE49-F238E27FC236}">
                <a16:creationId xmlns:a16="http://schemas.microsoft.com/office/drawing/2014/main" id="{AF277389-A2C3-9B46-9EED-DA7A2AB7CCE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98306" name="Slide Number Placeholder 5">
            <a:extLst>
              <a:ext uri="{FF2B5EF4-FFF2-40B4-BE49-F238E27FC236}">
                <a16:creationId xmlns:a16="http://schemas.microsoft.com/office/drawing/2014/main" id="{FEABA228-C2D8-4A4F-A7F6-24B19D8ECEC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22DF0F4E-EC56-2843-B3F0-50EA3885C59F}" type="slidenum">
              <a:rPr lang="en-GB" altLang="en-US" sz="1400" smtClean="0">
                <a:latin typeface="Times New Roman" panose="02020603050405020304" pitchFamily="18" charset="0"/>
              </a:rPr>
              <a:pPr>
                <a:spcBef>
                  <a:spcPct val="0"/>
                </a:spcBef>
                <a:buFontTx/>
                <a:buNone/>
              </a:pPr>
              <a:t>53</a:t>
            </a:fld>
            <a:endParaRPr lang="en-GB" altLang="en-US" sz="1400">
              <a:latin typeface="Times New Roman" panose="02020603050405020304" pitchFamily="18" charset="0"/>
            </a:endParaRPr>
          </a:p>
        </p:txBody>
      </p:sp>
      <p:sp>
        <p:nvSpPr>
          <p:cNvPr id="98307" name="Rectangle 2">
            <a:extLst>
              <a:ext uri="{FF2B5EF4-FFF2-40B4-BE49-F238E27FC236}">
                <a16:creationId xmlns:a16="http://schemas.microsoft.com/office/drawing/2014/main" id="{EDF0DE52-4505-9E49-80FD-69AC781D3D99}"/>
              </a:ext>
            </a:extLst>
          </p:cNvPr>
          <p:cNvSpPr>
            <a:spLocks noGrp="1" noChangeArrowheads="1"/>
          </p:cNvSpPr>
          <p:nvPr>
            <p:ph type="title"/>
          </p:nvPr>
        </p:nvSpPr>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Determining the Rejection Region</a:t>
            </a:r>
          </a:p>
        </p:txBody>
      </p:sp>
      <p:sp>
        <p:nvSpPr>
          <p:cNvPr id="98308" name="Rectangle 3">
            <a:extLst>
              <a:ext uri="{FF2B5EF4-FFF2-40B4-BE49-F238E27FC236}">
                <a16:creationId xmlns:a16="http://schemas.microsoft.com/office/drawing/2014/main" id="{8252EDC7-CAFB-E548-8B7F-0958D9AC3E99}"/>
              </a:ext>
            </a:extLst>
          </p:cNvPr>
          <p:cNvSpPr>
            <a:spLocks noGrp="1" noChangeArrowheads="1"/>
          </p:cNvSpPr>
          <p:nvPr>
            <p:ph type="body" idx="1"/>
          </p:nvPr>
        </p:nvSpPr>
        <p:spPr/>
        <p:txBody>
          <a:bodyPr/>
          <a:lstStyle/>
          <a:p>
            <a:pPr eaLnBrk="1" hangingPunct="1">
              <a:buFontTx/>
              <a:buNone/>
            </a:pPr>
            <a:r>
              <a:rPr lang="en-GB" altLang="en-US">
                <a:ea typeface="ＭＳ Ｐゴシック" panose="020B0600070205080204" pitchFamily="34" charset="-128"/>
              </a:rPr>
              <a:t> </a:t>
            </a:r>
          </a:p>
        </p:txBody>
      </p:sp>
      <p:pic>
        <p:nvPicPr>
          <p:cNvPr id="98309" name="Picture 4">
            <a:extLst>
              <a:ext uri="{FF2B5EF4-FFF2-40B4-BE49-F238E27FC236}">
                <a16:creationId xmlns:a16="http://schemas.microsoft.com/office/drawing/2014/main" id="{1D8D421A-72E2-8045-BCE4-69DB6AB8EF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33563"/>
            <a:ext cx="7010400"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Date Placeholder 3">
            <a:extLst>
              <a:ext uri="{FF2B5EF4-FFF2-40B4-BE49-F238E27FC236}">
                <a16:creationId xmlns:a16="http://schemas.microsoft.com/office/drawing/2014/main" id="{53CC91B7-B5BD-2A49-8263-02F63E51AFC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99330" name="Slide Number Placeholder 5">
            <a:extLst>
              <a:ext uri="{FF2B5EF4-FFF2-40B4-BE49-F238E27FC236}">
                <a16:creationId xmlns:a16="http://schemas.microsoft.com/office/drawing/2014/main" id="{AEE9EAD7-890F-2244-ACA0-E995095FA0C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39641DA4-5649-204E-8478-D123E131D32A}" type="slidenum">
              <a:rPr lang="en-GB" altLang="en-US" sz="1400" smtClean="0">
                <a:latin typeface="Times New Roman" panose="02020603050405020304" pitchFamily="18" charset="0"/>
              </a:rPr>
              <a:pPr>
                <a:spcBef>
                  <a:spcPct val="0"/>
                </a:spcBef>
                <a:buFontTx/>
                <a:buNone/>
              </a:pPr>
              <a:t>54</a:t>
            </a:fld>
            <a:endParaRPr lang="en-GB" altLang="en-US" sz="1400">
              <a:latin typeface="Times New Roman" panose="02020603050405020304" pitchFamily="18" charset="0"/>
            </a:endParaRPr>
          </a:p>
        </p:txBody>
      </p:sp>
      <p:sp>
        <p:nvSpPr>
          <p:cNvPr id="99331" name="Rectangle 2">
            <a:extLst>
              <a:ext uri="{FF2B5EF4-FFF2-40B4-BE49-F238E27FC236}">
                <a16:creationId xmlns:a16="http://schemas.microsoft.com/office/drawing/2014/main" id="{4DE053D7-0CB1-5D43-9395-425D6A712A07}"/>
              </a:ext>
            </a:extLst>
          </p:cNvPr>
          <p:cNvSpPr>
            <a:spLocks noGrp="1" noChangeArrowheads="1"/>
          </p:cNvSpPr>
          <p:nvPr>
            <p:ph type="title"/>
          </p:nvPr>
        </p:nvSpPr>
        <p:spPr/>
        <p:txBody>
          <a:bodyPr/>
          <a:lstStyle/>
          <a:p>
            <a:pPr eaLnBrk="1" hangingPunct="1"/>
            <a:r>
              <a:rPr lang="en-US" altLang="en-US" sz="2500" b="1">
                <a:solidFill>
                  <a:schemeClr val="tx1"/>
                </a:solidFill>
                <a:latin typeface="Times New Roman" panose="02020603050405020304" pitchFamily="18" charset="0"/>
                <a:ea typeface="ＭＳ Ｐゴシック" panose="020B0600070205080204" pitchFamily="34" charset="-128"/>
              </a:rPr>
              <a:t>Performing the Test</a:t>
            </a:r>
          </a:p>
        </p:txBody>
      </p:sp>
      <p:sp>
        <p:nvSpPr>
          <p:cNvPr id="99332" name="Rectangle 3">
            <a:extLst>
              <a:ext uri="{FF2B5EF4-FFF2-40B4-BE49-F238E27FC236}">
                <a16:creationId xmlns:a16="http://schemas.microsoft.com/office/drawing/2014/main" id="{0C2915EF-EC16-EA46-8CAD-55CEBA02AF1C}"/>
              </a:ext>
            </a:extLst>
          </p:cNvPr>
          <p:cNvSpPr>
            <a:spLocks noGrp="1" noChangeArrowheads="1"/>
          </p:cNvSpPr>
          <p:nvPr>
            <p:ph type="body" idx="1"/>
          </p:nvPr>
        </p:nvSpPr>
        <p:spPr>
          <a:xfrm>
            <a:off x="685800" y="1828800"/>
            <a:ext cx="7772400" cy="4267200"/>
          </a:xfrm>
        </p:spPr>
        <p:txBody>
          <a:bodyPr/>
          <a:lstStyle/>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The hypotheses are:</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 1		</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1</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Test of significance		Confidence interval</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approach			approach</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lnSpc>
                <a:spcPct val="90000"/>
              </a:lnSpc>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Do not reject H</a:t>
            </a:r>
            <a:r>
              <a:rPr lang="en-GB" altLang="en-US" sz="2000" baseline="-25000">
                <a:latin typeface="Times New Roman" panose="02020603050405020304" pitchFamily="18" charset="0"/>
                <a:ea typeface="ＭＳ Ｐゴシック" panose="020B0600070205080204" pitchFamily="34" charset="-128"/>
              </a:rPr>
              <a:t>0 </a:t>
            </a:r>
            <a:r>
              <a:rPr lang="en-GB" altLang="en-US" sz="2000">
                <a:latin typeface="Times New Roman" panose="02020603050405020304" pitchFamily="18" charset="0"/>
                <a:ea typeface="ＭＳ Ｐゴシック" panose="020B0600070205080204" pitchFamily="34" charset="-128"/>
              </a:rPr>
              <a:t>since		Since 1 lies within the</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test stat lies within 		confidence interval,</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non-rejection region		do not reject H</a:t>
            </a:r>
            <a:r>
              <a:rPr lang="en-GB" altLang="en-US" sz="2000" baseline="-25000">
                <a:latin typeface="Times New Roman" panose="02020603050405020304" pitchFamily="18" charset="0"/>
                <a:ea typeface="ＭＳ Ｐゴシック" panose="020B0600070205080204" pitchFamily="34" charset="-128"/>
              </a:rPr>
              <a:t>0</a:t>
            </a: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p:txBody>
      </p:sp>
      <p:pic>
        <p:nvPicPr>
          <p:cNvPr id="99333" name="Picture 4">
            <a:extLst>
              <a:ext uri="{FF2B5EF4-FFF2-40B4-BE49-F238E27FC236}">
                <a16:creationId xmlns:a16="http://schemas.microsoft.com/office/drawing/2014/main" id="{BFC93784-3119-B143-82BE-B6754D4EB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876675"/>
            <a:ext cx="1905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4" name="Picture 6">
            <a:extLst>
              <a:ext uri="{FF2B5EF4-FFF2-40B4-BE49-F238E27FC236}">
                <a16:creationId xmlns:a16="http://schemas.microsoft.com/office/drawing/2014/main" id="{518C0A88-FC60-B744-B8A5-04DD2D5C46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846513"/>
            <a:ext cx="281940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Date Placeholder 3">
            <a:extLst>
              <a:ext uri="{FF2B5EF4-FFF2-40B4-BE49-F238E27FC236}">
                <a16:creationId xmlns:a16="http://schemas.microsoft.com/office/drawing/2014/main" id="{C0F405C8-2364-6D42-9E40-6F6349AA48D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01378" name="Slide Number Placeholder 5">
            <a:extLst>
              <a:ext uri="{FF2B5EF4-FFF2-40B4-BE49-F238E27FC236}">
                <a16:creationId xmlns:a16="http://schemas.microsoft.com/office/drawing/2014/main" id="{6E273F05-42A3-F141-AAD6-478EF7955D8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C83E25C3-10A1-8140-BEC5-49C4C474F232}" type="slidenum">
              <a:rPr lang="en-GB" altLang="en-US" sz="1400" smtClean="0">
                <a:latin typeface="Times New Roman" panose="02020603050405020304" pitchFamily="18" charset="0"/>
              </a:rPr>
              <a:pPr>
                <a:spcBef>
                  <a:spcPct val="0"/>
                </a:spcBef>
                <a:buFontTx/>
                <a:buNone/>
              </a:pPr>
              <a:t>55</a:t>
            </a:fld>
            <a:endParaRPr lang="en-GB" altLang="en-US" sz="1400">
              <a:latin typeface="Times New Roman" panose="02020603050405020304" pitchFamily="18" charset="0"/>
            </a:endParaRPr>
          </a:p>
        </p:txBody>
      </p:sp>
      <p:sp>
        <p:nvSpPr>
          <p:cNvPr id="101379" name="Rectangle 2">
            <a:extLst>
              <a:ext uri="{FF2B5EF4-FFF2-40B4-BE49-F238E27FC236}">
                <a16:creationId xmlns:a16="http://schemas.microsoft.com/office/drawing/2014/main" id="{09C589DE-1B62-2444-BA9E-F59AD5CA94D3}"/>
              </a:ext>
            </a:extLst>
          </p:cNvPr>
          <p:cNvSpPr>
            <a:spLocks noGrp="1" noChangeArrowheads="1"/>
          </p:cNvSpPr>
          <p:nvPr>
            <p:ph type="title"/>
          </p:nvPr>
        </p:nvSpPr>
        <p:spPr>
          <a:xfrm>
            <a:off x="990600" y="609600"/>
            <a:ext cx="77724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Testing other Hypotheses</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101380" name="Rectangle 3">
            <a:extLst>
              <a:ext uri="{FF2B5EF4-FFF2-40B4-BE49-F238E27FC236}">
                <a16:creationId xmlns:a16="http://schemas.microsoft.com/office/drawing/2014/main" id="{37519675-66EF-E240-808E-77777D7C887E}"/>
              </a:ext>
            </a:extLst>
          </p:cNvPr>
          <p:cNvSpPr>
            <a:spLocks noGrp="1" noChangeArrowheads="1"/>
          </p:cNvSpPr>
          <p:nvPr>
            <p:ph type="body" idx="1"/>
          </p:nvPr>
        </p:nvSpPr>
        <p:spPr>
          <a:xfrm>
            <a:off x="457200" y="2209800"/>
            <a:ext cx="8458200" cy="37338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What if we wanted to test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 0 or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 2?</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Note that we can test these with the confidence interval approach.</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For interest (!), test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 0</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vs.	H</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0</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 2</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vs.	H</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2</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endParaRPr lang="en-GB"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Date Placeholder 3">
            <a:extLst>
              <a:ext uri="{FF2B5EF4-FFF2-40B4-BE49-F238E27FC236}">
                <a16:creationId xmlns:a16="http://schemas.microsoft.com/office/drawing/2014/main" id="{9D78A522-D7E4-1C4E-9D18-20DB62D3ECB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02402" name="Slide Number Placeholder 5">
            <a:extLst>
              <a:ext uri="{FF2B5EF4-FFF2-40B4-BE49-F238E27FC236}">
                <a16:creationId xmlns:a16="http://schemas.microsoft.com/office/drawing/2014/main" id="{53F703ED-14BC-BD45-9A0E-F0F21699C9C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F2C255CE-D60D-8C47-8370-8D0C6FBDC102}" type="slidenum">
              <a:rPr lang="en-GB" altLang="en-US" sz="1400" smtClean="0">
                <a:latin typeface="Times New Roman" panose="02020603050405020304" pitchFamily="18" charset="0"/>
              </a:rPr>
              <a:pPr>
                <a:spcBef>
                  <a:spcPct val="0"/>
                </a:spcBef>
                <a:buFontTx/>
                <a:buNone/>
              </a:pPr>
              <a:t>56</a:t>
            </a:fld>
            <a:endParaRPr lang="en-GB" altLang="en-US" sz="1400">
              <a:latin typeface="Times New Roman" panose="02020603050405020304" pitchFamily="18" charset="0"/>
            </a:endParaRPr>
          </a:p>
        </p:txBody>
      </p:sp>
      <p:sp>
        <p:nvSpPr>
          <p:cNvPr id="102403" name="Rectangle 2">
            <a:extLst>
              <a:ext uri="{FF2B5EF4-FFF2-40B4-BE49-F238E27FC236}">
                <a16:creationId xmlns:a16="http://schemas.microsoft.com/office/drawing/2014/main" id="{76EEA6BC-941D-D846-9B78-FC9B027F4F7E}"/>
              </a:ext>
            </a:extLst>
          </p:cNvPr>
          <p:cNvSpPr>
            <a:spLocks noGrp="1" noChangeArrowheads="1"/>
          </p:cNvSpPr>
          <p:nvPr>
            <p:ph type="title"/>
          </p:nvPr>
        </p:nvSpPr>
        <p:spPr/>
        <p:txBody>
          <a:bodyPr/>
          <a:lstStyle/>
          <a:p>
            <a:pPr eaLnBrk="1" hangingPunct="1"/>
            <a:r>
              <a:rPr lang="en-US" altLang="en-US" sz="2500" b="1">
                <a:solidFill>
                  <a:schemeClr val="tx1"/>
                </a:solidFill>
                <a:latin typeface="Times New Roman" panose="02020603050405020304" pitchFamily="18" charset="0"/>
                <a:ea typeface="ＭＳ Ｐゴシック" panose="020B0600070205080204" pitchFamily="34" charset="-128"/>
              </a:rPr>
              <a:t>Changing the Size of the Test</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102404" name="Rectangle 3">
            <a:extLst>
              <a:ext uri="{FF2B5EF4-FFF2-40B4-BE49-F238E27FC236}">
                <a16:creationId xmlns:a16="http://schemas.microsoft.com/office/drawing/2014/main" id="{228AE5C7-BD8A-4143-91D3-896413747AF4}"/>
              </a:ext>
            </a:extLst>
          </p:cNvPr>
          <p:cNvSpPr>
            <a:spLocks noGrp="1" noChangeArrowheads="1"/>
          </p:cNvSpPr>
          <p:nvPr>
            <p:ph type="body" idx="1"/>
          </p:nvPr>
        </p:nvSpPr>
        <p:spPr/>
        <p:txBody>
          <a:bodyPr/>
          <a:lstStyle/>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But note that we looked at only a 5% size of test. In marginal cases </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(e.g.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 1), we may get a completely different answer if  we use a different size of test. This is where the test of significance approach is better than a confidence interval.</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For example, say we wanted to use a 10% size of test. Using the test of significance approach, </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lnSpc>
                <a:spcPct val="90000"/>
              </a:lnSpc>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r>
              <a:rPr lang="en-GB" altLang="en-US" sz="2000">
                <a:latin typeface="Times New Roman" panose="02020603050405020304" pitchFamily="18" charset="0"/>
                <a:ea typeface="ＭＳ Ｐゴシック" panose="020B0600070205080204" pitchFamily="34" charset="-128"/>
              </a:rPr>
              <a:t>	as above. The only thing that changes is the critical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-value.</a:t>
            </a:r>
          </a:p>
          <a:p>
            <a:pPr algn="just" eaLnBrk="1" hangingPunct="1">
              <a:lnSpc>
                <a:spcPct val="90000"/>
              </a:lnSpc>
              <a:buFontTx/>
              <a:buNone/>
            </a:pPr>
            <a:r>
              <a:rPr lang="en-GB" altLang="en-US" sz="2000" i="1">
                <a:latin typeface="Times New Roman" panose="02020603050405020304" pitchFamily="18" charset="0"/>
                <a:ea typeface="ＭＳ Ｐゴシック" panose="020B0600070205080204" pitchFamily="34" charset="-128"/>
              </a:rPr>
              <a:t>	</a:t>
            </a:r>
          </a:p>
          <a:p>
            <a:pPr algn="just" eaLnBrk="1" hangingPunct="1">
              <a:lnSpc>
                <a:spcPct val="90000"/>
              </a:lnSpc>
              <a:buFontTx/>
              <a:buNone/>
            </a:pPr>
            <a:r>
              <a:rPr lang="en-GB" altLang="en-US" sz="2000" i="1">
                <a:latin typeface="Times New Roman" panose="02020603050405020304" pitchFamily="18" charset="0"/>
                <a:ea typeface="ＭＳ Ｐゴシック" panose="020B0600070205080204" pitchFamily="34" charset="-128"/>
              </a:rPr>
              <a:t>	</a:t>
            </a:r>
            <a:endParaRPr lang="en-US" altLang="en-US" sz="2000" i="1">
              <a:latin typeface="Times New Roman" panose="02020603050405020304" pitchFamily="18" charset="0"/>
              <a:ea typeface="ＭＳ Ｐゴシック" panose="020B0600070205080204" pitchFamily="34" charset="-128"/>
            </a:endParaRPr>
          </a:p>
        </p:txBody>
      </p:sp>
      <p:pic>
        <p:nvPicPr>
          <p:cNvPr id="102405" name="Picture 4">
            <a:extLst>
              <a:ext uri="{FF2B5EF4-FFF2-40B4-BE49-F238E27FC236}">
                <a16:creationId xmlns:a16="http://schemas.microsoft.com/office/drawing/2014/main" id="{FBC49712-3F84-F746-96ED-61855108D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886200"/>
            <a:ext cx="21336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Date Placeholder 3">
            <a:extLst>
              <a:ext uri="{FF2B5EF4-FFF2-40B4-BE49-F238E27FC236}">
                <a16:creationId xmlns:a16="http://schemas.microsoft.com/office/drawing/2014/main" id="{E8C09946-3799-2C4B-8B10-351F54438A1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04450" name="Slide Number Placeholder 5">
            <a:extLst>
              <a:ext uri="{FF2B5EF4-FFF2-40B4-BE49-F238E27FC236}">
                <a16:creationId xmlns:a16="http://schemas.microsoft.com/office/drawing/2014/main" id="{7A20B31B-7F56-3C46-A3EE-B3FCE541C6D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18DC9214-7485-0149-96B8-E29743770FDF}" type="slidenum">
              <a:rPr lang="en-GB" altLang="en-US" sz="1400" smtClean="0">
                <a:latin typeface="Times New Roman" panose="02020603050405020304" pitchFamily="18" charset="0"/>
              </a:rPr>
              <a:pPr>
                <a:spcBef>
                  <a:spcPct val="0"/>
                </a:spcBef>
                <a:buFontTx/>
                <a:buNone/>
              </a:pPr>
              <a:t>57</a:t>
            </a:fld>
            <a:endParaRPr lang="en-GB" altLang="en-US" sz="1400">
              <a:latin typeface="Times New Roman" panose="02020603050405020304" pitchFamily="18" charset="0"/>
            </a:endParaRPr>
          </a:p>
        </p:txBody>
      </p:sp>
      <p:sp>
        <p:nvSpPr>
          <p:cNvPr id="104451" name="Rectangle 2">
            <a:extLst>
              <a:ext uri="{FF2B5EF4-FFF2-40B4-BE49-F238E27FC236}">
                <a16:creationId xmlns:a16="http://schemas.microsoft.com/office/drawing/2014/main" id="{A6552720-E56C-9A4C-8C2C-0A2FF68A046B}"/>
              </a:ext>
            </a:extLst>
          </p:cNvPr>
          <p:cNvSpPr>
            <a:spLocks noGrp="1" noChangeArrowheads="1"/>
          </p:cNvSpPr>
          <p:nvPr>
            <p:ph type="title"/>
          </p:nvPr>
        </p:nvSpPr>
        <p:spPr/>
        <p:txBody>
          <a:bodyPr/>
          <a:lstStyle/>
          <a:p>
            <a:pPr eaLnBrk="1" hangingPunct="1"/>
            <a:r>
              <a:rPr lang="en-US" altLang="en-US" sz="2500" b="1">
                <a:solidFill>
                  <a:schemeClr val="tx1"/>
                </a:solidFill>
                <a:latin typeface="Times New Roman" panose="02020603050405020304" pitchFamily="18" charset="0"/>
                <a:ea typeface="ＭＳ Ｐゴシック" panose="020B0600070205080204" pitchFamily="34" charset="-128"/>
              </a:rPr>
              <a:t>Changing the Size of the Test: </a:t>
            </a:r>
            <a:br>
              <a:rPr lang="en-US" altLang="en-US" sz="2500" b="1">
                <a:solidFill>
                  <a:schemeClr val="tx1"/>
                </a:solidFill>
                <a:latin typeface="Times New Roman" panose="02020603050405020304" pitchFamily="18" charset="0"/>
                <a:ea typeface="ＭＳ Ｐゴシック" panose="020B0600070205080204" pitchFamily="34" charset="-128"/>
              </a:rPr>
            </a:br>
            <a:r>
              <a:rPr lang="en-US" altLang="en-US" sz="2500" b="1">
                <a:solidFill>
                  <a:schemeClr val="tx1"/>
                </a:solidFill>
                <a:latin typeface="Times New Roman" panose="02020603050405020304" pitchFamily="18" charset="0"/>
                <a:ea typeface="ＭＳ Ｐゴシック" panose="020B0600070205080204" pitchFamily="34" charset="-128"/>
              </a:rPr>
              <a:t>The New Rejection Regions</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pic>
        <p:nvPicPr>
          <p:cNvPr id="104452" name="Picture 6">
            <a:extLst>
              <a:ext uri="{FF2B5EF4-FFF2-40B4-BE49-F238E27FC236}">
                <a16:creationId xmlns:a16="http://schemas.microsoft.com/office/drawing/2014/main" id="{AF048164-C88D-2445-8CD6-89443DCEB54F}"/>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219200" y="1752600"/>
            <a:ext cx="7056438" cy="4570413"/>
          </a:xfr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Date Placeholder 3">
            <a:extLst>
              <a:ext uri="{FF2B5EF4-FFF2-40B4-BE49-F238E27FC236}">
                <a16:creationId xmlns:a16="http://schemas.microsoft.com/office/drawing/2014/main" id="{C88A4C8D-433E-5041-84E1-6A14FBAFC2C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05474" name="Slide Number Placeholder 5">
            <a:extLst>
              <a:ext uri="{FF2B5EF4-FFF2-40B4-BE49-F238E27FC236}">
                <a16:creationId xmlns:a16="http://schemas.microsoft.com/office/drawing/2014/main" id="{C8FA6CC5-9C5A-6846-A25A-073DB19C17B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A1634BA4-35D2-5B4E-BE05-BDA68FD18C7F}" type="slidenum">
              <a:rPr lang="en-GB" altLang="en-US" sz="1400" smtClean="0">
                <a:latin typeface="Times New Roman" panose="02020603050405020304" pitchFamily="18" charset="0"/>
              </a:rPr>
              <a:pPr>
                <a:spcBef>
                  <a:spcPct val="0"/>
                </a:spcBef>
                <a:buFontTx/>
                <a:buNone/>
              </a:pPr>
              <a:t>58</a:t>
            </a:fld>
            <a:endParaRPr lang="en-GB" altLang="en-US" sz="1400">
              <a:latin typeface="Times New Roman" panose="02020603050405020304" pitchFamily="18" charset="0"/>
            </a:endParaRPr>
          </a:p>
        </p:txBody>
      </p:sp>
      <p:sp>
        <p:nvSpPr>
          <p:cNvPr id="105475" name="Rectangle 2">
            <a:extLst>
              <a:ext uri="{FF2B5EF4-FFF2-40B4-BE49-F238E27FC236}">
                <a16:creationId xmlns:a16="http://schemas.microsoft.com/office/drawing/2014/main" id="{69E79418-5AA0-E047-A124-AB88A4CD1FCE}"/>
              </a:ext>
            </a:extLst>
          </p:cNvPr>
          <p:cNvSpPr>
            <a:spLocks noGrp="1" noChangeArrowheads="1"/>
          </p:cNvSpPr>
          <p:nvPr>
            <p:ph type="title"/>
          </p:nvPr>
        </p:nvSpPr>
        <p:spPr/>
        <p:txBody>
          <a:bodyPr/>
          <a:lstStyle/>
          <a:p>
            <a:pPr eaLnBrk="1" hangingPunct="1"/>
            <a:r>
              <a:rPr lang="en-US" altLang="en-US" sz="2500" b="1">
                <a:solidFill>
                  <a:schemeClr val="tx1"/>
                </a:solidFill>
                <a:latin typeface="Times New Roman" panose="02020603050405020304" pitchFamily="18" charset="0"/>
                <a:ea typeface="ＭＳ Ｐゴシック" panose="020B0600070205080204" pitchFamily="34" charset="-128"/>
              </a:rPr>
              <a:t>Changing the Size of the Test: </a:t>
            </a:r>
            <a:br>
              <a:rPr lang="en-US" altLang="en-US" sz="2500" b="1">
                <a:solidFill>
                  <a:schemeClr val="tx1"/>
                </a:solidFill>
                <a:latin typeface="Times New Roman" panose="02020603050405020304" pitchFamily="18" charset="0"/>
                <a:ea typeface="ＭＳ Ｐゴシック" panose="020B0600070205080204" pitchFamily="34" charset="-128"/>
              </a:rPr>
            </a:br>
            <a:r>
              <a:rPr lang="en-US" altLang="en-US" sz="2500" b="1">
                <a:solidFill>
                  <a:schemeClr val="tx1"/>
                </a:solidFill>
                <a:latin typeface="Times New Roman" panose="02020603050405020304" pitchFamily="18" charset="0"/>
                <a:ea typeface="ＭＳ Ｐゴシック" panose="020B0600070205080204" pitchFamily="34" charset="-128"/>
              </a:rPr>
              <a:t>The Conclusion</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105476" name="Rectangle 3">
            <a:extLst>
              <a:ext uri="{FF2B5EF4-FFF2-40B4-BE49-F238E27FC236}">
                <a16:creationId xmlns:a16="http://schemas.microsoft.com/office/drawing/2014/main" id="{8C2722A1-5960-EA4D-B004-6D55C5C26A11}"/>
              </a:ext>
            </a:extLst>
          </p:cNvPr>
          <p:cNvSpPr>
            <a:spLocks noGrp="1" noChangeArrowheads="1"/>
          </p:cNvSpPr>
          <p:nvPr>
            <p:ph type="body" idx="1"/>
          </p:nvPr>
        </p:nvSpPr>
        <p:spPr>
          <a:xfrm>
            <a:off x="685800" y="2151063"/>
            <a:ext cx="7772400" cy="3944937"/>
          </a:xfrm>
        </p:spPr>
        <p:txBody>
          <a:bodyPr/>
          <a:lstStyle/>
          <a:p>
            <a:pPr algn="just" eaLnBrk="1" hangingPunct="1"/>
            <a:endParaRPr lang="en-GB" altLang="en-US" sz="2000" i="1">
              <a:latin typeface="Times New Roman" panose="02020603050405020304" pitchFamily="18" charset="0"/>
              <a:ea typeface="ＭＳ Ｐゴシック" panose="020B0600070205080204" pitchFamily="34" charset="-128"/>
            </a:endParaRPr>
          </a:p>
          <a:p>
            <a:pPr algn="just" eaLnBrk="1" hangingPunct="1"/>
            <a:endParaRPr lang="en-GB" altLang="en-US" sz="2000" i="1">
              <a:latin typeface="Times New Roman" panose="02020603050405020304" pitchFamily="18" charset="0"/>
              <a:ea typeface="ＭＳ Ｐゴシック" panose="020B0600070205080204" pitchFamily="34" charset="-128"/>
            </a:endParaRPr>
          </a:p>
          <a:p>
            <a:pPr algn="just" eaLnBrk="1" hangingPunct="1"/>
            <a:r>
              <a:rPr lang="en-GB" altLang="en-US" sz="2000" i="1">
                <a:latin typeface="Times New Roman" panose="02020603050405020304" pitchFamily="18" charset="0"/>
                <a:ea typeface="ＭＳ Ｐゴシック" panose="020B0600070205080204" pitchFamily="34" charset="-128"/>
              </a:rPr>
              <a:t>t</a:t>
            </a:r>
            <a:r>
              <a:rPr lang="en-GB" altLang="en-US" sz="2000" baseline="-25000">
                <a:latin typeface="Times New Roman" panose="02020603050405020304" pitchFamily="18" charset="0"/>
                <a:ea typeface="ＭＳ Ｐゴシック" panose="020B0600070205080204" pitchFamily="34" charset="-128"/>
              </a:rPr>
              <a:t>20;10%</a:t>
            </a:r>
            <a:r>
              <a:rPr lang="en-GB" altLang="en-US" sz="2000">
                <a:latin typeface="Times New Roman" panose="02020603050405020304" pitchFamily="18" charset="0"/>
                <a:ea typeface="ＭＳ Ｐゴシック" panose="020B0600070205080204" pitchFamily="34" charset="-128"/>
              </a:rPr>
              <a:t> = 1.725. So now, as the test statistic lies in the rejection region, we would reject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r>
              <a:rPr lang="en-GB" altLang="en-US" sz="2000">
                <a:latin typeface="Times New Roman" panose="02020603050405020304" pitchFamily="18" charset="0"/>
                <a:ea typeface="ＭＳ Ｐゴシック" panose="020B0600070205080204" pitchFamily="34" charset="-128"/>
              </a:rPr>
              <a:t>Caution should therefore be used when placing emphasis on or making decisions in marginal cases (i.e. in cases where we only just reject or not reject).</a:t>
            </a:r>
          </a:p>
          <a:p>
            <a:pPr algn="just" eaLnBrk="1" hangingPunct="1"/>
            <a:endParaRPr lang="en-US" altLang="en-US" sz="2000">
              <a:latin typeface="Times New Roman" panose="02020603050405020304" pitchFamily="18" charset="0"/>
              <a:ea typeface="ＭＳ Ｐゴシック" panose="020B0600070205080204" pitchFamily="34" charset="-128"/>
            </a:endParaRPr>
          </a:p>
          <a:p>
            <a:pPr eaLnBrk="1" hangingPunct="1">
              <a:buFontTx/>
              <a:buNone/>
            </a:pPr>
            <a:endParaRPr lang="en-US"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Date Placeholder 3">
            <a:extLst>
              <a:ext uri="{FF2B5EF4-FFF2-40B4-BE49-F238E27FC236}">
                <a16:creationId xmlns:a16="http://schemas.microsoft.com/office/drawing/2014/main" id="{0A26ABE7-CE69-ED46-9ECD-6F7461F8C21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07522" name="Slide Number Placeholder 5">
            <a:extLst>
              <a:ext uri="{FF2B5EF4-FFF2-40B4-BE49-F238E27FC236}">
                <a16:creationId xmlns:a16="http://schemas.microsoft.com/office/drawing/2014/main" id="{84C9E8AB-E891-DF42-8518-B3166E4D890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32F49F22-88F1-2641-9CE7-9DC133307F66}" type="slidenum">
              <a:rPr lang="en-GB" altLang="en-US" sz="1400" smtClean="0">
                <a:latin typeface="Times New Roman" panose="02020603050405020304" pitchFamily="18" charset="0"/>
              </a:rPr>
              <a:pPr>
                <a:spcBef>
                  <a:spcPct val="0"/>
                </a:spcBef>
                <a:buFontTx/>
                <a:buNone/>
              </a:pPr>
              <a:t>59</a:t>
            </a:fld>
            <a:endParaRPr lang="en-GB" altLang="en-US" sz="1400">
              <a:latin typeface="Times New Roman" panose="02020603050405020304" pitchFamily="18" charset="0"/>
            </a:endParaRPr>
          </a:p>
        </p:txBody>
      </p:sp>
      <p:sp>
        <p:nvSpPr>
          <p:cNvPr id="107523" name="Rectangle 2">
            <a:extLst>
              <a:ext uri="{FF2B5EF4-FFF2-40B4-BE49-F238E27FC236}">
                <a16:creationId xmlns:a16="http://schemas.microsoft.com/office/drawing/2014/main" id="{C4CEE6F7-39D1-D54B-8049-22502F851CFC}"/>
              </a:ext>
            </a:extLst>
          </p:cNvPr>
          <p:cNvSpPr>
            <a:spLocks noGrp="1" noChangeArrowheads="1"/>
          </p:cNvSpPr>
          <p:nvPr>
            <p:ph type="title"/>
          </p:nvPr>
        </p:nvSpPr>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Some More Terminology</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107524" name="Rectangle 3">
            <a:extLst>
              <a:ext uri="{FF2B5EF4-FFF2-40B4-BE49-F238E27FC236}">
                <a16:creationId xmlns:a16="http://schemas.microsoft.com/office/drawing/2014/main" id="{1E7A1736-AE29-044D-A533-241E30857585}"/>
              </a:ext>
            </a:extLst>
          </p:cNvPr>
          <p:cNvSpPr>
            <a:spLocks noGrp="1" noChangeArrowheads="1"/>
          </p:cNvSpPr>
          <p:nvPr>
            <p:ph type="body" idx="1"/>
          </p:nvPr>
        </p:nvSpPr>
        <p:spPr>
          <a:xfrm>
            <a:off x="685800" y="2286000"/>
            <a:ext cx="7772400" cy="3471863"/>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If we reject the null hypothesis at the 5% level, we say that the result of the test is statistically significant.</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Note that a statistically significant result may be of no practical significance.  E.g. if a shipment of cans of beans is expected to weigh 450g per tin, but the actual mean weight of some tins is 449g, the result may be highly statistically significant but presumably nobody would care about 1g of beans.</a:t>
            </a:r>
          </a:p>
          <a:p>
            <a:pPr algn="just" eaLnBrk="1" hangingPunct="1"/>
            <a:endParaRPr lang="en-GB"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Date Placeholder 3">
            <a:extLst>
              <a:ext uri="{FF2B5EF4-FFF2-40B4-BE49-F238E27FC236}">
                <a16:creationId xmlns:a16="http://schemas.microsoft.com/office/drawing/2014/main" id="{31BCF2F1-B7B4-9642-9EFD-CD139E57238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24578" name="Slide Number Placeholder 5">
            <a:extLst>
              <a:ext uri="{FF2B5EF4-FFF2-40B4-BE49-F238E27FC236}">
                <a16:creationId xmlns:a16="http://schemas.microsoft.com/office/drawing/2014/main" id="{8FAF5C76-EDC9-4346-94AC-778CE1A8DA0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7B342E73-85A3-C34E-8F0C-64ADE2AF0714}" type="slidenum">
              <a:rPr lang="en-GB" altLang="en-US" sz="1400" smtClean="0">
                <a:latin typeface="Times New Roman" panose="02020603050405020304" pitchFamily="18" charset="0"/>
              </a:rPr>
              <a:pPr>
                <a:spcBef>
                  <a:spcPct val="0"/>
                </a:spcBef>
                <a:buFontTx/>
                <a:buNone/>
              </a:pPr>
              <a:t>6</a:t>
            </a:fld>
            <a:endParaRPr lang="en-GB" altLang="en-US" sz="1400">
              <a:latin typeface="Times New Roman" panose="02020603050405020304" pitchFamily="18" charset="0"/>
            </a:endParaRPr>
          </a:p>
        </p:txBody>
      </p:sp>
      <p:sp>
        <p:nvSpPr>
          <p:cNvPr id="24579" name="Rectangle 1026">
            <a:extLst>
              <a:ext uri="{FF2B5EF4-FFF2-40B4-BE49-F238E27FC236}">
                <a16:creationId xmlns:a16="http://schemas.microsoft.com/office/drawing/2014/main" id="{579395D6-681E-284A-BDB0-F67117C906BF}"/>
              </a:ext>
            </a:extLst>
          </p:cNvPr>
          <p:cNvSpPr>
            <a:spLocks noGrp="1" noChangeArrowheads="1"/>
          </p:cNvSpPr>
          <p:nvPr>
            <p:ph type="title"/>
          </p:nvPr>
        </p:nvSpPr>
        <p:spPr>
          <a:xfrm>
            <a:off x="1219200" y="533400"/>
            <a:ext cx="7772400" cy="11430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Simple Regression: An Example</a:t>
            </a:r>
            <a:endParaRPr lang="en-US" altLang="en-US" sz="2000">
              <a:ea typeface="ＭＳ Ｐゴシック" panose="020B0600070205080204" pitchFamily="34" charset="-128"/>
            </a:endParaRPr>
          </a:p>
        </p:txBody>
      </p:sp>
      <p:sp>
        <p:nvSpPr>
          <p:cNvPr id="24580" name="Rectangle 1027">
            <a:extLst>
              <a:ext uri="{FF2B5EF4-FFF2-40B4-BE49-F238E27FC236}">
                <a16:creationId xmlns:a16="http://schemas.microsoft.com/office/drawing/2014/main" id="{3D627E72-C83D-314A-8C4C-F31080C72804}"/>
              </a:ext>
            </a:extLst>
          </p:cNvPr>
          <p:cNvSpPr>
            <a:spLocks noGrp="1" noChangeArrowheads="1"/>
          </p:cNvSpPr>
          <p:nvPr>
            <p:ph type="body" idx="1"/>
          </p:nvPr>
        </p:nvSpPr>
        <p:spPr>
          <a:xfrm>
            <a:off x="685800" y="1752600"/>
            <a:ext cx="8077200" cy="4343400"/>
          </a:xfrm>
        </p:spPr>
        <p:txBody>
          <a:bodyPr/>
          <a:lstStyle/>
          <a:p>
            <a:pPr algn="just" eaLnBrk="1" hangingPunct="1">
              <a:lnSpc>
                <a:spcPct val="90000"/>
              </a:lnSpc>
            </a:pPr>
            <a:r>
              <a:rPr lang="en-US" altLang="en-US" sz="2000">
                <a:latin typeface="Times New Roman" panose="02020603050405020304" pitchFamily="18" charset="0"/>
                <a:ea typeface="ＭＳ Ｐゴシック" panose="020B0600070205080204" pitchFamily="34" charset="-128"/>
              </a:rPr>
              <a:t>Suppose that we have the following data on the excess returns on a fund manager’s portfolio (“fund XXX”) together with the excess returns on a market index: </a:t>
            </a:r>
          </a:p>
          <a:p>
            <a:pPr algn="just" eaLnBrk="1" hangingPunct="1">
              <a:lnSpc>
                <a:spcPct val="90000"/>
              </a:lnSpc>
              <a:buFont typeface="Monotype Sorts" pitchFamily="2" charset="2"/>
              <a:buNone/>
            </a:pPr>
            <a:endParaRPr lang="en-US"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 typeface="Monotype Sorts" pitchFamily="2" charset="2"/>
              <a:buNone/>
            </a:pPr>
            <a:endParaRPr lang="en-US"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 typeface="Monotype Sorts" pitchFamily="2" charset="2"/>
              <a:buNone/>
            </a:pPr>
            <a:endParaRPr lang="en-US"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 typeface="Monotype Sorts" pitchFamily="2" charset="2"/>
              <a:buNone/>
            </a:pPr>
            <a:endParaRPr lang="en-US"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US"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US"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US" altLang="en-US" sz="2000">
                <a:latin typeface="Times New Roman" panose="02020603050405020304" pitchFamily="18" charset="0"/>
                <a:ea typeface="ＭＳ Ｐゴシック" panose="020B0600070205080204" pitchFamily="34" charset="-128"/>
              </a:rPr>
              <a:t>We have some intuition that the beta on this fund is positive, and we therefore want to find whether there appears to be a relationship between </a:t>
            </a:r>
            <a:r>
              <a:rPr lang="en-US" altLang="en-US" sz="2000" i="1">
                <a:latin typeface="Times New Roman" panose="02020603050405020304" pitchFamily="18" charset="0"/>
                <a:ea typeface="ＭＳ Ｐゴシック" panose="020B0600070205080204" pitchFamily="34" charset="-128"/>
              </a:rPr>
              <a:t>x</a:t>
            </a:r>
            <a:r>
              <a:rPr lang="en-US" altLang="en-US" sz="2000">
                <a:latin typeface="Times New Roman" panose="02020603050405020304" pitchFamily="18" charset="0"/>
                <a:ea typeface="ＭＳ Ｐゴシック" panose="020B0600070205080204" pitchFamily="34" charset="-128"/>
              </a:rPr>
              <a:t> and </a:t>
            </a:r>
            <a:r>
              <a:rPr lang="en-US" altLang="en-US" sz="2000" i="1">
                <a:latin typeface="Times New Roman" panose="02020603050405020304" pitchFamily="18" charset="0"/>
                <a:ea typeface="ＭＳ Ｐゴシック" panose="020B0600070205080204" pitchFamily="34" charset="-128"/>
              </a:rPr>
              <a:t>y</a:t>
            </a:r>
            <a:r>
              <a:rPr lang="en-US" altLang="en-US" sz="2000">
                <a:latin typeface="Times New Roman" panose="02020603050405020304" pitchFamily="18" charset="0"/>
                <a:ea typeface="ＭＳ Ｐゴシック" panose="020B0600070205080204" pitchFamily="34" charset="-128"/>
              </a:rPr>
              <a:t> given the data that we have. The first stage would be to form a scatter plot of the two variables.</a:t>
            </a:r>
          </a:p>
        </p:txBody>
      </p:sp>
      <p:pic>
        <p:nvPicPr>
          <p:cNvPr id="24581" name="Picture 1028">
            <a:extLst>
              <a:ext uri="{FF2B5EF4-FFF2-40B4-BE49-F238E27FC236}">
                <a16:creationId xmlns:a16="http://schemas.microsoft.com/office/drawing/2014/main" id="{D7EB4116-53B4-A248-AFF7-704C7FFD18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19400"/>
            <a:ext cx="9448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Date Placeholder 3">
            <a:extLst>
              <a:ext uri="{FF2B5EF4-FFF2-40B4-BE49-F238E27FC236}">
                <a16:creationId xmlns:a16="http://schemas.microsoft.com/office/drawing/2014/main" id="{BC46FA39-CFC3-3643-8D12-B38E53E8C5E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09570" name="Slide Number Placeholder 5">
            <a:extLst>
              <a:ext uri="{FF2B5EF4-FFF2-40B4-BE49-F238E27FC236}">
                <a16:creationId xmlns:a16="http://schemas.microsoft.com/office/drawing/2014/main" id="{02FCDDAF-7A16-514D-B614-156BD539CA6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106624F3-54B2-654E-AC00-E5684B4543CC}" type="slidenum">
              <a:rPr lang="en-GB" altLang="en-US" sz="1400" smtClean="0">
                <a:latin typeface="Times New Roman" panose="02020603050405020304" pitchFamily="18" charset="0"/>
              </a:rPr>
              <a:pPr>
                <a:spcBef>
                  <a:spcPct val="0"/>
                </a:spcBef>
                <a:buFontTx/>
                <a:buNone/>
              </a:pPr>
              <a:t>60</a:t>
            </a:fld>
            <a:endParaRPr lang="en-GB" altLang="en-US" sz="1400">
              <a:latin typeface="Times New Roman" panose="02020603050405020304" pitchFamily="18" charset="0"/>
            </a:endParaRPr>
          </a:p>
        </p:txBody>
      </p:sp>
      <p:sp>
        <p:nvSpPr>
          <p:cNvPr id="109571" name="Rectangle 2">
            <a:extLst>
              <a:ext uri="{FF2B5EF4-FFF2-40B4-BE49-F238E27FC236}">
                <a16:creationId xmlns:a16="http://schemas.microsoft.com/office/drawing/2014/main" id="{2C6DE76A-5105-D141-BBF3-02E28A9C9A07}"/>
              </a:ext>
            </a:extLst>
          </p:cNvPr>
          <p:cNvSpPr>
            <a:spLocks noGrp="1" noChangeArrowheads="1"/>
          </p:cNvSpPr>
          <p:nvPr>
            <p:ph type="title"/>
          </p:nvPr>
        </p:nvSpPr>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The Errors That We Can Make </a:t>
            </a:r>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Using Hypothesis Tests</a:t>
            </a:r>
            <a:br>
              <a:rPr lang="en-GB" altLang="en-US" sz="20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109572" name="Rectangle 3">
            <a:extLst>
              <a:ext uri="{FF2B5EF4-FFF2-40B4-BE49-F238E27FC236}">
                <a16:creationId xmlns:a16="http://schemas.microsoft.com/office/drawing/2014/main" id="{ABDC1014-FFA6-3243-9A41-0D193D655A34}"/>
              </a:ext>
            </a:extLst>
          </p:cNvPr>
          <p:cNvSpPr>
            <a:spLocks noGrp="1" noChangeArrowheads="1"/>
          </p:cNvSpPr>
          <p:nvPr>
            <p:ph type="body" idx="1"/>
          </p:nvPr>
        </p:nvSpPr>
        <p:spPr>
          <a:xfrm>
            <a:off x="685800" y="1752600"/>
            <a:ext cx="8153400" cy="43434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We usually reject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if the test statistic is statistically significant at a chosen significance level.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There are two possible errors we could make:</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1. Rejecting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when it was really true. This is called a type I error.</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2. Not rejecting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when it was in fact false. This is called a type II error.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endParaRPr lang="en-GB" altLang="en-US" sz="2000">
              <a:latin typeface="Times New Roman" panose="02020603050405020304" pitchFamily="18" charset="0"/>
              <a:ea typeface="ＭＳ Ｐゴシック" panose="020B0600070205080204" pitchFamily="34" charset="-128"/>
            </a:endParaRPr>
          </a:p>
          <a:p>
            <a:pPr eaLnBrk="1" hangingPunct="1"/>
            <a:endParaRPr lang="en-US" altLang="en-US" sz="2000">
              <a:latin typeface="Times New Roman" panose="02020603050405020304" pitchFamily="18" charset="0"/>
              <a:ea typeface="ＭＳ Ｐゴシック" panose="020B0600070205080204" pitchFamily="34" charset="-128"/>
            </a:endParaRPr>
          </a:p>
        </p:txBody>
      </p:sp>
      <p:pic>
        <p:nvPicPr>
          <p:cNvPr id="109573" name="Picture 4">
            <a:extLst>
              <a:ext uri="{FF2B5EF4-FFF2-40B4-BE49-F238E27FC236}">
                <a16:creationId xmlns:a16="http://schemas.microsoft.com/office/drawing/2014/main" id="{E0150E6D-B8F3-824D-BCD8-765CC5B1A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4040188"/>
            <a:ext cx="6181725" cy="228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Date Placeholder 3">
            <a:extLst>
              <a:ext uri="{FF2B5EF4-FFF2-40B4-BE49-F238E27FC236}">
                <a16:creationId xmlns:a16="http://schemas.microsoft.com/office/drawing/2014/main" id="{4554F193-97FC-F845-95E0-1C0DF6E38B1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10594" name="Slide Number Placeholder 5">
            <a:extLst>
              <a:ext uri="{FF2B5EF4-FFF2-40B4-BE49-F238E27FC236}">
                <a16:creationId xmlns:a16="http://schemas.microsoft.com/office/drawing/2014/main" id="{2B1D498F-E1B1-8B45-B301-03432B53EAE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36DF75CE-AFAD-CB4F-B531-704AD60CFA17}" type="slidenum">
              <a:rPr lang="en-GB" altLang="en-US" sz="1400" smtClean="0">
                <a:latin typeface="Times New Roman" panose="02020603050405020304" pitchFamily="18" charset="0"/>
              </a:rPr>
              <a:pPr>
                <a:spcBef>
                  <a:spcPct val="0"/>
                </a:spcBef>
                <a:buFontTx/>
                <a:buNone/>
              </a:pPr>
              <a:t>61</a:t>
            </a:fld>
            <a:endParaRPr lang="en-GB" altLang="en-US" sz="1400">
              <a:latin typeface="Times New Roman" panose="02020603050405020304" pitchFamily="18" charset="0"/>
            </a:endParaRPr>
          </a:p>
        </p:txBody>
      </p:sp>
      <p:sp>
        <p:nvSpPr>
          <p:cNvPr id="110595" name="Rectangle 2">
            <a:extLst>
              <a:ext uri="{FF2B5EF4-FFF2-40B4-BE49-F238E27FC236}">
                <a16:creationId xmlns:a16="http://schemas.microsoft.com/office/drawing/2014/main" id="{3D85E98A-75DC-1544-87E0-3BB88AA5F738}"/>
              </a:ext>
            </a:extLst>
          </p:cNvPr>
          <p:cNvSpPr>
            <a:spLocks noGrp="1" noChangeArrowheads="1"/>
          </p:cNvSpPr>
          <p:nvPr>
            <p:ph type="title"/>
          </p:nvPr>
        </p:nvSpPr>
        <p:spPr>
          <a:xfrm>
            <a:off x="1524000" y="609600"/>
            <a:ext cx="71628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The Trade-off Between Type I and Type II Errors</a:t>
            </a:r>
            <a:br>
              <a:rPr lang="en-GB" altLang="en-US" sz="2000" b="1">
                <a:solidFill>
                  <a:schemeClr val="tx1"/>
                </a:solidFill>
                <a:latin typeface="Times New Roman" panose="02020603050405020304" pitchFamily="18" charset="0"/>
                <a:ea typeface="ＭＳ Ｐゴシック" panose="020B0600070205080204" pitchFamily="34" charset="-128"/>
              </a:rPr>
            </a:b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110596" name="Rectangle 3">
            <a:extLst>
              <a:ext uri="{FF2B5EF4-FFF2-40B4-BE49-F238E27FC236}">
                <a16:creationId xmlns:a16="http://schemas.microsoft.com/office/drawing/2014/main" id="{C5DE7F2A-5E6B-1D43-BE71-09BF68A132DF}"/>
              </a:ext>
            </a:extLst>
          </p:cNvPr>
          <p:cNvSpPr>
            <a:spLocks noGrp="1" noChangeArrowheads="1"/>
          </p:cNvSpPr>
          <p:nvPr>
            <p:ph type="body" idx="1"/>
          </p:nvPr>
        </p:nvSpPr>
        <p:spPr>
          <a:xfrm>
            <a:off x="-76200" y="1676400"/>
            <a:ext cx="9220200" cy="4724400"/>
          </a:xfrm>
        </p:spPr>
        <p:txBody>
          <a:bodyPr/>
          <a:lstStyle/>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The probability of a type I error is just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the significance level or size of test we chose. To see this, recall what we said significance at the 5% level meant: it is only 5% likely that a result as or more extreme as this could have occurred purely by chance.</a:t>
            </a: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Note that there is no chance for a free lunch here! What happens if we reduce the size of the test (e.g. from a 5% test to a 1% test)? We reduce the chances of making a type I error ... but we also reduce the probability that we will reject the null hypothesis at all, so we increase the probability of a type II error:</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So there is always a trade-off between type I and type II errors when choosing a significance level. The only way we can reduce the chances of both is to increase the sample size.</a:t>
            </a:r>
            <a:endParaRPr lang="en-US" altLang="en-US" sz="2000">
              <a:latin typeface="Times New Roman" panose="02020603050405020304" pitchFamily="18" charset="0"/>
              <a:ea typeface="ＭＳ Ｐゴシック" panose="020B0600070205080204" pitchFamily="34" charset="-128"/>
            </a:endParaRPr>
          </a:p>
        </p:txBody>
      </p:sp>
      <p:pic>
        <p:nvPicPr>
          <p:cNvPr id="110597" name="Picture 4">
            <a:extLst>
              <a:ext uri="{FF2B5EF4-FFF2-40B4-BE49-F238E27FC236}">
                <a16:creationId xmlns:a16="http://schemas.microsoft.com/office/drawing/2014/main" id="{7E077CDF-4036-9A44-91B5-58E437AEE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733800"/>
            <a:ext cx="7543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Date Placeholder 3">
            <a:extLst>
              <a:ext uri="{FF2B5EF4-FFF2-40B4-BE49-F238E27FC236}">
                <a16:creationId xmlns:a16="http://schemas.microsoft.com/office/drawing/2014/main" id="{E6C2E584-7A61-E94B-A6B9-155FD02F558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12642" name="Slide Number Placeholder 5">
            <a:extLst>
              <a:ext uri="{FF2B5EF4-FFF2-40B4-BE49-F238E27FC236}">
                <a16:creationId xmlns:a16="http://schemas.microsoft.com/office/drawing/2014/main" id="{3B03B5FC-DFE4-EA4F-B4E9-3703635BAE5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4123F8BB-3204-BB4C-BDCC-E7255546ADB0}" type="slidenum">
              <a:rPr lang="en-GB" altLang="en-US" sz="1400" smtClean="0">
                <a:latin typeface="Times New Roman" panose="02020603050405020304" pitchFamily="18" charset="0"/>
              </a:rPr>
              <a:pPr>
                <a:spcBef>
                  <a:spcPct val="0"/>
                </a:spcBef>
                <a:buFontTx/>
                <a:buNone/>
              </a:pPr>
              <a:t>62</a:t>
            </a:fld>
            <a:endParaRPr lang="en-GB" altLang="en-US" sz="1400">
              <a:latin typeface="Times New Roman" panose="02020603050405020304" pitchFamily="18" charset="0"/>
            </a:endParaRPr>
          </a:p>
        </p:txBody>
      </p:sp>
      <p:sp>
        <p:nvSpPr>
          <p:cNvPr id="112643" name="Rectangle 2">
            <a:extLst>
              <a:ext uri="{FF2B5EF4-FFF2-40B4-BE49-F238E27FC236}">
                <a16:creationId xmlns:a16="http://schemas.microsoft.com/office/drawing/2014/main" id="{C072F625-355F-D245-9045-95494E2A82B7}"/>
              </a:ext>
            </a:extLst>
          </p:cNvPr>
          <p:cNvSpPr>
            <a:spLocks noGrp="1" noChangeArrowheads="1"/>
          </p:cNvSpPr>
          <p:nvPr>
            <p:ph type="title"/>
          </p:nvPr>
        </p:nvSpPr>
        <p:spPr>
          <a:xfrm>
            <a:off x="1219200" y="533400"/>
            <a:ext cx="7772400" cy="1143000"/>
          </a:xfrm>
        </p:spPr>
        <p:txBody>
          <a:bodyPr/>
          <a:lstStyle/>
          <a:p>
            <a:pPr eaLnBrk="1" hangingPunct="1"/>
            <a:br>
              <a:rPr lang="en-GB" altLang="en-US" sz="2500" b="1">
                <a:latin typeface="Times New Roman" panose="02020603050405020304" pitchFamily="18" charset="0"/>
                <a:ea typeface="ＭＳ Ｐゴシック" panose="020B0600070205080204" pitchFamily="34" charset="-128"/>
              </a:rPr>
            </a:br>
            <a:r>
              <a:rPr lang="en-GB" altLang="en-US" sz="2500" b="1">
                <a:latin typeface="Times New Roman" panose="02020603050405020304" pitchFamily="18" charset="0"/>
                <a:ea typeface="ＭＳ Ｐゴシック" panose="020B0600070205080204" pitchFamily="34" charset="-128"/>
              </a:rPr>
              <a:t>A Special Type of Hypothesis Test: The </a:t>
            </a:r>
            <a:r>
              <a:rPr lang="en-GB" altLang="en-US" sz="2500" b="1" i="1">
                <a:latin typeface="Times New Roman" panose="02020603050405020304" pitchFamily="18" charset="0"/>
                <a:ea typeface="ＭＳ Ｐゴシック" panose="020B0600070205080204" pitchFamily="34" charset="-128"/>
              </a:rPr>
              <a:t>t</a:t>
            </a:r>
            <a:r>
              <a:rPr lang="en-GB" altLang="en-US" sz="2500" b="1">
                <a:latin typeface="Times New Roman" panose="02020603050405020304" pitchFamily="18" charset="0"/>
                <a:ea typeface="ＭＳ Ｐゴシック" panose="020B0600070205080204" pitchFamily="34" charset="-128"/>
              </a:rPr>
              <a:t>-ratio</a:t>
            </a:r>
            <a:br>
              <a:rPr lang="en-GB" altLang="en-US" sz="2000" b="1">
                <a:latin typeface="Times New Roman" panose="02020603050405020304" pitchFamily="18" charset="0"/>
                <a:ea typeface="ＭＳ Ｐゴシック" panose="020B0600070205080204" pitchFamily="34" charset="-128"/>
              </a:rPr>
            </a:br>
            <a:endParaRPr lang="en-US" altLang="en-US">
              <a:ea typeface="ＭＳ Ｐゴシック" panose="020B0600070205080204" pitchFamily="34" charset="-128"/>
            </a:endParaRPr>
          </a:p>
        </p:txBody>
      </p:sp>
      <p:sp>
        <p:nvSpPr>
          <p:cNvPr id="112644" name="Rectangle 3">
            <a:extLst>
              <a:ext uri="{FF2B5EF4-FFF2-40B4-BE49-F238E27FC236}">
                <a16:creationId xmlns:a16="http://schemas.microsoft.com/office/drawing/2014/main" id="{DED8372A-B57C-1D48-AA91-620F4DF540CE}"/>
              </a:ext>
            </a:extLst>
          </p:cNvPr>
          <p:cNvSpPr>
            <a:spLocks noGrp="1" noChangeArrowheads="1"/>
          </p:cNvSpPr>
          <p:nvPr>
            <p:ph type="body" idx="1"/>
          </p:nvPr>
        </p:nvSpPr>
        <p:spPr>
          <a:xfrm>
            <a:off x="685800" y="1828800"/>
            <a:ext cx="8001000" cy="4267200"/>
          </a:xfrm>
        </p:spPr>
        <p:txBody>
          <a:bodyPr/>
          <a:lstStyle/>
          <a:p>
            <a:pPr eaLnBrk="1" hangingPunct="1"/>
            <a:r>
              <a:rPr lang="en-GB" altLang="en-US" sz="2000">
                <a:latin typeface="Times New Roman" panose="02020603050405020304" pitchFamily="18" charset="0"/>
                <a:ea typeface="ＭＳ Ｐゴシック" panose="020B0600070205080204" pitchFamily="34" charset="-128"/>
              </a:rPr>
              <a:t>Recall that the formula for a test of significance approach to hypothesis testing using a t-test was</a:t>
            </a:r>
          </a:p>
          <a:p>
            <a:pPr eaLnBrk="1" hangingPunct="1">
              <a:buFontTx/>
              <a:buNone/>
            </a:pPr>
            <a:r>
              <a:rPr lang="en-GB" altLang="en-US" sz="2000">
                <a:latin typeface="Times New Roman" panose="02020603050405020304" pitchFamily="18" charset="0"/>
                <a:ea typeface="ＭＳ Ｐゴシック" panose="020B0600070205080204" pitchFamily="34" charset="-128"/>
              </a:rPr>
              <a:t> </a:t>
            </a:r>
          </a:p>
          <a:p>
            <a:pPr eaLnBrk="1" hangingPunct="1">
              <a:buFontTx/>
              <a:buNone/>
            </a:pPr>
            <a:r>
              <a:rPr lang="en-GB" altLang="en-US" sz="2000">
                <a:latin typeface="Times New Roman" panose="02020603050405020304" pitchFamily="18" charset="0"/>
                <a:ea typeface="ＭＳ Ｐゴシック" panose="020B0600070205080204" pitchFamily="34" charset="-128"/>
              </a:rPr>
              <a:t>	</a:t>
            </a:r>
          </a:p>
          <a:p>
            <a:pPr eaLnBrk="1" hangingPunct="1"/>
            <a:r>
              <a:rPr lang="en-GB" altLang="en-US" sz="2000">
                <a:latin typeface="Times New Roman" panose="02020603050405020304" pitchFamily="18" charset="0"/>
                <a:ea typeface="ＭＳ Ｐゴシック" panose="020B0600070205080204" pitchFamily="34" charset="-128"/>
              </a:rPr>
              <a:t>If the test is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baseline="-25000">
                <a:latin typeface="Times New Roman" panose="02020603050405020304" pitchFamily="18" charset="0"/>
                <a:ea typeface="ＭＳ Ｐゴシック" panose="020B0600070205080204" pitchFamily="34" charset="-128"/>
              </a:rPr>
              <a:t>i</a:t>
            </a:r>
            <a:r>
              <a:rPr lang="en-GB" altLang="en-US" sz="2000">
                <a:latin typeface="Times New Roman" panose="02020603050405020304" pitchFamily="18" charset="0"/>
                <a:ea typeface="ＭＳ Ｐゴシック" panose="020B0600070205080204" pitchFamily="34" charset="-128"/>
              </a:rPr>
              <a:t> = 0</a:t>
            </a:r>
          </a:p>
          <a:p>
            <a:pPr eaLnBrk="1" hangingPunct="1">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baseline="-25000">
                <a:latin typeface="Times New Roman" panose="02020603050405020304" pitchFamily="18" charset="0"/>
                <a:ea typeface="ＭＳ Ｐゴシック" panose="020B0600070205080204" pitchFamily="34" charset="-128"/>
              </a:rPr>
              <a:t>i</a:t>
            </a:r>
            <a:r>
              <a:rPr lang="en-GB"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 0</a:t>
            </a:r>
          </a:p>
          <a:p>
            <a:pPr eaLnBrk="1" hangingPunct="1">
              <a:buFontTx/>
              <a:buNone/>
            </a:pPr>
            <a:r>
              <a:rPr lang="en-GB" altLang="en-US" sz="2000">
                <a:latin typeface="Times New Roman" panose="02020603050405020304" pitchFamily="18" charset="0"/>
                <a:ea typeface="ＭＳ Ｐゴシック" panose="020B0600070205080204" pitchFamily="34" charset="-128"/>
              </a:rPr>
              <a:t>	i.e. a test that the population coefficient is zero against a two-sided alternative, this is known as a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-ratio test:</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buFontTx/>
              <a:buNone/>
            </a:pPr>
            <a:r>
              <a:rPr lang="en-GB" altLang="en-US" sz="2000">
                <a:latin typeface="Times New Roman" panose="02020603050405020304" pitchFamily="18" charset="0"/>
                <a:ea typeface="ＭＳ Ｐゴシック" panose="020B0600070205080204" pitchFamily="34" charset="-128"/>
              </a:rPr>
              <a:t>	Since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baseline="-25000">
                <a:latin typeface="Times New Roman" panose="02020603050405020304" pitchFamily="18" charset="0"/>
                <a:ea typeface="ＭＳ Ｐゴシック" panose="020B0600070205080204" pitchFamily="34" charset="-128"/>
              </a:rPr>
              <a:t> i</a:t>
            </a:r>
            <a:r>
              <a:rPr lang="en-GB" altLang="en-US" sz="2000">
                <a:latin typeface="Times New Roman" panose="02020603050405020304" pitchFamily="18" charset="0"/>
                <a:ea typeface="ＭＳ Ｐゴシック" panose="020B0600070205080204" pitchFamily="34" charset="-128"/>
              </a:rPr>
              <a:t>* = 0, 		</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r>
              <a:rPr lang="en-GB" altLang="en-US" sz="2000">
                <a:latin typeface="Times New Roman" panose="02020603050405020304" pitchFamily="18" charset="0"/>
                <a:ea typeface="ＭＳ Ｐゴシック" panose="020B0600070205080204" pitchFamily="34" charset="-128"/>
              </a:rPr>
              <a:t>The ratio of the coefficient to its SE is known as the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-ratio or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-statistic.</a:t>
            </a:r>
            <a:endParaRPr lang="en-US" altLang="en-US" sz="1400">
              <a:latin typeface="Times New Roman" panose="02020603050405020304" pitchFamily="18" charset="0"/>
              <a:ea typeface="ＭＳ Ｐゴシック" panose="020B0600070205080204" pitchFamily="34" charset="-128"/>
            </a:endParaRPr>
          </a:p>
        </p:txBody>
      </p:sp>
      <p:pic>
        <p:nvPicPr>
          <p:cNvPr id="112645" name="Picture 4">
            <a:extLst>
              <a:ext uri="{FF2B5EF4-FFF2-40B4-BE49-F238E27FC236}">
                <a16:creationId xmlns:a16="http://schemas.microsoft.com/office/drawing/2014/main" id="{311BD112-4575-8E43-8E94-C2456FF51F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384425"/>
            <a:ext cx="25908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6" name="Picture 5">
            <a:extLst>
              <a:ext uri="{FF2B5EF4-FFF2-40B4-BE49-F238E27FC236}">
                <a16:creationId xmlns:a16="http://schemas.microsoft.com/office/drawing/2014/main" id="{8511CC11-7394-AA4C-A7CA-3EF86E7C5A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876800"/>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Date Placeholder 3">
            <a:extLst>
              <a:ext uri="{FF2B5EF4-FFF2-40B4-BE49-F238E27FC236}">
                <a16:creationId xmlns:a16="http://schemas.microsoft.com/office/drawing/2014/main" id="{BED4F709-86B1-8A41-9397-B83556ACB92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14690" name="Slide Number Placeholder 5">
            <a:extLst>
              <a:ext uri="{FF2B5EF4-FFF2-40B4-BE49-F238E27FC236}">
                <a16:creationId xmlns:a16="http://schemas.microsoft.com/office/drawing/2014/main" id="{E8DD7FC8-EE9D-A942-950F-EF879F550E6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A2841E18-7C9A-F647-93BF-CC3150523C8D}" type="slidenum">
              <a:rPr lang="en-GB" altLang="en-US" sz="1400" smtClean="0">
                <a:latin typeface="Times New Roman" panose="02020603050405020304" pitchFamily="18" charset="0"/>
              </a:rPr>
              <a:pPr>
                <a:spcBef>
                  <a:spcPct val="0"/>
                </a:spcBef>
                <a:buFontTx/>
                <a:buNone/>
              </a:pPr>
              <a:t>63</a:t>
            </a:fld>
            <a:endParaRPr lang="en-GB" altLang="en-US" sz="1400">
              <a:latin typeface="Times New Roman" panose="02020603050405020304" pitchFamily="18" charset="0"/>
            </a:endParaRPr>
          </a:p>
        </p:txBody>
      </p:sp>
      <p:sp>
        <p:nvSpPr>
          <p:cNvPr id="114691" name="Rectangle 2">
            <a:extLst>
              <a:ext uri="{FF2B5EF4-FFF2-40B4-BE49-F238E27FC236}">
                <a16:creationId xmlns:a16="http://schemas.microsoft.com/office/drawing/2014/main" id="{2348E791-BFBD-A647-9FFD-05DCCED1EA51}"/>
              </a:ext>
            </a:extLst>
          </p:cNvPr>
          <p:cNvSpPr>
            <a:spLocks noGrp="1" noChangeArrowheads="1"/>
          </p:cNvSpPr>
          <p:nvPr>
            <p:ph type="title"/>
          </p:nvPr>
        </p:nvSpPr>
        <p:spPr>
          <a:xfrm>
            <a:off x="1219200" y="609600"/>
            <a:ext cx="7772400" cy="1143000"/>
          </a:xfrm>
        </p:spPr>
        <p:txBody>
          <a:bodyPr/>
          <a:lstStyle/>
          <a:p>
            <a:pPr eaLnBrk="1" hangingPunct="1"/>
            <a:br>
              <a:rPr lang="en-GB" altLang="en-US" sz="2500" b="1">
                <a:latin typeface="Times New Roman" panose="02020603050405020304" pitchFamily="18" charset="0"/>
                <a:ea typeface="ＭＳ Ｐゴシック" panose="020B0600070205080204" pitchFamily="34" charset="-128"/>
              </a:rPr>
            </a:br>
            <a:r>
              <a:rPr lang="en-GB" altLang="en-US" sz="2500" b="1">
                <a:latin typeface="Times New Roman" panose="02020603050405020304" pitchFamily="18" charset="0"/>
                <a:ea typeface="ＭＳ Ｐゴシック" panose="020B0600070205080204" pitchFamily="34" charset="-128"/>
              </a:rPr>
              <a:t>The </a:t>
            </a:r>
            <a:r>
              <a:rPr lang="en-GB" altLang="en-US" sz="2500" b="1" i="1">
                <a:latin typeface="Times New Roman" panose="02020603050405020304" pitchFamily="18" charset="0"/>
                <a:ea typeface="ＭＳ Ｐゴシック" panose="020B0600070205080204" pitchFamily="34" charset="-128"/>
              </a:rPr>
              <a:t>t</a:t>
            </a:r>
            <a:r>
              <a:rPr lang="en-GB" altLang="en-US" sz="2500" b="1">
                <a:latin typeface="Times New Roman" panose="02020603050405020304" pitchFamily="18" charset="0"/>
                <a:ea typeface="ＭＳ Ｐゴシック" panose="020B0600070205080204" pitchFamily="34" charset="-128"/>
              </a:rPr>
              <a:t>-ratio: An Example</a:t>
            </a:r>
            <a:br>
              <a:rPr lang="en-GB" altLang="en-US" sz="2500" b="1">
                <a:latin typeface="Times New Roman" panose="02020603050405020304" pitchFamily="18" charset="0"/>
                <a:ea typeface="ＭＳ Ｐゴシック" panose="020B0600070205080204" pitchFamily="34" charset="-128"/>
              </a:rPr>
            </a:br>
            <a:endParaRPr lang="en-US" altLang="en-US" sz="2000" b="1">
              <a:latin typeface="Times New Roman" panose="02020603050405020304" pitchFamily="18" charset="0"/>
              <a:ea typeface="ＭＳ Ｐゴシック" panose="020B0600070205080204" pitchFamily="34" charset="-128"/>
            </a:endParaRPr>
          </a:p>
        </p:txBody>
      </p:sp>
      <p:sp>
        <p:nvSpPr>
          <p:cNvPr id="114692" name="Rectangle 3">
            <a:extLst>
              <a:ext uri="{FF2B5EF4-FFF2-40B4-BE49-F238E27FC236}">
                <a16:creationId xmlns:a16="http://schemas.microsoft.com/office/drawing/2014/main" id="{C2626751-AE1B-664A-9102-2745EC04C457}"/>
              </a:ext>
            </a:extLst>
          </p:cNvPr>
          <p:cNvSpPr>
            <a:spLocks noGrp="1" noChangeArrowheads="1"/>
          </p:cNvSpPr>
          <p:nvPr>
            <p:ph type="body" idx="1"/>
          </p:nvPr>
        </p:nvSpPr>
        <p:spPr>
          <a:xfrm>
            <a:off x="457200" y="1752600"/>
            <a:ext cx="8178800" cy="43053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Suppose that we have the following parameter estimates, standard errors and t-ratios for an intercept and slope, respectively.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Coefficient			1.10	       -4.40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SE				1.35                0.96		 </a:t>
            </a:r>
          </a:p>
          <a:p>
            <a:pPr algn="just" eaLnBrk="1" hangingPunct="1">
              <a:buFontTx/>
              <a:buNone/>
            </a:pPr>
            <a:r>
              <a:rPr lang="en-GB" altLang="en-US" sz="2000" i="1">
                <a:latin typeface="Times New Roman" panose="02020603050405020304" pitchFamily="18" charset="0"/>
                <a:ea typeface="ＭＳ Ｐゴシック" panose="020B0600070205080204" pitchFamily="34" charset="-128"/>
              </a:rPr>
              <a:t>	t</a:t>
            </a:r>
            <a:r>
              <a:rPr lang="en-GB" altLang="en-US" sz="2000">
                <a:latin typeface="Times New Roman" panose="02020603050405020304" pitchFamily="18" charset="0"/>
                <a:ea typeface="ＭＳ Ｐゴシック" panose="020B0600070205080204" pitchFamily="34" charset="-128"/>
              </a:rPr>
              <a:t>-ratio			0.81	       -4.63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Compare this with a </a:t>
            </a:r>
            <a:r>
              <a:rPr lang="en-GB" altLang="en-US" sz="2000" i="1">
                <a:latin typeface="Times New Roman" panose="02020603050405020304" pitchFamily="18" charset="0"/>
                <a:ea typeface="ＭＳ Ｐゴシック" panose="020B0600070205080204" pitchFamily="34" charset="-128"/>
              </a:rPr>
              <a:t>t</a:t>
            </a:r>
            <a:r>
              <a:rPr lang="en-GB" altLang="en-US" sz="2000" baseline="-25000">
                <a:latin typeface="Times New Roman" panose="02020603050405020304" pitchFamily="18" charset="0"/>
                <a:ea typeface="ＭＳ Ｐゴシック" panose="020B0600070205080204" pitchFamily="34" charset="-128"/>
              </a:rPr>
              <a:t>crit</a:t>
            </a:r>
            <a:r>
              <a:rPr lang="en-GB" altLang="en-US" sz="2000">
                <a:latin typeface="Times New Roman" panose="02020603050405020304" pitchFamily="18" charset="0"/>
                <a:ea typeface="ＭＳ Ｐゴシック" panose="020B0600070205080204" pitchFamily="34" charset="-128"/>
              </a:rPr>
              <a:t> with 15-3	= 	12 d.f.</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(2½% in each tail for a 5% test)     	=	2.179	5%</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	3.055	1%</a:t>
            </a:r>
          </a:p>
          <a:p>
            <a:pPr algn="just" eaLnBrk="1" hangingPunct="1"/>
            <a:r>
              <a:rPr lang="en-GB" altLang="en-US" sz="2000">
                <a:latin typeface="Times New Roman" panose="02020603050405020304" pitchFamily="18" charset="0"/>
                <a:ea typeface="ＭＳ Ｐゴシック" panose="020B0600070205080204" pitchFamily="34" charset="-128"/>
              </a:rPr>
              <a:t>Do we reject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 = 0?		(No)</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sym typeface="Symbol" pitchFamily="2" charset="2"/>
              </a:rPr>
              <a:t></a:t>
            </a:r>
            <a:r>
              <a:rPr lang="en-GB" altLang="en-US" sz="2000" baseline="-25000">
                <a:latin typeface="Times New Roman" panose="02020603050405020304" pitchFamily="18" charset="0"/>
                <a:ea typeface="ＭＳ Ｐゴシック" panose="020B0600070205080204" pitchFamily="34" charset="-128"/>
              </a:rPr>
              <a:t>2</a:t>
            </a:r>
            <a:r>
              <a:rPr lang="en-GB" altLang="en-US" sz="2000">
                <a:latin typeface="Times New Roman" panose="02020603050405020304" pitchFamily="18" charset="0"/>
                <a:ea typeface="ＭＳ Ｐゴシック" panose="020B0600070205080204" pitchFamily="34" charset="-128"/>
              </a:rPr>
              <a:t> = 0?		(Yes)</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Date Placeholder 3">
            <a:extLst>
              <a:ext uri="{FF2B5EF4-FFF2-40B4-BE49-F238E27FC236}">
                <a16:creationId xmlns:a16="http://schemas.microsoft.com/office/drawing/2014/main" id="{B451C12D-1A61-6B47-B8DB-C4FE26FBC2E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16738" name="Slide Number Placeholder 5">
            <a:extLst>
              <a:ext uri="{FF2B5EF4-FFF2-40B4-BE49-F238E27FC236}">
                <a16:creationId xmlns:a16="http://schemas.microsoft.com/office/drawing/2014/main" id="{2710F46A-4196-664E-ACD8-6309BCB5619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C3461F34-E15D-D14F-A103-70D38B1F70A2}" type="slidenum">
              <a:rPr lang="en-GB" altLang="en-US" sz="1400" smtClean="0">
                <a:latin typeface="Times New Roman" panose="02020603050405020304" pitchFamily="18" charset="0"/>
              </a:rPr>
              <a:pPr>
                <a:spcBef>
                  <a:spcPct val="0"/>
                </a:spcBef>
                <a:buFontTx/>
                <a:buNone/>
              </a:pPr>
              <a:t>64</a:t>
            </a:fld>
            <a:endParaRPr lang="en-GB" altLang="en-US" sz="1400">
              <a:latin typeface="Times New Roman" panose="02020603050405020304" pitchFamily="18" charset="0"/>
            </a:endParaRPr>
          </a:p>
        </p:txBody>
      </p:sp>
      <p:sp>
        <p:nvSpPr>
          <p:cNvPr id="116739" name="Rectangle 2">
            <a:extLst>
              <a:ext uri="{FF2B5EF4-FFF2-40B4-BE49-F238E27FC236}">
                <a16:creationId xmlns:a16="http://schemas.microsoft.com/office/drawing/2014/main" id="{2C956C62-2F59-754F-B8DD-156D028AD205}"/>
              </a:ext>
            </a:extLst>
          </p:cNvPr>
          <p:cNvSpPr>
            <a:spLocks noGrp="1" noChangeArrowheads="1"/>
          </p:cNvSpPr>
          <p:nvPr>
            <p:ph type="title"/>
          </p:nvPr>
        </p:nvSpPr>
        <p:spPr>
          <a:xfrm>
            <a:off x="1219200" y="533400"/>
            <a:ext cx="7772400" cy="1143000"/>
          </a:xfrm>
        </p:spPr>
        <p:txBody>
          <a:bodyPr/>
          <a:lstStyle/>
          <a:p>
            <a:pPr eaLnBrk="1" hangingPunct="1"/>
            <a:br>
              <a:rPr lang="en-GB" altLang="en-US" sz="2400" b="1">
                <a:latin typeface="Times New Roman" panose="02020603050405020304" pitchFamily="18" charset="0"/>
                <a:ea typeface="ＭＳ Ｐゴシック" panose="020B0600070205080204" pitchFamily="34" charset="-128"/>
              </a:rPr>
            </a:br>
            <a:r>
              <a:rPr lang="en-GB" altLang="en-US" sz="2400" b="1">
                <a:latin typeface="Times New Roman" panose="02020603050405020304" pitchFamily="18" charset="0"/>
                <a:ea typeface="ＭＳ Ｐゴシック" panose="020B0600070205080204" pitchFamily="34" charset="-128"/>
              </a:rPr>
              <a:t>What Does the </a:t>
            </a:r>
            <a:r>
              <a:rPr lang="en-GB" altLang="en-US" sz="2400" b="1" i="1">
                <a:latin typeface="Times New Roman" panose="02020603050405020304" pitchFamily="18" charset="0"/>
                <a:ea typeface="ＭＳ Ｐゴシック" panose="020B0600070205080204" pitchFamily="34" charset="-128"/>
              </a:rPr>
              <a:t>t</a:t>
            </a:r>
            <a:r>
              <a:rPr lang="en-GB" altLang="en-US" sz="2400" b="1">
                <a:latin typeface="Times New Roman" panose="02020603050405020304" pitchFamily="18" charset="0"/>
                <a:ea typeface="ＭＳ Ｐゴシック" panose="020B0600070205080204" pitchFamily="34" charset="-128"/>
              </a:rPr>
              <a:t>-ratio tell us?</a:t>
            </a:r>
            <a:br>
              <a:rPr lang="en-GB" altLang="en-US" sz="2400" b="1">
                <a:latin typeface="Times New Roman" panose="02020603050405020304" pitchFamily="18" charset="0"/>
                <a:ea typeface="ＭＳ Ｐゴシック" panose="020B0600070205080204" pitchFamily="34" charset="-128"/>
              </a:rPr>
            </a:br>
            <a:endParaRPr lang="en-US" altLang="en-US" sz="2000" b="1">
              <a:latin typeface="Times New Roman" panose="02020603050405020304" pitchFamily="18" charset="0"/>
              <a:ea typeface="ＭＳ Ｐゴシック" panose="020B0600070205080204" pitchFamily="34" charset="-128"/>
            </a:endParaRPr>
          </a:p>
        </p:txBody>
      </p:sp>
      <p:sp>
        <p:nvSpPr>
          <p:cNvPr id="116740" name="Rectangle 3">
            <a:extLst>
              <a:ext uri="{FF2B5EF4-FFF2-40B4-BE49-F238E27FC236}">
                <a16:creationId xmlns:a16="http://schemas.microsoft.com/office/drawing/2014/main" id="{78612475-F9EB-8C49-AB56-3A4107B6C523}"/>
              </a:ext>
            </a:extLst>
          </p:cNvPr>
          <p:cNvSpPr>
            <a:spLocks noGrp="1" noChangeArrowheads="1"/>
          </p:cNvSpPr>
          <p:nvPr>
            <p:ph type="body" idx="1"/>
          </p:nvPr>
        </p:nvSpPr>
        <p:spPr>
          <a:xfrm>
            <a:off x="457200" y="1752600"/>
            <a:ext cx="8458200" cy="4305300"/>
          </a:xfrm>
        </p:spPr>
        <p:txBody>
          <a:bodyPr/>
          <a:lstStyle/>
          <a:p>
            <a:pPr eaLnBrk="1" hangingPunct="1"/>
            <a:r>
              <a:rPr lang="en-GB" altLang="en-US" sz="2000">
                <a:latin typeface="Times New Roman" panose="02020603050405020304" pitchFamily="18" charset="0"/>
                <a:ea typeface="ＭＳ Ｐゴシック" panose="020B0600070205080204" pitchFamily="34" charset="-128"/>
              </a:rPr>
              <a:t>If we reject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we say that the result is significant. If the coefficient is not “significant” (e.g. the intercept coefficient in the last regression above), then it means that the variable is not helping to explain variations in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 </a:t>
            </a:r>
            <a:r>
              <a:rPr lang="en-US" altLang="en-US" sz="2000">
                <a:latin typeface="Times New Roman" panose="02020603050405020304" pitchFamily="18" charset="0"/>
                <a:ea typeface="ＭＳ Ｐゴシック" panose="020B0600070205080204" pitchFamily="34" charset="-128"/>
              </a:rPr>
              <a:t>Variables that are not significant are usually removed from the regression model.</a:t>
            </a:r>
            <a:endParaRPr lang="en-GB" altLang="en-US" sz="2000">
              <a:latin typeface="Times New Roman" panose="02020603050405020304" pitchFamily="18" charset="0"/>
              <a:ea typeface="ＭＳ Ｐゴシック" panose="020B0600070205080204" pitchFamily="34" charset="-128"/>
            </a:endParaRPr>
          </a:p>
          <a:p>
            <a:pPr eaLnBrk="1" hangingPunct="1"/>
            <a:r>
              <a:rPr lang="en-GB" altLang="en-US" sz="2000">
                <a:latin typeface="Times New Roman" panose="02020603050405020304" pitchFamily="18" charset="0"/>
                <a:ea typeface="ＭＳ Ｐゴシック" panose="020B0600070205080204" pitchFamily="34" charset="-128"/>
              </a:rPr>
              <a:t>In practice there are good statistical reasons for always having a constant even if it is not significant. Look at what happens if no intercept  is included: </a:t>
            </a:r>
            <a:endParaRPr lang="en-US" altLang="en-US" sz="2000">
              <a:latin typeface="Times New Roman" panose="02020603050405020304" pitchFamily="18" charset="0"/>
              <a:ea typeface="ＭＳ Ｐゴシック" panose="020B0600070205080204" pitchFamily="34" charset="-128"/>
            </a:endParaRPr>
          </a:p>
          <a:p>
            <a:pPr eaLnBrk="1" hangingPunct="1"/>
            <a:endParaRPr lang="en-US" altLang="en-US" sz="2000">
              <a:ea typeface="ＭＳ Ｐゴシック" panose="020B0600070205080204" pitchFamily="34" charset="-128"/>
            </a:endParaRPr>
          </a:p>
        </p:txBody>
      </p:sp>
      <p:pic>
        <p:nvPicPr>
          <p:cNvPr id="116741" name="Picture 5">
            <a:extLst>
              <a:ext uri="{FF2B5EF4-FFF2-40B4-BE49-F238E27FC236}">
                <a16:creationId xmlns:a16="http://schemas.microsoft.com/office/drawing/2014/main" id="{9A96F498-F820-AC40-A482-991225631C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76600"/>
            <a:ext cx="5486400" cy="305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Date Placeholder 3">
            <a:extLst>
              <a:ext uri="{FF2B5EF4-FFF2-40B4-BE49-F238E27FC236}">
                <a16:creationId xmlns:a16="http://schemas.microsoft.com/office/drawing/2014/main" id="{4BB026EB-0326-054C-9580-4A75EC66D28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18786" name="Slide Number Placeholder 5">
            <a:extLst>
              <a:ext uri="{FF2B5EF4-FFF2-40B4-BE49-F238E27FC236}">
                <a16:creationId xmlns:a16="http://schemas.microsoft.com/office/drawing/2014/main" id="{E531FFD8-3864-0A41-B5E5-60ACB42E39C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E2866C4B-B652-A24A-B457-2AC7832250D3}" type="slidenum">
              <a:rPr lang="en-GB" altLang="en-US" sz="1400" smtClean="0">
                <a:latin typeface="Times New Roman" panose="02020603050405020304" pitchFamily="18" charset="0"/>
              </a:rPr>
              <a:pPr>
                <a:spcBef>
                  <a:spcPct val="0"/>
                </a:spcBef>
                <a:buFontTx/>
                <a:buNone/>
              </a:pPr>
              <a:t>65</a:t>
            </a:fld>
            <a:endParaRPr lang="en-GB" altLang="en-US" sz="1400">
              <a:latin typeface="Times New Roman" panose="02020603050405020304" pitchFamily="18" charset="0"/>
            </a:endParaRPr>
          </a:p>
        </p:txBody>
      </p:sp>
      <p:sp>
        <p:nvSpPr>
          <p:cNvPr id="118787" name="Rectangle 2">
            <a:extLst>
              <a:ext uri="{FF2B5EF4-FFF2-40B4-BE49-F238E27FC236}">
                <a16:creationId xmlns:a16="http://schemas.microsoft.com/office/drawing/2014/main" id="{812B6950-283E-1847-9FB3-FDDDD32D566D}"/>
              </a:ext>
            </a:extLst>
          </p:cNvPr>
          <p:cNvSpPr>
            <a:spLocks noGrp="1" noChangeArrowheads="1"/>
          </p:cNvSpPr>
          <p:nvPr>
            <p:ph type="title"/>
          </p:nvPr>
        </p:nvSpPr>
        <p:spPr>
          <a:xfrm>
            <a:off x="1219200" y="609600"/>
            <a:ext cx="77724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An Example of the Use of a Simple </a:t>
            </a:r>
            <a:r>
              <a:rPr lang="en-GB" altLang="en-US" sz="2500" b="1" i="1">
                <a:solidFill>
                  <a:schemeClr val="tx1"/>
                </a:solidFill>
                <a:latin typeface="Times New Roman" panose="02020603050405020304" pitchFamily="18" charset="0"/>
                <a:ea typeface="ＭＳ Ｐゴシック" panose="020B0600070205080204" pitchFamily="34" charset="-128"/>
              </a:rPr>
              <a:t>t</a:t>
            </a:r>
            <a:r>
              <a:rPr lang="en-GB" altLang="en-US" sz="2500" b="1">
                <a:solidFill>
                  <a:schemeClr val="tx1"/>
                </a:solidFill>
                <a:latin typeface="Times New Roman" panose="02020603050405020304" pitchFamily="18" charset="0"/>
                <a:ea typeface="ＭＳ Ｐゴシック" panose="020B0600070205080204" pitchFamily="34" charset="-128"/>
              </a:rPr>
              <a:t>-test to Test a Theory in Finance</a:t>
            </a:r>
            <a:br>
              <a:rPr lang="en-GB" altLang="en-US" sz="2500">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118788" name="Rectangle 3">
            <a:extLst>
              <a:ext uri="{FF2B5EF4-FFF2-40B4-BE49-F238E27FC236}">
                <a16:creationId xmlns:a16="http://schemas.microsoft.com/office/drawing/2014/main" id="{DD14FA2F-E0CA-534E-A54C-C346BB17E09C}"/>
              </a:ext>
            </a:extLst>
          </p:cNvPr>
          <p:cNvSpPr>
            <a:spLocks noGrp="1" noChangeArrowheads="1"/>
          </p:cNvSpPr>
          <p:nvPr>
            <p:ph type="body" idx="1"/>
          </p:nvPr>
        </p:nvSpPr>
        <p:spPr>
          <a:xfrm>
            <a:off x="685800" y="1981200"/>
            <a:ext cx="8077200" cy="41148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Testing for the presence and significance of abnormal returns (“Jensen’s alpha” - Jensen, 1968).</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The Data: Annual Returns on the portfolios of 115 mutual funds from 1945-1964</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eaLnBrk="1" hangingPunct="1"/>
            <a:r>
              <a:rPr lang="en-GB" altLang="en-US" sz="2000">
                <a:latin typeface="Times New Roman" panose="02020603050405020304" pitchFamily="18" charset="0"/>
                <a:ea typeface="ＭＳ Ｐゴシック" panose="020B0600070205080204" pitchFamily="34" charset="-128"/>
              </a:rPr>
              <a:t>The model: 					          for </a:t>
            </a:r>
            <a:r>
              <a:rPr lang="en-GB" altLang="en-US" sz="2000" i="1">
                <a:latin typeface="Times New Roman" panose="02020603050405020304" pitchFamily="18" charset="0"/>
                <a:ea typeface="ＭＳ Ｐゴシック" panose="020B0600070205080204" pitchFamily="34" charset="-128"/>
              </a:rPr>
              <a:t>j</a:t>
            </a:r>
            <a:r>
              <a:rPr lang="en-GB" altLang="en-US" sz="2000">
                <a:latin typeface="Times New Roman" panose="02020603050405020304" pitchFamily="18" charset="0"/>
                <a:ea typeface="ＭＳ Ｐゴシック" panose="020B0600070205080204" pitchFamily="34" charset="-128"/>
              </a:rPr>
              <a:t> = 1, …, 115</a:t>
            </a:r>
          </a:p>
          <a:p>
            <a:pPr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We are interested in the significance of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baseline="-25000">
                <a:latin typeface="Times New Roman" panose="02020603050405020304" pitchFamily="18" charset="0"/>
                <a:ea typeface="ＭＳ Ｐゴシック" panose="020B0600070205080204" pitchFamily="34" charset="-128"/>
              </a:rPr>
              <a:t>j</a:t>
            </a:r>
            <a:r>
              <a:rPr lang="en-GB" altLang="en-US" sz="2000">
                <a:latin typeface="Times New Roman" panose="02020603050405020304" pitchFamily="18" charset="0"/>
                <a:ea typeface="ＭＳ Ｐゴシック" panose="020B0600070205080204" pitchFamily="34" charset="-128"/>
              </a:rPr>
              <a:t>.</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The null hypothesis is	H</a:t>
            </a:r>
            <a:r>
              <a:rPr lang="en-GB" altLang="en-US" sz="2000" baseline="-25000">
                <a:latin typeface="Times New Roman" panose="02020603050405020304" pitchFamily="18" charset="0"/>
                <a:ea typeface="ＭＳ Ｐゴシック" panose="020B0600070205080204" pitchFamily="34" charset="-128"/>
              </a:rPr>
              <a:t>0</a:t>
            </a:r>
            <a:r>
              <a:rPr lang="en-GB" altLang="en-US" sz="2000">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baseline="-25000">
                <a:latin typeface="Times New Roman" panose="02020603050405020304" pitchFamily="18" charset="0"/>
                <a:ea typeface="ＭＳ Ｐゴシック" panose="020B0600070205080204" pitchFamily="34" charset="-128"/>
              </a:rPr>
              <a:t>j</a:t>
            </a:r>
            <a:r>
              <a:rPr lang="en-GB" altLang="en-US" sz="2000">
                <a:latin typeface="Times New Roman" panose="02020603050405020304" pitchFamily="18" charset="0"/>
                <a:ea typeface="ＭＳ Ｐゴシック" panose="020B0600070205080204" pitchFamily="34" charset="-128"/>
              </a:rPr>
              <a:t> = 0 .</a:t>
            </a:r>
          </a:p>
          <a:p>
            <a:pPr eaLnBrk="1" hangingPunct="1"/>
            <a:endParaRPr lang="en-US" altLang="en-US" sz="2000">
              <a:latin typeface="Times New Roman" panose="02020603050405020304" pitchFamily="18" charset="0"/>
              <a:ea typeface="ＭＳ Ｐゴシック" panose="020B0600070205080204" pitchFamily="34" charset="-128"/>
            </a:endParaRPr>
          </a:p>
        </p:txBody>
      </p:sp>
      <p:pic>
        <p:nvPicPr>
          <p:cNvPr id="118789" name="Picture 5">
            <a:extLst>
              <a:ext uri="{FF2B5EF4-FFF2-40B4-BE49-F238E27FC236}">
                <a16:creationId xmlns:a16="http://schemas.microsoft.com/office/drawing/2014/main" id="{5B56EFEF-415A-8A4B-A4D1-3A5F720AB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038600"/>
            <a:ext cx="4495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Date Placeholder 3">
            <a:extLst>
              <a:ext uri="{FF2B5EF4-FFF2-40B4-BE49-F238E27FC236}">
                <a16:creationId xmlns:a16="http://schemas.microsoft.com/office/drawing/2014/main" id="{B29C8873-432A-074C-B141-C435310CFDD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20834" name="Slide Number Placeholder 5">
            <a:extLst>
              <a:ext uri="{FF2B5EF4-FFF2-40B4-BE49-F238E27FC236}">
                <a16:creationId xmlns:a16="http://schemas.microsoft.com/office/drawing/2014/main" id="{0C04ED91-577A-5841-8261-ABF2ED8599F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758F60DB-C289-6846-8A18-7BEA38EE7B48}" type="slidenum">
              <a:rPr lang="en-GB" altLang="en-US" sz="1400" smtClean="0">
                <a:latin typeface="Times New Roman" panose="02020603050405020304" pitchFamily="18" charset="0"/>
              </a:rPr>
              <a:pPr>
                <a:spcBef>
                  <a:spcPct val="0"/>
                </a:spcBef>
                <a:buFontTx/>
                <a:buNone/>
              </a:pPr>
              <a:t>66</a:t>
            </a:fld>
            <a:endParaRPr lang="en-GB" altLang="en-US" sz="1400">
              <a:latin typeface="Times New Roman" panose="02020603050405020304" pitchFamily="18" charset="0"/>
            </a:endParaRPr>
          </a:p>
        </p:txBody>
      </p:sp>
      <p:sp>
        <p:nvSpPr>
          <p:cNvPr id="120835" name="Rectangle 2">
            <a:extLst>
              <a:ext uri="{FF2B5EF4-FFF2-40B4-BE49-F238E27FC236}">
                <a16:creationId xmlns:a16="http://schemas.microsoft.com/office/drawing/2014/main" id="{A76FCBF5-2987-2D4B-9B32-5F580265EF96}"/>
              </a:ext>
            </a:extLst>
          </p:cNvPr>
          <p:cNvSpPr>
            <a:spLocks noGrp="1" noChangeArrowheads="1"/>
          </p:cNvSpPr>
          <p:nvPr>
            <p:ph type="title"/>
          </p:nvPr>
        </p:nvSpPr>
        <p:spPr>
          <a:xfrm>
            <a:off x="1371600" y="609600"/>
            <a:ext cx="7696200" cy="7620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Frequency Distribution of </a:t>
            </a:r>
            <a:r>
              <a:rPr lang="en-US" altLang="en-US" sz="2500" b="1" i="1">
                <a:latin typeface="Times New Roman" panose="02020603050405020304" pitchFamily="18" charset="0"/>
                <a:ea typeface="ＭＳ Ｐゴシック" panose="020B0600070205080204" pitchFamily="34" charset="-128"/>
              </a:rPr>
              <a:t>t</a:t>
            </a:r>
            <a:r>
              <a:rPr lang="en-US" altLang="en-US" sz="2500" b="1">
                <a:latin typeface="Times New Roman" panose="02020603050405020304" pitchFamily="18" charset="0"/>
                <a:ea typeface="ＭＳ Ｐゴシック" panose="020B0600070205080204" pitchFamily="34" charset="-128"/>
              </a:rPr>
              <a:t>-ratios of Mutual Fund Alphas (gross of transactions costs)</a:t>
            </a:r>
            <a:endParaRPr lang="en-US" altLang="en-US" sz="2000">
              <a:ea typeface="ＭＳ Ｐゴシック" panose="020B0600070205080204" pitchFamily="34" charset="-128"/>
            </a:endParaRPr>
          </a:p>
        </p:txBody>
      </p:sp>
      <p:sp>
        <p:nvSpPr>
          <p:cNvPr id="120836" name="Rectangle 5">
            <a:extLst>
              <a:ext uri="{FF2B5EF4-FFF2-40B4-BE49-F238E27FC236}">
                <a16:creationId xmlns:a16="http://schemas.microsoft.com/office/drawing/2014/main" id="{7FAC1D6E-25A1-7746-8417-0DE01D4CB163}"/>
              </a:ext>
            </a:extLst>
          </p:cNvPr>
          <p:cNvSpPr>
            <a:spLocks noGrp="1" noChangeArrowheads="1"/>
          </p:cNvSpPr>
          <p:nvPr>
            <p:ph type="body" idx="1"/>
          </p:nvPr>
        </p:nvSpPr>
        <p:spPr/>
        <p:txBody>
          <a:bodyPr/>
          <a:lstStyle/>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eaLnBrk="1" hangingPunct="1">
              <a:lnSpc>
                <a:spcPct val="90000"/>
              </a:lnSpc>
              <a:buFontTx/>
              <a:buNone/>
            </a:pPr>
            <a:endParaRPr lang="en-GB" altLang="en-US" sz="1400">
              <a:latin typeface="Times New Roman" panose="02020603050405020304" pitchFamily="18" charset="0"/>
              <a:ea typeface="ＭＳ Ｐゴシック" panose="020B0600070205080204" pitchFamily="34" charset="-128"/>
            </a:endParaRPr>
          </a:p>
          <a:p>
            <a:pPr eaLnBrk="1" hangingPunct="1">
              <a:lnSpc>
                <a:spcPct val="90000"/>
              </a:lnSpc>
              <a:buFontTx/>
              <a:buNone/>
            </a:pPr>
            <a:endParaRPr lang="en-GB" altLang="en-US" sz="1400">
              <a:latin typeface="Times New Roman" panose="02020603050405020304" pitchFamily="18" charset="0"/>
              <a:ea typeface="ＭＳ Ｐゴシック" panose="020B0600070205080204" pitchFamily="34" charset="-128"/>
            </a:endParaRPr>
          </a:p>
          <a:p>
            <a:pPr eaLnBrk="1" hangingPunct="1">
              <a:lnSpc>
                <a:spcPct val="90000"/>
              </a:lnSpc>
              <a:buFontTx/>
              <a:buNone/>
            </a:pPr>
            <a:r>
              <a:rPr lang="en-GB" altLang="en-US" sz="1400">
                <a:latin typeface="Times New Roman" panose="02020603050405020304" pitchFamily="18" charset="0"/>
                <a:ea typeface="ＭＳ Ｐゴシック" panose="020B0600070205080204" pitchFamily="34" charset="-128"/>
              </a:rPr>
              <a:t>			Source Jensen (1968). Reprinted with the permission of Blackwell publishers.</a:t>
            </a:r>
          </a:p>
        </p:txBody>
      </p:sp>
      <p:pic>
        <p:nvPicPr>
          <p:cNvPr id="120837" name="Picture 6">
            <a:extLst>
              <a:ext uri="{FF2B5EF4-FFF2-40B4-BE49-F238E27FC236}">
                <a16:creationId xmlns:a16="http://schemas.microsoft.com/office/drawing/2014/main" id="{6DE62257-8FC4-AE44-AF0E-1C9718164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905000"/>
            <a:ext cx="6172200"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Date Placeholder 3">
            <a:extLst>
              <a:ext uri="{FF2B5EF4-FFF2-40B4-BE49-F238E27FC236}">
                <a16:creationId xmlns:a16="http://schemas.microsoft.com/office/drawing/2014/main" id="{513C3760-42BA-404F-9AF1-A2CA6CD347E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22882" name="Slide Number Placeholder 5">
            <a:extLst>
              <a:ext uri="{FF2B5EF4-FFF2-40B4-BE49-F238E27FC236}">
                <a16:creationId xmlns:a16="http://schemas.microsoft.com/office/drawing/2014/main" id="{F55052B7-CD19-C540-8C19-B006704A353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1FB7189A-503D-4949-A3DA-D63BDAF5173A}" type="slidenum">
              <a:rPr lang="en-GB" altLang="en-US" sz="1400" smtClean="0">
                <a:latin typeface="Times New Roman" panose="02020603050405020304" pitchFamily="18" charset="0"/>
              </a:rPr>
              <a:pPr>
                <a:spcBef>
                  <a:spcPct val="0"/>
                </a:spcBef>
                <a:buFontTx/>
                <a:buNone/>
              </a:pPr>
              <a:t>67</a:t>
            </a:fld>
            <a:endParaRPr lang="en-GB" altLang="en-US" sz="1400">
              <a:latin typeface="Times New Roman" panose="02020603050405020304" pitchFamily="18" charset="0"/>
            </a:endParaRPr>
          </a:p>
        </p:txBody>
      </p:sp>
      <p:sp>
        <p:nvSpPr>
          <p:cNvPr id="122883" name="Rectangle 2050">
            <a:extLst>
              <a:ext uri="{FF2B5EF4-FFF2-40B4-BE49-F238E27FC236}">
                <a16:creationId xmlns:a16="http://schemas.microsoft.com/office/drawing/2014/main" id="{1202F135-8FEA-E147-A84B-EBC56256B01F}"/>
              </a:ext>
            </a:extLst>
          </p:cNvPr>
          <p:cNvSpPr>
            <a:spLocks noGrp="1" noChangeArrowheads="1"/>
          </p:cNvSpPr>
          <p:nvPr>
            <p:ph type="title"/>
          </p:nvPr>
        </p:nvSpPr>
        <p:spPr>
          <a:xfrm>
            <a:off x="1295400" y="533400"/>
            <a:ext cx="7772400" cy="9144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Frequency Distribution of </a:t>
            </a:r>
            <a:r>
              <a:rPr lang="en-US" altLang="en-US" sz="2500" b="1" i="1">
                <a:latin typeface="Times New Roman" panose="02020603050405020304" pitchFamily="18" charset="0"/>
                <a:ea typeface="ＭＳ Ｐゴシック" panose="020B0600070205080204" pitchFamily="34" charset="-128"/>
              </a:rPr>
              <a:t>t</a:t>
            </a:r>
            <a:r>
              <a:rPr lang="en-US" altLang="en-US" sz="2500" b="1">
                <a:latin typeface="Times New Roman" panose="02020603050405020304" pitchFamily="18" charset="0"/>
                <a:ea typeface="ＭＳ Ｐゴシック" panose="020B0600070205080204" pitchFamily="34" charset="-128"/>
              </a:rPr>
              <a:t>-ratios of Mutual Fund </a:t>
            </a:r>
            <a:br>
              <a:rPr lang="en-US" altLang="en-US" sz="2500" b="1">
                <a:latin typeface="Times New Roman" panose="02020603050405020304" pitchFamily="18" charset="0"/>
                <a:ea typeface="ＭＳ Ｐゴシック" panose="020B0600070205080204" pitchFamily="34" charset="-128"/>
              </a:rPr>
            </a:br>
            <a:r>
              <a:rPr lang="en-US" altLang="en-US" sz="2500" b="1">
                <a:latin typeface="Times New Roman" panose="02020603050405020304" pitchFamily="18" charset="0"/>
                <a:ea typeface="ＭＳ Ｐゴシック" panose="020B0600070205080204" pitchFamily="34" charset="-128"/>
              </a:rPr>
              <a:t>Alphas (net of transactions costs)</a:t>
            </a:r>
            <a:endParaRPr lang="en-US" altLang="en-US">
              <a:ea typeface="ＭＳ Ｐゴシック" panose="020B0600070205080204" pitchFamily="34" charset="-128"/>
            </a:endParaRPr>
          </a:p>
        </p:txBody>
      </p:sp>
      <p:sp>
        <p:nvSpPr>
          <p:cNvPr id="122884" name="Rectangle 2058">
            <a:extLst>
              <a:ext uri="{FF2B5EF4-FFF2-40B4-BE49-F238E27FC236}">
                <a16:creationId xmlns:a16="http://schemas.microsoft.com/office/drawing/2014/main" id="{2423BB39-A4A0-9F4B-BE2F-4D950FCB4B3C}"/>
              </a:ext>
            </a:extLst>
          </p:cNvPr>
          <p:cNvSpPr>
            <a:spLocks noGrp="1" noChangeArrowheads="1"/>
          </p:cNvSpPr>
          <p:nvPr>
            <p:ph type="body" idx="1"/>
          </p:nvPr>
        </p:nvSpPr>
        <p:spPr/>
        <p:txBody>
          <a:bodyPr/>
          <a:lstStyle/>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pPr>
            <a:endParaRPr lang="en-GB" altLang="en-US" sz="1800">
              <a:latin typeface="Times New Roman" panose="02020603050405020304" pitchFamily="18" charset="0"/>
              <a:ea typeface="ＭＳ Ｐゴシック" panose="020B0600070205080204" pitchFamily="34" charset="-128"/>
            </a:endParaRPr>
          </a:p>
          <a:p>
            <a:pPr eaLnBrk="1" hangingPunct="1">
              <a:lnSpc>
                <a:spcPct val="90000"/>
              </a:lnSpc>
              <a:buFontTx/>
              <a:buNone/>
            </a:pPr>
            <a:r>
              <a:rPr lang="en-GB" altLang="en-US" sz="1200">
                <a:latin typeface="Times New Roman" panose="02020603050405020304" pitchFamily="18" charset="0"/>
                <a:ea typeface="ＭＳ Ｐゴシック" panose="020B0600070205080204" pitchFamily="34" charset="-128"/>
              </a:rPr>
              <a:t>	</a:t>
            </a:r>
          </a:p>
          <a:p>
            <a:pPr eaLnBrk="1" hangingPunct="1">
              <a:lnSpc>
                <a:spcPct val="90000"/>
              </a:lnSpc>
              <a:buFontTx/>
              <a:buNone/>
            </a:pPr>
            <a:r>
              <a:rPr lang="en-GB" altLang="en-US" sz="1200">
                <a:latin typeface="Times New Roman" panose="02020603050405020304" pitchFamily="18" charset="0"/>
                <a:ea typeface="ＭＳ Ｐゴシック" panose="020B0600070205080204" pitchFamily="34" charset="-128"/>
              </a:rPr>
              <a:t>			Source Jensen (1968). Reprinted with the permission of Blackwell publishers.</a:t>
            </a:r>
          </a:p>
          <a:p>
            <a:pPr eaLnBrk="1" hangingPunct="1">
              <a:lnSpc>
                <a:spcPct val="90000"/>
              </a:lnSpc>
            </a:pPr>
            <a:endParaRPr lang="en-GB" altLang="en-US" sz="1800">
              <a:ea typeface="ＭＳ Ｐゴシック" panose="020B0600070205080204" pitchFamily="34" charset="-128"/>
            </a:endParaRPr>
          </a:p>
        </p:txBody>
      </p:sp>
      <p:pic>
        <p:nvPicPr>
          <p:cNvPr id="122885" name="Picture 2059">
            <a:extLst>
              <a:ext uri="{FF2B5EF4-FFF2-40B4-BE49-F238E27FC236}">
                <a16:creationId xmlns:a16="http://schemas.microsoft.com/office/drawing/2014/main" id="{EA7D469C-FC5F-EB43-8FD5-E11CA54364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81200"/>
            <a:ext cx="60960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Date Placeholder 3">
            <a:extLst>
              <a:ext uri="{FF2B5EF4-FFF2-40B4-BE49-F238E27FC236}">
                <a16:creationId xmlns:a16="http://schemas.microsoft.com/office/drawing/2014/main" id="{1A8C1150-B2F1-3841-BF2F-35AF3795275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24930" name="Slide Number Placeholder 5">
            <a:extLst>
              <a:ext uri="{FF2B5EF4-FFF2-40B4-BE49-F238E27FC236}">
                <a16:creationId xmlns:a16="http://schemas.microsoft.com/office/drawing/2014/main" id="{40E374AE-2CA4-6649-82BB-81CD2C06C39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3BAB9908-372C-704B-B8DE-155C15C8F617}" type="slidenum">
              <a:rPr lang="en-GB" altLang="en-US" sz="1400" smtClean="0">
                <a:latin typeface="Times New Roman" panose="02020603050405020304" pitchFamily="18" charset="0"/>
              </a:rPr>
              <a:pPr>
                <a:spcBef>
                  <a:spcPct val="0"/>
                </a:spcBef>
                <a:buFontTx/>
                <a:buNone/>
              </a:pPr>
              <a:t>68</a:t>
            </a:fld>
            <a:endParaRPr lang="en-GB" altLang="en-US" sz="1400">
              <a:latin typeface="Times New Roman" panose="02020603050405020304" pitchFamily="18" charset="0"/>
            </a:endParaRPr>
          </a:p>
        </p:txBody>
      </p:sp>
      <p:sp>
        <p:nvSpPr>
          <p:cNvPr id="124931" name="Rectangle 2">
            <a:extLst>
              <a:ext uri="{FF2B5EF4-FFF2-40B4-BE49-F238E27FC236}">
                <a16:creationId xmlns:a16="http://schemas.microsoft.com/office/drawing/2014/main" id="{9E3FE795-AFF8-BF47-8F13-8EA5C608AA62}"/>
              </a:ext>
            </a:extLst>
          </p:cNvPr>
          <p:cNvSpPr>
            <a:spLocks noGrp="1" noChangeArrowheads="1"/>
          </p:cNvSpPr>
          <p:nvPr>
            <p:ph type="title"/>
          </p:nvPr>
        </p:nvSpPr>
        <p:spPr>
          <a:xfrm>
            <a:off x="1295400" y="533400"/>
            <a:ext cx="7772400" cy="1143000"/>
          </a:xfrm>
        </p:spPr>
        <p:txBody>
          <a:bodyPr/>
          <a:lstStyle/>
          <a:p>
            <a:pPr eaLnBrk="1" hangingPunct="1"/>
            <a:br>
              <a:rPr lang="en-US" altLang="en-US" sz="2500" b="1">
                <a:solidFill>
                  <a:schemeClr val="tx1"/>
                </a:solidFill>
                <a:latin typeface="Times New Roman" panose="02020603050405020304" pitchFamily="18" charset="0"/>
                <a:ea typeface="ＭＳ Ｐゴシック" panose="020B0600070205080204" pitchFamily="34" charset="-128"/>
              </a:rPr>
            </a:br>
            <a:r>
              <a:rPr lang="en-US" altLang="en-US" sz="2500" b="1">
                <a:solidFill>
                  <a:schemeClr val="tx1"/>
                </a:solidFill>
                <a:latin typeface="Times New Roman" panose="02020603050405020304" pitchFamily="18" charset="0"/>
                <a:ea typeface="ＭＳ Ｐゴシック" panose="020B0600070205080204" pitchFamily="34" charset="-128"/>
              </a:rPr>
              <a:t>Can UK Unit Trust Managers “Beat the Market”?</a:t>
            </a:r>
            <a:br>
              <a:rPr lang="en-US" altLang="en-US" sz="2500" b="1">
                <a:solidFill>
                  <a:schemeClr val="tx1"/>
                </a:solidFill>
                <a:latin typeface="Times New Roman" panose="02020603050405020304" pitchFamily="18" charset="0"/>
                <a:ea typeface="ＭＳ Ｐゴシック" panose="020B0600070205080204" pitchFamily="34" charset="-128"/>
              </a:rPr>
            </a:br>
            <a:endParaRPr lang="en-US" altLang="en-US" b="1">
              <a:solidFill>
                <a:schemeClr val="tx1"/>
              </a:solidFill>
              <a:latin typeface="CG Times" pitchFamily="18" charset="0"/>
              <a:ea typeface="ＭＳ Ｐゴシック" panose="020B0600070205080204" pitchFamily="34" charset="-128"/>
            </a:endParaRPr>
          </a:p>
        </p:txBody>
      </p:sp>
      <p:sp>
        <p:nvSpPr>
          <p:cNvPr id="124932" name="Rectangle 3">
            <a:extLst>
              <a:ext uri="{FF2B5EF4-FFF2-40B4-BE49-F238E27FC236}">
                <a16:creationId xmlns:a16="http://schemas.microsoft.com/office/drawing/2014/main" id="{1314A7DB-87D8-3A45-81EC-777B44EA60E9}"/>
              </a:ext>
            </a:extLst>
          </p:cNvPr>
          <p:cNvSpPr>
            <a:spLocks noGrp="1" noChangeArrowheads="1"/>
          </p:cNvSpPr>
          <p:nvPr>
            <p:ph type="body" idx="1"/>
          </p:nvPr>
        </p:nvSpPr>
        <p:spPr>
          <a:xfrm>
            <a:off x="457200" y="1828800"/>
            <a:ext cx="8382000" cy="4171950"/>
          </a:xfrm>
        </p:spPr>
        <p:txBody>
          <a:bodyPr/>
          <a:lstStyle/>
          <a:p>
            <a:pPr algn="just" eaLnBrk="1" hangingPunct="1"/>
            <a:r>
              <a:rPr lang="en-US" altLang="en-US" sz="2000">
                <a:latin typeface="Times New Roman" panose="02020603050405020304" pitchFamily="18" charset="0"/>
                <a:ea typeface="ＭＳ Ｐゴシック" panose="020B0600070205080204" pitchFamily="34" charset="-128"/>
              </a:rPr>
              <a:t>We now perform a variant on Jensen’s test in the context of the UK market, considering monthly returns on 76 equity unit trusts.  The data cover the period January 1979 – May 2000 (257 observations for each fund). Some summary statistics for the funds are:</a:t>
            </a:r>
          </a:p>
          <a:p>
            <a:pPr algn="just" eaLnBrk="1" hangingPunct="1">
              <a:buFontTx/>
              <a:buNone/>
            </a:pPr>
            <a:r>
              <a:rPr lang="en-US" altLang="en-US" sz="2000">
                <a:latin typeface="Times New Roman" panose="02020603050405020304" pitchFamily="18" charset="0"/>
                <a:ea typeface="ＭＳ Ｐゴシック" panose="020B0600070205080204" pitchFamily="34" charset="-128"/>
              </a:rPr>
              <a:t>					       Mean   Minimum   Maximum Median</a:t>
            </a:r>
          </a:p>
          <a:p>
            <a:pPr eaLnBrk="1" hangingPunct="1">
              <a:buFontTx/>
              <a:buNone/>
            </a:pPr>
            <a:r>
              <a:rPr lang="en-GB" altLang="en-US" sz="2000">
                <a:latin typeface="Times New Roman" panose="02020603050405020304" pitchFamily="18" charset="0"/>
                <a:ea typeface="ＭＳ Ｐゴシック" panose="020B0600070205080204" pitchFamily="34" charset="-128"/>
              </a:rPr>
              <a:t>Average monthly return, 1979-2000        1.0%       0.6%	1.4%	1.0%</a:t>
            </a:r>
          </a:p>
          <a:p>
            <a:pPr eaLnBrk="1" hangingPunct="1">
              <a:buFontTx/>
              <a:buNone/>
            </a:pPr>
            <a:r>
              <a:rPr lang="en-GB" altLang="en-US" sz="2000">
                <a:latin typeface="Times New Roman" panose="02020603050405020304" pitchFamily="18" charset="0"/>
                <a:ea typeface="ＭＳ Ｐゴシック" panose="020B0600070205080204" pitchFamily="34" charset="-128"/>
              </a:rPr>
              <a:t>Standard deviation of returns over time   5.1%       4.3%	6.9%	5.0%</a:t>
            </a:r>
          </a:p>
          <a:p>
            <a:pPr eaLnBrk="1" hangingPunct="1">
              <a:buFontTx/>
              <a:buNone/>
            </a:pPr>
            <a:endParaRPr lang="en-GB" altLang="en-US" sz="2000">
              <a:latin typeface="Times New Roman" panose="02020603050405020304" pitchFamily="18" charset="0"/>
              <a:ea typeface="ＭＳ Ｐゴシック" panose="020B0600070205080204" pitchFamily="34" charset="-128"/>
            </a:endParaRPr>
          </a:p>
          <a:p>
            <a:pPr eaLnBrk="1" hangingPunct="1"/>
            <a:r>
              <a:rPr lang="en-US" altLang="en-US" sz="2000">
                <a:latin typeface="Times New Roman" panose="02020603050405020304" pitchFamily="18" charset="0"/>
                <a:ea typeface="ＭＳ Ｐゴシック" panose="020B0600070205080204" pitchFamily="34" charset="-128"/>
              </a:rPr>
              <a:t>Jensen Regression Results for UK Unit Trust Returns, January 1979-May 2000</a:t>
            </a:r>
            <a:endParaRPr lang="en-GB" altLang="en-US" sz="2000">
              <a:latin typeface="Times New Roman" panose="02020603050405020304" pitchFamily="18" charset="0"/>
              <a:ea typeface="ＭＳ Ｐゴシック" panose="020B0600070205080204" pitchFamily="34" charset="-128"/>
            </a:endParaRPr>
          </a:p>
          <a:p>
            <a:pPr eaLnBrk="1" hangingPunct="1">
              <a:buFontTx/>
              <a:buNone/>
            </a:pPr>
            <a:endParaRPr lang="en-US" altLang="en-US" sz="2000">
              <a:latin typeface="Times New Roman" panose="02020603050405020304" pitchFamily="18" charset="0"/>
              <a:ea typeface="ＭＳ Ｐゴシック" panose="020B0600070205080204" pitchFamily="34" charset="-128"/>
            </a:endParaRPr>
          </a:p>
          <a:p>
            <a:pPr eaLnBrk="1" hangingPunct="1">
              <a:buFontTx/>
              <a:buNone/>
            </a:pPr>
            <a:endParaRPr lang="en-US" altLang="en-US" sz="2000">
              <a:latin typeface="Times New Roman" panose="02020603050405020304" pitchFamily="18" charset="0"/>
              <a:ea typeface="ＭＳ Ｐゴシック" panose="020B0600070205080204" pitchFamily="34" charset="-128"/>
            </a:endParaRPr>
          </a:p>
        </p:txBody>
      </p:sp>
      <p:pic>
        <p:nvPicPr>
          <p:cNvPr id="124933" name="Picture 9">
            <a:extLst>
              <a:ext uri="{FF2B5EF4-FFF2-40B4-BE49-F238E27FC236}">
                <a16:creationId xmlns:a16="http://schemas.microsoft.com/office/drawing/2014/main" id="{9958D1BE-3508-EE47-B2C3-468F6238B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0" y="5181600"/>
            <a:ext cx="47307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Date Placeholder 3">
            <a:extLst>
              <a:ext uri="{FF2B5EF4-FFF2-40B4-BE49-F238E27FC236}">
                <a16:creationId xmlns:a16="http://schemas.microsoft.com/office/drawing/2014/main" id="{669852E4-9AE5-0E4F-A6E6-56BBDB893A1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26978" name="Slide Number Placeholder 5">
            <a:extLst>
              <a:ext uri="{FF2B5EF4-FFF2-40B4-BE49-F238E27FC236}">
                <a16:creationId xmlns:a16="http://schemas.microsoft.com/office/drawing/2014/main" id="{0ECBF5D1-C1EC-5044-90CD-DFCF39CFD8C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0F0E9C46-F02D-C449-A94C-F18CD7AEAA3F}" type="slidenum">
              <a:rPr lang="en-GB" altLang="en-US" sz="1400" smtClean="0">
                <a:latin typeface="Times New Roman" panose="02020603050405020304" pitchFamily="18" charset="0"/>
              </a:rPr>
              <a:pPr>
                <a:spcBef>
                  <a:spcPct val="0"/>
                </a:spcBef>
                <a:buFontTx/>
                <a:buNone/>
              </a:pPr>
              <a:t>69</a:t>
            </a:fld>
            <a:endParaRPr lang="en-GB" altLang="en-US" sz="1400">
              <a:latin typeface="Times New Roman" panose="02020603050405020304" pitchFamily="18" charset="0"/>
            </a:endParaRPr>
          </a:p>
        </p:txBody>
      </p:sp>
      <p:sp>
        <p:nvSpPr>
          <p:cNvPr id="126979" name="Rectangle 2">
            <a:extLst>
              <a:ext uri="{FF2B5EF4-FFF2-40B4-BE49-F238E27FC236}">
                <a16:creationId xmlns:a16="http://schemas.microsoft.com/office/drawing/2014/main" id="{F0A7A6BB-BA4F-AA4B-A3D2-020A0EA67AA1}"/>
              </a:ext>
            </a:extLst>
          </p:cNvPr>
          <p:cNvSpPr>
            <a:spLocks noGrp="1" noChangeArrowheads="1"/>
          </p:cNvSpPr>
          <p:nvPr>
            <p:ph type="title"/>
          </p:nvPr>
        </p:nvSpPr>
        <p:spPr>
          <a:xfrm>
            <a:off x="1219200" y="609600"/>
            <a:ext cx="7772400" cy="762000"/>
          </a:xfrm>
        </p:spPr>
        <p:txBody>
          <a:bodyPr/>
          <a:lstStyle/>
          <a:p>
            <a:pPr eaLnBrk="1" hangingPunct="1"/>
            <a:r>
              <a:rPr lang="en-US" altLang="en-US" sz="2500" b="1">
                <a:solidFill>
                  <a:schemeClr val="tx1"/>
                </a:solidFill>
                <a:latin typeface="Times New Roman" panose="02020603050405020304" pitchFamily="18" charset="0"/>
                <a:ea typeface="ＭＳ Ｐゴシック" panose="020B0600070205080204" pitchFamily="34" charset="-128"/>
              </a:rPr>
              <a:t>Can UK Unit Trust Managers “Beat the Market”?</a:t>
            </a:r>
            <a:br>
              <a:rPr lang="en-US" altLang="en-US" sz="2500" b="1">
                <a:solidFill>
                  <a:schemeClr val="tx1"/>
                </a:solidFill>
                <a:latin typeface="Times New Roman" panose="02020603050405020304" pitchFamily="18" charset="0"/>
                <a:ea typeface="ＭＳ Ｐゴシック" panose="020B0600070205080204" pitchFamily="34" charset="-128"/>
              </a:rPr>
            </a:br>
            <a:r>
              <a:rPr lang="en-US" altLang="en-US" sz="2500" b="1">
                <a:solidFill>
                  <a:schemeClr val="tx1"/>
                </a:solidFill>
                <a:latin typeface="Times New Roman" panose="02020603050405020304" pitchFamily="18" charset="0"/>
                <a:ea typeface="ＭＳ Ｐゴシック" panose="020B0600070205080204" pitchFamily="34" charset="-128"/>
              </a:rPr>
              <a:t>: Results</a:t>
            </a: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126980" name="Rectangle 3">
            <a:extLst>
              <a:ext uri="{FF2B5EF4-FFF2-40B4-BE49-F238E27FC236}">
                <a16:creationId xmlns:a16="http://schemas.microsoft.com/office/drawing/2014/main" id="{A2E621A1-23C7-D042-BF83-06EF4B8A7BA0}"/>
              </a:ext>
            </a:extLst>
          </p:cNvPr>
          <p:cNvSpPr>
            <a:spLocks noGrp="1" noChangeArrowheads="1"/>
          </p:cNvSpPr>
          <p:nvPr>
            <p:ph type="body" idx="1"/>
          </p:nvPr>
        </p:nvSpPr>
        <p:spPr/>
        <p:txBody>
          <a:bodyPr/>
          <a:lstStyle/>
          <a:p>
            <a:pPr eaLnBrk="1" hangingPunct="1">
              <a:buFontTx/>
              <a:buNone/>
            </a:pPr>
            <a:r>
              <a:rPr lang="en-US" altLang="en-US" sz="2000">
                <a:latin typeface="Times New Roman" panose="02020603050405020304" pitchFamily="18" charset="0"/>
                <a:ea typeface="ＭＳ Ｐゴシック" panose="020B0600070205080204" pitchFamily="34" charset="-128"/>
              </a:rPr>
              <a:t>    Estimates of	Mean	   Minimum	Maximum	Median</a:t>
            </a:r>
          </a:p>
          <a:p>
            <a:pPr eaLnBrk="1" hangingPunct="1">
              <a:buFontTx/>
              <a:buNone/>
            </a:pPr>
            <a:r>
              <a:rPr lang="en-US" altLang="en-US" sz="2000" i="1">
                <a:latin typeface="Times New Roman" panose="02020603050405020304" pitchFamily="18" charset="0"/>
                <a:ea typeface="ＭＳ Ｐゴシック" panose="020B0600070205080204" pitchFamily="34" charset="-128"/>
                <a:sym typeface="Symbol" pitchFamily="2" charset="2"/>
              </a:rPr>
              <a:t>	     </a:t>
            </a:r>
            <a:r>
              <a:rPr lang="en-US" altLang="en-US" sz="2000">
                <a:latin typeface="Times New Roman" panose="02020603050405020304" pitchFamily="18" charset="0"/>
                <a:ea typeface="ＭＳ Ｐゴシック" panose="020B0600070205080204" pitchFamily="34" charset="-128"/>
              </a:rPr>
              <a:t>		-0.02%	     -0.54%	  0.33%	              -0.03%</a:t>
            </a:r>
          </a:p>
          <a:p>
            <a:pPr eaLnBrk="1" hangingPunct="1">
              <a:buFontTx/>
              <a:buNone/>
            </a:pPr>
            <a:r>
              <a:rPr lang="en-US" altLang="en-US" sz="2000" i="1">
                <a:latin typeface="Times New Roman" panose="02020603050405020304" pitchFamily="18" charset="0"/>
                <a:ea typeface="ＭＳ Ｐゴシック" panose="020B0600070205080204" pitchFamily="34" charset="-128"/>
                <a:sym typeface="Symbol" pitchFamily="2" charset="2"/>
              </a:rPr>
              <a:t>	     </a:t>
            </a:r>
            <a:r>
              <a:rPr lang="en-US" altLang="en-US" sz="2000">
                <a:latin typeface="Times New Roman" panose="02020603050405020304" pitchFamily="18" charset="0"/>
                <a:ea typeface="ＭＳ Ｐゴシック" panose="020B0600070205080204" pitchFamily="34" charset="-128"/>
              </a:rPr>
              <a:t>		 0.91	       0.56	                  1.09	               0.91</a:t>
            </a:r>
          </a:p>
          <a:p>
            <a:pPr eaLnBrk="1" hangingPunct="1">
              <a:buFontTx/>
              <a:buNone/>
            </a:pPr>
            <a:r>
              <a:rPr lang="en-US" altLang="en-US" sz="2000">
                <a:latin typeface="Times New Roman" panose="02020603050405020304" pitchFamily="18" charset="0"/>
                <a:ea typeface="ＭＳ Ｐゴシック" panose="020B0600070205080204" pitchFamily="34" charset="-128"/>
              </a:rPr>
              <a:t>	t-ratio on </a:t>
            </a:r>
            <a:r>
              <a:rPr lang="en-US" altLang="en-US" sz="2000" i="1">
                <a:latin typeface="Times New Roman" panose="02020603050405020304" pitchFamily="18" charset="0"/>
                <a:ea typeface="ＭＳ Ｐゴシック" panose="020B0600070205080204" pitchFamily="34" charset="-128"/>
                <a:sym typeface="Symbol" pitchFamily="2" charset="2"/>
              </a:rPr>
              <a:t></a:t>
            </a:r>
            <a:r>
              <a:rPr lang="en-US" altLang="en-US" sz="2000">
                <a:latin typeface="Times New Roman" panose="02020603050405020304" pitchFamily="18" charset="0"/>
                <a:ea typeface="ＭＳ Ｐゴシック" panose="020B0600070205080204" pitchFamily="34" charset="-128"/>
              </a:rPr>
              <a:t>	-0.07	      -2.44	                  3.11	              -0.25</a:t>
            </a:r>
          </a:p>
          <a:p>
            <a:pPr eaLnBrk="1" hangingPunct="1">
              <a:buFontTx/>
              <a:buNone/>
            </a:pPr>
            <a:endParaRPr lang="en-US" altLang="en-US" sz="2000">
              <a:ea typeface="ＭＳ Ｐゴシック" panose="020B0600070205080204" pitchFamily="34" charset="-128"/>
            </a:endParaRPr>
          </a:p>
          <a:p>
            <a:pPr algn="just" eaLnBrk="1" hangingPunct="1"/>
            <a:r>
              <a:rPr lang="en-US" altLang="en-US" sz="2000">
                <a:latin typeface="CG Times" pitchFamily="18" charset="0"/>
                <a:ea typeface="ＭＳ Ｐゴシック" panose="020B0600070205080204" pitchFamily="34" charset="-128"/>
              </a:rPr>
              <a:t>In fact, gross of transactions costs, 9 funds of the sample of 76 were able to significantly out-perform the market by providing a significant positive alpha, while 7 funds yielded significant negative alphas. </a:t>
            </a:r>
          </a:p>
          <a:p>
            <a:pPr eaLnBrk="1" hangingPunct="1">
              <a:buFontTx/>
              <a:buNone/>
            </a:pPr>
            <a:endParaRPr lang="en-US" altLang="en-US" sz="2000">
              <a:ea typeface="ＭＳ Ｐゴシック"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Date Placeholder 3">
            <a:extLst>
              <a:ext uri="{FF2B5EF4-FFF2-40B4-BE49-F238E27FC236}">
                <a16:creationId xmlns:a16="http://schemas.microsoft.com/office/drawing/2014/main" id="{59595803-E2B9-B64F-8CEF-78EFDCF7838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26626" name="Slide Number Placeholder 5">
            <a:extLst>
              <a:ext uri="{FF2B5EF4-FFF2-40B4-BE49-F238E27FC236}">
                <a16:creationId xmlns:a16="http://schemas.microsoft.com/office/drawing/2014/main" id="{0370521B-09B5-924B-9569-44A2A01AE36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2DD3FE67-02C2-464E-94FC-341BC63D7285}" type="slidenum">
              <a:rPr lang="en-GB" altLang="en-US" sz="1400" smtClean="0">
                <a:latin typeface="Times New Roman" panose="02020603050405020304" pitchFamily="18" charset="0"/>
              </a:rPr>
              <a:pPr>
                <a:spcBef>
                  <a:spcPct val="0"/>
                </a:spcBef>
                <a:buFontTx/>
                <a:buNone/>
              </a:pPr>
              <a:t>7</a:t>
            </a:fld>
            <a:endParaRPr lang="en-GB" altLang="en-US" sz="1400">
              <a:latin typeface="Times New Roman" panose="02020603050405020304" pitchFamily="18" charset="0"/>
            </a:endParaRPr>
          </a:p>
        </p:txBody>
      </p:sp>
      <p:sp>
        <p:nvSpPr>
          <p:cNvPr id="26627" name="Rectangle 2">
            <a:extLst>
              <a:ext uri="{FF2B5EF4-FFF2-40B4-BE49-F238E27FC236}">
                <a16:creationId xmlns:a16="http://schemas.microsoft.com/office/drawing/2014/main" id="{483A53B3-E86D-F544-9796-C138FC8F6DEE}"/>
              </a:ext>
            </a:extLst>
          </p:cNvPr>
          <p:cNvSpPr>
            <a:spLocks noGrp="1" noChangeArrowheads="1"/>
          </p:cNvSpPr>
          <p:nvPr>
            <p:ph type="title"/>
          </p:nvPr>
        </p:nvSpPr>
        <p:spPr>
          <a:xfrm>
            <a:off x="685800" y="609600"/>
            <a:ext cx="7772400" cy="9144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Graph (Scatter Diagram)</a:t>
            </a:r>
            <a:endParaRPr lang="en-US" altLang="en-US">
              <a:ea typeface="ＭＳ Ｐゴシック" panose="020B0600070205080204" pitchFamily="34" charset="-128"/>
            </a:endParaRPr>
          </a:p>
        </p:txBody>
      </p:sp>
      <p:graphicFrame>
        <p:nvGraphicFramePr>
          <p:cNvPr id="26628" name="Object 5">
            <a:extLst>
              <a:ext uri="{FF2B5EF4-FFF2-40B4-BE49-F238E27FC236}">
                <a16:creationId xmlns:a16="http://schemas.microsoft.com/office/drawing/2014/main" id="{A586CEE3-C3AB-F541-A950-FF90A644EB32}"/>
              </a:ext>
            </a:extLst>
          </p:cNvPr>
          <p:cNvGraphicFramePr>
            <a:graphicFrameLocks noGrp="1" noChangeAspect="1"/>
          </p:cNvGraphicFramePr>
          <p:nvPr>
            <p:ph type="body" idx="1"/>
          </p:nvPr>
        </p:nvGraphicFramePr>
        <p:xfrm>
          <a:off x="152400" y="1295400"/>
          <a:ext cx="8763000" cy="5257800"/>
        </p:xfrm>
        <a:graphic>
          <a:graphicData uri="http://schemas.openxmlformats.org/presentationml/2006/ole">
            <mc:AlternateContent xmlns:mc="http://schemas.openxmlformats.org/markup-compatibility/2006">
              <mc:Choice xmlns:v="urn:schemas-microsoft-com:vml" Requires="v">
                <p:oleObj spid="_x0000_s26631" name="Chart" r:id="rId3" imgW="5651500" imgH="3314700" progId="Excel.Chart.8">
                  <p:embed/>
                </p:oleObj>
              </mc:Choice>
              <mc:Fallback>
                <p:oleObj name="Chart" r:id="rId3" imgW="5651500" imgH="3314700" progId="Excel.Char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295400"/>
                        <a:ext cx="8763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Date Placeholder 3">
            <a:extLst>
              <a:ext uri="{FF2B5EF4-FFF2-40B4-BE49-F238E27FC236}">
                <a16:creationId xmlns:a16="http://schemas.microsoft.com/office/drawing/2014/main" id="{5847DBF0-8A81-F241-9119-CD81598ECB1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29026" name="Slide Number Placeholder 5">
            <a:extLst>
              <a:ext uri="{FF2B5EF4-FFF2-40B4-BE49-F238E27FC236}">
                <a16:creationId xmlns:a16="http://schemas.microsoft.com/office/drawing/2014/main" id="{E71A3313-1659-4E47-AEB0-60EA4957351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1E391A0F-A81D-154A-B910-0B67E1D234C0}" type="slidenum">
              <a:rPr lang="en-GB" altLang="en-US" sz="1400" smtClean="0">
                <a:latin typeface="Times New Roman" panose="02020603050405020304" pitchFamily="18" charset="0"/>
              </a:rPr>
              <a:pPr>
                <a:spcBef>
                  <a:spcPct val="0"/>
                </a:spcBef>
                <a:buFontTx/>
                <a:buNone/>
              </a:pPr>
              <a:t>70</a:t>
            </a:fld>
            <a:endParaRPr lang="en-GB" altLang="en-US" sz="1400">
              <a:latin typeface="Times New Roman" panose="02020603050405020304" pitchFamily="18" charset="0"/>
            </a:endParaRPr>
          </a:p>
        </p:txBody>
      </p:sp>
      <p:sp>
        <p:nvSpPr>
          <p:cNvPr id="129027" name="Rectangle 1026">
            <a:extLst>
              <a:ext uri="{FF2B5EF4-FFF2-40B4-BE49-F238E27FC236}">
                <a16:creationId xmlns:a16="http://schemas.microsoft.com/office/drawing/2014/main" id="{516F2F29-F00E-AF4D-962B-C3E8E7E47B23}"/>
              </a:ext>
            </a:extLst>
          </p:cNvPr>
          <p:cNvSpPr>
            <a:spLocks noGrp="1" noChangeArrowheads="1"/>
          </p:cNvSpPr>
          <p:nvPr>
            <p:ph type="title"/>
          </p:nvPr>
        </p:nvSpPr>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The Overreaction Hypothesis and </a:t>
            </a:r>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the UK Stock Market</a:t>
            </a:r>
            <a:br>
              <a:rPr lang="en-GB" altLang="en-US" sz="20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129028" name="Rectangle 1027">
            <a:extLst>
              <a:ext uri="{FF2B5EF4-FFF2-40B4-BE49-F238E27FC236}">
                <a16:creationId xmlns:a16="http://schemas.microsoft.com/office/drawing/2014/main" id="{23308A52-2DB1-784A-9B57-00B33EB02F81}"/>
              </a:ext>
            </a:extLst>
          </p:cNvPr>
          <p:cNvSpPr>
            <a:spLocks noGrp="1" noChangeArrowheads="1"/>
          </p:cNvSpPr>
          <p:nvPr>
            <p:ph type="body" idx="1"/>
          </p:nvPr>
        </p:nvSpPr>
        <p:spPr>
          <a:xfrm>
            <a:off x="457200" y="1752600"/>
            <a:ext cx="8458200" cy="4305300"/>
          </a:xfrm>
        </p:spPr>
        <p:txBody>
          <a:bodyPr/>
          <a:lstStyle/>
          <a:p>
            <a:pPr algn="just" eaLnBrk="1" hangingPunct="1"/>
            <a:r>
              <a:rPr lang="en-GB" altLang="en-US" sz="2000" u="sng">
                <a:latin typeface="Times New Roman" panose="02020603050405020304" pitchFamily="18" charset="0"/>
                <a:ea typeface="ＭＳ Ｐゴシック" panose="020B0600070205080204" pitchFamily="34" charset="-128"/>
              </a:rPr>
              <a:t>Motivation</a:t>
            </a:r>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Two studies by DeBondt and Thaler (1985, 1987) showed that stocks which experience a poor performance over a 3 to 5 year period tend to outperform stocks which had previously performed relatively well.</a:t>
            </a:r>
          </a:p>
          <a:p>
            <a:pPr algn="just" eaLnBrk="1" hangingPunct="1"/>
            <a:r>
              <a:rPr lang="en-GB" altLang="en-US" sz="2000" u="sng">
                <a:latin typeface="Times New Roman" panose="02020603050405020304" pitchFamily="18" charset="0"/>
                <a:ea typeface="ＭＳ Ｐゴシック" panose="020B0600070205080204" pitchFamily="34" charset="-128"/>
              </a:rPr>
              <a:t>How Can This be Explained?</a:t>
            </a:r>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2 suggestions</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1. A manifestation of the size effect</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DeBondt &amp; Thaler did not believe this a sufficient explanation, but Zarowin (1990) found that allowing for firm size did reduce the subsequent return on the losers.</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2. Reversals reflect changes in equilibrium required returns</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Ball &amp; Kothari (1989) found the CAPM beta of losers to be considerably higher than that of winners.</a:t>
            </a:r>
            <a:endParaRPr lang="en-US"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Date Placeholder 3">
            <a:extLst>
              <a:ext uri="{FF2B5EF4-FFF2-40B4-BE49-F238E27FC236}">
                <a16:creationId xmlns:a16="http://schemas.microsoft.com/office/drawing/2014/main" id="{5EB8F5C3-6D6B-6740-BE93-B57C7CCBA7B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31074" name="Slide Number Placeholder 5">
            <a:extLst>
              <a:ext uri="{FF2B5EF4-FFF2-40B4-BE49-F238E27FC236}">
                <a16:creationId xmlns:a16="http://schemas.microsoft.com/office/drawing/2014/main" id="{F4C8C1CF-51E5-434B-9285-B238B00E2C6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B611403A-6682-8F43-B9C8-9B0ED748DFF7}" type="slidenum">
              <a:rPr lang="en-GB" altLang="en-US" sz="1400" smtClean="0">
                <a:latin typeface="Times New Roman" panose="02020603050405020304" pitchFamily="18" charset="0"/>
              </a:rPr>
              <a:pPr>
                <a:spcBef>
                  <a:spcPct val="0"/>
                </a:spcBef>
                <a:buFontTx/>
                <a:buNone/>
              </a:pPr>
              <a:t>71</a:t>
            </a:fld>
            <a:endParaRPr lang="en-GB" altLang="en-US" sz="1400">
              <a:latin typeface="Times New Roman" panose="02020603050405020304" pitchFamily="18" charset="0"/>
            </a:endParaRPr>
          </a:p>
        </p:txBody>
      </p:sp>
      <p:sp>
        <p:nvSpPr>
          <p:cNvPr id="131075" name="Rectangle 1026">
            <a:extLst>
              <a:ext uri="{FF2B5EF4-FFF2-40B4-BE49-F238E27FC236}">
                <a16:creationId xmlns:a16="http://schemas.microsoft.com/office/drawing/2014/main" id="{19EF89CA-6F50-7246-B288-FA7D0168F7B9}"/>
              </a:ext>
            </a:extLst>
          </p:cNvPr>
          <p:cNvSpPr>
            <a:spLocks noGrp="1" noChangeArrowheads="1"/>
          </p:cNvSpPr>
          <p:nvPr>
            <p:ph type="title"/>
          </p:nvPr>
        </p:nvSpPr>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The Overreaction Hypothesis and </a:t>
            </a:r>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the UK Stock Market (cont’d)</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131076" name="Rectangle 1027">
            <a:extLst>
              <a:ext uri="{FF2B5EF4-FFF2-40B4-BE49-F238E27FC236}">
                <a16:creationId xmlns:a16="http://schemas.microsoft.com/office/drawing/2014/main" id="{1B3F4AE4-A9DD-4446-B016-FDC790A5C249}"/>
              </a:ext>
            </a:extLst>
          </p:cNvPr>
          <p:cNvSpPr>
            <a:spLocks noGrp="1" noChangeArrowheads="1"/>
          </p:cNvSpPr>
          <p:nvPr>
            <p:ph type="body" idx="1"/>
          </p:nvPr>
        </p:nvSpPr>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Another interesting anomaly: the January effect.</a:t>
            </a:r>
          </a:p>
          <a:p>
            <a:pPr lvl="1" algn="just" eaLnBrk="1" hangingPunct="1"/>
            <a:r>
              <a:rPr lang="en-GB" altLang="en-US">
                <a:latin typeface="Times New Roman" panose="02020603050405020304" pitchFamily="18" charset="0"/>
                <a:ea typeface="ＭＳ Ｐゴシック" panose="020B0600070205080204" pitchFamily="34" charset="-128"/>
              </a:rPr>
              <a:t>Another possible reason for the superior subsequent performance of losers.</a:t>
            </a:r>
          </a:p>
          <a:p>
            <a:pPr lvl="1" algn="just" eaLnBrk="1" hangingPunct="1"/>
            <a:r>
              <a:rPr lang="en-GB" altLang="en-US">
                <a:latin typeface="Times New Roman" panose="02020603050405020304" pitchFamily="18" charset="0"/>
                <a:ea typeface="ＭＳ Ｐゴシック" panose="020B0600070205080204" pitchFamily="34" charset="-128"/>
              </a:rPr>
              <a:t>Zarowin (1990) finds that 80% of the extra return available from holding the losers accrues to investors in January.</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Example study: Clare and Thomas (1995)</a:t>
            </a:r>
          </a:p>
          <a:p>
            <a:pPr algn="just" eaLnBrk="1" hangingPunct="1">
              <a:buFontTx/>
              <a:buNone/>
            </a:pPr>
            <a:r>
              <a:rPr lang="en-GB" altLang="en-US" sz="2000" u="sng">
                <a:latin typeface="Times New Roman" panose="02020603050405020304" pitchFamily="18" charset="0"/>
                <a:ea typeface="ＭＳ Ｐゴシック" panose="020B0600070205080204" pitchFamily="34" charset="-128"/>
              </a:rPr>
              <a:t>	Data:</a:t>
            </a:r>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Monthly UK stock returns from January 1955 to 1990 on all firms traded on the London Stock exchange.</a:t>
            </a:r>
          </a:p>
          <a:p>
            <a:pPr eaLnBrk="1" hangingPunct="1"/>
            <a:endParaRPr lang="en-US"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Date Placeholder 3">
            <a:extLst>
              <a:ext uri="{FF2B5EF4-FFF2-40B4-BE49-F238E27FC236}">
                <a16:creationId xmlns:a16="http://schemas.microsoft.com/office/drawing/2014/main" id="{129E9491-AE52-524A-A8B2-26DC7C5C1B7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32098" name="Slide Number Placeholder 5">
            <a:extLst>
              <a:ext uri="{FF2B5EF4-FFF2-40B4-BE49-F238E27FC236}">
                <a16:creationId xmlns:a16="http://schemas.microsoft.com/office/drawing/2014/main" id="{8330DBE1-DA87-AA4E-86A5-F3C0FFD15C8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E7627AAB-A685-DE42-A729-B48F5A3544FD}" type="slidenum">
              <a:rPr lang="en-GB" altLang="en-US" sz="1400" smtClean="0">
                <a:latin typeface="Times New Roman" panose="02020603050405020304" pitchFamily="18" charset="0"/>
              </a:rPr>
              <a:pPr>
                <a:spcBef>
                  <a:spcPct val="0"/>
                </a:spcBef>
                <a:buFontTx/>
                <a:buNone/>
              </a:pPr>
              <a:t>72</a:t>
            </a:fld>
            <a:endParaRPr lang="en-GB" altLang="en-US" sz="1400">
              <a:latin typeface="Times New Roman" panose="02020603050405020304" pitchFamily="18" charset="0"/>
            </a:endParaRPr>
          </a:p>
        </p:txBody>
      </p:sp>
      <p:sp>
        <p:nvSpPr>
          <p:cNvPr id="132099" name="Rectangle 2">
            <a:extLst>
              <a:ext uri="{FF2B5EF4-FFF2-40B4-BE49-F238E27FC236}">
                <a16:creationId xmlns:a16="http://schemas.microsoft.com/office/drawing/2014/main" id="{CF211E4E-41FA-234F-9083-61C175FB3431}"/>
              </a:ext>
            </a:extLst>
          </p:cNvPr>
          <p:cNvSpPr>
            <a:spLocks noGrp="1" noChangeArrowheads="1"/>
          </p:cNvSpPr>
          <p:nvPr>
            <p:ph type="title"/>
          </p:nvPr>
        </p:nvSpPr>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Methodology</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132100" name="Rectangle 3">
            <a:extLst>
              <a:ext uri="{FF2B5EF4-FFF2-40B4-BE49-F238E27FC236}">
                <a16:creationId xmlns:a16="http://schemas.microsoft.com/office/drawing/2014/main" id="{2E0627B9-A44C-C046-B6F4-658B5C36EAC1}"/>
              </a:ext>
            </a:extLst>
          </p:cNvPr>
          <p:cNvSpPr>
            <a:spLocks noGrp="1" noChangeArrowheads="1"/>
          </p:cNvSpPr>
          <p:nvPr>
            <p:ph type="body" idx="1"/>
          </p:nvPr>
        </p:nvSpPr>
        <p:spPr>
          <a:xfrm>
            <a:off x="457200" y="1905000"/>
            <a:ext cx="8178800" cy="41529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Calculate the monthly excess return of the stock over the market over a 12, 24 or 36 month period for each stock </a:t>
            </a:r>
            <a:r>
              <a:rPr lang="en-GB" altLang="en-US" sz="2000" i="1">
                <a:latin typeface="Times New Roman" panose="02020603050405020304" pitchFamily="18" charset="0"/>
                <a:ea typeface="ＭＳ Ｐゴシック" panose="020B0600070205080204" pitchFamily="34" charset="-128"/>
              </a:rPr>
              <a:t>i</a:t>
            </a:r>
            <a:r>
              <a:rPr lang="en-GB" altLang="en-US" sz="2000">
                <a:latin typeface="Times New Roman" panose="02020603050405020304" pitchFamily="18" charset="0"/>
                <a:ea typeface="ＭＳ Ｐゴシック" panose="020B0600070205080204" pitchFamily="34" charset="-128"/>
              </a:rPr>
              <a:t>:</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rPr>
              <a:t>U</a:t>
            </a:r>
            <a:r>
              <a:rPr lang="en-GB" altLang="en-US" sz="2000" i="1" baseline="-25000">
                <a:latin typeface="Times New Roman" panose="02020603050405020304" pitchFamily="18" charset="0"/>
                <a:ea typeface="ＭＳ Ｐゴシック" panose="020B0600070205080204" pitchFamily="34" charset="-128"/>
              </a:rPr>
              <a:t>it</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rPr>
              <a:t>R</a:t>
            </a:r>
            <a:r>
              <a:rPr lang="en-GB" altLang="en-US" sz="2000" i="1" baseline="-25000">
                <a:latin typeface="Times New Roman" panose="02020603050405020304" pitchFamily="18" charset="0"/>
                <a:ea typeface="ＭＳ Ｐゴシック" panose="020B0600070205080204" pitchFamily="34" charset="-128"/>
              </a:rPr>
              <a:t>it</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rPr>
              <a:t>R</a:t>
            </a:r>
            <a:r>
              <a:rPr lang="en-GB" altLang="en-US" sz="2000" i="1" baseline="-25000">
                <a:latin typeface="Times New Roman" panose="02020603050405020304" pitchFamily="18" charset="0"/>
                <a:ea typeface="ＭＳ Ｐゴシック" panose="020B0600070205080204" pitchFamily="34" charset="-128"/>
              </a:rPr>
              <a:t>mt</a:t>
            </a:r>
            <a:r>
              <a:rPr lang="en-GB" altLang="en-US" sz="2000">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rPr>
              <a:t>	n</a:t>
            </a:r>
            <a:r>
              <a:rPr lang="en-GB" altLang="en-US" sz="2000">
                <a:latin typeface="Times New Roman" panose="02020603050405020304" pitchFamily="18" charset="0"/>
                <a:ea typeface="ＭＳ Ｐゴシック" panose="020B0600070205080204" pitchFamily="34" charset="-128"/>
              </a:rPr>
              <a:t> = 12, 24 or 36 months</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Calculate the average monthly return for the stock </a:t>
            </a:r>
            <a:r>
              <a:rPr lang="en-GB" altLang="en-US" sz="2000" i="1">
                <a:latin typeface="Times New Roman" panose="02020603050405020304" pitchFamily="18" charset="0"/>
                <a:ea typeface="ＭＳ Ｐゴシック" panose="020B0600070205080204" pitchFamily="34" charset="-128"/>
              </a:rPr>
              <a:t>i</a:t>
            </a:r>
            <a:r>
              <a:rPr lang="en-GB" altLang="en-US" sz="2000">
                <a:latin typeface="Times New Roman" panose="02020603050405020304" pitchFamily="18" charset="0"/>
                <a:ea typeface="ＭＳ Ｐゴシック" panose="020B0600070205080204" pitchFamily="34" charset="-128"/>
              </a:rPr>
              <a:t> over the first 12, 24 or 36 month period:</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p:txBody>
      </p:sp>
      <p:pic>
        <p:nvPicPr>
          <p:cNvPr id="132101" name="Picture 4">
            <a:extLst>
              <a:ext uri="{FF2B5EF4-FFF2-40B4-BE49-F238E27FC236}">
                <a16:creationId xmlns:a16="http://schemas.microsoft.com/office/drawing/2014/main" id="{3607E773-C7D2-8D49-ADE6-0232C7FF7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495800"/>
            <a:ext cx="14478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Date Placeholder 3">
            <a:extLst>
              <a:ext uri="{FF2B5EF4-FFF2-40B4-BE49-F238E27FC236}">
                <a16:creationId xmlns:a16="http://schemas.microsoft.com/office/drawing/2014/main" id="{22223F8B-F7BF-EA4B-B9C7-2A12DA02E64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34146" name="Slide Number Placeholder 5">
            <a:extLst>
              <a:ext uri="{FF2B5EF4-FFF2-40B4-BE49-F238E27FC236}">
                <a16:creationId xmlns:a16="http://schemas.microsoft.com/office/drawing/2014/main" id="{AD0DE513-7B25-2C46-A009-CD78939EDD9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3CDC2F04-666E-524D-B1DB-C38E59038E20}" type="slidenum">
              <a:rPr lang="en-GB" altLang="en-US" sz="1400" smtClean="0">
                <a:latin typeface="Times New Roman" panose="02020603050405020304" pitchFamily="18" charset="0"/>
              </a:rPr>
              <a:pPr>
                <a:spcBef>
                  <a:spcPct val="0"/>
                </a:spcBef>
                <a:buFontTx/>
                <a:buNone/>
              </a:pPr>
              <a:t>73</a:t>
            </a:fld>
            <a:endParaRPr lang="en-GB" altLang="en-US" sz="1400">
              <a:latin typeface="Times New Roman" panose="02020603050405020304" pitchFamily="18" charset="0"/>
            </a:endParaRPr>
          </a:p>
        </p:txBody>
      </p:sp>
      <p:sp>
        <p:nvSpPr>
          <p:cNvPr id="134147" name="Rectangle 2">
            <a:extLst>
              <a:ext uri="{FF2B5EF4-FFF2-40B4-BE49-F238E27FC236}">
                <a16:creationId xmlns:a16="http://schemas.microsoft.com/office/drawing/2014/main" id="{3B68DF5A-32CB-374B-9C71-7FABD39387F9}"/>
              </a:ext>
            </a:extLst>
          </p:cNvPr>
          <p:cNvSpPr>
            <a:spLocks noGrp="1" noChangeArrowheads="1"/>
          </p:cNvSpPr>
          <p:nvPr>
            <p:ph type="title"/>
          </p:nvPr>
        </p:nvSpPr>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Portfolio Formation</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134148" name="Rectangle 3">
            <a:extLst>
              <a:ext uri="{FF2B5EF4-FFF2-40B4-BE49-F238E27FC236}">
                <a16:creationId xmlns:a16="http://schemas.microsoft.com/office/drawing/2014/main" id="{D9AA0A98-6450-8445-B32B-E1B7D8646EA4}"/>
              </a:ext>
            </a:extLst>
          </p:cNvPr>
          <p:cNvSpPr>
            <a:spLocks noGrp="1" noChangeArrowheads="1"/>
          </p:cNvSpPr>
          <p:nvPr>
            <p:ph type="body" idx="1"/>
          </p:nvPr>
        </p:nvSpPr>
        <p:spPr/>
        <p:txBody>
          <a:bodyPr/>
          <a:lstStyle/>
          <a:p>
            <a:pPr eaLnBrk="1" hangingPunct="1"/>
            <a:r>
              <a:rPr lang="en-GB" altLang="en-US" sz="2000">
                <a:latin typeface="Times New Roman" panose="02020603050405020304" pitchFamily="18" charset="0"/>
                <a:ea typeface="ＭＳ Ｐゴシック" panose="020B0600070205080204" pitchFamily="34" charset="-128"/>
              </a:rPr>
              <a:t>Then rank the stocks from highest average return to lowest and from 5 portfolios:</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buFontTx/>
              <a:buNone/>
            </a:pPr>
            <a:r>
              <a:rPr lang="en-GB" altLang="en-US" sz="2000">
                <a:latin typeface="Times New Roman" panose="02020603050405020304" pitchFamily="18" charset="0"/>
                <a:ea typeface="ＭＳ Ｐゴシック" panose="020B0600070205080204" pitchFamily="34" charset="-128"/>
              </a:rPr>
              <a:t>	Portfolio 1:			Best performing 20% of firms</a:t>
            </a:r>
          </a:p>
          <a:p>
            <a:pPr eaLnBrk="1" hangingPunct="1">
              <a:buFontTx/>
              <a:buNone/>
            </a:pPr>
            <a:r>
              <a:rPr lang="en-GB" altLang="en-US" sz="2000">
                <a:latin typeface="Times New Roman" panose="02020603050405020304" pitchFamily="18" charset="0"/>
                <a:ea typeface="ＭＳ Ｐゴシック" panose="020B0600070205080204" pitchFamily="34" charset="-128"/>
              </a:rPr>
              <a:t>	Portfolio 2:			Next 20%</a:t>
            </a:r>
          </a:p>
          <a:p>
            <a:pPr eaLnBrk="1" hangingPunct="1">
              <a:buFontTx/>
              <a:buNone/>
            </a:pPr>
            <a:r>
              <a:rPr lang="en-GB" altLang="en-US" sz="2000">
                <a:latin typeface="Times New Roman" panose="02020603050405020304" pitchFamily="18" charset="0"/>
                <a:ea typeface="ＭＳ Ｐゴシック" panose="020B0600070205080204" pitchFamily="34" charset="-128"/>
              </a:rPr>
              <a:t>	Portfolio 3:			Next 20%</a:t>
            </a:r>
          </a:p>
          <a:p>
            <a:pPr eaLnBrk="1" hangingPunct="1">
              <a:buFontTx/>
              <a:buNone/>
            </a:pPr>
            <a:r>
              <a:rPr lang="en-GB" altLang="en-US" sz="2000">
                <a:latin typeface="Times New Roman" panose="02020603050405020304" pitchFamily="18" charset="0"/>
                <a:ea typeface="ＭＳ Ｐゴシック" panose="020B0600070205080204" pitchFamily="34" charset="-128"/>
              </a:rPr>
              <a:t>	Portfolio 4:			Next 20%</a:t>
            </a:r>
          </a:p>
          <a:p>
            <a:pPr eaLnBrk="1" hangingPunct="1">
              <a:buFontTx/>
              <a:buNone/>
            </a:pPr>
            <a:r>
              <a:rPr lang="en-GB" altLang="en-US" sz="2000">
                <a:latin typeface="Times New Roman" panose="02020603050405020304" pitchFamily="18" charset="0"/>
                <a:ea typeface="ＭＳ Ｐゴシック" panose="020B0600070205080204" pitchFamily="34" charset="-128"/>
              </a:rPr>
              <a:t>	Portfolio 5:			Worst performing 20% of firms.</a:t>
            </a:r>
          </a:p>
          <a:p>
            <a:pPr eaLnBrk="1" hangingPunct="1"/>
            <a:endParaRPr lang="en-US"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Use the same sample length </a:t>
            </a:r>
            <a:r>
              <a:rPr lang="en-GB" altLang="en-US" sz="2000" i="1">
                <a:latin typeface="Times New Roman" panose="02020603050405020304" pitchFamily="18" charset="0"/>
                <a:ea typeface="ＭＳ Ｐゴシック" panose="020B0600070205080204" pitchFamily="34" charset="-128"/>
              </a:rPr>
              <a:t>n</a:t>
            </a:r>
            <a:r>
              <a:rPr lang="en-GB" altLang="en-US" sz="2000">
                <a:latin typeface="Times New Roman" panose="02020603050405020304" pitchFamily="18" charset="0"/>
                <a:ea typeface="ＭＳ Ｐゴシック" panose="020B0600070205080204" pitchFamily="34" charset="-128"/>
              </a:rPr>
              <a:t> to monitor the performance of each portfolio.</a:t>
            </a:r>
          </a:p>
          <a:p>
            <a:pPr eaLnBrk="1" hangingPunct="1"/>
            <a:endParaRPr lang="en-US"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Date Placeholder 3">
            <a:extLst>
              <a:ext uri="{FF2B5EF4-FFF2-40B4-BE49-F238E27FC236}">
                <a16:creationId xmlns:a16="http://schemas.microsoft.com/office/drawing/2014/main" id="{6BB50A52-863A-704F-9130-975D732E620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35170" name="Slide Number Placeholder 5">
            <a:extLst>
              <a:ext uri="{FF2B5EF4-FFF2-40B4-BE49-F238E27FC236}">
                <a16:creationId xmlns:a16="http://schemas.microsoft.com/office/drawing/2014/main" id="{F6C76132-BF32-F847-A1C4-2BAB1FB9404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6E9FAC41-D55A-D44D-A2FC-BAB4F27A37E9}" type="slidenum">
              <a:rPr lang="en-GB" altLang="en-US" sz="1400" smtClean="0">
                <a:latin typeface="Times New Roman" panose="02020603050405020304" pitchFamily="18" charset="0"/>
              </a:rPr>
              <a:pPr>
                <a:spcBef>
                  <a:spcPct val="0"/>
                </a:spcBef>
                <a:buFontTx/>
                <a:buNone/>
              </a:pPr>
              <a:t>74</a:t>
            </a:fld>
            <a:endParaRPr lang="en-GB" altLang="en-US" sz="1400">
              <a:latin typeface="Times New Roman" panose="02020603050405020304" pitchFamily="18" charset="0"/>
            </a:endParaRPr>
          </a:p>
        </p:txBody>
      </p:sp>
      <p:sp>
        <p:nvSpPr>
          <p:cNvPr id="135171" name="Rectangle 2">
            <a:extLst>
              <a:ext uri="{FF2B5EF4-FFF2-40B4-BE49-F238E27FC236}">
                <a16:creationId xmlns:a16="http://schemas.microsoft.com/office/drawing/2014/main" id="{FC8BB9CA-B66E-6E4B-9154-E7C9F98B0800}"/>
              </a:ext>
            </a:extLst>
          </p:cNvPr>
          <p:cNvSpPr>
            <a:spLocks noGrp="1" noChangeArrowheads="1"/>
          </p:cNvSpPr>
          <p:nvPr>
            <p:ph type="title"/>
          </p:nvPr>
        </p:nvSpPr>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Portfolio Formation and </a:t>
            </a:r>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Portfolio Tracking Periods</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135172" name="Rectangle 3">
            <a:extLst>
              <a:ext uri="{FF2B5EF4-FFF2-40B4-BE49-F238E27FC236}">
                <a16:creationId xmlns:a16="http://schemas.microsoft.com/office/drawing/2014/main" id="{FBACCBF2-9D3D-4346-96CA-92E0EE4FE541}"/>
              </a:ext>
            </a:extLst>
          </p:cNvPr>
          <p:cNvSpPr>
            <a:spLocks noGrp="1" noChangeArrowheads="1"/>
          </p:cNvSpPr>
          <p:nvPr>
            <p:ph type="body" idx="1"/>
          </p:nvPr>
        </p:nvSpPr>
        <p:spPr>
          <a:xfrm>
            <a:off x="457200" y="1828800"/>
            <a:ext cx="8178800" cy="42291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How many samples of length </a:t>
            </a:r>
            <a:r>
              <a:rPr lang="en-GB" altLang="en-US" sz="2000" i="1">
                <a:latin typeface="Times New Roman" panose="02020603050405020304" pitchFamily="18" charset="0"/>
                <a:ea typeface="ＭＳ Ｐゴシック" panose="020B0600070205080204" pitchFamily="34" charset="-128"/>
              </a:rPr>
              <a:t>n </a:t>
            </a:r>
            <a:r>
              <a:rPr lang="en-GB" altLang="en-US" sz="2000">
                <a:latin typeface="Times New Roman" panose="02020603050405020304" pitchFamily="18" charset="0"/>
                <a:ea typeface="ＭＳ Ｐゴシック" panose="020B0600070205080204" pitchFamily="34" charset="-128"/>
              </a:rPr>
              <a:t>have we got?</a:t>
            </a:r>
          </a:p>
          <a:p>
            <a:pPr algn="just" eaLnBrk="1" hangingPunct="1">
              <a:buFontTx/>
              <a:buNone/>
            </a:pPr>
            <a:r>
              <a:rPr lang="en-GB" altLang="en-US" sz="2000" i="1">
                <a:latin typeface="Times New Roman" panose="02020603050405020304" pitchFamily="18" charset="0"/>
                <a:ea typeface="ＭＳ Ｐゴシック" panose="020B0600070205080204" pitchFamily="34" charset="-128"/>
              </a:rPr>
              <a:t>	n = </a:t>
            </a:r>
            <a:r>
              <a:rPr lang="en-GB" altLang="en-US" sz="2000">
                <a:latin typeface="Times New Roman" panose="02020603050405020304" pitchFamily="18" charset="0"/>
                <a:ea typeface="ＭＳ Ｐゴシック" panose="020B0600070205080204" pitchFamily="34" charset="-128"/>
              </a:rPr>
              <a:t>1, 2, or 3 years.</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If </a:t>
            </a:r>
            <a:r>
              <a:rPr lang="en-GB" altLang="en-US" sz="2000" i="1">
                <a:latin typeface="Times New Roman" panose="02020603050405020304" pitchFamily="18" charset="0"/>
                <a:ea typeface="ＭＳ Ｐゴシック" panose="020B0600070205080204" pitchFamily="34" charset="-128"/>
              </a:rPr>
              <a:t>n</a:t>
            </a:r>
            <a:r>
              <a:rPr lang="en-GB" altLang="en-US" sz="2000">
                <a:latin typeface="Times New Roman" panose="02020603050405020304" pitchFamily="18" charset="0"/>
                <a:ea typeface="ＭＳ Ｐゴシック" panose="020B0600070205080204" pitchFamily="34" charset="-128"/>
              </a:rPr>
              <a:t> = 1year:</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Estimate  for year 1</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Monitor portfolios for year 2</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Estimate  for year 3</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Monitor portfolios for year 36</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So if </a:t>
            </a:r>
            <a:r>
              <a:rPr lang="en-GB" altLang="en-US" sz="2000" i="1">
                <a:latin typeface="Times New Roman" panose="02020603050405020304" pitchFamily="18" charset="0"/>
                <a:ea typeface="ＭＳ Ｐゴシック" panose="020B0600070205080204" pitchFamily="34" charset="-128"/>
              </a:rPr>
              <a:t>n</a:t>
            </a:r>
            <a:r>
              <a:rPr lang="en-GB" altLang="en-US" sz="2000">
                <a:latin typeface="Times New Roman" panose="02020603050405020304" pitchFamily="18" charset="0"/>
                <a:ea typeface="ＭＳ Ｐゴシック" panose="020B0600070205080204" pitchFamily="34" charset="-128"/>
              </a:rPr>
              <a:t> = 1, we have 18 INDEPENDENT (non-overlapping) observation / tracking periods.</a:t>
            </a:r>
            <a:endParaRPr lang="en-GB" altLang="en-US" sz="14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Date Placeholder 3">
            <a:extLst>
              <a:ext uri="{FF2B5EF4-FFF2-40B4-BE49-F238E27FC236}">
                <a16:creationId xmlns:a16="http://schemas.microsoft.com/office/drawing/2014/main" id="{272AB855-7941-6C40-B23B-B7BD663D424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37218" name="Slide Number Placeholder 5">
            <a:extLst>
              <a:ext uri="{FF2B5EF4-FFF2-40B4-BE49-F238E27FC236}">
                <a16:creationId xmlns:a16="http://schemas.microsoft.com/office/drawing/2014/main" id="{8B660D25-6548-7C4A-9EE0-C3CCA03228C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B7C79030-45BF-A244-AA57-62DC7B06AD0F}" type="slidenum">
              <a:rPr lang="en-GB" altLang="en-US" sz="1400" smtClean="0">
                <a:latin typeface="Times New Roman" panose="02020603050405020304" pitchFamily="18" charset="0"/>
              </a:rPr>
              <a:pPr>
                <a:spcBef>
                  <a:spcPct val="0"/>
                </a:spcBef>
                <a:buFontTx/>
                <a:buNone/>
              </a:pPr>
              <a:t>75</a:t>
            </a:fld>
            <a:endParaRPr lang="en-GB" altLang="en-US" sz="1400">
              <a:latin typeface="Times New Roman" panose="02020603050405020304" pitchFamily="18" charset="0"/>
            </a:endParaRPr>
          </a:p>
        </p:txBody>
      </p:sp>
      <p:sp>
        <p:nvSpPr>
          <p:cNvPr id="137219" name="Rectangle 1026">
            <a:extLst>
              <a:ext uri="{FF2B5EF4-FFF2-40B4-BE49-F238E27FC236}">
                <a16:creationId xmlns:a16="http://schemas.microsoft.com/office/drawing/2014/main" id="{B25EFE05-1D80-484A-8A64-68DDC64C30D6}"/>
              </a:ext>
            </a:extLst>
          </p:cNvPr>
          <p:cNvSpPr>
            <a:spLocks noGrp="1" noChangeArrowheads="1"/>
          </p:cNvSpPr>
          <p:nvPr>
            <p:ph type="title"/>
          </p:nvPr>
        </p:nvSpPr>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Constructing Winner and Loser Returns</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137220" name="Rectangle 1027">
            <a:extLst>
              <a:ext uri="{FF2B5EF4-FFF2-40B4-BE49-F238E27FC236}">
                <a16:creationId xmlns:a16="http://schemas.microsoft.com/office/drawing/2014/main" id="{8DA889CE-87FF-E045-A784-9CBF1E6120F3}"/>
              </a:ext>
            </a:extLst>
          </p:cNvPr>
          <p:cNvSpPr>
            <a:spLocks noGrp="1" noChangeArrowheads="1"/>
          </p:cNvSpPr>
          <p:nvPr>
            <p:ph type="body" idx="1"/>
          </p:nvPr>
        </p:nvSpPr>
        <p:spPr>
          <a:xfrm>
            <a:off x="381000" y="1752600"/>
            <a:ext cx="8534400" cy="4305300"/>
          </a:xfrm>
        </p:spPr>
        <p:txBody>
          <a:bodyPr/>
          <a:lstStyle/>
          <a:p>
            <a:pPr eaLnBrk="1" hangingPunct="1"/>
            <a:r>
              <a:rPr lang="en-GB" altLang="en-US" sz="2000">
                <a:latin typeface="Times New Roman" panose="02020603050405020304" pitchFamily="18" charset="0"/>
                <a:ea typeface="ＭＳ Ｐゴシック" panose="020B0600070205080204" pitchFamily="34" charset="-128"/>
              </a:rPr>
              <a:t>Similarly, </a:t>
            </a:r>
            <a:r>
              <a:rPr lang="en-GB" altLang="en-US" sz="2000" i="1">
                <a:latin typeface="Times New Roman" panose="02020603050405020304" pitchFamily="18" charset="0"/>
                <a:ea typeface="ＭＳ Ｐゴシック" panose="020B0600070205080204" pitchFamily="34" charset="-128"/>
              </a:rPr>
              <a:t>n</a:t>
            </a:r>
            <a:r>
              <a:rPr lang="en-GB" altLang="en-US" sz="2000">
                <a:latin typeface="Times New Roman" panose="02020603050405020304" pitchFamily="18" charset="0"/>
                <a:ea typeface="ＭＳ Ｐゴシック" panose="020B0600070205080204" pitchFamily="34" charset="-128"/>
              </a:rPr>
              <a:t> = 2 gives 9 independent periods and </a:t>
            </a:r>
            <a:r>
              <a:rPr lang="en-GB" altLang="en-US" sz="2000" i="1">
                <a:latin typeface="Times New Roman" panose="02020603050405020304" pitchFamily="18" charset="0"/>
                <a:ea typeface="ＭＳ Ｐゴシック" panose="020B0600070205080204" pitchFamily="34" charset="-128"/>
              </a:rPr>
              <a:t>n</a:t>
            </a:r>
            <a:r>
              <a:rPr lang="en-GB" altLang="en-US" sz="2000">
                <a:latin typeface="Times New Roman" panose="02020603050405020304" pitchFamily="18" charset="0"/>
                <a:ea typeface="ＭＳ Ｐゴシック" panose="020B0600070205080204" pitchFamily="34" charset="-128"/>
              </a:rPr>
              <a:t> = 3 gives 6 independent periods.</a:t>
            </a:r>
          </a:p>
          <a:p>
            <a:pPr eaLnBrk="1" hangingPunct="1"/>
            <a:r>
              <a:rPr lang="en-GB" altLang="en-US" sz="2000">
                <a:latin typeface="Times New Roman" panose="02020603050405020304" pitchFamily="18" charset="0"/>
                <a:ea typeface="ＭＳ Ｐゴシック" panose="020B0600070205080204" pitchFamily="34" charset="-128"/>
              </a:rPr>
              <a:t>Calculate monthly portfolio returns assuming an equal weighting of stocks in each portfolio.</a:t>
            </a:r>
          </a:p>
          <a:p>
            <a:pPr eaLnBrk="1" hangingPunct="1"/>
            <a:r>
              <a:rPr lang="en-GB" altLang="en-US" sz="2000">
                <a:latin typeface="Times New Roman" panose="02020603050405020304" pitchFamily="18" charset="0"/>
                <a:ea typeface="ＭＳ Ｐゴシック" panose="020B0600070205080204" pitchFamily="34" charset="-128"/>
              </a:rPr>
              <a:t>Denote the mean return for each month over the 18, 9 or 6 periods for the winner and loser portfolios respectively as          and       ,   respectively.</a:t>
            </a:r>
          </a:p>
          <a:p>
            <a:pPr eaLnBrk="1" hangingPunct="1"/>
            <a:endParaRPr lang="en-US"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Define the difference between these as              =         -         .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Then perform the regression</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baseline="-25000">
                <a:latin typeface="Times New Roman" panose="02020603050405020304" pitchFamily="18" charset="0"/>
                <a:ea typeface="ＭＳ Ｐゴシック" panose="020B0600070205080204" pitchFamily="34" charset="-128"/>
              </a:rPr>
              <a:t>t</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				(Test 1)</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Look at the significance of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a:t>
            </a:r>
          </a:p>
        </p:txBody>
      </p:sp>
      <p:pic>
        <p:nvPicPr>
          <p:cNvPr id="137221" name="Picture 1028">
            <a:extLst>
              <a:ext uri="{FF2B5EF4-FFF2-40B4-BE49-F238E27FC236}">
                <a16:creationId xmlns:a16="http://schemas.microsoft.com/office/drawing/2014/main" id="{FE7493FF-1548-3647-B7D5-EE662AA96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429000"/>
            <a:ext cx="3413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2" name="Picture 1029">
            <a:extLst>
              <a:ext uri="{FF2B5EF4-FFF2-40B4-BE49-F238E27FC236}">
                <a16:creationId xmlns:a16="http://schemas.microsoft.com/office/drawing/2014/main" id="{C20394E1-B5B5-C442-B46A-47950BDEE6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3429000"/>
            <a:ext cx="3190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3" name="Picture 1030">
            <a:extLst>
              <a:ext uri="{FF2B5EF4-FFF2-40B4-BE49-F238E27FC236}">
                <a16:creationId xmlns:a16="http://schemas.microsoft.com/office/drawing/2014/main" id="{00606208-6589-C34D-AD36-09AF73D551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5088" y="4191000"/>
            <a:ext cx="341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4" name="Picture 1031">
            <a:extLst>
              <a:ext uri="{FF2B5EF4-FFF2-40B4-BE49-F238E27FC236}">
                <a16:creationId xmlns:a16="http://schemas.microsoft.com/office/drawing/2014/main" id="{E03E7301-A51F-A64D-A0BD-27979406F0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114800"/>
            <a:ext cx="3190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5" name="Picture 1032">
            <a:extLst>
              <a:ext uri="{FF2B5EF4-FFF2-40B4-BE49-F238E27FC236}">
                <a16:creationId xmlns:a16="http://schemas.microsoft.com/office/drawing/2014/main" id="{2AD2C7EA-1B38-1848-985F-5A54BD472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114800"/>
            <a:ext cx="3413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6" name="Picture 1033">
            <a:extLst>
              <a:ext uri="{FF2B5EF4-FFF2-40B4-BE49-F238E27FC236}">
                <a16:creationId xmlns:a16="http://schemas.microsoft.com/office/drawing/2014/main" id="{72DF86C3-A12F-9D48-B784-511EB185D3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5334000"/>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Date Placeholder 3">
            <a:extLst>
              <a:ext uri="{FF2B5EF4-FFF2-40B4-BE49-F238E27FC236}">
                <a16:creationId xmlns:a16="http://schemas.microsoft.com/office/drawing/2014/main" id="{04DCD37A-607B-EF41-BEAA-233BD54FA7B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39266" name="Slide Number Placeholder 5">
            <a:extLst>
              <a:ext uri="{FF2B5EF4-FFF2-40B4-BE49-F238E27FC236}">
                <a16:creationId xmlns:a16="http://schemas.microsoft.com/office/drawing/2014/main" id="{DF7B777F-3A0C-7A4E-AE5D-80C6100711F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D6FEB444-FF76-FE4D-8D7B-64CD78BCFB69}" type="slidenum">
              <a:rPr lang="en-GB" altLang="en-US" sz="1400" smtClean="0">
                <a:latin typeface="Times New Roman" panose="02020603050405020304" pitchFamily="18" charset="0"/>
              </a:rPr>
              <a:pPr>
                <a:spcBef>
                  <a:spcPct val="0"/>
                </a:spcBef>
                <a:buFontTx/>
                <a:buNone/>
              </a:pPr>
              <a:t>76</a:t>
            </a:fld>
            <a:endParaRPr lang="en-GB" altLang="en-US" sz="1400">
              <a:latin typeface="Times New Roman" panose="02020603050405020304" pitchFamily="18" charset="0"/>
            </a:endParaRPr>
          </a:p>
        </p:txBody>
      </p:sp>
      <p:sp>
        <p:nvSpPr>
          <p:cNvPr id="139267" name="Rectangle 2">
            <a:extLst>
              <a:ext uri="{FF2B5EF4-FFF2-40B4-BE49-F238E27FC236}">
                <a16:creationId xmlns:a16="http://schemas.microsoft.com/office/drawing/2014/main" id="{AC2614C0-DFC2-2248-8F6A-B5705C75468C}"/>
              </a:ext>
            </a:extLst>
          </p:cNvPr>
          <p:cNvSpPr>
            <a:spLocks noGrp="1" noChangeArrowheads="1"/>
          </p:cNvSpPr>
          <p:nvPr>
            <p:ph type="title"/>
          </p:nvPr>
        </p:nvSpPr>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Allowing for Differences in the Riskiness </a:t>
            </a:r>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of the Winner and Loser Portfolios</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sz="2000" b="1">
              <a:solidFill>
                <a:schemeClr val="tx1"/>
              </a:solidFill>
              <a:latin typeface="Times New Roman" panose="02020603050405020304" pitchFamily="18" charset="0"/>
              <a:ea typeface="ＭＳ Ｐゴシック" panose="020B0600070205080204" pitchFamily="34" charset="-128"/>
            </a:endParaRPr>
          </a:p>
        </p:txBody>
      </p:sp>
      <p:sp>
        <p:nvSpPr>
          <p:cNvPr id="139268" name="Rectangle 3">
            <a:extLst>
              <a:ext uri="{FF2B5EF4-FFF2-40B4-BE49-F238E27FC236}">
                <a16:creationId xmlns:a16="http://schemas.microsoft.com/office/drawing/2014/main" id="{1E58AEB8-04FC-7C41-AD8E-E3DAF08AC02A}"/>
              </a:ext>
            </a:extLst>
          </p:cNvPr>
          <p:cNvSpPr>
            <a:spLocks noGrp="1" noChangeArrowheads="1"/>
          </p:cNvSpPr>
          <p:nvPr>
            <p:ph type="body" idx="1"/>
          </p:nvPr>
        </p:nvSpPr>
        <p:spPr>
          <a:xfrm>
            <a:off x="685800" y="1981200"/>
            <a:ext cx="8077200" cy="4114800"/>
          </a:xfrm>
        </p:spPr>
        <p:txBody>
          <a:bodyPr/>
          <a:lstStyle/>
          <a:p>
            <a:pPr eaLnBrk="1" hangingPunct="1"/>
            <a:r>
              <a:rPr lang="en-GB" altLang="en-US" sz="2000">
                <a:latin typeface="Times New Roman" panose="02020603050405020304" pitchFamily="18" charset="0"/>
                <a:ea typeface="ＭＳ Ｐゴシック" panose="020B0600070205080204" pitchFamily="34" charset="-128"/>
              </a:rPr>
              <a:t>Problem: Significant and positive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baseline="-25000">
                <a:latin typeface="Times New Roman" panose="02020603050405020304" pitchFamily="18" charset="0"/>
                <a:ea typeface="ＭＳ Ｐゴシック" panose="020B0600070205080204" pitchFamily="34" charset="-128"/>
              </a:rPr>
              <a:t>1</a:t>
            </a:r>
            <a:r>
              <a:rPr lang="en-GB" altLang="en-US" sz="2000">
                <a:latin typeface="Times New Roman" panose="02020603050405020304" pitchFamily="18" charset="0"/>
                <a:ea typeface="ＭＳ Ｐゴシック" panose="020B0600070205080204" pitchFamily="34" charset="-128"/>
              </a:rPr>
              <a:t> could be due to higher return being required on loser stocks due to loser stocks being more risky.</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r>
              <a:rPr lang="en-GB" altLang="en-US" sz="2000">
                <a:latin typeface="Times New Roman" panose="02020603050405020304" pitchFamily="18" charset="0"/>
                <a:ea typeface="ＭＳ Ｐゴシック" panose="020B0600070205080204" pitchFamily="34" charset="-128"/>
              </a:rPr>
              <a:t>Solution: Allow for risk differences by regressing against the market risk premium:</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buFontTx/>
              <a:buNone/>
            </a:pP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baseline="-25000">
                <a:latin typeface="Times New Roman" panose="02020603050405020304" pitchFamily="18" charset="0"/>
                <a:ea typeface="ＭＳ Ｐゴシック" panose="020B0600070205080204" pitchFamily="34" charset="-128"/>
              </a:rPr>
              <a:t>2</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a:latin typeface="Times New Roman" panose="02020603050405020304" pitchFamily="18" charset="0"/>
                <a:ea typeface="ＭＳ Ｐゴシック" panose="020B0600070205080204" pitchFamily="34" charset="-128"/>
              </a:rPr>
              <a:t>(</a:t>
            </a:r>
            <a:r>
              <a:rPr lang="en-GB" altLang="en-US" sz="2000" i="1">
                <a:latin typeface="Times New Roman" panose="02020603050405020304" pitchFamily="18" charset="0"/>
                <a:ea typeface="ＭＳ Ｐゴシック" panose="020B0600070205080204" pitchFamily="34" charset="-128"/>
              </a:rPr>
              <a:t>R</a:t>
            </a:r>
            <a:r>
              <a:rPr lang="en-GB" altLang="en-US" sz="2000" i="1" baseline="-25000">
                <a:latin typeface="Times New Roman" panose="02020603050405020304" pitchFamily="18" charset="0"/>
                <a:ea typeface="ＭＳ Ｐゴシック" panose="020B0600070205080204" pitchFamily="34" charset="-128"/>
              </a:rPr>
              <a:t>mt</a:t>
            </a:r>
            <a:r>
              <a:rPr lang="en-GB" altLang="en-US" sz="2000" i="1">
                <a:latin typeface="Times New Roman" panose="02020603050405020304" pitchFamily="18" charset="0"/>
                <a:ea typeface="ＭＳ Ｐゴシック" panose="020B0600070205080204" pitchFamily="34" charset="-128"/>
              </a:rPr>
              <a:t>-R</a:t>
            </a:r>
            <a:r>
              <a:rPr lang="en-GB" altLang="en-US" sz="2000" i="1" baseline="-25000">
                <a:latin typeface="Times New Roman" panose="02020603050405020304" pitchFamily="18" charset="0"/>
                <a:ea typeface="ＭＳ Ｐゴシック" panose="020B0600070205080204" pitchFamily="34" charset="-128"/>
              </a:rPr>
              <a:t>ft</a:t>
            </a:r>
            <a:r>
              <a:rPr lang="en-GB" altLang="en-US" sz="2000">
                <a:latin typeface="Times New Roman" panose="02020603050405020304" pitchFamily="18" charset="0"/>
                <a:ea typeface="ＭＳ Ｐゴシック" panose="020B0600070205080204" pitchFamily="34" charset="-128"/>
              </a:rPr>
              <a:t>)</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a:t>
            </a:r>
            <a:r>
              <a:rPr lang="en-GB" altLang="en-US" sz="2000" i="1">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baseline="-25000">
                <a:latin typeface="Times New Roman" panose="02020603050405020304" pitchFamily="18" charset="0"/>
                <a:ea typeface="ＭＳ Ｐゴシック" panose="020B0600070205080204" pitchFamily="34" charset="-128"/>
              </a:rPr>
              <a:t>t</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			(Test 2)</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buFontTx/>
              <a:buNone/>
            </a:pPr>
            <a:r>
              <a:rPr lang="en-GB" altLang="en-US" sz="2000">
                <a:latin typeface="Times New Roman" panose="02020603050405020304" pitchFamily="18" charset="0"/>
                <a:ea typeface="ＭＳ Ｐゴシック" panose="020B0600070205080204" pitchFamily="34" charset="-128"/>
              </a:rPr>
              <a:t>	where</a:t>
            </a:r>
          </a:p>
          <a:p>
            <a:pPr eaLnBrk="1" hangingPunct="1">
              <a:buFontTx/>
              <a:buNone/>
            </a:pPr>
            <a:r>
              <a:rPr lang="en-GB" altLang="en-US" sz="2000" i="1">
                <a:latin typeface="Times New Roman" panose="02020603050405020304" pitchFamily="18" charset="0"/>
                <a:ea typeface="ＭＳ Ｐゴシック" panose="020B0600070205080204" pitchFamily="34" charset="-128"/>
              </a:rPr>
              <a:t>	R</a:t>
            </a:r>
            <a:r>
              <a:rPr lang="en-GB" altLang="en-US" sz="2000" i="1" baseline="-25000">
                <a:latin typeface="Times New Roman" panose="02020603050405020304" pitchFamily="18" charset="0"/>
                <a:ea typeface="ＭＳ Ｐゴシック" panose="020B0600070205080204" pitchFamily="34" charset="-128"/>
              </a:rPr>
              <a:t>mt</a:t>
            </a:r>
            <a:r>
              <a:rPr lang="en-GB" altLang="en-US" sz="2000">
                <a:latin typeface="Times New Roman" panose="02020603050405020304" pitchFamily="18" charset="0"/>
                <a:ea typeface="ＭＳ Ｐゴシック" panose="020B0600070205080204" pitchFamily="34" charset="-128"/>
              </a:rPr>
              <a:t>  	is the return on the FTA All-share</a:t>
            </a:r>
          </a:p>
          <a:p>
            <a:pPr eaLnBrk="1" hangingPunct="1">
              <a:buFontTx/>
              <a:buNone/>
            </a:pPr>
            <a:r>
              <a:rPr lang="en-GB" altLang="en-US" sz="2000">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rPr>
              <a:t>R</a:t>
            </a:r>
            <a:r>
              <a:rPr lang="en-GB" altLang="en-US" sz="2000" i="1" baseline="-25000">
                <a:latin typeface="Times New Roman" panose="02020603050405020304" pitchFamily="18" charset="0"/>
                <a:ea typeface="ＭＳ Ｐゴシック" panose="020B0600070205080204" pitchFamily="34" charset="-128"/>
              </a:rPr>
              <a:t>ft</a:t>
            </a:r>
            <a:r>
              <a:rPr lang="en-GB" altLang="en-US" sz="2000">
                <a:latin typeface="Times New Roman" panose="02020603050405020304" pitchFamily="18" charset="0"/>
                <a:ea typeface="ＭＳ Ｐゴシック" panose="020B0600070205080204" pitchFamily="34" charset="-128"/>
              </a:rPr>
              <a:t>  	is the return on a UK government 3 month t-bill.</a:t>
            </a:r>
          </a:p>
          <a:p>
            <a:pPr eaLnBrk="1" hangingPunct="1"/>
            <a:endParaRPr lang="en-US" altLang="en-US" sz="2000">
              <a:latin typeface="Times New Roman" panose="02020603050405020304" pitchFamily="18" charset="0"/>
              <a:ea typeface="ＭＳ Ｐゴシック" panose="020B0600070205080204" pitchFamily="34" charset="-128"/>
            </a:endParaRPr>
          </a:p>
          <a:p>
            <a:pPr eaLnBrk="1" hangingPunct="1"/>
            <a:endParaRPr lang="en-US" altLang="en-US" sz="2000">
              <a:ea typeface="ＭＳ Ｐゴシック" panose="020B0600070205080204" pitchFamily="34" charset="-128"/>
            </a:endParaRPr>
          </a:p>
        </p:txBody>
      </p:sp>
      <p:pic>
        <p:nvPicPr>
          <p:cNvPr id="139269" name="Picture 4">
            <a:extLst>
              <a:ext uri="{FF2B5EF4-FFF2-40B4-BE49-F238E27FC236}">
                <a16:creationId xmlns:a16="http://schemas.microsoft.com/office/drawing/2014/main" id="{0B8B0BD0-5B31-B54D-A537-3559043C3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114800"/>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Date Placeholder 3">
            <a:extLst>
              <a:ext uri="{FF2B5EF4-FFF2-40B4-BE49-F238E27FC236}">
                <a16:creationId xmlns:a16="http://schemas.microsoft.com/office/drawing/2014/main" id="{A264A42F-A461-3845-A547-C4574B40373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40290" name="Slide Number Placeholder 5">
            <a:extLst>
              <a:ext uri="{FF2B5EF4-FFF2-40B4-BE49-F238E27FC236}">
                <a16:creationId xmlns:a16="http://schemas.microsoft.com/office/drawing/2014/main" id="{201ED236-AC2D-B64A-AE4C-AF9F0621C1D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4ECEA6E7-AA64-B247-BD74-771F4CBB69DA}" type="slidenum">
              <a:rPr lang="en-GB" altLang="en-US" sz="1400" smtClean="0">
                <a:latin typeface="Times New Roman" panose="02020603050405020304" pitchFamily="18" charset="0"/>
              </a:rPr>
              <a:pPr>
                <a:spcBef>
                  <a:spcPct val="0"/>
                </a:spcBef>
                <a:buFontTx/>
                <a:buNone/>
              </a:pPr>
              <a:t>77</a:t>
            </a:fld>
            <a:endParaRPr lang="en-GB" altLang="en-US" sz="1400">
              <a:latin typeface="Times New Roman" panose="02020603050405020304" pitchFamily="18" charset="0"/>
            </a:endParaRPr>
          </a:p>
        </p:txBody>
      </p:sp>
      <p:sp>
        <p:nvSpPr>
          <p:cNvPr id="140291" name="Rectangle 1026">
            <a:extLst>
              <a:ext uri="{FF2B5EF4-FFF2-40B4-BE49-F238E27FC236}">
                <a16:creationId xmlns:a16="http://schemas.microsoft.com/office/drawing/2014/main" id="{67195D10-98DD-904A-A88D-D853682291A4}"/>
              </a:ext>
            </a:extLst>
          </p:cNvPr>
          <p:cNvSpPr>
            <a:spLocks noGrp="1" noChangeArrowheads="1"/>
          </p:cNvSpPr>
          <p:nvPr>
            <p:ph type="title"/>
          </p:nvPr>
        </p:nvSpPr>
        <p:spPr>
          <a:xfrm>
            <a:off x="685800" y="609600"/>
            <a:ext cx="7772400" cy="8382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Is there an Overreaction Effect in the </a:t>
            </a:r>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UK Stock Market? Results</a:t>
            </a:r>
            <a:endParaRPr lang="en-US" altLang="en-US">
              <a:solidFill>
                <a:schemeClr val="tx1"/>
              </a:solidFill>
              <a:ea typeface="ＭＳ Ｐゴシック" panose="020B0600070205080204" pitchFamily="34" charset="-128"/>
            </a:endParaRPr>
          </a:p>
        </p:txBody>
      </p:sp>
      <p:sp>
        <p:nvSpPr>
          <p:cNvPr id="140292" name="Rectangle 1027">
            <a:extLst>
              <a:ext uri="{FF2B5EF4-FFF2-40B4-BE49-F238E27FC236}">
                <a16:creationId xmlns:a16="http://schemas.microsoft.com/office/drawing/2014/main" id="{0E0C7AB1-8C1F-0C46-96C4-D60AE7CDD3CA}"/>
              </a:ext>
            </a:extLst>
          </p:cNvPr>
          <p:cNvSpPr>
            <a:spLocks noGrp="1" noChangeArrowheads="1"/>
          </p:cNvSpPr>
          <p:nvPr>
            <p:ph type="body" idx="1"/>
          </p:nvPr>
        </p:nvSpPr>
        <p:spPr/>
        <p:txBody>
          <a:bodyPr/>
          <a:lstStyle/>
          <a:p>
            <a:pPr eaLnBrk="1" hangingPunct="1"/>
            <a:endParaRPr lang="en-GB" altLang="en-US">
              <a:ea typeface="ＭＳ Ｐゴシック" panose="020B0600070205080204" pitchFamily="34" charset="-128"/>
            </a:endParaRPr>
          </a:p>
          <a:p>
            <a:pPr eaLnBrk="1" hangingPunct="1"/>
            <a:endParaRPr lang="en-GB" altLang="en-US">
              <a:ea typeface="ＭＳ Ｐゴシック" panose="020B0600070205080204" pitchFamily="34" charset="-128"/>
            </a:endParaRPr>
          </a:p>
          <a:p>
            <a:pPr eaLnBrk="1" hangingPunct="1"/>
            <a:endParaRPr lang="en-GB" altLang="en-US">
              <a:ea typeface="ＭＳ Ｐゴシック" panose="020B0600070205080204" pitchFamily="34" charset="-128"/>
            </a:endParaRPr>
          </a:p>
          <a:p>
            <a:pPr eaLnBrk="1" hangingPunct="1"/>
            <a:endParaRPr lang="en-GB" altLang="en-US">
              <a:ea typeface="ＭＳ Ｐゴシック" panose="020B0600070205080204" pitchFamily="34" charset="-128"/>
            </a:endParaRPr>
          </a:p>
          <a:p>
            <a:pPr eaLnBrk="1" hangingPunct="1"/>
            <a:endParaRPr lang="en-GB" altLang="en-US">
              <a:ea typeface="ＭＳ Ｐゴシック" panose="020B0600070205080204" pitchFamily="34" charset="-128"/>
            </a:endParaRPr>
          </a:p>
          <a:p>
            <a:pPr eaLnBrk="1" hangingPunct="1"/>
            <a:endParaRPr lang="en-GB" altLang="en-US">
              <a:ea typeface="ＭＳ Ｐゴシック" panose="020B0600070205080204" pitchFamily="34" charset="-128"/>
            </a:endParaRPr>
          </a:p>
          <a:p>
            <a:pPr eaLnBrk="1" hangingPunct="1"/>
            <a:endParaRPr lang="en-GB" altLang="en-US">
              <a:ea typeface="ＭＳ Ｐゴシック" panose="020B0600070205080204" pitchFamily="34" charset="-128"/>
            </a:endParaRPr>
          </a:p>
          <a:p>
            <a:pPr eaLnBrk="1" hangingPunct="1"/>
            <a:endParaRPr lang="en-GB" altLang="en-US">
              <a:ea typeface="ＭＳ Ｐゴシック" panose="020B0600070205080204" pitchFamily="34" charset="-128"/>
            </a:endParaRPr>
          </a:p>
          <a:p>
            <a:pPr eaLnBrk="1" hangingPunct="1">
              <a:buFontTx/>
              <a:buNone/>
            </a:pPr>
            <a:endParaRPr lang="en-GB" altLang="en-US" sz="1600">
              <a:latin typeface="Times New Roman" panose="02020603050405020304" pitchFamily="18" charset="0"/>
              <a:ea typeface="ＭＳ Ｐゴシック" panose="020B0600070205080204" pitchFamily="34" charset="-128"/>
            </a:endParaRPr>
          </a:p>
        </p:txBody>
      </p:sp>
      <p:pic>
        <p:nvPicPr>
          <p:cNvPr id="140293" name="Picture 1028">
            <a:extLst>
              <a:ext uri="{FF2B5EF4-FFF2-40B4-BE49-F238E27FC236}">
                <a16:creationId xmlns:a16="http://schemas.microsoft.com/office/drawing/2014/main" id="{72EB9249-87B8-4F4B-B101-064577E751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05000"/>
            <a:ext cx="70866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Date Placeholder 3">
            <a:extLst>
              <a:ext uri="{FF2B5EF4-FFF2-40B4-BE49-F238E27FC236}">
                <a16:creationId xmlns:a16="http://schemas.microsoft.com/office/drawing/2014/main" id="{60C98A31-A611-B24C-A8FD-E36D64178FC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42338" name="Slide Number Placeholder 5">
            <a:extLst>
              <a:ext uri="{FF2B5EF4-FFF2-40B4-BE49-F238E27FC236}">
                <a16:creationId xmlns:a16="http://schemas.microsoft.com/office/drawing/2014/main" id="{7A72025B-5875-F147-ABD4-EE47E0CA10B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EE05C216-5013-7A48-ACE3-1FB974AD3CDE}" type="slidenum">
              <a:rPr lang="en-GB" altLang="en-US" sz="1400" smtClean="0">
                <a:latin typeface="Times New Roman" panose="02020603050405020304" pitchFamily="18" charset="0"/>
              </a:rPr>
              <a:pPr>
                <a:spcBef>
                  <a:spcPct val="0"/>
                </a:spcBef>
                <a:buFontTx/>
                <a:buNone/>
              </a:pPr>
              <a:t>78</a:t>
            </a:fld>
            <a:endParaRPr lang="en-GB" altLang="en-US" sz="1400">
              <a:latin typeface="Times New Roman" panose="02020603050405020304" pitchFamily="18" charset="0"/>
            </a:endParaRPr>
          </a:p>
        </p:txBody>
      </p:sp>
      <p:sp>
        <p:nvSpPr>
          <p:cNvPr id="142339" name="Rectangle 2">
            <a:extLst>
              <a:ext uri="{FF2B5EF4-FFF2-40B4-BE49-F238E27FC236}">
                <a16:creationId xmlns:a16="http://schemas.microsoft.com/office/drawing/2014/main" id="{272E3932-E304-F445-ACA0-96C9AB7AE68F}"/>
              </a:ext>
            </a:extLst>
          </p:cNvPr>
          <p:cNvSpPr>
            <a:spLocks noGrp="1" noChangeArrowheads="1"/>
          </p:cNvSpPr>
          <p:nvPr>
            <p:ph type="title"/>
          </p:nvPr>
        </p:nvSpPr>
        <p:spPr>
          <a:xfrm>
            <a:off x="1143000" y="609600"/>
            <a:ext cx="7772400" cy="1143000"/>
          </a:xfrm>
        </p:spPr>
        <p:txBody>
          <a:bodyPr/>
          <a:lstStyle/>
          <a:p>
            <a:pPr eaLnBrk="1" hangingPunct="1"/>
            <a:br>
              <a:rPr lang="en-GB" altLang="en-US" sz="2500" b="1">
                <a:solidFill>
                  <a:schemeClr val="tx1"/>
                </a:solidFill>
                <a:latin typeface="Times New Roman" panose="02020603050405020304" pitchFamily="18" charset="0"/>
                <a:ea typeface="ＭＳ Ｐゴシック" panose="020B0600070205080204" pitchFamily="34" charset="-128"/>
              </a:rPr>
            </a:br>
            <a:r>
              <a:rPr lang="en-GB" altLang="en-US" sz="2500" b="1">
                <a:solidFill>
                  <a:schemeClr val="tx1"/>
                </a:solidFill>
                <a:latin typeface="Times New Roman" panose="02020603050405020304" pitchFamily="18" charset="0"/>
                <a:ea typeface="ＭＳ Ｐゴシック" panose="020B0600070205080204" pitchFamily="34" charset="-128"/>
              </a:rPr>
              <a:t>Testing for Seasonal Effects in Overreactions</a:t>
            </a:r>
            <a:br>
              <a:rPr lang="en-GB" altLang="en-US" sz="2500" b="1">
                <a:solidFill>
                  <a:schemeClr val="tx1"/>
                </a:solidFill>
                <a:latin typeface="Times New Roman" panose="02020603050405020304" pitchFamily="18" charset="0"/>
                <a:ea typeface="ＭＳ Ｐゴシック" panose="020B0600070205080204" pitchFamily="34" charset="-128"/>
              </a:rPr>
            </a:br>
            <a:endParaRPr lang="en-US" altLang="en-US">
              <a:solidFill>
                <a:schemeClr val="tx1"/>
              </a:solidFill>
              <a:ea typeface="ＭＳ Ｐゴシック" panose="020B0600070205080204" pitchFamily="34" charset="-128"/>
            </a:endParaRPr>
          </a:p>
        </p:txBody>
      </p:sp>
      <p:sp>
        <p:nvSpPr>
          <p:cNvPr id="142340" name="Rectangle 3">
            <a:extLst>
              <a:ext uri="{FF2B5EF4-FFF2-40B4-BE49-F238E27FC236}">
                <a16:creationId xmlns:a16="http://schemas.microsoft.com/office/drawing/2014/main" id="{E2554F65-0D43-2F47-9E5D-7625F7BDF33B}"/>
              </a:ext>
            </a:extLst>
          </p:cNvPr>
          <p:cNvSpPr>
            <a:spLocks noGrp="1" noChangeArrowheads="1"/>
          </p:cNvSpPr>
          <p:nvPr>
            <p:ph type="body" idx="1"/>
          </p:nvPr>
        </p:nvSpPr>
        <p:spPr>
          <a:xfrm>
            <a:off x="533400" y="1828800"/>
            <a:ext cx="8229600" cy="4267200"/>
          </a:xfrm>
        </p:spPr>
        <p:txBody>
          <a:bodyPr/>
          <a:lstStyle/>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Is there evidence that losers out-perform winners more at one time of the year than another?</a:t>
            </a:r>
          </a:p>
          <a:p>
            <a:pPr algn="just" eaLnBrk="1" hangingPunct="1">
              <a:lnSpc>
                <a:spcPct val="90000"/>
              </a:lnSpc>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GB" altLang="en-US" sz="2000">
                <a:latin typeface="Times New Roman" panose="02020603050405020304" pitchFamily="18" charset="0"/>
                <a:ea typeface="ＭＳ Ｐゴシック" panose="020B0600070205080204" pitchFamily="34" charset="-128"/>
              </a:rPr>
              <a:t>To test this, calculate the difference between the winner &amp; loser portfolios as previously,      , and regress this on 12 month-of-the-year dummies:</a:t>
            </a:r>
          </a:p>
          <a:p>
            <a:pPr algn="just" eaLnBrk="1" hangingPunct="1">
              <a:lnSpc>
                <a:spcPct val="90000"/>
              </a:lnSpc>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buFontTx/>
              <a:buNone/>
            </a:pP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90000"/>
              </a:lnSpc>
            </a:pPr>
            <a:r>
              <a:rPr lang="en-US" altLang="en-US" sz="2000">
                <a:latin typeface="Times New Roman" panose="02020603050405020304" pitchFamily="18" charset="0"/>
                <a:ea typeface="ＭＳ Ｐゴシック" panose="020B0600070205080204" pitchFamily="34" charset="-128"/>
              </a:rPr>
              <a:t>Significant out-performance of losers over winners in, </a:t>
            </a:r>
          </a:p>
          <a:p>
            <a:pPr lvl="1" algn="just" eaLnBrk="1" hangingPunct="1">
              <a:lnSpc>
                <a:spcPct val="90000"/>
              </a:lnSpc>
            </a:pPr>
            <a:r>
              <a:rPr lang="en-US" altLang="en-US">
                <a:latin typeface="Times New Roman" panose="02020603050405020304" pitchFamily="18" charset="0"/>
                <a:ea typeface="ＭＳ Ｐゴシック" panose="020B0600070205080204" pitchFamily="34" charset="-128"/>
              </a:rPr>
              <a:t>June (for the 24-month horizon), and </a:t>
            </a:r>
          </a:p>
          <a:p>
            <a:pPr lvl="1" algn="just" eaLnBrk="1" hangingPunct="1">
              <a:lnSpc>
                <a:spcPct val="90000"/>
              </a:lnSpc>
            </a:pPr>
            <a:r>
              <a:rPr lang="en-US" altLang="en-US">
                <a:latin typeface="Times New Roman" panose="02020603050405020304" pitchFamily="18" charset="0"/>
                <a:ea typeface="ＭＳ Ｐゴシック" panose="020B0600070205080204" pitchFamily="34" charset="-128"/>
              </a:rPr>
              <a:t>January, April and October (for the 36-month horizon)</a:t>
            </a:r>
          </a:p>
          <a:p>
            <a:pPr lvl="1" algn="just" eaLnBrk="1" hangingPunct="1">
              <a:lnSpc>
                <a:spcPct val="90000"/>
              </a:lnSpc>
            </a:pPr>
            <a:r>
              <a:rPr lang="en-US" altLang="en-US">
                <a:latin typeface="Times New Roman" panose="02020603050405020304" pitchFamily="18" charset="0"/>
                <a:ea typeface="ＭＳ Ｐゴシック" panose="020B0600070205080204" pitchFamily="34" charset="-128"/>
              </a:rPr>
              <a:t>winners appear to stay significantly as winners in March (for the 12-month horizon).</a:t>
            </a:r>
            <a:endParaRPr lang="en-GB" altLang="en-US">
              <a:latin typeface="Times New Roman" panose="02020603050405020304" pitchFamily="18" charset="0"/>
              <a:ea typeface="ＭＳ Ｐゴシック" panose="020B0600070205080204" pitchFamily="34" charset="-128"/>
            </a:endParaRPr>
          </a:p>
          <a:p>
            <a:pPr eaLnBrk="1" hangingPunct="1">
              <a:lnSpc>
                <a:spcPct val="90000"/>
              </a:lnSpc>
            </a:pPr>
            <a:endParaRPr lang="en-US" altLang="en-US" sz="2000">
              <a:latin typeface="Times New Roman" panose="02020603050405020304" pitchFamily="18" charset="0"/>
              <a:ea typeface="ＭＳ Ｐゴシック" panose="020B0600070205080204" pitchFamily="34" charset="-128"/>
            </a:endParaRPr>
          </a:p>
        </p:txBody>
      </p:sp>
      <p:pic>
        <p:nvPicPr>
          <p:cNvPr id="142341" name="Picture 4">
            <a:extLst>
              <a:ext uri="{FF2B5EF4-FFF2-40B4-BE49-F238E27FC236}">
                <a16:creationId xmlns:a16="http://schemas.microsoft.com/office/drawing/2014/main" id="{65DD53E5-5A70-544C-AA92-08A659223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309938"/>
            <a:ext cx="1981200"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42" name="Picture 5">
            <a:extLst>
              <a:ext uri="{FF2B5EF4-FFF2-40B4-BE49-F238E27FC236}">
                <a16:creationId xmlns:a16="http://schemas.microsoft.com/office/drawing/2014/main" id="{AC7144F2-E9A4-CC4A-8CAD-A63374F3E9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048000"/>
            <a:ext cx="381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Date Placeholder 3">
            <a:extLst>
              <a:ext uri="{FF2B5EF4-FFF2-40B4-BE49-F238E27FC236}">
                <a16:creationId xmlns:a16="http://schemas.microsoft.com/office/drawing/2014/main" id="{65FE9FBA-845E-C740-8AAA-B8A46A33AFA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44386" name="Slide Number Placeholder 5">
            <a:extLst>
              <a:ext uri="{FF2B5EF4-FFF2-40B4-BE49-F238E27FC236}">
                <a16:creationId xmlns:a16="http://schemas.microsoft.com/office/drawing/2014/main" id="{061F92FC-7455-8C4B-8415-B066C89C298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40CA8FB8-7245-6C4E-8434-BDA330D80322}" type="slidenum">
              <a:rPr lang="en-GB" altLang="en-US" sz="1400" smtClean="0">
                <a:latin typeface="Times New Roman" panose="02020603050405020304" pitchFamily="18" charset="0"/>
              </a:rPr>
              <a:pPr>
                <a:spcBef>
                  <a:spcPct val="0"/>
                </a:spcBef>
                <a:buFontTx/>
                <a:buNone/>
              </a:pPr>
              <a:t>79</a:t>
            </a:fld>
            <a:endParaRPr lang="en-GB" altLang="en-US" sz="1400">
              <a:latin typeface="Times New Roman" panose="02020603050405020304" pitchFamily="18" charset="0"/>
            </a:endParaRPr>
          </a:p>
        </p:txBody>
      </p:sp>
      <p:sp>
        <p:nvSpPr>
          <p:cNvPr id="144387" name="Rectangle 2">
            <a:extLst>
              <a:ext uri="{FF2B5EF4-FFF2-40B4-BE49-F238E27FC236}">
                <a16:creationId xmlns:a16="http://schemas.microsoft.com/office/drawing/2014/main" id="{3356B6BF-9D99-4744-9BAB-E3123567C44E}"/>
              </a:ext>
            </a:extLst>
          </p:cNvPr>
          <p:cNvSpPr>
            <a:spLocks noGrp="1" noChangeArrowheads="1"/>
          </p:cNvSpPr>
          <p:nvPr>
            <p:ph type="title"/>
          </p:nvPr>
        </p:nvSpPr>
        <p:spPr>
          <a:xfrm>
            <a:off x="1143000" y="609600"/>
            <a:ext cx="7772400" cy="1143000"/>
          </a:xfrm>
        </p:spPr>
        <p:txBody>
          <a:bodyPr/>
          <a:lstStyle/>
          <a:p>
            <a:pPr eaLnBrk="1" hangingPunct="1"/>
            <a:r>
              <a:rPr lang="en-GB" altLang="en-US" sz="2500" b="1">
                <a:solidFill>
                  <a:schemeClr val="tx1"/>
                </a:solidFill>
                <a:latin typeface="Times New Roman" panose="02020603050405020304" pitchFamily="18" charset="0"/>
                <a:ea typeface="ＭＳ Ｐゴシック" panose="020B0600070205080204" pitchFamily="34" charset="-128"/>
              </a:rPr>
              <a:t>Conclusions</a:t>
            </a:r>
            <a:endParaRPr lang="en-US" altLang="en-US">
              <a:solidFill>
                <a:schemeClr val="tx1"/>
              </a:solidFill>
              <a:ea typeface="ＭＳ Ｐゴシック" panose="020B0600070205080204" pitchFamily="34" charset="-128"/>
            </a:endParaRPr>
          </a:p>
        </p:txBody>
      </p:sp>
      <p:sp>
        <p:nvSpPr>
          <p:cNvPr id="144388" name="Rectangle 3">
            <a:extLst>
              <a:ext uri="{FF2B5EF4-FFF2-40B4-BE49-F238E27FC236}">
                <a16:creationId xmlns:a16="http://schemas.microsoft.com/office/drawing/2014/main" id="{9DC8F502-30FC-D041-9878-25EAFAA9DC59}"/>
              </a:ext>
            </a:extLst>
          </p:cNvPr>
          <p:cNvSpPr>
            <a:spLocks noGrp="1" noChangeArrowheads="1"/>
          </p:cNvSpPr>
          <p:nvPr>
            <p:ph type="body" idx="1"/>
          </p:nvPr>
        </p:nvSpPr>
        <p:spPr>
          <a:xfrm>
            <a:off x="533400" y="1828800"/>
            <a:ext cx="8229600" cy="4267200"/>
          </a:xfrm>
        </p:spPr>
        <p:txBody>
          <a:bodyPr/>
          <a:lstStyle/>
          <a:p>
            <a:pPr eaLnBrk="1" hangingPunct="1"/>
            <a:r>
              <a:rPr lang="en-GB" altLang="en-US" sz="2000">
                <a:latin typeface="Times New Roman" panose="02020603050405020304" pitchFamily="18" charset="0"/>
                <a:ea typeface="ＭＳ Ｐゴシック" panose="020B0600070205080204" pitchFamily="34" charset="-128"/>
              </a:rPr>
              <a:t>Evidence of overreactions in stock returns.</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r>
              <a:rPr lang="en-GB" altLang="en-US" sz="2000">
                <a:latin typeface="Times New Roman" panose="02020603050405020304" pitchFamily="18" charset="0"/>
                <a:ea typeface="ＭＳ Ｐゴシック" panose="020B0600070205080204" pitchFamily="34" charset="-128"/>
              </a:rPr>
              <a:t>Losers tend to be small so we can attribute most of the overreaction in the UK to the size effect.</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buFontTx/>
              <a:buNone/>
            </a:pPr>
            <a:r>
              <a:rPr lang="en-GB" altLang="en-US" sz="2000" u="sng">
                <a:latin typeface="Times New Roman" panose="02020603050405020304" pitchFamily="18" charset="0"/>
                <a:ea typeface="ＭＳ Ｐゴシック" panose="020B0600070205080204" pitchFamily="34" charset="-128"/>
              </a:rPr>
              <a:t>	Comments</a:t>
            </a:r>
            <a:endParaRPr lang="en-GB" altLang="en-US" sz="2000">
              <a:latin typeface="Times New Roman" panose="02020603050405020304" pitchFamily="18" charset="0"/>
              <a:ea typeface="ＭＳ Ｐゴシック" panose="020B0600070205080204" pitchFamily="34" charset="-128"/>
            </a:endParaRP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r>
              <a:rPr lang="en-GB" altLang="en-US" sz="2000">
                <a:latin typeface="Times New Roman" panose="02020603050405020304" pitchFamily="18" charset="0"/>
                <a:ea typeface="ＭＳ Ｐゴシック" panose="020B0600070205080204" pitchFamily="34" charset="-128"/>
              </a:rPr>
              <a:t>Small samples</a:t>
            </a:r>
          </a:p>
          <a:p>
            <a:pPr eaLnBrk="1" hangingPunct="1"/>
            <a:r>
              <a:rPr lang="en-GB" altLang="en-US" sz="2000">
                <a:latin typeface="Times New Roman" panose="02020603050405020304" pitchFamily="18" charset="0"/>
                <a:ea typeface="ＭＳ Ｐゴシック" panose="020B0600070205080204" pitchFamily="34" charset="-128"/>
              </a:rPr>
              <a:t>No diagnostic checks of model adequacy</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endParaRPr lang="en-US" altLang="en-US" sz="2000">
              <a:latin typeface="Times New Roman" panose="02020603050405020304" pitchFamily="18" charset="0"/>
              <a:ea typeface="ＭＳ Ｐゴシック" panose="020B0600070205080204" pitchFamily="34" charset="-128"/>
            </a:endParaRPr>
          </a:p>
          <a:p>
            <a:pPr eaLnBrk="1" hangingPunct="1">
              <a:lnSpc>
                <a:spcPct val="90000"/>
              </a:lnSpc>
            </a:pPr>
            <a:endParaRPr lang="en-US"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Date Placeholder 3">
            <a:extLst>
              <a:ext uri="{FF2B5EF4-FFF2-40B4-BE49-F238E27FC236}">
                <a16:creationId xmlns:a16="http://schemas.microsoft.com/office/drawing/2014/main" id="{7332D4FE-17C5-3246-9598-ED45D2F43CD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27650" name="Slide Number Placeholder 5">
            <a:extLst>
              <a:ext uri="{FF2B5EF4-FFF2-40B4-BE49-F238E27FC236}">
                <a16:creationId xmlns:a16="http://schemas.microsoft.com/office/drawing/2014/main" id="{3A6FDD9D-7726-034C-AD67-758B6279E52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8C5B7E08-602A-8E4D-B734-C5A9FD1A119B}" type="slidenum">
              <a:rPr lang="en-GB" altLang="en-US" sz="1400" smtClean="0">
                <a:latin typeface="Times New Roman" panose="02020603050405020304" pitchFamily="18" charset="0"/>
              </a:rPr>
              <a:pPr>
                <a:spcBef>
                  <a:spcPct val="0"/>
                </a:spcBef>
                <a:buFontTx/>
                <a:buNone/>
              </a:pPr>
              <a:t>8</a:t>
            </a:fld>
            <a:endParaRPr lang="en-GB" altLang="en-US" sz="1400">
              <a:latin typeface="Times New Roman" panose="02020603050405020304" pitchFamily="18" charset="0"/>
            </a:endParaRPr>
          </a:p>
        </p:txBody>
      </p:sp>
      <p:sp>
        <p:nvSpPr>
          <p:cNvPr id="27651" name="Rectangle 2">
            <a:extLst>
              <a:ext uri="{FF2B5EF4-FFF2-40B4-BE49-F238E27FC236}">
                <a16:creationId xmlns:a16="http://schemas.microsoft.com/office/drawing/2014/main" id="{B47A7AC5-EA29-A24A-BA0B-712A483C618C}"/>
              </a:ext>
            </a:extLst>
          </p:cNvPr>
          <p:cNvSpPr>
            <a:spLocks noGrp="1" noChangeArrowheads="1"/>
          </p:cNvSpPr>
          <p:nvPr>
            <p:ph type="title"/>
          </p:nvPr>
        </p:nvSpPr>
        <p:spPr>
          <a:xfrm>
            <a:off x="1219200" y="685800"/>
            <a:ext cx="7772400" cy="9906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Finding a Line of Best Fit</a:t>
            </a:r>
            <a:endParaRPr lang="en-US" altLang="en-US">
              <a:ea typeface="ＭＳ Ｐゴシック" panose="020B0600070205080204" pitchFamily="34" charset="-128"/>
            </a:endParaRPr>
          </a:p>
        </p:txBody>
      </p:sp>
      <p:sp>
        <p:nvSpPr>
          <p:cNvPr id="27652" name="Rectangle 3">
            <a:extLst>
              <a:ext uri="{FF2B5EF4-FFF2-40B4-BE49-F238E27FC236}">
                <a16:creationId xmlns:a16="http://schemas.microsoft.com/office/drawing/2014/main" id="{34B3B22A-CF0C-CA4F-9BBB-F7316AF2C7EE}"/>
              </a:ext>
            </a:extLst>
          </p:cNvPr>
          <p:cNvSpPr>
            <a:spLocks noGrp="1" noChangeArrowheads="1"/>
          </p:cNvSpPr>
          <p:nvPr>
            <p:ph type="body" idx="1"/>
          </p:nvPr>
        </p:nvSpPr>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We can use the general equation for a straight line, </a:t>
            </a:r>
          </a:p>
          <a:p>
            <a:pPr algn="ctr" eaLnBrk="1" hangingPunct="1">
              <a:buFontTx/>
              <a:buNone/>
            </a:pP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a:t>
            </a:r>
            <a:r>
              <a:rPr lang="en-GB" altLang="en-US" sz="2000" i="1">
                <a:latin typeface="Times New Roman" panose="02020603050405020304" pitchFamily="18" charset="0"/>
                <a:ea typeface="ＭＳ Ｐゴシック" panose="020B0600070205080204" pitchFamily="34" charset="-128"/>
              </a:rPr>
              <a:t>a</a:t>
            </a:r>
            <a:r>
              <a:rPr lang="en-GB" altLang="en-US" sz="2000">
                <a:latin typeface="Times New Roman" panose="02020603050405020304" pitchFamily="18" charset="0"/>
                <a:ea typeface="ＭＳ Ｐゴシック" panose="020B0600070205080204" pitchFamily="34" charset="-128"/>
              </a:rPr>
              <a:t>+</a:t>
            </a:r>
            <a:r>
              <a:rPr lang="en-GB" altLang="en-US" sz="2000" i="1">
                <a:latin typeface="Times New Roman" panose="02020603050405020304" pitchFamily="18" charset="0"/>
                <a:ea typeface="ＭＳ Ｐゴシック" panose="020B0600070205080204" pitchFamily="34" charset="-128"/>
              </a:rPr>
              <a:t>bx</a:t>
            </a:r>
            <a:r>
              <a:rPr lang="en-GB" altLang="en-US" sz="2000">
                <a:latin typeface="Times New Roman" panose="02020603050405020304" pitchFamily="18" charset="0"/>
                <a:ea typeface="ＭＳ Ｐゴシック" panose="020B0600070205080204" pitchFamily="34" charset="-128"/>
              </a:rPr>
              <a:t> </a:t>
            </a:r>
          </a:p>
          <a:p>
            <a:pPr algn="just" eaLnBrk="1" hangingPunct="1">
              <a:buFontTx/>
              <a:buNone/>
            </a:pPr>
            <a:r>
              <a:rPr lang="en-GB" altLang="en-US" sz="2000">
                <a:latin typeface="Times New Roman" panose="02020603050405020304" pitchFamily="18" charset="0"/>
                <a:ea typeface="ＭＳ Ｐゴシック" panose="020B0600070205080204" pitchFamily="34" charset="-128"/>
              </a:rPr>
              <a:t>	to get the line that best “fits” the data.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However, this equation </a:t>
            </a:r>
            <a:r>
              <a:rPr lang="en-GB" altLang="en-US" sz="2000" i="1">
                <a:latin typeface="Times New Roman" panose="02020603050405020304" pitchFamily="18" charset="0"/>
                <a:ea typeface="ＭＳ Ｐゴシック" panose="020B0600070205080204" pitchFamily="34" charset="-128"/>
              </a:rPr>
              <a:t>(y</a:t>
            </a:r>
            <a:r>
              <a:rPr lang="en-GB" altLang="en-US" sz="2000">
                <a:latin typeface="Times New Roman" panose="02020603050405020304" pitchFamily="18" charset="0"/>
                <a:ea typeface="ＭＳ Ｐゴシック" panose="020B0600070205080204" pitchFamily="34" charset="-128"/>
              </a:rPr>
              <a:t>=</a:t>
            </a:r>
            <a:r>
              <a:rPr lang="en-GB" altLang="en-US" sz="2000" i="1">
                <a:latin typeface="Times New Roman" panose="02020603050405020304" pitchFamily="18" charset="0"/>
                <a:ea typeface="ＭＳ Ｐゴシック" panose="020B0600070205080204" pitchFamily="34" charset="-128"/>
              </a:rPr>
              <a:t>a</a:t>
            </a:r>
            <a:r>
              <a:rPr lang="en-GB" altLang="en-US" sz="2000">
                <a:latin typeface="Times New Roman" panose="02020603050405020304" pitchFamily="18" charset="0"/>
                <a:ea typeface="ＭＳ Ｐゴシック" panose="020B0600070205080204" pitchFamily="34" charset="-128"/>
              </a:rPr>
              <a:t>+</a:t>
            </a:r>
            <a:r>
              <a:rPr lang="en-GB" altLang="en-US" sz="2000" i="1">
                <a:latin typeface="Times New Roman" panose="02020603050405020304" pitchFamily="18" charset="0"/>
                <a:ea typeface="ＭＳ Ｐゴシック" panose="020B0600070205080204" pitchFamily="34" charset="-128"/>
              </a:rPr>
              <a:t>bx</a:t>
            </a:r>
            <a:r>
              <a:rPr lang="en-GB" altLang="en-US" sz="2000">
                <a:latin typeface="Times New Roman" panose="02020603050405020304" pitchFamily="18" charset="0"/>
                <a:ea typeface="ＭＳ Ｐゴシック" panose="020B0600070205080204" pitchFamily="34" charset="-128"/>
              </a:rPr>
              <a:t>) is completely deterministic. </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r>
              <a:rPr lang="en-GB" altLang="en-US" sz="2000">
                <a:latin typeface="Times New Roman" panose="02020603050405020304" pitchFamily="18" charset="0"/>
                <a:ea typeface="ＭＳ Ｐゴシック" panose="020B0600070205080204" pitchFamily="34" charset="-128"/>
              </a:rPr>
              <a:t>Is this realistic? No. So what we do is to add a random disturbance term, </a:t>
            </a:r>
            <a:r>
              <a:rPr lang="en-GB" altLang="en-US" sz="2000" i="1">
                <a:latin typeface="Times New Roman" panose="02020603050405020304" pitchFamily="18" charset="0"/>
                <a:ea typeface="ＭＳ Ｐゴシック" panose="020B0600070205080204" pitchFamily="34" charset="-128"/>
              </a:rPr>
              <a:t>u</a:t>
            </a:r>
            <a:r>
              <a:rPr lang="en-GB" altLang="en-US" sz="2000">
                <a:latin typeface="Times New Roman" panose="02020603050405020304" pitchFamily="18" charset="0"/>
                <a:ea typeface="ＭＳ Ｐゴシック" panose="020B0600070205080204" pitchFamily="34" charset="-128"/>
              </a:rPr>
              <a:t> into the equation.</a:t>
            </a:r>
          </a:p>
          <a:p>
            <a:pPr algn="ctr" eaLnBrk="1" hangingPunct="1">
              <a:buFontTx/>
              <a:buNone/>
            </a:pPr>
            <a:r>
              <a:rPr lang="en-GB" altLang="en-US" sz="2000" i="1">
                <a:latin typeface="Times New Roman" panose="02020603050405020304" pitchFamily="18" charset="0"/>
                <a:ea typeface="ＭＳ Ｐゴシック" panose="020B0600070205080204" pitchFamily="34" charset="-128"/>
              </a:rPr>
              <a:t>y</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a:t>
            </a:r>
            <a:r>
              <a:rPr lang="en-GB" altLang="en-US" sz="2000" i="1">
                <a:latin typeface="Times New Roman" panose="02020603050405020304" pitchFamily="18" charset="0"/>
                <a:ea typeface="ＭＳ Ｐゴシック" panose="020B0600070205080204" pitchFamily="34" charset="-128"/>
              </a:rPr>
              <a:t> </a:t>
            </a:r>
            <a:r>
              <a:rPr lang="en-GB" altLang="en-US" sz="2000" i="1">
                <a:latin typeface="Times New Roman" panose="02020603050405020304" pitchFamily="18" charset="0"/>
                <a:ea typeface="ＭＳ Ｐゴシック" panose="020B0600070205080204" pitchFamily="34" charset="-128"/>
                <a:sym typeface="Symbol" pitchFamily="2" charset="2"/>
              </a:rPr>
              <a:t></a:t>
            </a:r>
            <a:r>
              <a:rPr lang="en-GB" altLang="en-US" sz="2000" i="1">
                <a:latin typeface="Times New Roman" panose="02020603050405020304" pitchFamily="18" charset="0"/>
                <a:ea typeface="ＭＳ Ｐゴシック" panose="020B0600070205080204" pitchFamily="34" charset="-128"/>
              </a:rPr>
              <a:t>x</a:t>
            </a:r>
            <a:r>
              <a:rPr lang="en-GB" altLang="en-US" sz="2000" i="1" baseline="-25000">
                <a:latin typeface="Times New Roman" panose="02020603050405020304" pitchFamily="18" charset="0"/>
                <a:ea typeface="ＭＳ Ｐゴシック" panose="020B0600070205080204" pitchFamily="34" charset="-128"/>
              </a:rPr>
              <a:t>t</a:t>
            </a:r>
            <a:r>
              <a:rPr lang="en-GB" altLang="en-US" sz="2000" i="1">
                <a:latin typeface="Times New Roman" panose="02020603050405020304" pitchFamily="18" charset="0"/>
                <a:ea typeface="ＭＳ Ｐゴシック" panose="020B0600070205080204" pitchFamily="34" charset="-128"/>
              </a:rPr>
              <a:t> </a:t>
            </a:r>
            <a:r>
              <a:rPr lang="en-GB" altLang="en-US" sz="2000">
                <a:latin typeface="Times New Roman" panose="02020603050405020304" pitchFamily="18" charset="0"/>
                <a:ea typeface="ＭＳ Ｐゴシック" panose="020B0600070205080204" pitchFamily="34" charset="-128"/>
              </a:rPr>
              <a:t>+</a:t>
            </a:r>
            <a:r>
              <a:rPr lang="en-GB" altLang="en-US" sz="2000" i="1">
                <a:latin typeface="Times New Roman" panose="02020603050405020304" pitchFamily="18" charset="0"/>
                <a:ea typeface="ＭＳ Ｐゴシック" panose="020B0600070205080204" pitchFamily="34" charset="-128"/>
              </a:rPr>
              <a:t> u</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a:t>
            </a:r>
          </a:p>
          <a:p>
            <a:pPr eaLnBrk="1" hangingPunct="1">
              <a:buFontTx/>
              <a:buNone/>
            </a:pPr>
            <a:r>
              <a:rPr lang="en-GB" altLang="en-US" sz="2000">
                <a:latin typeface="Times New Roman" panose="02020603050405020304" pitchFamily="18" charset="0"/>
                <a:ea typeface="ＭＳ Ｐゴシック" panose="020B0600070205080204" pitchFamily="34" charset="-128"/>
              </a:rPr>
              <a:t>	where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 1,2,3,4,5</a:t>
            </a:r>
          </a:p>
          <a:p>
            <a:pPr eaLnBrk="1" hangingPunct="1"/>
            <a:endParaRPr lang="en-US"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Date Placeholder 3">
            <a:extLst>
              <a:ext uri="{FF2B5EF4-FFF2-40B4-BE49-F238E27FC236}">
                <a16:creationId xmlns:a16="http://schemas.microsoft.com/office/drawing/2014/main" id="{F070B3CA-F814-E749-82FB-1DBEE5DA14B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145410" name="Slide Number Placeholder 5">
            <a:extLst>
              <a:ext uri="{FF2B5EF4-FFF2-40B4-BE49-F238E27FC236}">
                <a16:creationId xmlns:a16="http://schemas.microsoft.com/office/drawing/2014/main" id="{2232E70B-E5CF-F743-B8C1-4C46FB1D3FA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D4B3EDA8-4902-CA48-8C95-0045D2223897}" type="slidenum">
              <a:rPr lang="en-GB" altLang="en-US" sz="1400" smtClean="0">
                <a:latin typeface="Times New Roman" panose="02020603050405020304" pitchFamily="18" charset="0"/>
              </a:rPr>
              <a:pPr>
                <a:spcBef>
                  <a:spcPct val="0"/>
                </a:spcBef>
                <a:buFontTx/>
                <a:buNone/>
              </a:pPr>
              <a:t>80</a:t>
            </a:fld>
            <a:endParaRPr lang="en-GB" altLang="en-US" sz="1400">
              <a:latin typeface="Times New Roman" panose="02020603050405020304" pitchFamily="18" charset="0"/>
            </a:endParaRPr>
          </a:p>
        </p:txBody>
      </p:sp>
      <p:sp>
        <p:nvSpPr>
          <p:cNvPr id="145411" name="Rectangle 2">
            <a:extLst>
              <a:ext uri="{FF2B5EF4-FFF2-40B4-BE49-F238E27FC236}">
                <a16:creationId xmlns:a16="http://schemas.microsoft.com/office/drawing/2014/main" id="{6B12BDB5-17EA-5B4D-843B-AC811AA75978}"/>
              </a:ext>
            </a:extLst>
          </p:cNvPr>
          <p:cNvSpPr>
            <a:spLocks noGrp="1" noChangeArrowheads="1"/>
          </p:cNvSpPr>
          <p:nvPr>
            <p:ph type="title"/>
          </p:nvPr>
        </p:nvSpPr>
        <p:spPr>
          <a:xfrm>
            <a:off x="1066800" y="609600"/>
            <a:ext cx="7772400" cy="1143000"/>
          </a:xfrm>
        </p:spPr>
        <p:txBody>
          <a:bodyPr/>
          <a:lstStyle/>
          <a:p>
            <a:pPr eaLnBrk="1" hangingPunct="1"/>
            <a:r>
              <a:rPr lang="en-GB" altLang="en-US" sz="2500" b="1">
                <a:latin typeface="Times New Roman" panose="02020603050405020304" pitchFamily="18" charset="0"/>
                <a:ea typeface="ＭＳ Ｐゴシック" panose="020B0600070205080204" pitchFamily="34" charset="-128"/>
              </a:rPr>
              <a:t>The Exact Significance Level or </a:t>
            </a:r>
            <a:r>
              <a:rPr lang="en-GB" altLang="en-US" sz="2500" b="1" i="1">
                <a:latin typeface="Times New Roman" panose="02020603050405020304" pitchFamily="18" charset="0"/>
                <a:ea typeface="ＭＳ Ｐゴシック" panose="020B0600070205080204" pitchFamily="34" charset="-128"/>
              </a:rPr>
              <a:t>p</a:t>
            </a:r>
            <a:r>
              <a:rPr lang="en-GB" altLang="en-US" sz="2500" b="1">
                <a:latin typeface="Times New Roman" panose="02020603050405020304" pitchFamily="18" charset="0"/>
                <a:ea typeface="ＭＳ Ｐゴシック" panose="020B0600070205080204" pitchFamily="34" charset="-128"/>
              </a:rPr>
              <a:t>-value</a:t>
            </a:r>
            <a:br>
              <a:rPr lang="en-GB" altLang="en-US" sz="2500" b="1">
                <a:latin typeface="Times New Roman" panose="02020603050405020304" pitchFamily="18" charset="0"/>
                <a:ea typeface="ＭＳ Ｐゴシック" panose="020B0600070205080204" pitchFamily="34" charset="-128"/>
              </a:rPr>
            </a:br>
            <a:endParaRPr lang="en-US" altLang="en-US" sz="2400">
              <a:latin typeface="Times New Roman" panose="02020603050405020304" pitchFamily="18" charset="0"/>
              <a:ea typeface="ＭＳ Ｐゴシック" panose="020B0600070205080204" pitchFamily="34" charset="-128"/>
            </a:endParaRPr>
          </a:p>
        </p:txBody>
      </p:sp>
      <p:sp>
        <p:nvSpPr>
          <p:cNvPr id="145412" name="Rectangle 3">
            <a:extLst>
              <a:ext uri="{FF2B5EF4-FFF2-40B4-BE49-F238E27FC236}">
                <a16:creationId xmlns:a16="http://schemas.microsoft.com/office/drawing/2014/main" id="{FC276C41-ECDD-3B4E-A227-269FC3D5A2A4}"/>
              </a:ext>
            </a:extLst>
          </p:cNvPr>
          <p:cNvSpPr>
            <a:spLocks noGrp="1" noChangeArrowheads="1"/>
          </p:cNvSpPr>
          <p:nvPr>
            <p:ph type="body" idx="1"/>
          </p:nvPr>
        </p:nvSpPr>
        <p:spPr>
          <a:xfrm>
            <a:off x="457200" y="1752600"/>
            <a:ext cx="8178800" cy="4305300"/>
          </a:xfrm>
        </p:spPr>
        <p:txBody>
          <a:bodyPr/>
          <a:lstStyle/>
          <a:p>
            <a:pPr eaLnBrk="1" hangingPunct="1"/>
            <a:r>
              <a:rPr lang="en-GB" altLang="en-US" sz="2000">
                <a:latin typeface="Times New Roman" panose="02020603050405020304" pitchFamily="18" charset="0"/>
                <a:ea typeface="ＭＳ Ｐゴシック" panose="020B0600070205080204" pitchFamily="34" charset="-128"/>
              </a:rPr>
              <a:t>This is equivalent to choosing an infinite number of critical </a:t>
            </a:r>
            <a:r>
              <a:rPr lang="en-GB" altLang="en-US" sz="2000" i="1">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-values from tables. It gives us the marginal significance level where we would be indifferent between rejecting and not rejecting the null hypothesis.</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r>
              <a:rPr lang="en-GB" altLang="en-US" sz="2000">
                <a:latin typeface="Times New Roman" panose="02020603050405020304" pitchFamily="18" charset="0"/>
                <a:ea typeface="ＭＳ Ｐゴシック" panose="020B0600070205080204" pitchFamily="34" charset="-128"/>
              </a:rPr>
              <a:t>If the test statistic is large in absolute value, the </a:t>
            </a:r>
            <a:r>
              <a:rPr lang="en-GB" altLang="en-US" sz="2000" i="1">
                <a:latin typeface="Times New Roman" panose="02020603050405020304" pitchFamily="18" charset="0"/>
                <a:ea typeface="ＭＳ Ｐゴシック" panose="020B0600070205080204" pitchFamily="34" charset="-128"/>
              </a:rPr>
              <a:t>p</a:t>
            </a:r>
            <a:r>
              <a:rPr lang="en-GB" altLang="en-US" sz="2000">
                <a:latin typeface="Times New Roman" panose="02020603050405020304" pitchFamily="18" charset="0"/>
                <a:ea typeface="ＭＳ Ｐゴシック" panose="020B0600070205080204" pitchFamily="34" charset="-128"/>
              </a:rPr>
              <a:t>-value will be small, and vice versa. The </a:t>
            </a:r>
            <a:r>
              <a:rPr lang="en-GB" altLang="en-US" sz="2000" i="1">
                <a:latin typeface="Times New Roman" panose="02020603050405020304" pitchFamily="18" charset="0"/>
                <a:ea typeface="ＭＳ Ｐゴシック" panose="020B0600070205080204" pitchFamily="34" charset="-128"/>
              </a:rPr>
              <a:t>p</a:t>
            </a:r>
            <a:r>
              <a:rPr lang="en-GB" altLang="en-US" sz="2000">
                <a:latin typeface="Times New Roman" panose="02020603050405020304" pitchFamily="18" charset="0"/>
                <a:ea typeface="ＭＳ Ｐゴシック" panose="020B0600070205080204" pitchFamily="34" charset="-128"/>
              </a:rPr>
              <a:t>-value gives the plausibility of the null hypothesis.</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buFontTx/>
              <a:buNone/>
            </a:pPr>
            <a:r>
              <a:rPr lang="en-GB" altLang="en-US" sz="2000">
                <a:latin typeface="Times New Roman" panose="02020603050405020304" pitchFamily="18" charset="0"/>
                <a:ea typeface="ＭＳ Ｐゴシック" panose="020B0600070205080204" pitchFamily="34" charset="-128"/>
              </a:rPr>
              <a:t>	e.g. a test statistic is distributed as a </a:t>
            </a:r>
            <a:r>
              <a:rPr lang="en-GB" altLang="en-US" sz="2000" i="1">
                <a:latin typeface="Times New Roman" panose="02020603050405020304" pitchFamily="18" charset="0"/>
                <a:ea typeface="ＭＳ Ｐゴシック" panose="020B0600070205080204" pitchFamily="34" charset="-128"/>
              </a:rPr>
              <a:t>t</a:t>
            </a:r>
            <a:r>
              <a:rPr lang="en-GB" altLang="en-US" sz="2000" baseline="-25000">
                <a:latin typeface="Times New Roman" panose="02020603050405020304" pitchFamily="18" charset="0"/>
                <a:ea typeface="ＭＳ Ｐゴシック" panose="020B0600070205080204" pitchFamily="34" charset="-128"/>
              </a:rPr>
              <a:t>62</a:t>
            </a:r>
            <a:r>
              <a:rPr lang="en-GB" altLang="en-US" sz="2000">
                <a:latin typeface="Times New Roman" panose="02020603050405020304" pitchFamily="18" charset="0"/>
                <a:ea typeface="ＭＳ Ｐゴシック" panose="020B0600070205080204" pitchFamily="34" charset="-128"/>
              </a:rPr>
              <a:t> = 1.</a:t>
            </a:r>
            <a:r>
              <a:rPr lang="en-US" altLang="en-US" sz="2000">
                <a:latin typeface="Times New Roman" panose="02020603050405020304" pitchFamily="18" charset="0"/>
                <a:ea typeface="ＭＳ Ｐゴシック" panose="020B0600070205080204" pitchFamily="34" charset="-128"/>
              </a:rPr>
              <a:t>4</a:t>
            </a:r>
            <a:r>
              <a:rPr lang="en-GB" altLang="en-US" sz="2000">
                <a:latin typeface="Times New Roman" panose="02020603050405020304" pitchFamily="18" charset="0"/>
                <a:ea typeface="ＭＳ Ｐゴシック" panose="020B0600070205080204" pitchFamily="34" charset="-128"/>
              </a:rPr>
              <a:t>7.</a:t>
            </a:r>
          </a:p>
          <a:p>
            <a:pPr eaLnBrk="1" hangingPunct="1">
              <a:buFontTx/>
              <a:buNone/>
            </a:pPr>
            <a:r>
              <a:rPr lang="en-GB" altLang="en-US" sz="2000">
                <a:latin typeface="Times New Roman" panose="02020603050405020304" pitchFamily="18" charset="0"/>
                <a:ea typeface="ＭＳ Ｐゴシック" panose="020B0600070205080204" pitchFamily="34" charset="-128"/>
              </a:rPr>
              <a:t>	The </a:t>
            </a:r>
            <a:r>
              <a:rPr lang="en-GB" altLang="en-US" sz="2000" i="1">
                <a:latin typeface="Times New Roman" panose="02020603050405020304" pitchFamily="18" charset="0"/>
                <a:ea typeface="ＭＳ Ｐゴシック" panose="020B0600070205080204" pitchFamily="34" charset="-128"/>
              </a:rPr>
              <a:t>p</a:t>
            </a:r>
            <a:r>
              <a:rPr lang="en-GB" altLang="en-US" sz="2000">
                <a:latin typeface="Times New Roman" panose="02020603050405020304" pitchFamily="18" charset="0"/>
                <a:ea typeface="ＭＳ Ｐゴシック" panose="020B0600070205080204" pitchFamily="34" charset="-128"/>
              </a:rPr>
              <a:t>-value = 0.12. </a:t>
            </a:r>
          </a:p>
          <a:p>
            <a:pPr eaLnBrk="1" hangingPunct="1"/>
            <a:endParaRPr lang="en-GB" altLang="en-US" sz="2000">
              <a:latin typeface="Times New Roman" panose="02020603050405020304" pitchFamily="18" charset="0"/>
              <a:ea typeface="ＭＳ Ｐゴシック" panose="020B0600070205080204" pitchFamily="34" charset="-128"/>
            </a:endParaRPr>
          </a:p>
          <a:p>
            <a:pPr eaLnBrk="1" hangingPunct="1"/>
            <a:r>
              <a:rPr lang="en-GB" altLang="en-US" sz="2000">
                <a:latin typeface="Times New Roman" panose="02020603050405020304" pitchFamily="18" charset="0"/>
                <a:ea typeface="ＭＳ Ｐゴシック" panose="020B0600070205080204" pitchFamily="34" charset="-128"/>
              </a:rPr>
              <a:t>Do we reject at the 5% level?...........................No</a:t>
            </a:r>
          </a:p>
          <a:p>
            <a:pPr eaLnBrk="1" hangingPunct="1"/>
            <a:r>
              <a:rPr lang="en-GB" altLang="en-US" sz="2000">
                <a:latin typeface="Times New Roman" panose="02020603050405020304" pitchFamily="18" charset="0"/>
                <a:ea typeface="ＭＳ Ｐゴシック" panose="020B0600070205080204" pitchFamily="34" charset="-128"/>
              </a:rPr>
              <a:t>Do we reject at the 10% level?.........................No</a:t>
            </a:r>
          </a:p>
          <a:p>
            <a:pPr eaLnBrk="1" hangingPunct="1"/>
            <a:r>
              <a:rPr lang="en-GB" altLang="en-US" sz="2000">
                <a:latin typeface="Times New Roman" panose="02020603050405020304" pitchFamily="18" charset="0"/>
                <a:ea typeface="ＭＳ Ｐゴシック" panose="020B0600070205080204" pitchFamily="34" charset="-128"/>
              </a:rPr>
              <a:t>Do we reject at the 20% level?.........................Yes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3">
            <a:extLst>
              <a:ext uri="{FF2B5EF4-FFF2-40B4-BE49-F238E27FC236}">
                <a16:creationId xmlns:a16="http://schemas.microsoft.com/office/drawing/2014/main" id="{C0BDE6B1-04FB-AE47-ADD5-4A23CC39A93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latin typeface="Times New Roman" panose="02020603050405020304" pitchFamily="18" charset="0"/>
              </a:rPr>
              <a:t>‘Introductory Econometrics for Finance’ © Chris Brooks </a:t>
            </a:r>
            <a:r>
              <a:rPr lang="is-IS" altLang="en-US" sz="1400">
                <a:latin typeface="Times New Roman" panose="02020603050405020304" pitchFamily="18" charset="0"/>
              </a:rPr>
              <a:t>2019</a:t>
            </a:r>
            <a:endParaRPr lang="en-US" altLang="en-US" sz="1400">
              <a:latin typeface="Times New Roman" panose="02020603050405020304" pitchFamily="18" charset="0"/>
            </a:endParaRPr>
          </a:p>
        </p:txBody>
      </p:sp>
      <p:sp>
        <p:nvSpPr>
          <p:cNvPr id="29698" name="Slide Number Placeholder 5">
            <a:extLst>
              <a:ext uri="{FF2B5EF4-FFF2-40B4-BE49-F238E27FC236}">
                <a16:creationId xmlns:a16="http://schemas.microsoft.com/office/drawing/2014/main" id="{564933BB-C09C-1447-A680-EF7918D84C7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ea typeface="ＭＳ Ｐゴシック" panose="020B0600070205080204" pitchFamily="34" charset="-128"/>
              </a:defRPr>
            </a:lvl1pPr>
            <a:lvl2pPr marL="742950" indent="-285750">
              <a:spcBef>
                <a:spcPct val="20000"/>
              </a:spcBef>
              <a:buChar char="–"/>
              <a:defRPr sz="2000">
                <a:solidFill>
                  <a:schemeClr val="tx1"/>
                </a:solidFill>
                <a:latin typeface="Albertus Medium" pitchFamily="34"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DBF0F135-8E62-4544-BA9E-42C7C9BE2594}" type="slidenum">
              <a:rPr lang="en-GB" altLang="en-US" sz="1400" smtClean="0">
                <a:latin typeface="Times New Roman" panose="02020603050405020304" pitchFamily="18" charset="0"/>
              </a:rPr>
              <a:pPr>
                <a:spcBef>
                  <a:spcPct val="0"/>
                </a:spcBef>
                <a:buFontTx/>
                <a:buNone/>
              </a:pPr>
              <a:t>9</a:t>
            </a:fld>
            <a:endParaRPr lang="en-GB" altLang="en-US" sz="1400">
              <a:latin typeface="Times New Roman" panose="02020603050405020304" pitchFamily="18" charset="0"/>
            </a:endParaRPr>
          </a:p>
        </p:txBody>
      </p:sp>
      <p:sp>
        <p:nvSpPr>
          <p:cNvPr id="29699" name="Rectangle 2">
            <a:extLst>
              <a:ext uri="{FF2B5EF4-FFF2-40B4-BE49-F238E27FC236}">
                <a16:creationId xmlns:a16="http://schemas.microsoft.com/office/drawing/2014/main" id="{45BA2780-FF7C-9547-8AF1-8C4934830619}"/>
              </a:ext>
            </a:extLst>
          </p:cNvPr>
          <p:cNvSpPr>
            <a:spLocks noGrp="1" noChangeArrowheads="1"/>
          </p:cNvSpPr>
          <p:nvPr>
            <p:ph type="title"/>
          </p:nvPr>
        </p:nvSpPr>
        <p:spPr>
          <a:xfrm>
            <a:off x="1219200" y="838200"/>
            <a:ext cx="7772400" cy="838200"/>
          </a:xfrm>
        </p:spPr>
        <p:txBody>
          <a:bodyPr/>
          <a:lstStyle/>
          <a:p>
            <a:pPr eaLnBrk="1" hangingPunct="1"/>
            <a:r>
              <a:rPr lang="en-US" altLang="en-US" sz="2500" b="1">
                <a:latin typeface="Times New Roman" panose="02020603050405020304" pitchFamily="18" charset="0"/>
                <a:ea typeface="ＭＳ Ｐゴシック" panose="020B0600070205080204" pitchFamily="34" charset="-128"/>
              </a:rPr>
              <a:t>Why do we include a Disturbance term?</a:t>
            </a:r>
            <a:endParaRPr lang="en-US" altLang="en-US" sz="2000">
              <a:ea typeface="ＭＳ Ｐゴシック" panose="020B0600070205080204" pitchFamily="34" charset="-128"/>
            </a:endParaRPr>
          </a:p>
        </p:txBody>
      </p:sp>
      <p:sp>
        <p:nvSpPr>
          <p:cNvPr id="29700" name="Rectangle 3">
            <a:extLst>
              <a:ext uri="{FF2B5EF4-FFF2-40B4-BE49-F238E27FC236}">
                <a16:creationId xmlns:a16="http://schemas.microsoft.com/office/drawing/2014/main" id="{189F593E-0833-224E-8974-EC949387609C}"/>
              </a:ext>
            </a:extLst>
          </p:cNvPr>
          <p:cNvSpPr>
            <a:spLocks noGrp="1" noChangeArrowheads="1"/>
          </p:cNvSpPr>
          <p:nvPr>
            <p:ph type="body" idx="1"/>
          </p:nvPr>
        </p:nvSpPr>
        <p:spPr>
          <a:xfrm>
            <a:off x="685800" y="1981200"/>
            <a:ext cx="8153400" cy="3175000"/>
          </a:xfrm>
        </p:spPr>
        <p:txBody>
          <a:bodyPr/>
          <a:lstStyle/>
          <a:p>
            <a:pPr algn="just" eaLnBrk="1" hangingPunct="1"/>
            <a:r>
              <a:rPr lang="en-GB" altLang="en-US" sz="2000">
                <a:latin typeface="Times New Roman" panose="02020603050405020304" pitchFamily="18" charset="0"/>
                <a:ea typeface="ＭＳ Ｐゴシック" panose="020B0600070205080204" pitchFamily="34" charset="-128"/>
              </a:rPr>
              <a:t>The disturbance term can capture a number of features:</a:t>
            </a:r>
          </a:p>
          <a:p>
            <a:pPr algn="just" eaLnBrk="1" hangingPunct="1"/>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110000"/>
              </a:lnSpc>
              <a:buFontTx/>
              <a:buNone/>
            </a:pPr>
            <a:r>
              <a:rPr lang="en-GB" altLang="en-US" sz="2000">
                <a:latin typeface="Times New Roman" panose="02020603050405020304" pitchFamily="18" charset="0"/>
                <a:ea typeface="ＭＳ Ｐゴシック" panose="020B0600070205080204" pitchFamily="34" charset="-128"/>
              </a:rPr>
              <a:t>	- We always leave out some determinants of </a:t>
            </a:r>
            <a:r>
              <a:rPr lang="en-GB" altLang="en-US" sz="2000" i="1">
                <a:latin typeface="Times New Roman" panose="02020603050405020304" pitchFamily="18" charset="0"/>
                <a:ea typeface="ＭＳ Ｐゴシック" panose="020B0600070205080204" pitchFamily="34" charset="-128"/>
              </a:rPr>
              <a:t>y</a:t>
            </a:r>
            <a:r>
              <a:rPr lang="en-US" altLang="en-US" sz="2000" i="1" baseline="-25000">
                <a:latin typeface="Times New Roman" panose="02020603050405020304" pitchFamily="18" charset="0"/>
                <a:ea typeface="ＭＳ Ｐゴシック" panose="020B0600070205080204" pitchFamily="34" charset="-128"/>
              </a:rPr>
              <a:t>t</a:t>
            </a:r>
            <a:endParaRPr lang="en-GB" altLang="en-US" sz="2000">
              <a:latin typeface="Times New Roman" panose="02020603050405020304" pitchFamily="18" charset="0"/>
              <a:ea typeface="ＭＳ Ｐゴシック" panose="020B0600070205080204" pitchFamily="34" charset="-128"/>
            </a:endParaRPr>
          </a:p>
          <a:p>
            <a:pPr algn="just" eaLnBrk="1" hangingPunct="1">
              <a:lnSpc>
                <a:spcPct val="110000"/>
              </a:lnSpc>
              <a:buFontTx/>
              <a:buNone/>
            </a:pPr>
            <a:r>
              <a:rPr lang="en-GB" altLang="en-US" sz="2000">
                <a:latin typeface="Times New Roman" panose="02020603050405020304" pitchFamily="18" charset="0"/>
                <a:ea typeface="ＭＳ Ｐゴシック" panose="020B0600070205080204" pitchFamily="34" charset="-128"/>
              </a:rPr>
              <a:t>	- There may be errors in the measurement of </a:t>
            </a:r>
            <a:r>
              <a:rPr lang="en-GB" altLang="en-US" sz="2000" i="1">
                <a:latin typeface="Times New Roman" panose="02020603050405020304" pitchFamily="18" charset="0"/>
                <a:ea typeface="ＭＳ Ｐゴシック" panose="020B0600070205080204" pitchFamily="34" charset="-128"/>
              </a:rPr>
              <a:t>y</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that cannot be</a:t>
            </a:r>
          </a:p>
          <a:p>
            <a:pPr algn="just" eaLnBrk="1" hangingPunct="1">
              <a:lnSpc>
                <a:spcPct val="110000"/>
              </a:lnSpc>
              <a:buFontTx/>
              <a:buNone/>
            </a:pPr>
            <a:r>
              <a:rPr lang="en-GB" altLang="en-US" sz="2000">
                <a:latin typeface="Times New Roman" panose="02020603050405020304" pitchFamily="18" charset="0"/>
                <a:ea typeface="ＭＳ Ｐゴシック" panose="020B0600070205080204" pitchFamily="34" charset="-128"/>
              </a:rPr>
              <a:t>        modelled.</a:t>
            </a:r>
          </a:p>
          <a:p>
            <a:pPr algn="just" eaLnBrk="1" hangingPunct="1">
              <a:lnSpc>
                <a:spcPct val="110000"/>
              </a:lnSpc>
              <a:buFontTx/>
              <a:buNone/>
            </a:pPr>
            <a:r>
              <a:rPr lang="en-GB" altLang="en-US" sz="2000">
                <a:latin typeface="Times New Roman" panose="02020603050405020304" pitchFamily="18" charset="0"/>
                <a:ea typeface="ＭＳ Ｐゴシック" panose="020B0600070205080204" pitchFamily="34" charset="-128"/>
              </a:rPr>
              <a:t>	- Random outside influences on </a:t>
            </a:r>
            <a:r>
              <a:rPr lang="en-GB" altLang="en-US" sz="2000" i="1">
                <a:latin typeface="Times New Roman" panose="02020603050405020304" pitchFamily="18" charset="0"/>
                <a:ea typeface="ＭＳ Ｐゴシック" panose="020B0600070205080204" pitchFamily="34" charset="-128"/>
              </a:rPr>
              <a:t>y</a:t>
            </a:r>
            <a:r>
              <a:rPr lang="en-GB" altLang="en-US" sz="2000" i="1" baseline="-25000">
                <a:latin typeface="Times New Roman" panose="02020603050405020304" pitchFamily="18" charset="0"/>
                <a:ea typeface="ＭＳ Ｐゴシック" panose="020B0600070205080204" pitchFamily="34" charset="-128"/>
              </a:rPr>
              <a:t>t</a:t>
            </a:r>
            <a:r>
              <a:rPr lang="en-GB" altLang="en-US" sz="2000">
                <a:latin typeface="Times New Roman" panose="02020603050405020304" pitchFamily="18" charset="0"/>
                <a:ea typeface="ＭＳ Ｐゴシック" panose="020B0600070205080204" pitchFamily="34" charset="-128"/>
              </a:rPr>
              <a:t> which we cannot model </a:t>
            </a:r>
          </a:p>
          <a:p>
            <a:pPr eaLnBrk="1" hangingPunct="1"/>
            <a:endParaRPr lang="en-US" altLang="en-US" sz="2000">
              <a:latin typeface="Times New Roman" panose="02020603050405020304" pitchFamily="18" charset="0"/>
              <a:ea typeface="ＭＳ Ｐゴシック" panose="020B0600070205080204" pitchFamily="34" charset="-128"/>
            </a:endParaRPr>
          </a:p>
        </p:txBody>
      </p:sp>
    </p:spTree>
  </p:cSld>
  <p:clrMapOvr>
    <a:masterClrMapping/>
  </p:clrMapOvr>
</p:sld>
</file>

<file path=ppt/theme/theme1.xml><?xml version="1.0" encoding="utf-8"?>
<a:theme xmlns:a="http://schemas.openxmlformats.org/drawingml/2006/main" name="Ch1_slides">
  <a:themeElements>
    <a:clrScheme name="">
      <a:dk1>
        <a:srgbClr val="000000"/>
      </a:dk1>
      <a:lt1>
        <a:srgbClr val="FFFFFF"/>
      </a:lt1>
      <a:dk2>
        <a:srgbClr val="000000"/>
      </a:dk2>
      <a:lt2>
        <a:srgbClr val="FF3300"/>
      </a:lt2>
      <a:accent1>
        <a:srgbClr val="0000FF"/>
      </a:accent1>
      <a:accent2>
        <a:srgbClr val="66FF33"/>
      </a:accent2>
      <a:accent3>
        <a:srgbClr val="FFFFFF"/>
      </a:accent3>
      <a:accent4>
        <a:srgbClr val="000000"/>
      </a:accent4>
      <a:accent5>
        <a:srgbClr val="AAAAFF"/>
      </a:accent5>
      <a:accent6>
        <a:srgbClr val="5CE72D"/>
      </a:accent6>
      <a:hlink>
        <a:srgbClr val="00FFFF"/>
      </a:hlink>
      <a:folHlink>
        <a:srgbClr val="9900CC"/>
      </a:folHlink>
    </a:clrScheme>
    <a:fontScheme name="Ch1_slides">
      <a:majorFont>
        <a:latin typeface="Albertus Medium"/>
        <a:ea typeface=""/>
        <a:cs typeface=""/>
      </a:majorFont>
      <a:minorFont>
        <a:latin typeface="Albertus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1_slid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1_slid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1_slid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1_slid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1_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1_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1_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Ch1_slides</Template>
  <TotalTime>18115</TotalTime>
  <Words>7218</Words>
  <Application>Microsoft Macintosh PowerPoint</Application>
  <PresentationFormat>Overhead</PresentationFormat>
  <Paragraphs>858</Paragraphs>
  <Slides>80</Slides>
  <Notes>49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80</vt:i4>
      </vt:variant>
    </vt:vector>
  </HeadingPairs>
  <TitlesOfParts>
    <vt:vector size="88" baseType="lpstr">
      <vt:lpstr>Albertus Medium</vt:lpstr>
      <vt:lpstr>CG Times</vt:lpstr>
      <vt:lpstr>Monotype Sorts</vt:lpstr>
      <vt:lpstr>Times New Roman</vt:lpstr>
      <vt:lpstr>Ch1_slides</vt:lpstr>
      <vt:lpstr>Chart</vt:lpstr>
      <vt:lpstr>Document</vt:lpstr>
      <vt:lpstr>Equation</vt:lpstr>
      <vt:lpstr>Chapter 3</vt:lpstr>
      <vt:lpstr> Regression </vt:lpstr>
      <vt:lpstr> Some Notation </vt:lpstr>
      <vt:lpstr> Regression is different from Correlation  </vt:lpstr>
      <vt:lpstr> Simple Regression  </vt:lpstr>
      <vt:lpstr>Simple Regression: An Example</vt:lpstr>
      <vt:lpstr>Graph (Scatter Diagram)</vt:lpstr>
      <vt:lpstr>Finding a Line of Best Fit</vt:lpstr>
      <vt:lpstr>Why do we include a Disturbance term?</vt:lpstr>
      <vt:lpstr>Determining the Regression Coefficients</vt:lpstr>
      <vt:lpstr>Ordinary Least Squares</vt:lpstr>
      <vt:lpstr>Actual and Fitted Value</vt:lpstr>
      <vt:lpstr>How OLS Works</vt:lpstr>
      <vt:lpstr>Deriving the OLS Estimator</vt:lpstr>
      <vt:lpstr>Deriving the OLS Estimator (cont’d)</vt:lpstr>
      <vt:lpstr>Deriving the OLS Estimator (cont’d)</vt:lpstr>
      <vt:lpstr>  What do We Use      and      For?</vt:lpstr>
      <vt:lpstr>Accuracy of Intercept Estimate</vt:lpstr>
      <vt:lpstr> The Population and the Sample </vt:lpstr>
      <vt:lpstr> The DGP and the PRF </vt:lpstr>
      <vt:lpstr>Linearity </vt:lpstr>
      <vt:lpstr>Linear and Non-linear Models </vt:lpstr>
      <vt:lpstr>Estimator or Estimate?</vt:lpstr>
      <vt:lpstr> The Assumptions Underlying the  Classical Linear Regression Model (CLRM)</vt:lpstr>
      <vt:lpstr>The Assumptions Underlying the  CLRM Again</vt:lpstr>
      <vt:lpstr> Properties of the OLS Estimator </vt:lpstr>
      <vt:lpstr>Consistency/Unbiasedness/Efficiency</vt:lpstr>
      <vt:lpstr> Precision and Standard Errors </vt:lpstr>
      <vt:lpstr>Estimating the Variance of the Disturbance Term</vt:lpstr>
      <vt:lpstr>Estimating the Variance of the Disturbance Term  (cont’d)</vt:lpstr>
      <vt:lpstr>Some Comments on the Standard Error Estimators  </vt:lpstr>
      <vt:lpstr>Some Comments on the Standard Error Estimators (cont’d)</vt:lpstr>
      <vt:lpstr>Example: How to Calculate the Parameters and Standard Errors</vt:lpstr>
      <vt:lpstr>Example (cont’d)</vt:lpstr>
      <vt:lpstr> An Introduction to Statistical Inference </vt:lpstr>
      <vt:lpstr> Hypothesis Testing: Some Concepts </vt:lpstr>
      <vt:lpstr>One-Sided Hypothesis Tests </vt:lpstr>
      <vt:lpstr> The Probability Distribution of the  Least Squares Estimators </vt:lpstr>
      <vt:lpstr>The Probability Distribution of the  Least Squares Estimators (cont’d) </vt:lpstr>
      <vt:lpstr> Testing Hypotheses:  The Test of Significance Approach </vt:lpstr>
      <vt:lpstr>The Test of Significance Approach (cont’d) </vt:lpstr>
      <vt:lpstr>Determining the Rejection Region for a Test of Significance</vt:lpstr>
      <vt:lpstr>The Rejection Region for a 1-Sided Test (Upper Tail)</vt:lpstr>
      <vt:lpstr>The Rejection Region for a 1-Sided Test (Lower Tail)</vt:lpstr>
      <vt:lpstr>The Test of Significance Approach: Drawing Conclusions</vt:lpstr>
      <vt:lpstr> A Note on the t and the Normal Distribution </vt:lpstr>
      <vt:lpstr> What Does the t-Distribution Look Like? </vt:lpstr>
      <vt:lpstr>Comparing the t and the Normal Distribution</vt:lpstr>
      <vt:lpstr> The Confidence Interval Approach  to Hypothesis Testing </vt:lpstr>
      <vt:lpstr> How to Carry out a Hypothesis Test  Using Confidence Intervals </vt:lpstr>
      <vt:lpstr>Confidence Intervals Versus Tests of Significance</vt:lpstr>
      <vt:lpstr>Constructing Tests of Significance and  Confidence Intervals: An Example</vt:lpstr>
      <vt:lpstr>Determining the Rejection Region</vt:lpstr>
      <vt:lpstr>Performing the Test</vt:lpstr>
      <vt:lpstr>Testing other Hypotheses</vt:lpstr>
      <vt:lpstr>Changing the Size of the Test</vt:lpstr>
      <vt:lpstr>Changing the Size of the Test:  The New Rejection Regions</vt:lpstr>
      <vt:lpstr>Changing the Size of the Test:  The Conclusion</vt:lpstr>
      <vt:lpstr>Some More Terminology </vt:lpstr>
      <vt:lpstr>The Errors That We Can Make  Using Hypothesis Tests </vt:lpstr>
      <vt:lpstr>The Trade-off Between Type I and Type II Errors </vt:lpstr>
      <vt:lpstr> A Special Type of Hypothesis Test: The t-ratio </vt:lpstr>
      <vt:lpstr> The t-ratio: An Example </vt:lpstr>
      <vt:lpstr> What Does the t-ratio tell us? </vt:lpstr>
      <vt:lpstr>An Example of the Use of a Simple t-test to Test a Theory in Finance </vt:lpstr>
      <vt:lpstr>Frequency Distribution of t-ratios of Mutual Fund Alphas (gross of transactions costs)</vt:lpstr>
      <vt:lpstr>Frequency Distribution of t-ratios of Mutual Fund  Alphas (net of transactions costs)</vt:lpstr>
      <vt:lpstr> Can UK Unit Trust Managers “Beat the Market”? </vt:lpstr>
      <vt:lpstr>Can UK Unit Trust Managers “Beat the Market”? : Results</vt:lpstr>
      <vt:lpstr> The Overreaction Hypothesis and  the UK Stock Market </vt:lpstr>
      <vt:lpstr>The Overreaction Hypothesis and  the UK Stock Market (cont’d) </vt:lpstr>
      <vt:lpstr> Methodology </vt:lpstr>
      <vt:lpstr>Portfolio Formation </vt:lpstr>
      <vt:lpstr>Portfolio Formation and  Portfolio Tracking Periods </vt:lpstr>
      <vt:lpstr>Constructing Winner and Loser Returns </vt:lpstr>
      <vt:lpstr>Allowing for Differences in the Riskiness  of the Winner and Loser Portfolios </vt:lpstr>
      <vt:lpstr>Is there an Overreaction Effect in the  UK Stock Market? Results</vt:lpstr>
      <vt:lpstr> Testing for Seasonal Effects in Overreactions </vt:lpstr>
      <vt:lpstr>Conclusions</vt:lpstr>
      <vt:lpstr>The Exact Significance Level or p-value </vt:lpstr>
    </vt:vector>
  </TitlesOfParts>
  <Company>The University of Reading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Econometric Models</dc:title>
  <dc:creator>ISMA Centre</dc:creator>
  <cp:lastModifiedBy>Hamed Ali</cp:lastModifiedBy>
  <cp:revision>506</cp:revision>
  <dcterms:created xsi:type="dcterms:W3CDTF">2000-07-15T13:59:01Z</dcterms:created>
  <dcterms:modified xsi:type="dcterms:W3CDTF">2020-02-25T13:44:27Z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000800fa080000000000010271510207c74006b004c800</vt:lpwstr>
  </property>
</Properties>
</file>