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5D6D-E999-4FA7-85BC-45A5D0724AC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E39D-18DF-45F5-B215-3F5CAC1A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4912"/>
            <a:ext cx="9144000" cy="204825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This is a technique that is aimed at reducing the number of predictor variables in a model to mainly improve model performance without changing the form of the remaining variables.</a:t>
            </a:r>
          </a:p>
        </p:txBody>
      </p:sp>
    </p:spTree>
    <p:extLst>
      <p:ext uri="{BB962C8B-B14F-4D97-AF65-F5344CB8AC3E}">
        <p14:creationId xmlns:p14="http://schemas.microsoft.com/office/powerpoint/2010/main" val="211124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0383"/>
          </a:xfrm>
        </p:spPr>
        <p:txBody>
          <a:bodyPr/>
          <a:lstStyle/>
          <a:p>
            <a:r>
              <a:rPr lang="en-US" dirty="0" smtClean="0"/>
              <a:t>To improve model accuracy</a:t>
            </a:r>
          </a:p>
          <a:p>
            <a:r>
              <a:rPr lang="en-US" dirty="0" smtClean="0"/>
              <a:t>To eliminate excess data attributes that do not contribute to model performance.</a:t>
            </a:r>
          </a:p>
          <a:p>
            <a:r>
              <a:rPr lang="en-US" dirty="0" smtClean="0"/>
              <a:t>Reduces data volume and hence time for training the model and cost in terms of CPUs when dealing with huge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365125"/>
            <a:ext cx="10418064" cy="7961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When to perform feature selection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" y="1161289"/>
            <a:ext cx="10006584" cy="685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data cleansing, data processing and exploratory data analysis.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1564" y="2643251"/>
            <a:ext cx="10805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Filter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coefficient tests, chi-square tests, information gain.</a:t>
            </a:r>
          </a:p>
          <a:p>
            <a:pPr lvl="1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Wrapper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Recursive feature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Forward selection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Backwards elimination.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Embedded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Regularization methods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9120" y="1847088"/>
            <a:ext cx="9965436" cy="79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How feature selection methods are carried out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741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92362" cy="604139"/>
          </a:xfrm>
        </p:spPr>
        <p:txBody>
          <a:bodyPr>
            <a:noAutofit/>
          </a:bodyPr>
          <a:lstStyle/>
          <a:p>
            <a:r>
              <a:rPr lang="en-US" dirty="0" smtClean="0"/>
              <a:t>Filter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12" y="1011236"/>
            <a:ext cx="11387328" cy="5581587"/>
          </a:xfrm>
        </p:spPr>
        <p:txBody>
          <a:bodyPr/>
          <a:lstStyle/>
          <a:p>
            <a:pPr lvl="1"/>
            <a:r>
              <a:rPr lang="en-US" dirty="0" smtClean="0"/>
              <a:t>These methods utilize statistical tests like correlation, chi-square </a:t>
            </a:r>
            <a:r>
              <a:rPr lang="en-US" dirty="0" err="1" smtClean="0"/>
              <a:t>anova</a:t>
            </a:r>
            <a:r>
              <a:rPr lang="en-US" dirty="0" smtClean="0"/>
              <a:t> and Linear discriminant analysis to eliminate insignificant predictors. The tables shows how to determine the tests to carry out based on the datatype.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6" y="2350008"/>
            <a:ext cx="9407650" cy="16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467615"/>
            <a:ext cx="8671560" cy="604139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Wrapper methods</a:t>
            </a:r>
            <a:endParaRPr lang="en-US" sz="32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" y="1862200"/>
            <a:ext cx="9309471" cy="4684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6656" y="1282311"/>
            <a:ext cx="106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Recursive feature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10856" cy="71386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Forward and backward methods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121297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Forward selection adds one feature at a time as the model </a:t>
            </a:r>
            <a:r>
              <a:rPr lang="en-US" sz="2400" dirty="0" err="1" smtClean="0"/>
              <a:t>performamce</a:t>
            </a:r>
            <a:r>
              <a:rPr lang="en-US" sz="2400" dirty="0" smtClean="0"/>
              <a:t> is observed to see which features improve performance, until when a feature does not improve model performance.</a:t>
            </a:r>
          </a:p>
          <a:p>
            <a:r>
              <a:rPr lang="en-US" sz="2400" dirty="0" smtClean="0"/>
              <a:t>Backward elimination begins with all features and insignificant features are removed iteratively until there are no more non significant features.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0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Embedded methods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7703"/>
          </a:xfrm>
        </p:spPr>
        <p:txBody>
          <a:bodyPr/>
          <a:lstStyle/>
          <a:p>
            <a:r>
              <a:rPr lang="en-US" dirty="0" smtClean="0"/>
              <a:t>Performed </a:t>
            </a:r>
            <a:r>
              <a:rPr lang="en-US" dirty="0"/>
              <a:t>by adding an extra term to the cost function of Linear Regression. This apart from preventing overfitting also reduces the coefficients of less important features to zero.</a:t>
            </a:r>
          </a:p>
          <a:p>
            <a:r>
              <a:rPr lang="en-US" dirty="0" smtClean="0"/>
              <a:t>Examples :Lasso and Ridge regression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258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Feature selection</vt:lpstr>
      <vt:lpstr>Why </vt:lpstr>
      <vt:lpstr>When to perform feature selection</vt:lpstr>
      <vt:lpstr>Filter methods</vt:lpstr>
      <vt:lpstr>Wrapper methods</vt:lpstr>
      <vt:lpstr>Forward and backward methods</vt:lpstr>
      <vt:lpstr>Embedded methods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HILLARY NYAWATE</dc:creator>
  <cp:lastModifiedBy>HILLARY NYAWATE</cp:lastModifiedBy>
  <cp:revision>11</cp:revision>
  <dcterms:created xsi:type="dcterms:W3CDTF">2020-01-28T07:48:03Z</dcterms:created>
  <dcterms:modified xsi:type="dcterms:W3CDTF">2020-01-28T20:58:52Z</dcterms:modified>
</cp:coreProperties>
</file>