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5" r:id="rId3"/>
    <p:sldId id="274" r:id="rId4"/>
    <p:sldId id="273" r:id="rId5"/>
    <p:sldId id="25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05" autoAdjust="0"/>
  </p:normalViewPr>
  <p:slideViewPr>
    <p:cSldViewPr snapToGrid="0">
      <p:cViewPr varScale="1">
        <p:scale>
          <a:sx n="77" d="100"/>
          <a:sy n="77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57746-CBA1-4502-89E3-F1679EC951D1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EB3AE-F4A6-4AC7-B0ED-1891219C81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django.urls</a:t>
            </a:r>
            <a:r>
              <a:rPr lang="en-US" altLang="zh-TW" dirty="0"/>
              <a:t> import path</a:t>
            </a:r>
          </a:p>
          <a:p>
            <a:r>
              <a:rPr lang="en-US" altLang="zh-TW" dirty="0"/>
              <a:t>from . import views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 err="1"/>
              <a:t>urlpatterns</a:t>
            </a:r>
            <a:r>
              <a:rPr lang="en-US" altLang="zh-TW" dirty="0"/>
              <a:t> = [</a:t>
            </a:r>
          </a:p>
          <a:p>
            <a:r>
              <a:rPr lang="en-US" altLang="zh-TW" dirty="0"/>
              <a:t>    path('', </a:t>
            </a:r>
            <a:r>
              <a:rPr lang="en-US" altLang="zh-TW" dirty="0" err="1"/>
              <a:t>views.orderlist</a:t>
            </a:r>
            <a:r>
              <a:rPr lang="en-US" altLang="zh-TW" dirty="0"/>
              <a:t>),</a:t>
            </a:r>
          </a:p>
          <a:p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B3AE-F4A6-4AC7-B0ED-1891219C811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40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&lt;!DOCTYPE html&gt;</a:t>
            </a:r>
          </a:p>
          <a:p>
            <a:r>
              <a:rPr lang="en-US" altLang="zh-TW" dirty="0"/>
              <a:t>&lt;html lang="</a:t>
            </a:r>
            <a:r>
              <a:rPr lang="en-US" altLang="zh-TW" dirty="0" err="1"/>
              <a:t>en</a:t>
            </a:r>
            <a:r>
              <a:rPr lang="en-US" altLang="zh-TW" dirty="0"/>
              <a:t>"&gt;</a:t>
            </a:r>
          </a:p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="//ajax.googleapis.com/ajax/libs/</a:t>
            </a:r>
            <a:r>
              <a:rPr lang="en-US" altLang="zh-TW" dirty="0" err="1"/>
              <a:t>jquery</a:t>
            </a:r>
            <a:r>
              <a:rPr lang="en-US" altLang="zh-TW" dirty="0"/>
              <a:t>/1.9.1/jquery.min.js"&gt;&lt;/script&gt;</a:t>
            </a:r>
          </a:p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="https://unpkg.com/</a:t>
            </a:r>
            <a:r>
              <a:rPr lang="en-US" altLang="zh-TW" dirty="0" err="1"/>
              <a:t>sweetalert</a:t>
            </a:r>
            <a:r>
              <a:rPr lang="en-US" altLang="zh-TW" dirty="0"/>
              <a:t>/</a:t>
            </a:r>
            <a:r>
              <a:rPr lang="en-US" altLang="zh-TW" dirty="0" err="1"/>
              <a:t>dist</a:t>
            </a:r>
            <a:r>
              <a:rPr lang="en-US" altLang="zh-TW" dirty="0"/>
              <a:t>/sweetalert.min.js"&gt;&lt;/script&gt; </a:t>
            </a:r>
          </a:p>
          <a:p>
            <a:r>
              <a:rPr lang="en-US" altLang="zh-TW" dirty="0"/>
              <a:t>&lt;!-- CSS only --&gt;</a:t>
            </a:r>
          </a:p>
          <a:p>
            <a:r>
              <a:rPr lang="en-US" altLang="zh-TW" dirty="0"/>
              <a:t>&lt;link </a:t>
            </a:r>
            <a:r>
              <a:rPr lang="en-US" altLang="zh-TW" dirty="0" err="1"/>
              <a:t>href</a:t>
            </a:r>
            <a:r>
              <a:rPr lang="en-US" altLang="zh-TW" dirty="0"/>
              <a:t>="https://cdn.jsdelivr.net/</a:t>
            </a:r>
            <a:r>
              <a:rPr lang="en-US" altLang="zh-TW" dirty="0" err="1"/>
              <a:t>npm</a:t>
            </a:r>
            <a:r>
              <a:rPr lang="en-US" altLang="zh-TW" dirty="0"/>
              <a:t>/bootstrap@5.2.2/</a:t>
            </a:r>
            <a:r>
              <a:rPr lang="en-US" altLang="zh-TW" dirty="0" err="1"/>
              <a:t>dist</a:t>
            </a:r>
            <a:r>
              <a:rPr lang="en-US" altLang="zh-TW" dirty="0"/>
              <a:t>/</a:t>
            </a:r>
            <a:r>
              <a:rPr lang="en-US" altLang="zh-TW" dirty="0" err="1"/>
              <a:t>css</a:t>
            </a:r>
            <a:r>
              <a:rPr lang="en-US" altLang="zh-TW" dirty="0"/>
              <a:t>/bootstrap.min.css" </a:t>
            </a:r>
            <a:r>
              <a:rPr lang="en-US" altLang="zh-TW" dirty="0" err="1"/>
              <a:t>rel</a:t>
            </a:r>
            <a:r>
              <a:rPr lang="en-US" altLang="zh-TW" dirty="0"/>
              <a:t>="stylesheet" integrity="sha384-Zenh87qX5JnK2Jl0vWa8Ck2rdkQ2Bzep5IDxbcnCeuOxjzrPF/et3URy9Bv1WTRi" </a:t>
            </a:r>
            <a:r>
              <a:rPr lang="en-US" altLang="zh-TW" dirty="0" err="1"/>
              <a:t>crossorigin</a:t>
            </a:r>
            <a:r>
              <a:rPr lang="en-US" altLang="zh-TW" dirty="0"/>
              <a:t>="anonymous"&gt;</a:t>
            </a:r>
          </a:p>
          <a:p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="https://cdn.jsdelivr.net/</a:t>
            </a:r>
            <a:r>
              <a:rPr lang="en-US" altLang="zh-TW" dirty="0" err="1"/>
              <a:t>npm</a:t>
            </a:r>
            <a:r>
              <a:rPr lang="en-US" altLang="zh-TW" dirty="0"/>
              <a:t>/bootstrap@5.0.0-beta3/</a:t>
            </a:r>
            <a:r>
              <a:rPr lang="en-US" altLang="zh-TW" dirty="0" err="1"/>
              <a:t>dist</a:t>
            </a:r>
            <a:r>
              <a:rPr lang="en-US" altLang="zh-TW" dirty="0"/>
              <a:t>/</a:t>
            </a:r>
            <a:r>
              <a:rPr lang="en-US" altLang="zh-TW" dirty="0" err="1"/>
              <a:t>js</a:t>
            </a:r>
            <a:r>
              <a:rPr lang="en-US" altLang="zh-TW" dirty="0"/>
              <a:t>/bootstrap.min.js" integrity="sha384-j0CNLUeiqtyaRmlzUHCPZ+Gy5fQu0dQ6eZ/xAww941Ai1SxSY+0EQqNXNE6DZiVc" </a:t>
            </a:r>
            <a:r>
              <a:rPr lang="en-US" altLang="zh-TW" dirty="0" err="1"/>
              <a:t>crossorigin</a:t>
            </a:r>
            <a:r>
              <a:rPr lang="en-US" altLang="zh-TW" dirty="0"/>
              <a:t>="anonymous"&gt;&lt;/script&gt;</a:t>
            </a:r>
          </a:p>
          <a:p>
            <a:r>
              <a:rPr lang="en-US" altLang="zh-TW" dirty="0"/>
              <a:t>  &lt;head&gt;</a:t>
            </a:r>
          </a:p>
          <a:p>
            <a:r>
              <a:rPr lang="en-US" altLang="zh-TW" dirty="0"/>
              <a:t>    &lt;meta charset="UTF-8"&gt;</a:t>
            </a:r>
          </a:p>
          <a:p>
            <a:r>
              <a:rPr lang="en-US" altLang="zh-TW" dirty="0"/>
              <a:t>    &lt;title&gt;Title&lt;/title&gt;</a:t>
            </a:r>
          </a:p>
          <a:p>
            <a:r>
              <a:rPr lang="en-US" altLang="zh-TW" dirty="0"/>
              <a:t>  &lt;/head&gt;</a:t>
            </a:r>
          </a:p>
          <a:p>
            <a:r>
              <a:rPr lang="en-US" altLang="zh-TW" dirty="0"/>
              <a:t>  &lt;body&gt;</a:t>
            </a:r>
          </a:p>
          <a:p>
            <a:r>
              <a:rPr lang="en-US" altLang="zh-TW" dirty="0"/>
              <a:t>    &lt;div class='container'&gt;</a:t>
            </a:r>
          </a:p>
          <a:p>
            <a:r>
              <a:rPr lang="en-US" altLang="zh-TW" dirty="0"/>
              <a:t>      &lt;table class="table table-bordered"&gt;</a:t>
            </a:r>
          </a:p>
          <a:p>
            <a:r>
              <a:rPr lang="en-US" altLang="zh-TW" dirty="0"/>
              <a:t>	    &lt;tr&gt;</a:t>
            </a:r>
          </a:p>
          <a:p>
            <a:r>
              <a:rPr lang="en-US" altLang="zh-TW" dirty="0"/>
              <a:t>		  &lt;td&gt;</a:t>
            </a:r>
          </a:p>
          <a:p>
            <a:r>
              <a:rPr lang="en-US" altLang="zh-TW" dirty="0"/>
              <a:t>			</a:t>
            </a:r>
            <a:r>
              <a:rPr lang="zh-TW" altLang="en-US" dirty="0"/>
              <a:t>訂單編號</a:t>
            </a:r>
          </a:p>
          <a:p>
            <a:r>
              <a:rPr lang="zh-TW" altLang="en-US" dirty="0"/>
              <a:t>		  </a:t>
            </a:r>
            <a:r>
              <a:rPr lang="en-US" altLang="zh-TW" dirty="0"/>
              <a:t>&lt;/td&gt;</a:t>
            </a:r>
          </a:p>
          <a:p>
            <a:r>
              <a:rPr lang="en-US" altLang="zh-TW" dirty="0"/>
              <a:t>		  &lt;td&gt;</a:t>
            </a:r>
          </a:p>
          <a:p>
            <a:r>
              <a:rPr lang="en-US" altLang="zh-TW" dirty="0"/>
              <a:t>			</a:t>
            </a:r>
            <a:r>
              <a:rPr lang="zh-TW" altLang="en-US" dirty="0"/>
              <a:t>訂單內容</a:t>
            </a:r>
          </a:p>
          <a:p>
            <a:r>
              <a:rPr lang="zh-TW" altLang="en-US" dirty="0"/>
              <a:t>		  </a:t>
            </a:r>
            <a:r>
              <a:rPr lang="en-US" altLang="zh-TW" dirty="0"/>
              <a:t>&lt;/td&gt;</a:t>
            </a:r>
          </a:p>
          <a:p>
            <a:r>
              <a:rPr lang="en-US" altLang="zh-TW" dirty="0"/>
              <a:t>		&lt;/tr&gt;</a:t>
            </a:r>
          </a:p>
          <a:p>
            <a:r>
              <a:rPr lang="en-US" altLang="zh-TW" dirty="0"/>
              <a:t>		&lt;tr&gt;</a:t>
            </a:r>
          </a:p>
          <a:p>
            <a:r>
              <a:rPr lang="en-US" altLang="zh-TW" dirty="0"/>
              <a:t>		  &lt;td&gt;</a:t>
            </a:r>
          </a:p>
          <a:p>
            <a:r>
              <a:rPr lang="en-US" altLang="zh-TW" dirty="0"/>
              <a:t>			0000000000</a:t>
            </a:r>
          </a:p>
          <a:p>
            <a:r>
              <a:rPr lang="en-US" altLang="zh-TW" dirty="0"/>
              <a:t>		  &lt;/td&gt;</a:t>
            </a:r>
          </a:p>
          <a:p>
            <a:r>
              <a:rPr lang="en-US" altLang="zh-TW" dirty="0"/>
              <a:t>		  &lt;td&gt;</a:t>
            </a:r>
          </a:p>
          <a:p>
            <a:r>
              <a:rPr lang="en-US" altLang="zh-TW" dirty="0"/>
              <a:t>			</a:t>
            </a:r>
            <a:r>
              <a:rPr lang="zh-TW" altLang="en-US" dirty="0"/>
              <a:t>小雲辨識機*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		  &lt;/td&gt;</a:t>
            </a:r>
          </a:p>
          <a:p>
            <a:r>
              <a:rPr lang="en-US" altLang="zh-TW" dirty="0"/>
              <a:t>		&lt;/tr&gt;</a:t>
            </a:r>
          </a:p>
          <a:p>
            <a:r>
              <a:rPr lang="en-US" altLang="zh-TW" dirty="0"/>
              <a:t>		&lt;tr&gt;</a:t>
            </a:r>
          </a:p>
          <a:p>
            <a:r>
              <a:rPr lang="en-US" altLang="zh-TW" dirty="0"/>
              <a:t>		  &lt;td&gt;</a:t>
            </a:r>
          </a:p>
          <a:p>
            <a:r>
              <a:rPr lang="en-US" altLang="zh-TW" dirty="0"/>
              <a:t>			0000000001</a:t>
            </a:r>
          </a:p>
          <a:p>
            <a:r>
              <a:rPr lang="en-US" altLang="zh-TW" dirty="0"/>
              <a:t>		  &lt;/td&gt;</a:t>
            </a:r>
          </a:p>
          <a:p>
            <a:r>
              <a:rPr lang="en-US" altLang="zh-TW" dirty="0"/>
              <a:t>		  &lt;td&gt;</a:t>
            </a:r>
          </a:p>
          <a:p>
            <a:r>
              <a:rPr lang="en-US" altLang="zh-TW" dirty="0"/>
              <a:t>			</a:t>
            </a:r>
            <a:r>
              <a:rPr lang="zh-TW" altLang="en-US" dirty="0"/>
              <a:t>小雲辨識機*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		  &lt;/td&gt;</a:t>
            </a:r>
          </a:p>
          <a:p>
            <a:r>
              <a:rPr lang="en-US" altLang="zh-TW" dirty="0"/>
              <a:t>		&lt;/tr&gt;</a:t>
            </a:r>
          </a:p>
          <a:p>
            <a:r>
              <a:rPr lang="en-US" altLang="zh-TW" dirty="0"/>
              <a:t>	  &lt;/table&gt;</a:t>
            </a:r>
          </a:p>
          <a:p>
            <a:r>
              <a:rPr lang="en-US" altLang="zh-TW" dirty="0"/>
              <a:t>    &lt;/div&gt;</a:t>
            </a:r>
          </a:p>
          <a:p>
            <a:r>
              <a:rPr lang="en-US" altLang="zh-TW" dirty="0"/>
              <a:t>  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B3AE-F4A6-4AC7-B0ED-1891219C811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31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訂單編號：</a:t>
            </a:r>
            <a:r>
              <a:rPr lang="en-US" altLang="zh-TW" sz="1200" dirty="0"/>
              <a:t>&lt;input type="text" id="</a:t>
            </a:r>
            <a:r>
              <a:rPr lang="en-US" altLang="zh-TW" sz="1200" dirty="0" err="1"/>
              <a:t>ordernum</a:t>
            </a:r>
            <a:r>
              <a:rPr lang="en-US" altLang="zh-TW" sz="1200" dirty="0"/>
              <a:t>"&gt;&amp;</a:t>
            </a:r>
            <a:r>
              <a:rPr lang="en-US" altLang="zh-TW" sz="1200" dirty="0" err="1"/>
              <a:t>nbsp</a:t>
            </a:r>
            <a:r>
              <a:rPr lang="en-US" altLang="zh-TW" sz="1200" dirty="0"/>
              <a:t>;&amp;</a:t>
            </a:r>
            <a:r>
              <a:rPr lang="en-US" altLang="zh-TW" sz="1200" dirty="0" err="1"/>
              <a:t>nbsp</a:t>
            </a:r>
            <a:r>
              <a:rPr lang="en-US" altLang="zh-TW" sz="1200" dirty="0"/>
              <a:t>;</a:t>
            </a:r>
            <a:r>
              <a:rPr lang="zh-TW" altLang="en-US" sz="1200" dirty="0"/>
              <a:t>訂單內容：</a:t>
            </a:r>
            <a:r>
              <a:rPr lang="en-US" altLang="zh-TW" sz="1200" dirty="0"/>
              <a:t>&lt;input type="text" id="</a:t>
            </a:r>
            <a:r>
              <a:rPr lang="en-US" altLang="zh-TW" sz="1200" dirty="0" err="1"/>
              <a:t>ordercontent</a:t>
            </a:r>
            <a:r>
              <a:rPr lang="en-US" altLang="zh-TW" sz="1200" dirty="0"/>
              <a:t>"&gt;&lt;button type="button" onclick="</a:t>
            </a:r>
            <a:r>
              <a:rPr lang="en-US" altLang="zh-TW" sz="1200" dirty="0" err="1"/>
              <a:t>insert_by_data</a:t>
            </a:r>
            <a:r>
              <a:rPr lang="en-US" altLang="zh-TW" sz="1200" dirty="0"/>
              <a:t>()" class="</a:t>
            </a:r>
            <a:r>
              <a:rPr lang="en-US" altLang="zh-TW" sz="1200" dirty="0" err="1"/>
              <a:t>btn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btn</a:t>
            </a:r>
            <a:r>
              <a:rPr lang="en-US" altLang="zh-TW" sz="1200" dirty="0"/>
              <a:t>-primary"&gt;</a:t>
            </a:r>
            <a:r>
              <a:rPr lang="zh-TW" altLang="en-US" sz="1200" dirty="0"/>
              <a:t>新增</a:t>
            </a:r>
            <a:r>
              <a:rPr lang="en-US" altLang="zh-TW" sz="1200" dirty="0"/>
              <a:t>&lt;/button&gt;&lt;</a:t>
            </a:r>
            <a:r>
              <a:rPr lang="en-US" altLang="zh-TW" sz="1200" dirty="0" err="1"/>
              <a:t>br</a:t>
            </a:r>
            <a:r>
              <a:rPr lang="en-US" altLang="zh-TW" sz="1200" dirty="0"/>
              <a:t>&gt;&lt;</a:t>
            </a:r>
            <a:r>
              <a:rPr lang="en-US" altLang="zh-TW" sz="1200" dirty="0" err="1"/>
              <a:t>br</a:t>
            </a:r>
            <a:r>
              <a:rPr lang="en-US" altLang="zh-TW" sz="1200" dirty="0"/>
              <a:t>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B3AE-F4A6-4AC7-B0ED-1891219C811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48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&lt;script&gt;</a:t>
            </a:r>
          </a:p>
          <a:p>
            <a:r>
              <a:rPr lang="en-US" altLang="zh-TW" dirty="0"/>
              <a:t>function </a:t>
            </a:r>
            <a:r>
              <a:rPr lang="en-US" altLang="zh-TW" dirty="0" err="1"/>
              <a:t>insert_by_data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	var </a:t>
            </a:r>
            <a:r>
              <a:rPr lang="en-US" altLang="zh-TW" dirty="0" err="1"/>
              <a:t>ordernum</a:t>
            </a:r>
            <a:r>
              <a:rPr lang="en-US" altLang="zh-TW" dirty="0"/>
              <a:t>=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</a:t>
            </a:r>
            <a:r>
              <a:rPr lang="en-US" altLang="zh-TW" dirty="0" err="1"/>
              <a:t>ordernum</a:t>
            </a:r>
            <a:r>
              <a:rPr lang="en-US" altLang="zh-TW" dirty="0"/>
              <a:t>").value;</a:t>
            </a:r>
          </a:p>
          <a:p>
            <a:r>
              <a:rPr lang="en-US" altLang="zh-TW" dirty="0"/>
              <a:t>	var </a:t>
            </a:r>
            <a:r>
              <a:rPr lang="en-US" altLang="zh-TW" dirty="0" err="1"/>
              <a:t>ordercontent</a:t>
            </a:r>
            <a:r>
              <a:rPr lang="en-US" altLang="zh-TW" dirty="0"/>
              <a:t>=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</a:t>
            </a:r>
            <a:r>
              <a:rPr lang="en-US" altLang="zh-TW" dirty="0" err="1"/>
              <a:t>ordercontent</a:t>
            </a:r>
            <a:r>
              <a:rPr lang="en-US" altLang="zh-TW" dirty="0"/>
              <a:t>").value;</a:t>
            </a:r>
          </a:p>
          <a:p>
            <a:endParaRPr lang="en-US" altLang="zh-TW" dirty="0"/>
          </a:p>
          <a:p>
            <a:r>
              <a:rPr lang="en-US" altLang="zh-TW" dirty="0"/>
              <a:t>	$.ajax({</a:t>
            </a:r>
          </a:p>
          <a:p>
            <a:r>
              <a:rPr lang="en-US" altLang="zh-TW" dirty="0"/>
              <a:t>		type        : 'POST', // define the type of HTTP verb we want to use (POST for our form)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url</a:t>
            </a:r>
            <a:r>
              <a:rPr lang="en-US" altLang="zh-TW" dirty="0"/>
              <a:t>         : "{{'</a:t>
            </a:r>
            <a:r>
              <a:rPr lang="en-US" altLang="zh-TW" dirty="0" err="1"/>
              <a:t>insertbydata</a:t>
            </a:r>
            <a:r>
              <a:rPr lang="en-US" altLang="zh-TW" dirty="0"/>
              <a:t>'}}", // the </a:t>
            </a:r>
            <a:r>
              <a:rPr lang="en-US" altLang="zh-TW" dirty="0" err="1"/>
              <a:t>url</a:t>
            </a:r>
            <a:r>
              <a:rPr lang="en-US" altLang="zh-TW" dirty="0"/>
              <a:t> where we want to POST</a:t>
            </a:r>
          </a:p>
          <a:p>
            <a:r>
              <a:rPr lang="en-US" altLang="zh-TW" dirty="0"/>
              <a:t>		data        : {'</a:t>
            </a:r>
            <a:r>
              <a:rPr lang="en-US" altLang="zh-TW" dirty="0" err="1"/>
              <a:t>ordernum</a:t>
            </a:r>
            <a:r>
              <a:rPr lang="en-US" altLang="zh-TW" dirty="0"/>
              <a:t>':</a:t>
            </a:r>
            <a:r>
              <a:rPr lang="en-US" altLang="zh-TW" dirty="0" err="1"/>
              <a:t>ordernum</a:t>
            </a:r>
            <a:r>
              <a:rPr lang="en-US" altLang="zh-TW" dirty="0"/>
              <a:t>,'</a:t>
            </a:r>
            <a:r>
              <a:rPr lang="en-US" altLang="zh-TW" dirty="0" err="1"/>
              <a:t>ordercontent</a:t>
            </a:r>
            <a:r>
              <a:rPr lang="en-US" altLang="zh-TW" dirty="0"/>
              <a:t>':</a:t>
            </a:r>
            <a:r>
              <a:rPr lang="en-US" altLang="zh-TW" dirty="0" err="1"/>
              <a:t>ordercontent</a:t>
            </a:r>
            <a:r>
              <a:rPr lang="en-US" altLang="zh-TW" dirty="0"/>
              <a:t>}, // our form data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dataType</a:t>
            </a:r>
            <a:r>
              <a:rPr lang="en-US" altLang="zh-TW" dirty="0"/>
              <a:t>    : '</a:t>
            </a:r>
            <a:r>
              <a:rPr lang="en-US" altLang="zh-TW" dirty="0" err="1"/>
              <a:t>json</a:t>
            </a:r>
            <a:r>
              <a:rPr lang="en-US" altLang="zh-TW" dirty="0"/>
              <a:t>', // what type of data do we expect back from the server</a:t>
            </a:r>
          </a:p>
          <a:p>
            <a:r>
              <a:rPr lang="en-US" altLang="zh-TW" dirty="0"/>
              <a:t>		success: function(){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location.reload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});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&lt;/script&gt;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B3AE-F4A6-4AC7-B0ED-1891219C811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12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path('</a:t>
            </a:r>
            <a:r>
              <a:rPr lang="en-US" altLang="zh-TW" dirty="0" err="1"/>
              <a:t>insertbydata</a:t>
            </a:r>
            <a:r>
              <a:rPr lang="en-US" altLang="zh-TW" dirty="0"/>
              <a:t>', </a:t>
            </a:r>
            <a:r>
              <a:rPr lang="en-US" altLang="zh-TW" dirty="0" err="1"/>
              <a:t>views.insertbydata</a:t>
            </a:r>
            <a:r>
              <a:rPr lang="en-US" altLang="zh-TW" dirty="0"/>
              <a:t>),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B3AE-F4A6-4AC7-B0ED-1891219C811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81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django.shortcuts</a:t>
            </a:r>
            <a:r>
              <a:rPr lang="en-US" altLang="zh-TW" dirty="0"/>
              <a:t> import </a:t>
            </a:r>
            <a:r>
              <a:rPr lang="en-US" altLang="zh-TW" dirty="0" err="1"/>
              <a:t>render,HttpResponse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orderlist.models</a:t>
            </a:r>
            <a:r>
              <a:rPr lang="en-US" altLang="zh-TW" dirty="0"/>
              <a:t> import </a:t>
            </a:r>
            <a:r>
              <a:rPr lang="en-US" altLang="zh-TW" dirty="0" err="1"/>
              <a:t>orderlist</a:t>
            </a:r>
            <a:r>
              <a:rPr lang="en-US" altLang="zh-TW" dirty="0"/>
              <a:t> as </a:t>
            </a:r>
            <a:r>
              <a:rPr lang="en-US" altLang="zh-TW" dirty="0" err="1"/>
              <a:t>ol</a:t>
            </a:r>
            <a:endParaRPr lang="en-US" altLang="zh-TW" dirty="0"/>
          </a:p>
          <a:p>
            <a:r>
              <a:rPr lang="en-US" altLang="zh-TW" dirty="0"/>
              <a:t>import traceback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django.utils.decorators</a:t>
            </a:r>
            <a:r>
              <a:rPr lang="en-US" altLang="zh-TW" dirty="0"/>
              <a:t> import </a:t>
            </a:r>
            <a:r>
              <a:rPr lang="en-US" altLang="zh-TW" dirty="0" err="1"/>
              <a:t>method_decorator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django.views.decorators.csrf</a:t>
            </a:r>
            <a:r>
              <a:rPr lang="en-US" altLang="zh-TW" dirty="0"/>
              <a:t> import </a:t>
            </a:r>
            <a:r>
              <a:rPr lang="en-US" altLang="zh-TW" dirty="0" err="1"/>
              <a:t>ensure_csrf_cookie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django.views.decorators.csrf</a:t>
            </a:r>
            <a:r>
              <a:rPr lang="en-US" altLang="zh-TW" dirty="0"/>
              <a:t> import </a:t>
            </a:r>
            <a:r>
              <a:rPr lang="en-US" altLang="zh-TW" dirty="0" err="1"/>
              <a:t>csrf_exempt</a:t>
            </a:r>
            <a:endParaRPr lang="en-US" altLang="zh-TW" dirty="0"/>
          </a:p>
          <a:p>
            <a:r>
              <a:rPr lang="en-US" altLang="zh-TW" dirty="0"/>
              <a:t>def </a:t>
            </a:r>
            <a:r>
              <a:rPr lang="en-US" altLang="zh-TW" dirty="0" err="1"/>
              <a:t>orderlist</a:t>
            </a:r>
            <a:r>
              <a:rPr lang="en-US" altLang="zh-TW" dirty="0"/>
              <a:t>(request):</a:t>
            </a:r>
          </a:p>
          <a:p>
            <a:r>
              <a:rPr lang="en-US" altLang="zh-TW" dirty="0"/>
              <a:t>    data = {}</a:t>
            </a:r>
          </a:p>
          <a:p>
            <a:r>
              <a:rPr lang="en-US" altLang="zh-TW" dirty="0"/>
              <a:t>    try:</a:t>
            </a:r>
          </a:p>
          <a:p>
            <a:r>
              <a:rPr lang="en-US" altLang="zh-TW" dirty="0"/>
              <a:t>        result = </a:t>
            </a:r>
            <a:r>
              <a:rPr lang="en-US" altLang="zh-TW" dirty="0" err="1"/>
              <a:t>ol.objects.all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      data = {'</a:t>
            </a:r>
            <a:r>
              <a:rPr lang="en-US" altLang="zh-TW" dirty="0" err="1"/>
              <a:t>result':result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except: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traceback.print_exc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/>
              <a:t>    return render(request, '</a:t>
            </a:r>
            <a:r>
              <a:rPr lang="en-US" altLang="zh-TW" dirty="0" err="1"/>
              <a:t>orderlist</a:t>
            </a:r>
            <a:r>
              <a:rPr lang="en-US" altLang="zh-TW" dirty="0"/>
              <a:t>/</a:t>
            </a:r>
            <a:r>
              <a:rPr lang="en-US" altLang="zh-TW" dirty="0" err="1"/>
              <a:t>orderlist.html',data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def </a:t>
            </a:r>
            <a:r>
              <a:rPr lang="en-US" altLang="zh-TW" dirty="0" err="1"/>
              <a:t>insertbydata</a:t>
            </a:r>
            <a:r>
              <a:rPr lang="en-US" altLang="zh-TW" dirty="0"/>
              <a:t>(request):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ordercontent</a:t>
            </a:r>
            <a:r>
              <a:rPr lang="en-US" altLang="zh-TW" dirty="0"/>
              <a:t> = </a:t>
            </a:r>
            <a:r>
              <a:rPr lang="en-US" altLang="zh-TW" dirty="0" err="1"/>
              <a:t>request.POST.get</a:t>
            </a:r>
            <a:r>
              <a:rPr lang="en-US" altLang="zh-TW" dirty="0"/>
              <a:t>('</a:t>
            </a:r>
            <a:r>
              <a:rPr lang="en-US" altLang="zh-TW" dirty="0" err="1"/>
              <a:t>ordercontent</a:t>
            </a:r>
            <a:r>
              <a:rPr lang="en-US" altLang="zh-TW" dirty="0"/>
              <a:t>')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ordernum</a:t>
            </a:r>
            <a:r>
              <a:rPr lang="en-US" altLang="zh-TW" dirty="0"/>
              <a:t> = </a:t>
            </a:r>
            <a:r>
              <a:rPr lang="en-US" altLang="zh-TW" dirty="0" err="1"/>
              <a:t>request.POST.get</a:t>
            </a:r>
            <a:r>
              <a:rPr lang="en-US" altLang="zh-TW" dirty="0"/>
              <a:t>('</a:t>
            </a:r>
            <a:r>
              <a:rPr lang="en-US" altLang="zh-TW" dirty="0" err="1"/>
              <a:t>ordernum</a:t>
            </a:r>
            <a:r>
              <a:rPr lang="en-US" altLang="zh-TW" dirty="0"/>
              <a:t>')</a:t>
            </a:r>
          </a:p>
          <a:p>
            <a:r>
              <a:rPr lang="en-US" altLang="zh-TW" dirty="0"/>
              <a:t>    _</a:t>
            </a:r>
            <a:r>
              <a:rPr lang="en-US" altLang="zh-TW" dirty="0" err="1"/>
              <a:t>orderlist</a:t>
            </a:r>
            <a:r>
              <a:rPr lang="en-US" altLang="zh-TW" dirty="0"/>
              <a:t> = </a:t>
            </a:r>
            <a:r>
              <a:rPr lang="en-US" altLang="zh-TW" dirty="0" err="1"/>
              <a:t>ol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  _</a:t>
            </a:r>
            <a:r>
              <a:rPr lang="en-US" altLang="zh-TW" dirty="0" err="1"/>
              <a:t>orderlist.orderid</a:t>
            </a:r>
            <a:r>
              <a:rPr lang="en-US" altLang="zh-TW" dirty="0"/>
              <a:t> = </a:t>
            </a:r>
            <a:r>
              <a:rPr lang="en-US" altLang="zh-TW" dirty="0" err="1"/>
              <a:t>ordernum</a:t>
            </a:r>
            <a:endParaRPr lang="en-US" altLang="zh-TW" dirty="0"/>
          </a:p>
          <a:p>
            <a:r>
              <a:rPr lang="en-US" altLang="zh-TW" dirty="0"/>
              <a:t>    _</a:t>
            </a:r>
            <a:r>
              <a:rPr lang="en-US" altLang="zh-TW" dirty="0" err="1"/>
              <a:t>orderlist.ordercontent</a:t>
            </a:r>
            <a:r>
              <a:rPr lang="en-US" altLang="zh-TW" dirty="0"/>
              <a:t> = </a:t>
            </a:r>
            <a:r>
              <a:rPr lang="en-US" altLang="zh-TW" dirty="0" err="1"/>
              <a:t>ordercontent</a:t>
            </a:r>
            <a:endParaRPr lang="en-US" altLang="zh-TW" dirty="0"/>
          </a:p>
          <a:p>
            <a:r>
              <a:rPr lang="en-US" altLang="zh-TW" dirty="0"/>
              <a:t>    # </a:t>
            </a:r>
            <a:r>
              <a:rPr lang="zh-TW" altLang="en-US" dirty="0"/>
              <a:t>插入數據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_</a:t>
            </a:r>
            <a:r>
              <a:rPr lang="en-US" altLang="zh-TW" dirty="0" err="1"/>
              <a:t>orderlist.save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  return </a:t>
            </a:r>
            <a:r>
              <a:rPr lang="en-US" altLang="zh-TW" dirty="0" err="1"/>
              <a:t>HttpResponse</a:t>
            </a:r>
            <a:r>
              <a:rPr lang="en-US" altLang="zh-TW" dirty="0"/>
              <a:t>('200')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B3AE-F4A6-4AC7-B0ED-1891219C811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43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{% for order in result %}</a:t>
            </a:r>
          </a:p>
          <a:p>
            <a:r>
              <a:rPr lang="en-US" altLang="zh-TW" dirty="0"/>
              <a:t>		  &lt;tr&gt;</a:t>
            </a:r>
          </a:p>
          <a:p>
            <a:r>
              <a:rPr lang="en-US" altLang="zh-TW" dirty="0"/>
              <a:t>		    &lt;td&gt;</a:t>
            </a:r>
          </a:p>
          <a:p>
            <a:r>
              <a:rPr lang="en-US" altLang="zh-TW" dirty="0"/>
              <a:t>			  {{</a:t>
            </a:r>
            <a:r>
              <a:rPr lang="en-US" altLang="zh-TW" dirty="0" err="1"/>
              <a:t>order.orderid</a:t>
            </a:r>
            <a:r>
              <a:rPr lang="en-US" altLang="zh-TW" dirty="0"/>
              <a:t>}}</a:t>
            </a:r>
          </a:p>
          <a:p>
            <a:r>
              <a:rPr lang="en-US" altLang="zh-TW" dirty="0"/>
              <a:t>			&lt;/td&gt;</a:t>
            </a:r>
          </a:p>
          <a:p>
            <a:r>
              <a:rPr lang="en-US" altLang="zh-TW" dirty="0"/>
              <a:t>			&lt;td&gt;</a:t>
            </a:r>
          </a:p>
          <a:p>
            <a:r>
              <a:rPr lang="en-US" altLang="zh-TW" dirty="0"/>
              <a:t>			  {{</a:t>
            </a:r>
            <a:r>
              <a:rPr lang="en-US" altLang="zh-TW" dirty="0" err="1"/>
              <a:t>order.ordercontent</a:t>
            </a:r>
            <a:r>
              <a:rPr lang="en-US" altLang="zh-TW" dirty="0"/>
              <a:t>}}</a:t>
            </a:r>
          </a:p>
          <a:p>
            <a:r>
              <a:rPr lang="en-US" altLang="zh-TW" dirty="0"/>
              <a:t>			&lt;/td&gt;</a:t>
            </a:r>
          </a:p>
          <a:p>
            <a:r>
              <a:rPr lang="en-US" altLang="zh-TW" dirty="0"/>
              <a:t>		  &lt;/tr&gt;</a:t>
            </a:r>
          </a:p>
          <a:p>
            <a:r>
              <a:rPr lang="en-US" altLang="zh-TW" dirty="0"/>
              <a:t>		{% </a:t>
            </a:r>
            <a:r>
              <a:rPr lang="en-US" altLang="zh-TW" dirty="0" err="1"/>
              <a:t>endfor</a:t>
            </a:r>
            <a:r>
              <a:rPr lang="en-US" altLang="zh-TW" dirty="0"/>
              <a:t> %}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B3AE-F4A6-4AC7-B0ED-1891219C811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7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F967A2-D7B3-716E-3D11-7F25656D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A012B3-ACD5-900F-3ACF-CCAE1FBEB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2C08F7-EEA6-668F-957D-D189882C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09C-F813-42A8-B711-644F61FEE17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1A763C-D753-DBD7-9E5B-0BF43EE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032D36-D78A-E4BA-AF14-DC3987FA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8C7E-D4B1-4A68-8C8A-CEE929564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3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84968-6252-8392-AD19-225568D4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CA4697-4820-9AA2-1837-3F3643BC6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7F2BA-E62D-D391-DE61-B4CDDB34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09C-F813-42A8-B711-644F61FEE17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8CBEF4-BF05-FCEC-F617-5451614F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1BE7E-0F2C-2BF5-D9D2-5ADD7E18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8C7E-D4B1-4A68-8C8A-CEE929564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9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632E44-8B6F-86D4-E86A-21C1BF801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050160-0445-1596-D8A1-507D72E63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305744-6341-65C3-2A70-805488CA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09C-F813-42A8-B711-644F61FEE17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C57B9B-D730-1901-9D9E-88F70573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8AD524-42C8-4EC7-9DA7-18CE0D70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8C7E-D4B1-4A68-8C8A-CEE929564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85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4CD11-4BD4-0704-6FFD-3842236C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360C76-CE59-DCFD-B4F1-4B16E816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5087DA-8747-E442-468B-43DEB10F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09C-F813-42A8-B711-644F61FEE17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422F9-093E-A8B1-CF12-2D953266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B42A79-9904-F045-B76A-0837606D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8C7E-D4B1-4A68-8C8A-CEE929564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94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C1E5C-5385-A731-E07C-764DC1D7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29D6A3-6283-5A21-C271-3CDF827A5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C7717A-B31C-B73C-8206-7B3291F5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09C-F813-42A8-B711-644F61FEE17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C33137-AB7D-25C5-DEB1-C8DB80B1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A8871-186E-5F09-A0E5-2986C234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8C7E-D4B1-4A68-8C8A-CEE929564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66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C709E-DC67-5629-C3B4-653B0271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B448F4-FCC3-22A2-6CA0-335DDF41A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5150CB-1A24-5453-B920-6B305C381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D70E66-00BC-21AF-FE54-43D66B7F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09C-F813-42A8-B711-644F61FEE17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DBE029-6036-11B0-BE86-43CAB02E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A566D2-1CAB-5EF7-F736-2CBC98A2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8C7E-D4B1-4A68-8C8A-CEE929564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21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A1AD5-917F-1F55-46E5-39C00F2E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06065F-82AA-FF4A-5D93-E1BDB52C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6F0AA2-58DD-C39E-D327-B3E1A8194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E2CED3-D73C-8A8C-5B34-5E25C5E0C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3C05C4-01B1-75E3-B9C2-03CFBA03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753393-F67B-B75C-024C-CAE4A088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09C-F813-42A8-B711-644F61FEE17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87C3B7-901A-4F12-9AB3-3A576A55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915DCB-2BFF-86CC-74BF-10129F65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8C7E-D4B1-4A68-8C8A-CEE929564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38DF0-6432-449F-9C6F-B2EC4D45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F3FFAA-76D1-A828-04FD-C67230A9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09C-F813-42A8-B711-644F61FEE17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BAAEF5-0842-72BD-EFF9-74E23A0E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E29EDB-AC55-5EAF-EE1B-2A833333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8C7E-D4B1-4A68-8C8A-CEE929564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23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C842C9-2D6D-DEB5-FAA2-B18CBE40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09C-F813-42A8-B711-644F61FEE17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534EE-8414-1051-045B-65004FDB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2273ED-C0C1-861B-ADF5-E2A664A4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8C7E-D4B1-4A68-8C8A-CEE929564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0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9BA9D-F813-9E88-27EC-73A46F4F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4B4FB-DF77-C62B-C505-273E5A7C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11CF30-9F09-51F6-2530-B8BA8DF99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0FE9B2-2627-D0A5-D86A-7D8B875A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09C-F813-42A8-B711-644F61FEE17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8E54F2-A69C-9404-AD49-D644F754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466F6D-BBBA-DD10-7660-F80619F8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8C7E-D4B1-4A68-8C8A-CEE929564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10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0479D-05CD-5C50-7082-F1436A79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6E803A-4681-D1CB-1D1F-73EE9BBA2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32215C-3B45-5E6B-C4AB-72DE13C0E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AA2E-F1CC-1FC8-8BAD-59A9E959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09C-F813-42A8-B711-644F61FEE17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DBBA19-8A66-0980-315A-B1194BB6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3433CA-B06A-5961-FC2E-8D421E8C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8C7E-D4B1-4A68-8C8A-CEE929564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87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0E0973-5F75-3516-0773-9050BBD9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C08B15-8757-1304-47A5-938D13AF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2A775A-7B63-ED6F-9FDE-B26FB1A34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AF09C-F813-42A8-B711-644F61FEE17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D1F536-6428-1EEC-2159-9A42D0B06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889ACA-EF5E-DCBE-5ED1-4E22E0344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D8C7E-D4B1-4A68-8C8A-CEE929564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48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F49-72B3-FD5A-E48E-6C1506F1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anaconda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997C3D-2508-1F71-D1E1-EA6A45FC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https://www.anaconda.com/products/distribution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74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5B68C-F8F9-4CB0-974B-CBC56A71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08A2D4-3108-95E8-99C1-5719DC6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切換目錄至</a:t>
            </a:r>
            <a:r>
              <a:rPr lang="en-US" altLang="zh-TW" dirty="0" err="1"/>
              <a:t>ERPSystem</a:t>
            </a:r>
            <a:r>
              <a:rPr lang="zh-TW" altLang="en-US" dirty="0"/>
              <a:t>底下，輸入</a:t>
            </a:r>
            <a:r>
              <a:rPr lang="en-US" altLang="zh-TW" dirty="0"/>
              <a:t>python manage.py </a:t>
            </a:r>
            <a:r>
              <a:rPr lang="en-US" altLang="zh-TW" dirty="0" err="1"/>
              <a:t>runserver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http://127.0.0.1:8000/orderlist/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E27C2A-3368-6058-838B-1ADF6A07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2" y="2327557"/>
            <a:ext cx="4400550" cy="14763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A8517B-DE2A-F63D-ADDC-304E90ABB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1106"/>
            <a:ext cx="9207674" cy="13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9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E54E-36EB-57B5-BAFA-F39B6473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328EF-7EC0-F72A-5DAD-B2E8E49B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開啟</a:t>
            </a:r>
            <a:r>
              <a:rPr lang="en-US" altLang="zh-TW" dirty="0"/>
              <a:t>ERPSystem/orderlist/models.py</a:t>
            </a:r>
            <a:r>
              <a:rPr lang="zh-TW" altLang="en-US" dirty="0"/>
              <a:t>，新增以下內容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100" dirty="0"/>
              <a:t>class </a:t>
            </a:r>
            <a:r>
              <a:rPr lang="en-US" altLang="zh-TW" sz="1100" dirty="0" err="1"/>
              <a:t>orderlist</a:t>
            </a:r>
            <a:r>
              <a:rPr lang="en-US" altLang="zh-TW" sz="1100" dirty="0"/>
              <a:t>(</a:t>
            </a:r>
            <a:r>
              <a:rPr lang="en-US" altLang="zh-TW" sz="1100" dirty="0" err="1"/>
              <a:t>models.Model</a:t>
            </a:r>
            <a:r>
              <a:rPr lang="en-US" altLang="zh-TW" sz="1100" dirty="0"/>
              <a:t>):</a:t>
            </a:r>
          </a:p>
          <a:p>
            <a:pPr marL="0" indent="0">
              <a:buNone/>
            </a:pPr>
            <a:r>
              <a:rPr lang="en-US" altLang="zh-TW" sz="1100" dirty="0"/>
              <a:t>    </a:t>
            </a:r>
            <a:r>
              <a:rPr lang="en-US" altLang="zh-TW" sz="1100" dirty="0" err="1"/>
              <a:t>orderid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models.CharField</a:t>
            </a:r>
            <a:r>
              <a:rPr lang="en-US" altLang="zh-TW" sz="1100" dirty="0"/>
              <a:t>('</a:t>
            </a:r>
            <a:r>
              <a:rPr lang="zh-TW" altLang="en-US" sz="1100" dirty="0"/>
              <a:t>訂單編號</a:t>
            </a:r>
            <a:r>
              <a:rPr lang="en-US" altLang="zh-TW" sz="1100" dirty="0"/>
              <a:t>', </a:t>
            </a:r>
            <a:r>
              <a:rPr lang="en-US" altLang="zh-TW" sz="1100" dirty="0" err="1"/>
              <a:t>primary_key</a:t>
            </a:r>
            <a:r>
              <a:rPr lang="en-US" altLang="zh-TW" sz="1100" dirty="0"/>
              <a:t>=True, </a:t>
            </a:r>
            <a:r>
              <a:rPr lang="en-US" altLang="zh-TW" sz="1100" dirty="0" err="1"/>
              <a:t>max_length</a:t>
            </a:r>
            <a:r>
              <a:rPr lang="en-US" altLang="zh-TW" sz="1100" dirty="0"/>
              <a:t>=10)</a:t>
            </a:r>
          </a:p>
          <a:p>
            <a:pPr marL="0" indent="0">
              <a:buNone/>
            </a:pPr>
            <a:r>
              <a:rPr lang="en-US" altLang="zh-TW" sz="1100" dirty="0"/>
              <a:t>    </a:t>
            </a:r>
            <a:r>
              <a:rPr lang="en-US" altLang="zh-TW" sz="1100" dirty="0" err="1"/>
              <a:t>ordercontent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models.CharField</a:t>
            </a:r>
            <a:r>
              <a:rPr lang="en-US" altLang="zh-TW" sz="1100" dirty="0"/>
              <a:t>('</a:t>
            </a:r>
            <a:r>
              <a:rPr lang="zh-TW" altLang="en-US" sz="1100" dirty="0"/>
              <a:t>訂單內容</a:t>
            </a:r>
            <a:r>
              <a:rPr lang="en-US" altLang="zh-TW" sz="1100" dirty="0"/>
              <a:t>', </a:t>
            </a:r>
            <a:r>
              <a:rPr lang="en-US" altLang="zh-TW" sz="1100" dirty="0" err="1"/>
              <a:t>max_length</a:t>
            </a:r>
            <a:r>
              <a:rPr lang="en-US" altLang="zh-TW" sz="1100" dirty="0"/>
              <a:t>=9999)</a:t>
            </a:r>
          </a:p>
          <a:p>
            <a:pPr marL="0" indent="0">
              <a:buNone/>
            </a:pPr>
            <a:r>
              <a:rPr lang="en-US" altLang="zh-TW" sz="1100" dirty="0"/>
              <a:t>    # </a:t>
            </a:r>
            <a:r>
              <a:rPr lang="zh-TW" altLang="en-US" sz="1100" dirty="0"/>
              <a:t>創建時間 </a:t>
            </a:r>
            <a:r>
              <a:rPr lang="en-US" altLang="zh-TW" sz="1100" dirty="0" err="1"/>
              <a:t>auto_now_add</a:t>
            </a:r>
            <a:r>
              <a:rPr lang="zh-TW" altLang="en-US" sz="1100" dirty="0"/>
              <a:t>：只有在新增的時候才會生效</a:t>
            </a:r>
          </a:p>
          <a:p>
            <a:pPr marL="0" indent="0">
              <a:buNone/>
            </a:pPr>
            <a:r>
              <a:rPr lang="zh-TW" altLang="en-US" sz="1100" dirty="0"/>
              <a:t>    </a:t>
            </a:r>
            <a:r>
              <a:rPr lang="en-US" altLang="zh-TW" sz="1100" dirty="0" err="1"/>
              <a:t>createTime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models.DateTimeField</a:t>
            </a:r>
            <a:r>
              <a:rPr lang="en-US" altLang="zh-TW" sz="1100" dirty="0"/>
              <a:t>(</a:t>
            </a:r>
            <a:r>
              <a:rPr lang="en-US" altLang="zh-TW" sz="1100" dirty="0" err="1"/>
              <a:t>auto_now_add</a:t>
            </a:r>
            <a:r>
              <a:rPr lang="en-US" altLang="zh-TW" sz="1100" dirty="0"/>
              <a:t>=True)</a:t>
            </a:r>
          </a:p>
          <a:p>
            <a:pPr marL="0" indent="0">
              <a:buNone/>
            </a:pPr>
            <a:r>
              <a:rPr lang="en-US" altLang="zh-TW" sz="1100" dirty="0"/>
              <a:t>    # </a:t>
            </a:r>
            <a:r>
              <a:rPr lang="zh-TW" altLang="en-US" sz="1100" dirty="0"/>
              <a:t>修改時間 </a:t>
            </a:r>
            <a:r>
              <a:rPr lang="en-US" altLang="zh-TW" sz="1100" dirty="0" err="1"/>
              <a:t>auto_now</a:t>
            </a:r>
            <a:r>
              <a:rPr lang="zh-TW" altLang="en-US" sz="1100" dirty="0"/>
              <a:t>： 添加和修改都會改變時間</a:t>
            </a:r>
          </a:p>
          <a:p>
            <a:pPr marL="0" indent="0">
              <a:buNone/>
            </a:pPr>
            <a:r>
              <a:rPr lang="zh-TW" altLang="en-US" sz="1100" dirty="0"/>
              <a:t>    </a:t>
            </a:r>
            <a:r>
              <a:rPr lang="en-US" altLang="zh-TW" sz="1100" dirty="0" err="1"/>
              <a:t>modifyTime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models.DateTimeField</a:t>
            </a:r>
            <a:r>
              <a:rPr lang="en-US" altLang="zh-TW" sz="1100" dirty="0"/>
              <a:t>(</a:t>
            </a:r>
            <a:r>
              <a:rPr lang="en-US" altLang="zh-TW" sz="1100" dirty="0" err="1"/>
              <a:t>auto_now</a:t>
            </a:r>
            <a:r>
              <a:rPr lang="en-US" altLang="zh-TW" sz="1100" dirty="0"/>
              <a:t>=True)</a:t>
            </a:r>
          </a:p>
          <a:p>
            <a:pPr marL="0" indent="0">
              <a:buNone/>
            </a:pPr>
            <a:endParaRPr lang="en-US" altLang="zh-TW" sz="1100" dirty="0"/>
          </a:p>
          <a:p>
            <a:pPr marL="0" indent="0">
              <a:buNone/>
            </a:pPr>
            <a:r>
              <a:rPr lang="en-US" altLang="zh-TW" sz="1100" dirty="0"/>
              <a:t>    # </a:t>
            </a:r>
            <a:r>
              <a:rPr lang="zh-TW" altLang="en-US" sz="1100" dirty="0"/>
              <a:t>指定表名 不指定預設</a:t>
            </a:r>
            <a:r>
              <a:rPr lang="en-US" altLang="zh-TW" sz="1100" dirty="0"/>
              <a:t>APP</a:t>
            </a:r>
            <a:r>
              <a:rPr lang="zh-TW" altLang="en-US" sz="1100" dirty="0"/>
              <a:t>名字</a:t>
            </a:r>
          </a:p>
          <a:p>
            <a:pPr marL="0" indent="0">
              <a:buNone/>
            </a:pPr>
            <a:r>
              <a:rPr lang="zh-TW" altLang="en-US" sz="1100" dirty="0"/>
              <a:t>    </a:t>
            </a:r>
            <a:r>
              <a:rPr lang="en-US" altLang="zh-TW" sz="1100" dirty="0"/>
              <a:t>class Meta:</a:t>
            </a:r>
          </a:p>
          <a:p>
            <a:pPr marL="0" indent="0">
              <a:buNone/>
            </a:pPr>
            <a:r>
              <a:rPr lang="en-US" altLang="zh-TW" sz="1100" dirty="0"/>
              <a:t>        </a:t>
            </a:r>
            <a:r>
              <a:rPr lang="en-US" altLang="zh-TW" sz="1100" dirty="0" err="1"/>
              <a:t>db_table</a:t>
            </a:r>
            <a:r>
              <a:rPr lang="en-US" altLang="zh-TW" sz="1100" dirty="0"/>
              <a:t> = '</a:t>
            </a:r>
            <a:r>
              <a:rPr lang="en-US" altLang="zh-TW" sz="1100" dirty="0" err="1"/>
              <a:t>orderlist</a:t>
            </a:r>
            <a:r>
              <a:rPr lang="en-US" altLang="zh-TW" sz="11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25969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89BE6-5774-8F1B-E41A-493BB9E3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EAFCB-4CBA-5501-A9D8-04DCC568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輸入</a:t>
            </a:r>
            <a:r>
              <a:rPr lang="en-US" altLang="zh-TW" dirty="0"/>
              <a:t>python manage.py </a:t>
            </a:r>
            <a:r>
              <a:rPr lang="en-US" altLang="zh-TW" dirty="0" err="1"/>
              <a:t>makemigrations</a:t>
            </a:r>
            <a:r>
              <a:rPr lang="zh-TW" altLang="en-US" dirty="0"/>
              <a:t>，檢查</a:t>
            </a:r>
            <a:r>
              <a:rPr lang="en-US" altLang="zh-TW" dirty="0"/>
              <a:t>model</a:t>
            </a:r>
            <a:r>
              <a:rPr lang="zh-TW" altLang="en-US" dirty="0"/>
              <a:t>變化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輸入</a:t>
            </a:r>
            <a:r>
              <a:rPr lang="en-US" altLang="zh-TW" dirty="0"/>
              <a:t>python manage.py migrate</a:t>
            </a:r>
            <a:r>
              <a:rPr lang="zh-TW" altLang="en-US" dirty="0"/>
              <a:t>，變更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3FF17D-1EB5-7848-E2FC-A01F6A687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3" y="2966156"/>
            <a:ext cx="5667375" cy="361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4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5AB27-145E-44E2-80C6-E4E4500E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D3598-A3FA-AF9C-C557-A65E3D48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/>
              <a:t>開啟</a:t>
            </a:r>
            <a:r>
              <a:rPr lang="en-US" altLang="zh-TW" sz="2800" dirty="0"/>
              <a:t>templates/</a:t>
            </a:r>
            <a:r>
              <a:rPr lang="en-US" altLang="zh-TW" sz="2800" dirty="0" err="1"/>
              <a:t>orderlist</a:t>
            </a:r>
            <a:r>
              <a:rPr lang="en-US" altLang="zh-TW" sz="2800" dirty="0"/>
              <a:t>/orderlist.html</a:t>
            </a:r>
            <a:r>
              <a:rPr lang="zh-TW" altLang="en-US" sz="2800" dirty="0"/>
              <a:t>，插入以下內容</a:t>
            </a:r>
            <a:r>
              <a:rPr lang="en-US" altLang="zh-TW" sz="2800" dirty="0"/>
              <a:t>:</a:t>
            </a:r>
          </a:p>
          <a:p>
            <a:pPr marL="0" indent="0">
              <a:buNone/>
            </a:pPr>
            <a:r>
              <a:rPr lang="zh-TW" altLang="en-US" sz="2800" dirty="0"/>
              <a:t>訂單編號：</a:t>
            </a:r>
            <a:r>
              <a:rPr lang="en-US" altLang="zh-TW" sz="2800" dirty="0"/>
              <a:t>&lt;input type="text" id="</a:t>
            </a:r>
            <a:r>
              <a:rPr lang="en-US" altLang="zh-TW" sz="2800" dirty="0" err="1"/>
              <a:t>ordernum</a:t>
            </a:r>
            <a:r>
              <a:rPr lang="en-US" altLang="zh-TW" sz="2800" dirty="0"/>
              <a:t>"&gt;&amp;</a:t>
            </a:r>
            <a:r>
              <a:rPr lang="en-US" altLang="zh-TW" sz="2800" dirty="0" err="1"/>
              <a:t>nbsp</a:t>
            </a:r>
            <a:r>
              <a:rPr lang="en-US" altLang="zh-TW" sz="2800" dirty="0"/>
              <a:t>;&amp;</a:t>
            </a:r>
            <a:r>
              <a:rPr lang="en-US" altLang="zh-TW" sz="2800" dirty="0" err="1"/>
              <a:t>nbsp</a:t>
            </a:r>
            <a:r>
              <a:rPr lang="en-US" altLang="zh-TW" sz="2800" dirty="0"/>
              <a:t>;</a:t>
            </a:r>
            <a:r>
              <a:rPr lang="zh-TW" altLang="en-US" sz="2800" dirty="0"/>
              <a:t>訂單內容：</a:t>
            </a:r>
            <a:r>
              <a:rPr lang="en-US" altLang="zh-TW" sz="2800" dirty="0"/>
              <a:t>&lt;input type="text" id="</a:t>
            </a:r>
            <a:r>
              <a:rPr lang="en-US" altLang="zh-TW" sz="2800" dirty="0" err="1"/>
              <a:t>ordercontent</a:t>
            </a:r>
            <a:r>
              <a:rPr lang="en-US" altLang="zh-TW" sz="2800" dirty="0"/>
              <a:t>"&gt;&lt;button type="button" onclick="</a:t>
            </a:r>
            <a:r>
              <a:rPr lang="en-US" altLang="zh-TW" sz="2800" dirty="0" err="1"/>
              <a:t>insert_by_data</a:t>
            </a:r>
            <a:r>
              <a:rPr lang="en-US" altLang="zh-TW" sz="2800" dirty="0"/>
              <a:t>()" class="</a:t>
            </a:r>
            <a:r>
              <a:rPr lang="en-US" altLang="zh-TW" sz="2800" dirty="0" err="1"/>
              <a:t>btn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btn</a:t>
            </a:r>
            <a:r>
              <a:rPr lang="en-US" altLang="zh-TW" sz="2800" dirty="0"/>
              <a:t>-primary"&gt;</a:t>
            </a:r>
            <a:r>
              <a:rPr lang="zh-TW" altLang="en-US" sz="2800" dirty="0"/>
              <a:t>新增</a:t>
            </a:r>
            <a:r>
              <a:rPr lang="en-US" altLang="zh-TW" sz="2800" dirty="0"/>
              <a:t>&lt;/button&gt;&lt;</a:t>
            </a:r>
            <a:r>
              <a:rPr lang="en-US" altLang="zh-TW" sz="2800" dirty="0" err="1"/>
              <a:t>br</a:t>
            </a:r>
            <a:r>
              <a:rPr lang="en-US" altLang="zh-TW" sz="2800" dirty="0"/>
              <a:t>&gt;&lt;</a:t>
            </a:r>
            <a:r>
              <a:rPr lang="en-US" altLang="zh-TW" sz="2800" dirty="0" err="1"/>
              <a:t>br</a:t>
            </a:r>
            <a:r>
              <a:rPr lang="en-US" altLang="zh-TW" sz="2800" dirty="0"/>
              <a:t>&gt;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6679C0-9C7C-61A8-C6C6-C724DC186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89353"/>
            <a:ext cx="10515600" cy="125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1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70713-5B93-715E-5EA1-7604319D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7A67B8-69B8-73B8-203D-3E79BC97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於最下方新增</a:t>
            </a:r>
            <a:r>
              <a:rPr lang="en-US" altLang="zh-TW" dirty="0"/>
              <a:t>script</a:t>
            </a:r>
            <a:r>
              <a:rPr lang="zh-TW" altLang="en-US" dirty="0"/>
              <a:t>區域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7826C0-F9B8-9AC0-C599-EC34FE622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1606"/>
            <a:ext cx="6581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9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BA62D-AA18-3ADC-6C0E-957C3E3B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F0409-C97B-DF6E-DD5E-F83DB17B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開啟</a:t>
            </a:r>
            <a:r>
              <a:rPr lang="en-US" altLang="zh-TW" dirty="0"/>
              <a:t>ERPSystem/orderlist/urls.py</a:t>
            </a:r>
            <a:r>
              <a:rPr lang="zh-TW" altLang="en-US" dirty="0"/>
              <a:t>，新增</a:t>
            </a:r>
            <a:r>
              <a:rPr lang="en-US" altLang="zh-TW" dirty="0"/>
              <a:t>path('</a:t>
            </a:r>
            <a:r>
              <a:rPr lang="en-US" altLang="zh-TW" dirty="0" err="1"/>
              <a:t>insertbydata</a:t>
            </a:r>
            <a:r>
              <a:rPr lang="en-US" altLang="zh-TW" dirty="0"/>
              <a:t>', </a:t>
            </a:r>
            <a:r>
              <a:rPr lang="en-US" altLang="zh-TW" dirty="0" err="1"/>
              <a:t>views.insertbydata</a:t>
            </a:r>
            <a:r>
              <a:rPr lang="en-US" altLang="zh-TW" dirty="0"/>
              <a:t>),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BE59B7-A100-D438-16DF-0D630C8B1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0798"/>
            <a:ext cx="6276584" cy="16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6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66964-C360-2B0B-8754-E962A452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E2C4-23C5-614B-C3CF-C7A81730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開啟</a:t>
            </a:r>
            <a:r>
              <a:rPr lang="en-US" altLang="zh-TW" dirty="0"/>
              <a:t>ERPSystem/orderlist/views.py</a:t>
            </a:r>
            <a:r>
              <a:rPr lang="zh-TW" altLang="en-US" dirty="0"/>
              <a:t>，修改如下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3CA805-9D47-72EC-E916-D09AE1D7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1400"/>
            <a:ext cx="4638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F0270-EF5D-36F1-C3E5-657141D1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47D5C4-A361-4F70-C867-5A7D81C9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/>
              <a:t>開啟</a:t>
            </a:r>
            <a:r>
              <a:rPr lang="en-US" altLang="zh-TW" sz="2800" dirty="0"/>
              <a:t>templates/</a:t>
            </a:r>
            <a:r>
              <a:rPr lang="en-US" altLang="zh-TW" sz="2800" dirty="0" err="1"/>
              <a:t>orderlist</a:t>
            </a:r>
            <a:r>
              <a:rPr lang="en-US" altLang="zh-TW" sz="2800" dirty="0"/>
              <a:t>/orderlist.html</a:t>
            </a:r>
            <a:r>
              <a:rPr lang="zh-TW" altLang="en-US" dirty="0"/>
              <a:t>，</a:t>
            </a:r>
            <a:r>
              <a:rPr lang="zh-TW" altLang="en-US" sz="2800" dirty="0"/>
              <a:t>將原本寫死的資料修改如下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3FDB19-DD9C-B588-B85F-C03CB1614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458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4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E442F-D91C-E0FE-2E4B-DA45791B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插入資料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3CE92A-AD88-CB57-E21F-A07C61AF1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024"/>
            <a:ext cx="6467475" cy="5238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23859B-C11D-B776-C9AD-F7FDFDBF4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1312"/>
            <a:ext cx="6810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1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8420C-7848-E4C0-3670-ED46DEE2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訪問</a:t>
            </a:r>
            <a:r>
              <a:rPr lang="en-US" altLang="zh-TW" dirty="0"/>
              <a:t>DB</a:t>
            </a:r>
            <a:r>
              <a:rPr lang="zh-TW" altLang="en-US" dirty="0"/>
              <a:t>其他方式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84AFF7E-685B-9FE3-DEFB-830CEB85C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873"/>
            <a:ext cx="5901136" cy="4683615"/>
          </a:xfrm>
        </p:spPr>
      </p:pic>
    </p:spTree>
    <p:extLst>
      <p:ext uri="{BB962C8B-B14F-4D97-AF65-F5344CB8AC3E}">
        <p14:creationId xmlns:p14="http://schemas.microsoft.com/office/powerpoint/2010/main" val="262897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F49-72B3-FD5A-E48E-6C1506F1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建立虛擬環境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997C3D-2508-1F71-D1E1-EA6A45FC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開啟</a:t>
            </a:r>
            <a:r>
              <a:rPr lang="en-US" altLang="zh-TW" dirty="0"/>
              <a:t>Anaconda Prompt</a:t>
            </a:r>
            <a:r>
              <a:rPr lang="zh-TW" altLang="en-US" dirty="0"/>
              <a:t>，輸入</a:t>
            </a:r>
            <a:r>
              <a:rPr lang="en-US" altLang="zh-TW" dirty="0" err="1"/>
              <a:t>conda</a:t>
            </a:r>
            <a:r>
              <a:rPr lang="en-US" altLang="zh-TW" dirty="0"/>
              <a:t> create –name pyenv36 python=3.6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DB41EE-2AD5-53BA-F914-A6E3FE1E3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7" r="50427"/>
          <a:stretch/>
        </p:blipFill>
        <p:spPr>
          <a:xfrm>
            <a:off x="988512" y="2718147"/>
            <a:ext cx="3570962" cy="37747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3AF9A3F-B8C2-1130-FFF5-7183450F7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97" y="3429000"/>
            <a:ext cx="47625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F49-72B3-FD5A-E48E-6C1506F1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django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997C3D-2508-1F71-D1E1-EA6A45FC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開啟</a:t>
            </a:r>
            <a:r>
              <a:rPr lang="en-US" altLang="zh-TW" dirty="0"/>
              <a:t>Anaconda Prompt</a:t>
            </a:r>
            <a:r>
              <a:rPr lang="zh-TW" altLang="en-US" dirty="0"/>
              <a:t>，輸入</a:t>
            </a:r>
            <a:r>
              <a:rPr lang="en-US" altLang="zh-TW" dirty="0"/>
              <a:t>activate pyenv36</a:t>
            </a:r>
            <a:r>
              <a:rPr lang="zh-TW" altLang="en-US" dirty="0"/>
              <a:t>啟動虛擬環境後輸入</a:t>
            </a:r>
            <a:r>
              <a:rPr lang="en-US" altLang="zh-TW" dirty="0"/>
              <a:t>pip install </a:t>
            </a:r>
            <a:r>
              <a:rPr lang="en-US" altLang="zh-TW" dirty="0" err="1"/>
              <a:t>django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20862-1AAE-3C90-6F39-39BA4F441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5060"/>
            <a:ext cx="3694449" cy="5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9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F49-72B3-FD5A-E48E-6C1506F1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997C3D-2508-1F71-D1E1-EA6A45FC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輸入</a:t>
            </a:r>
            <a:r>
              <a:rPr lang="en-US" altLang="zh-TW" dirty="0"/>
              <a:t>activate pyenv36</a:t>
            </a:r>
            <a:r>
              <a:rPr lang="zh-TW" altLang="en-US" dirty="0"/>
              <a:t>啟動虛擬環境後，切換至欲建置專案目錄，輸入</a:t>
            </a:r>
            <a:r>
              <a:rPr lang="en-US" altLang="zh-TW" dirty="0" err="1"/>
              <a:t>django</a:t>
            </a:r>
            <a:r>
              <a:rPr lang="en-US" altLang="zh-TW" dirty="0"/>
              <a:t>-admin </a:t>
            </a:r>
            <a:r>
              <a:rPr lang="en-US" altLang="zh-TW" dirty="0" err="1"/>
              <a:t>startproject</a:t>
            </a:r>
            <a:r>
              <a:rPr lang="en-US" altLang="zh-TW" dirty="0"/>
              <a:t> </a:t>
            </a:r>
            <a:r>
              <a:rPr lang="en-US" altLang="zh-TW" dirty="0" err="1"/>
              <a:t>ERPSystem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將產生以下資料夾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C0CC7A-447C-BE40-FA4A-1C77B5AA9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1050"/>
            <a:ext cx="4010025" cy="990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9E05E8-E08F-F2BB-3996-D801E63C7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38713"/>
            <a:ext cx="59436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0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AE075-4068-223B-5C72-6D701125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43667-FB86-106E-0D13-16BBC57A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切換目錄至</a:t>
            </a:r>
            <a:r>
              <a:rPr lang="en-US" altLang="zh-TW" dirty="0" err="1"/>
              <a:t>ERPSystem</a:t>
            </a:r>
            <a:r>
              <a:rPr lang="zh-TW" altLang="en-US" dirty="0"/>
              <a:t>底下，輸入</a:t>
            </a:r>
            <a:r>
              <a:rPr lang="en-US" altLang="zh-TW" dirty="0"/>
              <a:t>python manage.py </a:t>
            </a:r>
            <a:r>
              <a:rPr lang="en-US" altLang="zh-TW" dirty="0" err="1"/>
              <a:t>startapp</a:t>
            </a:r>
            <a:r>
              <a:rPr lang="en-US" altLang="zh-TW" dirty="0"/>
              <a:t> </a:t>
            </a:r>
            <a:r>
              <a:rPr lang="en-US" altLang="zh-TW" dirty="0" err="1"/>
              <a:t>orderlist</a:t>
            </a:r>
            <a:r>
              <a:rPr lang="zh-TW" altLang="en-US" dirty="0"/>
              <a:t>，產生</a:t>
            </a:r>
            <a:r>
              <a:rPr lang="en-US" altLang="zh-TW" dirty="0" err="1"/>
              <a:t>orderlist</a:t>
            </a:r>
            <a:r>
              <a:rPr lang="zh-TW" altLang="en-US" dirty="0"/>
              <a:t>資料夾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開啟</a:t>
            </a:r>
            <a:r>
              <a:rPr lang="en-US" altLang="zh-TW" dirty="0"/>
              <a:t>ERPSystem/ERPSystem/settings.py</a:t>
            </a:r>
            <a:r>
              <a:rPr lang="zh-TW" altLang="en-US" dirty="0"/>
              <a:t>，在</a:t>
            </a:r>
            <a:r>
              <a:rPr lang="en-US" altLang="zh-TW" dirty="0"/>
              <a:t>INSTALLED_APPS</a:t>
            </a:r>
            <a:r>
              <a:rPr lang="zh-TW" altLang="en-US" dirty="0"/>
              <a:t>底下新增</a:t>
            </a:r>
            <a:r>
              <a:rPr lang="en-US" altLang="zh-TW" dirty="0"/>
              <a:t>’</a:t>
            </a:r>
            <a:r>
              <a:rPr lang="en-US" altLang="zh-TW" dirty="0" err="1"/>
              <a:t>orderlist</a:t>
            </a:r>
            <a:r>
              <a:rPr lang="en-US" altLang="zh-TW" dirty="0"/>
              <a:t>,’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EB6F40-1D10-409B-9E17-2AF5CADA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1314"/>
            <a:ext cx="4572000" cy="3619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4DC710C-A499-1977-3298-C91B80FDC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14636"/>
            <a:ext cx="29051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9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49464-36DF-D269-4BEE-F472BEEA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59E7B-4E29-72EB-E387-9A7AA1C9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開啟</a:t>
            </a:r>
            <a:r>
              <a:rPr lang="en-US" altLang="zh-TW" dirty="0"/>
              <a:t>ERPSystem/ERPSystem/urls.py</a:t>
            </a:r>
            <a:r>
              <a:rPr lang="zh-TW" altLang="en-US" dirty="0"/>
              <a:t>，在</a:t>
            </a:r>
            <a:r>
              <a:rPr lang="en-US" altLang="zh-TW" dirty="0"/>
              <a:t>import path</a:t>
            </a:r>
            <a:r>
              <a:rPr lang="zh-TW" altLang="en-US" dirty="0"/>
              <a:t>後面新增</a:t>
            </a:r>
            <a:r>
              <a:rPr lang="en-US" altLang="zh-TW" dirty="0"/>
              <a:t>,include</a:t>
            </a:r>
            <a:r>
              <a:rPr lang="zh-TW" altLang="en-US" dirty="0"/>
              <a:t>，在</a:t>
            </a:r>
            <a:r>
              <a:rPr lang="en-US" altLang="zh-TW" dirty="0" err="1"/>
              <a:t>urlpatterns</a:t>
            </a:r>
            <a:r>
              <a:rPr lang="zh-TW" altLang="en-US" dirty="0"/>
              <a:t>底下新增</a:t>
            </a:r>
            <a:r>
              <a:rPr lang="en-US" altLang="zh-TW" dirty="0"/>
              <a:t>path('</a:t>
            </a:r>
            <a:r>
              <a:rPr lang="en-US" altLang="zh-TW" dirty="0" err="1"/>
              <a:t>orderlist</a:t>
            </a:r>
            <a:r>
              <a:rPr lang="en-US" altLang="zh-TW" dirty="0"/>
              <a:t>/', include('</a:t>
            </a:r>
            <a:r>
              <a:rPr lang="en-US" altLang="zh-TW" dirty="0" err="1"/>
              <a:t>orderlist.urls</a:t>
            </a:r>
            <a:r>
              <a:rPr lang="en-US" altLang="zh-TW" dirty="0"/>
              <a:t>')),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建立</a:t>
            </a:r>
            <a:r>
              <a:rPr lang="en-US" altLang="zh-TW" dirty="0"/>
              <a:t>ERPSystem/orderlist/urls.py</a:t>
            </a:r>
            <a:r>
              <a:rPr lang="zh-TW" altLang="en-US" dirty="0"/>
              <a:t>，並輸入以下內容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933EA5-5DE2-06B2-B374-68F0B7B28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06973"/>
            <a:ext cx="2419350" cy="11049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185786-7A84-326A-8EC9-A5F26E3A7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4650"/>
            <a:ext cx="40195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1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5637C-9B6E-0A48-FFC4-C00EB88A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1C4D5C-5FD1-5A56-41E9-42C7F1C3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開啟</a:t>
            </a:r>
            <a:r>
              <a:rPr lang="en-US" altLang="zh-TW" dirty="0"/>
              <a:t>ERPSystem/orderlist/views.py</a:t>
            </a:r>
            <a:r>
              <a:rPr lang="zh-TW" altLang="en-US" dirty="0"/>
              <a:t>，新增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def </a:t>
            </a:r>
            <a:r>
              <a:rPr lang="en-US" altLang="zh-TW" dirty="0" err="1"/>
              <a:t>orderlist</a:t>
            </a:r>
            <a:r>
              <a:rPr lang="en-US" altLang="zh-TW" dirty="0"/>
              <a:t>(request):</a:t>
            </a:r>
          </a:p>
          <a:p>
            <a:pPr marL="0" indent="0">
              <a:buNone/>
            </a:pPr>
            <a:r>
              <a:rPr lang="en-US" altLang="zh-TW" dirty="0"/>
              <a:t>    return render(request, '</a:t>
            </a:r>
            <a:r>
              <a:rPr lang="en-US" altLang="zh-TW" dirty="0" err="1"/>
              <a:t>orderlist</a:t>
            </a:r>
            <a:r>
              <a:rPr lang="en-US" altLang="zh-TW" dirty="0"/>
              <a:t>/orderlist.html')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18961D-FB38-688C-E9DE-360A822A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7181"/>
            <a:ext cx="42195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7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56638-1A3E-9898-DD89-F70C145A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740A06-33B9-48C7-53D7-7D75E5C7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300"/>
              <a:t>在最外層的</a:t>
            </a:r>
            <a:r>
              <a:rPr lang="en-US" altLang="zh-TW" sz="3300"/>
              <a:t>ERPSystem</a:t>
            </a:r>
            <a:r>
              <a:rPr lang="zh-TW" altLang="en-US" sz="3300" dirty="0"/>
              <a:t>資料夾內新增</a:t>
            </a:r>
            <a:r>
              <a:rPr lang="en-US" altLang="zh-TW" sz="3300" dirty="0"/>
              <a:t>templates/</a:t>
            </a:r>
            <a:r>
              <a:rPr lang="en-US" altLang="zh-TW" sz="3300" dirty="0" err="1"/>
              <a:t>orderlist</a:t>
            </a:r>
            <a:r>
              <a:rPr lang="en-US" altLang="zh-TW" sz="3300" dirty="0"/>
              <a:t>/orderlist.html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A4240F-1C72-1ECF-CECE-DFB9D8E44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5726"/>
            <a:ext cx="8445213" cy="37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9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5B68C-F8F9-4CB0-974B-CBC56A71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08A2D4-3108-95E8-99C1-5719DC6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開啟</a:t>
            </a:r>
            <a:r>
              <a:rPr lang="en-US" altLang="zh-TW" dirty="0"/>
              <a:t>ERPSystem/ERPSystem/settings.py</a:t>
            </a:r>
            <a:r>
              <a:rPr lang="zh-TW" altLang="en-US" dirty="0"/>
              <a:t>修改</a:t>
            </a:r>
            <a:r>
              <a:rPr lang="en-US" altLang="zh-TW" dirty="0"/>
              <a:t>TEMPLATES </a:t>
            </a:r>
            <a:r>
              <a:rPr lang="zh-TW" altLang="en-US" dirty="0"/>
              <a:t>內的</a:t>
            </a:r>
            <a:r>
              <a:rPr lang="en-US" altLang="zh-TW" dirty="0"/>
              <a:t>DIRS</a:t>
            </a:r>
            <a:r>
              <a:rPr lang="zh-TW" altLang="en-US" dirty="0"/>
              <a:t>如下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'DIRS': [</a:t>
            </a:r>
            <a:r>
              <a:rPr lang="en-US" altLang="zh-TW" dirty="0" err="1"/>
              <a:t>os.path.join</a:t>
            </a:r>
            <a:r>
              <a:rPr lang="en-US" altLang="zh-TW" dirty="0"/>
              <a:t>(BASE_DIR, 'templates').replace('\\', '/')],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於最上方新增</a:t>
            </a:r>
            <a:r>
              <a:rPr lang="en-US" altLang="zh-TW" dirty="0"/>
              <a:t>import </a:t>
            </a:r>
            <a:r>
              <a:rPr lang="en-US" altLang="zh-TW" dirty="0" err="1"/>
              <a:t>os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MIDDLEWARE</a:t>
            </a:r>
            <a:r>
              <a:rPr lang="zh-TW" altLang="en-US" dirty="0"/>
              <a:t>內的</a:t>
            </a:r>
            <a:r>
              <a:rPr lang="en-US" altLang="zh-TW" dirty="0"/>
              <a:t>‘</a:t>
            </a:r>
            <a:r>
              <a:rPr lang="en-US" altLang="zh-TW" dirty="0" err="1"/>
              <a:t>django.middleware.csrf.CsrfViewMiddleware</a:t>
            </a:r>
            <a:r>
              <a:rPr lang="en-US" altLang="zh-TW" dirty="0"/>
              <a:t>‘,</a:t>
            </a:r>
            <a:r>
              <a:rPr lang="zh-TW" altLang="en-US" dirty="0"/>
              <a:t>前方加入</a:t>
            </a:r>
            <a:r>
              <a:rPr lang="en-US" altLang="zh-TW" dirty="0"/>
              <a:t>#</a:t>
            </a:r>
            <a:r>
              <a:rPr lang="zh-TW" altLang="en-US" dirty="0"/>
              <a:t>註解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E910F2-6EE2-ECD7-3FC0-4C488CEC9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78" y="4330221"/>
            <a:ext cx="1847850" cy="5524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1CCAEF-165D-94AB-7276-70001F7EF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78" y="2774900"/>
            <a:ext cx="6181660" cy="10362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5E28A4C-79DB-36C5-4553-0DE8C4072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78" y="5716367"/>
            <a:ext cx="4314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9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1380</Words>
  <Application>Microsoft Office PowerPoint</Application>
  <PresentationFormat>寬螢幕</PresentationFormat>
  <Paragraphs>180</Paragraphs>
  <Slides>19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安裝anaconda</vt:lpstr>
      <vt:lpstr>建立虛擬環境</vt:lpstr>
      <vt:lpstr>安裝django</vt:lpstr>
      <vt:lpstr>建立專案</vt:lpstr>
      <vt:lpstr>建立應用</vt:lpstr>
      <vt:lpstr>建立應用</vt:lpstr>
      <vt:lpstr>建立應用</vt:lpstr>
      <vt:lpstr>建立應用</vt:lpstr>
      <vt:lpstr>建立應用</vt:lpstr>
      <vt:lpstr>建立應用</vt:lpstr>
      <vt:lpstr>建立DB</vt:lpstr>
      <vt:lpstr>建立DB</vt:lpstr>
      <vt:lpstr>插入資料</vt:lpstr>
      <vt:lpstr>插入資料</vt:lpstr>
      <vt:lpstr>插入資料</vt:lpstr>
      <vt:lpstr>插入資料</vt:lpstr>
      <vt:lpstr>插入資料</vt:lpstr>
      <vt:lpstr>插入資料</vt:lpstr>
      <vt:lpstr>訪問DB其他方式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昕翰</dc:creator>
  <cp:lastModifiedBy>昕翰</cp:lastModifiedBy>
  <cp:revision>26</cp:revision>
  <dcterms:created xsi:type="dcterms:W3CDTF">2023-04-14T07:18:02Z</dcterms:created>
  <dcterms:modified xsi:type="dcterms:W3CDTF">2023-04-19T02:00:32Z</dcterms:modified>
</cp:coreProperties>
</file>