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8" r:id="rId3"/>
  </p:sldIdLst>
  <p:sldSz cx="12192000" cy="6858000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869"/>
            <a:ext cx="11360800" cy="2737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5600" y="3779222"/>
            <a:ext cx="11360800" cy="1056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415600" y="1474985"/>
            <a:ext cx="11360800" cy="2618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415600" y="4203399"/>
            <a:ext cx="11360800" cy="173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9035" lvl="3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635" lvl="4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8235" lvl="5" indent="-423545" algn="ctr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835" lvl="6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8095"/>
            <a:ext cx="11360800" cy="11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428"/>
            <a:ext cx="11360800" cy="76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415600" y="1536792"/>
            <a:ext cx="11360800" cy="455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9035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635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8235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835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428"/>
            <a:ext cx="11360800" cy="76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415600" y="1536792"/>
            <a:ext cx="5333200" cy="455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9035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635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8235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835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6443200" y="1536792"/>
            <a:ext cx="5333200" cy="455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9035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635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8235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835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428"/>
            <a:ext cx="11360800" cy="76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76"/>
            <a:ext cx="3744000" cy="1007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415600" y="1852991"/>
            <a:ext cx="3744000" cy="4239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9035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635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8235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835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62"/>
            <a:ext cx="8490400" cy="5454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70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403"/>
            <a:ext cx="5393600" cy="1976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354000" y="3737818"/>
            <a:ext cx="5393600" cy="164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6586000" y="965533"/>
            <a:ext cx="5116000" cy="4927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9035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635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8235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835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415600" y="5641347"/>
            <a:ext cx="7998400" cy="806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428"/>
            <a:ext cx="11360800" cy="76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792"/>
            <a:ext cx="11360800" cy="455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200" lvl="1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828800" lvl="2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2439035" lvl="3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3048635" lvl="4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3658235" lvl="5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4267835" lvl="6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4876800" lvl="7" indent="-423545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5486400" lvl="8" indent="-423545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1" y="6218263"/>
            <a:ext cx="731600" cy="52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611630" y="1799590"/>
            <a:ext cx="4448810" cy="3209290"/>
            <a:chOff x="2538" y="2834"/>
            <a:chExt cx="7006" cy="5054"/>
          </a:xfrm>
        </p:grpSpPr>
        <p:sp>
          <p:nvSpPr>
            <p:cNvPr id="37" name="圆角矩形 36"/>
            <p:cNvSpPr/>
            <p:nvPr/>
          </p:nvSpPr>
          <p:spPr>
            <a:xfrm>
              <a:off x="2538" y="2834"/>
              <a:ext cx="7007" cy="5054"/>
            </a:xfrm>
            <a:prstGeom prst="roundRect">
              <a:avLst/>
            </a:prstGeom>
            <a:noFill/>
            <a:ln w="2222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c0e24bac-16ba0eb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29" y="4525"/>
              <a:ext cx="2715" cy="1818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 rot="0">
              <a:off x="5344" y="3099"/>
              <a:ext cx="3822" cy="4520"/>
              <a:chOff x="3642" y="2079"/>
              <a:chExt cx="3593" cy="3750"/>
            </a:xfrm>
          </p:grpSpPr>
          <p:cxnSp>
            <p:nvCxnSpPr>
              <p:cNvPr id="5" name="Google Shape;5203;p49"/>
              <p:cNvCxnSpPr/>
              <p:nvPr/>
            </p:nvCxnSpPr>
            <p:spPr>
              <a:xfrm>
                <a:off x="3642" y="4024"/>
                <a:ext cx="1614" cy="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11" name="组合 10"/>
              <p:cNvGrpSpPr/>
              <p:nvPr/>
            </p:nvGrpSpPr>
            <p:grpSpPr>
              <a:xfrm>
                <a:off x="3642" y="2642"/>
                <a:ext cx="1628" cy="2693"/>
                <a:chOff x="4066" y="866"/>
                <a:chExt cx="1628" cy="1915"/>
              </a:xfrm>
            </p:grpSpPr>
            <p:cxnSp>
              <p:nvCxnSpPr>
                <p:cNvPr id="1285" name="Google Shape;1285;p29"/>
                <p:cNvCxnSpPr/>
                <p:nvPr/>
              </p:nvCxnSpPr>
              <p:spPr>
                <a:xfrm rot="10800000" flipH="1">
                  <a:off x="4066" y="866"/>
                  <a:ext cx="717" cy="983"/>
                </a:xfrm>
                <a:prstGeom prst="curvedConnector3">
                  <a:avLst>
                    <a:gd name="adj1" fmla="val 49992"/>
                  </a:avLst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" name="Google Shape;5203;p49"/>
                <p:cNvCxnSpPr/>
                <p:nvPr/>
              </p:nvCxnSpPr>
              <p:spPr>
                <a:xfrm>
                  <a:off x="4770" y="866"/>
                  <a:ext cx="910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" name="Google Shape;5203;p49"/>
                <p:cNvCxnSpPr/>
                <p:nvPr/>
              </p:nvCxnSpPr>
              <p:spPr>
                <a:xfrm>
                  <a:off x="4784" y="2780"/>
                  <a:ext cx="910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cxnSp>
            <p:nvCxnSpPr>
              <p:cNvPr id="1286" name="Google Shape;1286;p29"/>
              <p:cNvCxnSpPr/>
              <p:nvPr/>
            </p:nvCxnSpPr>
            <p:spPr>
              <a:xfrm>
                <a:off x="3642" y="4024"/>
                <a:ext cx="717" cy="1310"/>
              </a:xfrm>
              <a:prstGeom prst="curvedConnector3">
                <a:avLst>
                  <a:gd name="adj1" fmla="val 49992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0" name="图片 9" descr="only_da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6" y="2079"/>
                <a:ext cx="1963" cy="1096"/>
              </a:xfrm>
              <a:prstGeom prst="rect">
                <a:avLst/>
              </a:prstGeom>
            </p:spPr>
          </p:pic>
          <p:pic>
            <p:nvPicPr>
              <p:cNvPr id="23" name="图片 22" descr="only_ll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5" y="3441"/>
                <a:ext cx="1963" cy="1095"/>
              </a:xfrm>
              <a:prstGeom prst="rect">
                <a:avLst/>
              </a:prstGeom>
            </p:spPr>
          </p:pic>
          <p:pic>
            <p:nvPicPr>
              <p:cNvPr id="24" name="图片 23" descr="onlydet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1" y="4733"/>
                <a:ext cx="1964" cy="1097"/>
              </a:xfrm>
              <a:prstGeom prst="rect">
                <a:avLst/>
              </a:prstGeom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6436360" y="2531745"/>
            <a:ext cx="4448810" cy="1794510"/>
            <a:chOff x="10148" y="3987"/>
            <a:chExt cx="7006" cy="2826"/>
          </a:xfrm>
        </p:grpSpPr>
        <p:grpSp>
          <p:nvGrpSpPr>
            <p:cNvPr id="34" name="组合 33"/>
            <p:cNvGrpSpPr/>
            <p:nvPr/>
          </p:nvGrpSpPr>
          <p:grpSpPr>
            <a:xfrm>
              <a:off x="10340" y="4419"/>
              <a:ext cx="6624" cy="2028"/>
              <a:chOff x="7538" y="3175"/>
              <a:chExt cx="6501" cy="1818"/>
            </a:xfrm>
          </p:grpSpPr>
          <p:pic>
            <p:nvPicPr>
              <p:cNvPr id="26" name="图片 25" descr="c0e24bac-16ba0eb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538" y="3175"/>
                <a:ext cx="2715" cy="1818"/>
              </a:xfrm>
              <a:prstGeom prst="rect">
                <a:avLst/>
              </a:prstGeom>
            </p:spPr>
          </p:pic>
          <p:cxnSp>
            <p:nvCxnSpPr>
              <p:cNvPr id="27" name="Google Shape;5203;p49"/>
              <p:cNvCxnSpPr>
                <a:stCxn id="26" idx="3"/>
                <a:endCxn id="29" idx="1"/>
              </p:cNvCxnSpPr>
              <p:nvPr/>
            </p:nvCxnSpPr>
            <p:spPr>
              <a:xfrm>
                <a:off x="10253" y="4084"/>
                <a:ext cx="1071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9" name="图片 28" descr="all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24" y="3175"/>
                <a:ext cx="2715" cy="1818"/>
              </a:xfrm>
              <a:prstGeom prst="rect">
                <a:avLst/>
              </a:prstGeom>
            </p:spPr>
          </p:pic>
        </p:grpSp>
        <p:sp>
          <p:nvSpPr>
            <p:cNvPr id="38" name="圆角矩形 37"/>
            <p:cNvSpPr/>
            <p:nvPr/>
          </p:nvSpPr>
          <p:spPr>
            <a:xfrm>
              <a:off x="10148" y="3987"/>
              <a:ext cx="7007" cy="2826"/>
            </a:xfrm>
            <a:prstGeom prst="roundRect">
              <a:avLst/>
            </a:prstGeom>
            <a:noFill/>
            <a:ln w="2222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414905" y="50825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(a)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37400" y="50825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(b)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QxOGYyZDhlOTE5MzJlOGRiYzM2YTBiOWJmODRkYzE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/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Arial Unicode MS</vt:lpstr>
      <vt:lpstr>Consolas</vt:lpstr>
      <vt:lpstr>Times New Roman</vt:lpstr>
      <vt:lpstr>Nanum Gothic</vt:lpstr>
      <vt:lpstr>Roboto</vt:lpstr>
      <vt:lpstr>方正仿宋_GB2312</vt:lpstr>
      <vt:lpstr>汉仪文黑-55简</vt:lpstr>
      <vt:lpstr>Times New Roman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等风</cp:lastModifiedBy>
  <cp:revision>7</cp:revision>
  <dcterms:created xsi:type="dcterms:W3CDTF">2024-07-05T03:47:29Z</dcterms:created>
  <dcterms:modified xsi:type="dcterms:W3CDTF">2024-07-05T06:31:25Z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5A66FDCB59AF4C7C92086660A9B52606_12</vt:lpwstr>
  </property>
  <property fmtid="{D5CDD505-2E9C-101B-9397-08002B2CF9AE}" pid="3" name="KSOProductBuildVer">
    <vt:lpwstr>2052-12.1.0.17145</vt:lpwstr>
  </property>
</Properties>
</file>