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2" r:id="rId2"/>
    <p:sldId id="304" r:id="rId3"/>
    <p:sldId id="300" r:id="rId4"/>
    <p:sldId id="299" r:id="rId5"/>
    <p:sldId id="296" r:id="rId6"/>
    <p:sldId id="290" r:id="rId7"/>
    <p:sldId id="301" r:id="rId8"/>
    <p:sldId id="288" r:id="rId9"/>
    <p:sldId id="302" r:id="rId10"/>
    <p:sldId id="297" r:id="rId11"/>
    <p:sldId id="291" r:id="rId12"/>
    <p:sldId id="292" r:id="rId13"/>
    <p:sldId id="303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1E33B1B-E197-463B-A531-467BFB591BCB}">
          <p14:sldIdLst>
            <p14:sldId id="262"/>
            <p14:sldId id="304"/>
            <p14:sldId id="300"/>
            <p14:sldId id="299"/>
            <p14:sldId id="296"/>
            <p14:sldId id="290"/>
            <p14:sldId id="301"/>
            <p14:sldId id="288"/>
            <p14:sldId id="302"/>
            <p14:sldId id="297"/>
            <p14:sldId id="291"/>
            <p14:sldId id="29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0" autoAdjust="0"/>
  </p:normalViewPr>
  <p:slideViewPr>
    <p:cSldViewPr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2019/7/23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2019/7/23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4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4000" b="1"/>
              <a:t>TÊN ĐỀ </a:t>
            </a:r>
            <a:r>
              <a:rPr lang="en-US" altLang="ja-JP" sz="4000" b="1" dirty="0"/>
              <a:t>TÀI LUẬN VĂN</a:t>
            </a:r>
            <a:r>
              <a:rPr lang="en-US" altLang="ja-JP" sz="4400" b="1" dirty="0"/>
              <a:t/>
            </a:r>
            <a:br>
              <a:rPr lang="en-US" altLang="ja-JP" sz="4400" b="1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 01/09/2016</a:t>
            </a:r>
          </a:p>
          <a:p>
            <a:r>
              <a:rPr lang="en-US" altLang="ja-JP" dirty="0"/>
              <a:t>GVHD: </a:t>
            </a:r>
          </a:p>
          <a:p>
            <a:r>
              <a:rPr lang="en-US" altLang="ja-JP" dirty="0" err="1"/>
              <a:t>Tên</a:t>
            </a:r>
            <a:r>
              <a:rPr lang="en-US" altLang="ja-JP" dirty="0"/>
              <a:t> SV1:                MSSV:</a:t>
            </a:r>
          </a:p>
          <a:p>
            <a:r>
              <a:rPr lang="en-US" altLang="ja-JP" dirty="0" err="1"/>
              <a:t>Tên</a:t>
            </a:r>
            <a:r>
              <a:rPr lang="en-US" altLang="ja-JP" dirty="0"/>
              <a:t> SV1:                MSSV: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7/23/2019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xmlns="" id="{8D3585D1-4E82-4F30-9AF5-DBC3E8FC7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4" y="4676775"/>
            <a:ext cx="504056" cy="2181225"/>
          </a:xfrm>
          <a:prstGeom prst="rect">
            <a:avLst/>
          </a:prstGeom>
        </p:spPr>
      </p:pic>
      <p:pic>
        <p:nvPicPr>
          <p:cNvPr id="12" name="Hình ảnh 11" descr="Ảnh có chứa đối tượng&#10;&#10;Mô tả được tạo tự động">
            <a:extLst>
              <a:ext uri="{FF2B5EF4-FFF2-40B4-BE49-F238E27FC236}">
                <a16:creationId xmlns:a16="http://schemas.microsoft.com/office/drawing/2014/main" xmlns="" id="{0FA2F4E3-68AC-4F4A-AEAC-E1195F21B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4" y="2611755"/>
            <a:ext cx="109598" cy="20650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luận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hướng</a:t>
            </a:r>
            <a:r>
              <a:rPr lang="en-US" altLang="ja-JP" dirty="0"/>
              <a:t> </a:t>
            </a:r>
            <a:r>
              <a:rPr lang="en-US" altLang="ja-JP" dirty="0" err="1"/>
              <a:t>phát</a:t>
            </a:r>
            <a:r>
              <a:rPr lang="en-US" altLang="ja-JP" dirty="0"/>
              <a:t> </a:t>
            </a:r>
            <a:r>
              <a:rPr lang="en-US" altLang="ja-JP" dirty="0" err="1"/>
              <a:t>triển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luận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 err="1"/>
              <a:t>Hướng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phát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triển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tiếp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AC63-30EC-4F79-8593-B4A9E85D12C5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4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9387-C149-4A87-BF4F-B3D7615E794A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94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Hỏi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Trả</a:t>
            </a:r>
            <a:r>
              <a:rPr lang="en-US" altLang="ja-JP" dirty="0"/>
              <a:t> </a:t>
            </a:r>
            <a:r>
              <a:rPr lang="en-US" altLang="ja-JP" dirty="0" err="1"/>
              <a:t>lời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Ghi</a:t>
            </a:r>
            <a:r>
              <a:rPr lang="en-US" altLang="ja-JP" dirty="0"/>
              <a:t> </a:t>
            </a:r>
            <a:r>
              <a:rPr lang="en-US" altLang="ja-JP" dirty="0" err="1"/>
              <a:t>chú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câu</a:t>
            </a:r>
            <a:r>
              <a:rPr lang="en-US" altLang="ja-JP" dirty="0"/>
              <a:t> </a:t>
            </a:r>
            <a:r>
              <a:rPr lang="en-US" altLang="ja-JP" dirty="0" err="1"/>
              <a:t>hỏi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trả</a:t>
            </a:r>
            <a:r>
              <a:rPr lang="en-US" altLang="ja-JP" dirty="0"/>
              <a:t> </a:t>
            </a:r>
            <a:r>
              <a:rPr lang="en-US" altLang="ja-JP" dirty="0" err="1"/>
              <a:t>lời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D9D-62EF-4746-8D1B-B40A5A9BDCBD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425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Phụ</a:t>
            </a:r>
            <a:r>
              <a:rPr lang="en-US" altLang="ja-JP" dirty="0"/>
              <a:t> </a:t>
            </a:r>
            <a:r>
              <a:rPr lang="en-US" altLang="ja-JP" dirty="0" err="1"/>
              <a:t>lục</a:t>
            </a:r>
            <a:r>
              <a:rPr lang="en-US" altLang="ja-JP" dirty="0"/>
              <a:t> (</a:t>
            </a:r>
            <a:r>
              <a:rPr lang="en-US" altLang="ja-JP" dirty="0" err="1"/>
              <a:t>nếu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Phần</a:t>
            </a:r>
            <a:r>
              <a:rPr lang="en-US" altLang="ja-JP" dirty="0"/>
              <a:t> </a:t>
            </a:r>
            <a:r>
              <a:rPr lang="en-US" altLang="ja-JP" dirty="0" err="1"/>
              <a:t>phụ</a:t>
            </a:r>
            <a:r>
              <a:rPr lang="en-US" altLang="ja-JP" dirty="0"/>
              <a:t> </a:t>
            </a:r>
            <a:r>
              <a:rPr lang="en-US" altLang="ja-JP" dirty="0" err="1"/>
              <a:t>lục</a:t>
            </a:r>
            <a:r>
              <a:rPr lang="en-US" altLang="ja-JP" dirty="0"/>
              <a:t> </a:t>
            </a:r>
            <a:r>
              <a:rPr lang="en-US" altLang="ja-JP" dirty="0" err="1"/>
              <a:t>này</a:t>
            </a:r>
            <a:r>
              <a:rPr lang="en-US" altLang="ja-JP" dirty="0"/>
              <a:t> </a:t>
            </a:r>
            <a:r>
              <a:rPr lang="en-US" altLang="ja-JP" dirty="0" err="1"/>
              <a:t>đặt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nội</a:t>
            </a:r>
            <a:r>
              <a:rPr lang="en-US" altLang="ja-JP" dirty="0"/>
              <a:t> dung </a:t>
            </a:r>
            <a:r>
              <a:rPr lang="en-US" altLang="ja-JP" dirty="0" err="1"/>
              <a:t>cần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thích</a:t>
            </a:r>
            <a:r>
              <a:rPr lang="en-US" altLang="ja-JP" dirty="0"/>
              <a:t> chi </a:t>
            </a:r>
            <a:r>
              <a:rPr lang="en-US" altLang="ja-JP" dirty="0" err="1"/>
              <a:t>tiết</a:t>
            </a:r>
            <a:r>
              <a:rPr lang="en-US" altLang="ja-JP" dirty="0"/>
              <a:t> </a:t>
            </a:r>
            <a:r>
              <a:rPr lang="en-US" altLang="ja-JP" dirty="0" err="1"/>
              <a:t>cho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Slide </a:t>
            </a: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/>
              <a:t>phần</a:t>
            </a:r>
            <a:r>
              <a:rPr lang="en-US" altLang="ja-JP" dirty="0"/>
              <a:t> </a:t>
            </a:r>
            <a:r>
              <a:rPr lang="en-US" altLang="ja-JP" dirty="0" err="1"/>
              <a:t>báo</a:t>
            </a:r>
            <a:r>
              <a:rPr lang="en-US" altLang="ja-JP" dirty="0"/>
              <a:t> </a:t>
            </a:r>
            <a:r>
              <a:rPr lang="en-US" altLang="ja-JP" dirty="0" err="1"/>
              <a:t>cáo</a:t>
            </a:r>
            <a:r>
              <a:rPr lang="en-US" altLang="ja-JP" dirty="0"/>
              <a:t> </a:t>
            </a:r>
            <a:r>
              <a:rPr lang="en-US" altLang="ja-JP" dirty="0" err="1"/>
              <a:t>chính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/>
              <a:t>trường</a:t>
            </a:r>
            <a:r>
              <a:rPr lang="en-US" altLang="ja-JP" dirty="0"/>
              <a:t> </a:t>
            </a:r>
            <a:r>
              <a:rPr lang="en-US" altLang="ja-JP" dirty="0" err="1"/>
              <a:t>hợp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thích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câu</a:t>
            </a:r>
            <a:r>
              <a:rPr lang="en-US" altLang="ja-JP" dirty="0"/>
              <a:t> </a:t>
            </a:r>
            <a:r>
              <a:rPr lang="en-US" altLang="ja-JP" dirty="0" err="1"/>
              <a:t>hỏi</a:t>
            </a:r>
            <a:r>
              <a:rPr lang="en-US" altLang="ja-JP" dirty="0"/>
              <a:t> </a:t>
            </a:r>
            <a:r>
              <a:rPr lang="en-US" altLang="ja-JP" dirty="0" err="1"/>
              <a:t>từ</a:t>
            </a:r>
            <a:r>
              <a:rPr lang="en-US" altLang="ja-JP" dirty="0"/>
              <a:t> </a:t>
            </a:r>
            <a:r>
              <a:rPr lang="en-US" altLang="ja-JP" dirty="0" err="1"/>
              <a:t>người</a:t>
            </a:r>
            <a:r>
              <a:rPr lang="en-US" altLang="ja-JP" dirty="0"/>
              <a:t> </a:t>
            </a:r>
            <a:r>
              <a:rPr lang="en-US" altLang="ja-JP" dirty="0" err="1"/>
              <a:t>nghe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D9D-62EF-4746-8D1B-B40A5A9BDCBD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40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4000" b="1"/>
              <a:t>TÊN ĐỀ </a:t>
            </a:r>
            <a:r>
              <a:rPr lang="en-US" altLang="ja-JP" sz="4000" b="1" dirty="0"/>
              <a:t>TÀI LUẬN VĂN</a:t>
            </a:r>
            <a:r>
              <a:rPr lang="en-US" altLang="ja-JP" sz="4400" b="1" dirty="0"/>
              <a:t/>
            </a:r>
            <a:br>
              <a:rPr lang="en-US" altLang="ja-JP" sz="4400" b="1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 01/09/2016</a:t>
            </a:r>
          </a:p>
          <a:p>
            <a:r>
              <a:rPr lang="en-US" altLang="ja-JP" dirty="0"/>
              <a:t>GVHD: </a:t>
            </a:r>
          </a:p>
          <a:p>
            <a:r>
              <a:rPr lang="en-US" altLang="ja-JP" dirty="0" err="1"/>
              <a:t>Tên</a:t>
            </a:r>
            <a:r>
              <a:rPr lang="en-US" altLang="ja-JP" dirty="0"/>
              <a:t> SV1:                MSSV:</a:t>
            </a:r>
          </a:p>
          <a:p>
            <a:r>
              <a:rPr lang="en-US" altLang="ja-JP" dirty="0" err="1"/>
              <a:t>Tên</a:t>
            </a:r>
            <a:r>
              <a:rPr lang="en-US" altLang="ja-JP" dirty="0"/>
              <a:t> SV1:                MSSV: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7/23/2019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xmlns="" id="{8D3585D1-4E82-4F30-9AF5-DBC3E8FC7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4" y="4676775"/>
            <a:ext cx="504056" cy="2181225"/>
          </a:xfrm>
          <a:prstGeom prst="rect">
            <a:avLst/>
          </a:prstGeom>
        </p:spPr>
      </p:pic>
      <p:pic>
        <p:nvPicPr>
          <p:cNvPr id="12" name="Hình ảnh 11" descr="Ảnh có chứa đối tượng&#10;&#10;Mô tả được tạo tự động">
            <a:extLst>
              <a:ext uri="{FF2B5EF4-FFF2-40B4-BE49-F238E27FC236}">
                <a16:creationId xmlns:a16="http://schemas.microsoft.com/office/drawing/2014/main" xmlns="" id="{0FA2F4E3-68AC-4F4A-AEAC-E1195F21B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4" y="2611755"/>
            <a:ext cx="9146094" cy="20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31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Nội</a:t>
            </a:r>
            <a:r>
              <a:rPr lang="en-US" altLang="ja-JP" dirty="0"/>
              <a:t> dung </a:t>
            </a:r>
            <a:r>
              <a:rPr lang="en-US" altLang="ja-JP" dirty="0" err="1"/>
              <a:t>báo</a:t>
            </a:r>
            <a:r>
              <a:rPr lang="en-US" altLang="ja-JP" dirty="0"/>
              <a:t> </a:t>
            </a:r>
            <a:r>
              <a:rPr lang="en-US" altLang="ja-JP" dirty="0" err="1"/>
              <a:t>cáo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luận</a:t>
            </a:r>
            <a:r>
              <a:rPr lang="en-US" altLang="ja-JP" dirty="0"/>
              <a:t> </a:t>
            </a:r>
            <a:r>
              <a:rPr lang="en-US" altLang="ja-JP" dirty="0" err="1"/>
              <a:t>văn</a:t>
            </a:r>
            <a:endParaRPr kumimoji="1" lang="en-US" altLang="ja-JP" dirty="0"/>
          </a:p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lang="en-US" altLang="ja-JP" dirty="0"/>
          </a:p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lang="en-US" altLang="ja-JP" dirty="0"/>
          </a:p>
          <a:p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luận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hướng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phát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triển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12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nghiên</a:t>
            </a:r>
            <a:r>
              <a:rPr lang="en-US" altLang="ja-JP" dirty="0"/>
              <a:t> </a:t>
            </a:r>
            <a:r>
              <a:rPr lang="en-US" altLang="ja-JP" dirty="0" err="1"/>
              <a:t>cứu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tổng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tài</a:t>
            </a:r>
            <a:endParaRPr kumimoji="1" lang="en-US" altLang="ja-JP" dirty="0"/>
          </a:p>
          <a:p>
            <a:pPr lvl="1"/>
            <a:r>
              <a:rPr lang="en-US" altLang="ja-JP" dirty="0" err="1"/>
              <a:t>Vấn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cần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quyết</a:t>
            </a:r>
            <a:r>
              <a:rPr lang="en-US" altLang="ja-JP" dirty="0"/>
              <a:t> </a:t>
            </a:r>
            <a:r>
              <a:rPr lang="en-US" altLang="ja-JP" dirty="0" err="1"/>
              <a:t>là</a:t>
            </a:r>
            <a:r>
              <a:rPr lang="en-US" altLang="ja-JP" dirty="0"/>
              <a:t> </a:t>
            </a:r>
            <a:r>
              <a:rPr lang="en-US" altLang="ja-JP" dirty="0" err="1"/>
              <a:t>gì</a:t>
            </a:r>
            <a:endParaRPr lang="en-US" altLang="ja-JP" dirty="0"/>
          </a:p>
          <a:p>
            <a:pPr lvl="1"/>
            <a:r>
              <a:rPr lang="en-US" altLang="ja-JP" dirty="0" err="1"/>
              <a:t>Tính</a:t>
            </a:r>
            <a:r>
              <a:rPr lang="en-US" altLang="ja-JP" dirty="0"/>
              <a:t> </a:t>
            </a:r>
            <a:r>
              <a:rPr lang="en-US" altLang="ja-JP" dirty="0" err="1"/>
              <a:t>cấp</a:t>
            </a:r>
            <a:r>
              <a:rPr lang="en-US" altLang="ja-JP" dirty="0"/>
              <a:t> </a:t>
            </a:r>
            <a:r>
              <a:rPr lang="en-US" altLang="ja-JP" dirty="0" err="1"/>
              <a:t>thiết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en-US" altLang="ja-JP" dirty="0"/>
          </a:p>
          <a:p>
            <a:r>
              <a:rPr lang="en-US" altLang="ja-JP" dirty="0" err="1"/>
              <a:t>Mục</a:t>
            </a:r>
            <a:r>
              <a:rPr lang="en-US" altLang="ja-JP" dirty="0"/>
              <a:t> </a:t>
            </a:r>
            <a:r>
              <a:rPr lang="en-US" altLang="ja-JP" dirty="0" err="1"/>
              <a:t>tiêu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lang="en-US" altLang="ja-JP" dirty="0"/>
          </a:p>
          <a:p>
            <a:pPr lvl="1"/>
            <a:r>
              <a:rPr lang="en-US" altLang="ja-JP" dirty="0" err="1"/>
              <a:t>Nêu</a:t>
            </a:r>
            <a:r>
              <a:rPr lang="en-US" altLang="ja-JP" dirty="0"/>
              <a:t> </a:t>
            </a:r>
            <a:r>
              <a:rPr lang="en-US" altLang="ja-JP" dirty="0" err="1"/>
              <a:t>rõ</a:t>
            </a:r>
            <a:r>
              <a:rPr lang="en-US" altLang="ja-JP" dirty="0"/>
              <a:t> </a:t>
            </a:r>
            <a:r>
              <a:rPr lang="en-US" altLang="ja-JP" dirty="0" err="1"/>
              <a:t>mục</a:t>
            </a:r>
            <a:r>
              <a:rPr lang="en-US" altLang="ja-JP" dirty="0"/>
              <a:t> </a:t>
            </a:r>
            <a:r>
              <a:rPr lang="en-US" altLang="ja-JP" dirty="0" err="1"/>
              <a:t>tiêu</a:t>
            </a:r>
            <a:r>
              <a:rPr lang="en-US" altLang="ja-JP" dirty="0"/>
              <a:t> </a:t>
            </a:r>
            <a:r>
              <a:rPr lang="en-US" altLang="ja-JP" dirty="0" err="1"/>
              <a:t>cụ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cuối</a:t>
            </a:r>
            <a:r>
              <a:rPr lang="en-US" altLang="ja-JP" dirty="0"/>
              <a:t> </a:t>
            </a:r>
            <a:r>
              <a:rPr lang="en-US" altLang="ja-JP" dirty="0" err="1"/>
              <a:t>cùng</a:t>
            </a:r>
            <a:r>
              <a:rPr lang="en-US" altLang="ja-JP" dirty="0"/>
              <a:t> </a:t>
            </a:r>
            <a:r>
              <a:rPr lang="en-US" altLang="ja-JP" dirty="0" err="1"/>
              <a:t>cần</a:t>
            </a:r>
            <a:r>
              <a:rPr lang="en-US" altLang="ja-JP" dirty="0"/>
              <a:t> </a:t>
            </a:r>
            <a:r>
              <a:rPr lang="en-US" altLang="ja-JP" dirty="0" err="1"/>
              <a:t>đạt</a:t>
            </a:r>
            <a:r>
              <a:rPr lang="en-US" altLang="ja-JP" dirty="0"/>
              <a:t> </a:t>
            </a:r>
            <a:r>
              <a:rPr lang="en-US" altLang="ja-JP" dirty="0" err="1"/>
              <a:t>được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DA5B-177A-4B3A-AA1F-6527474C0159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98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</a:t>
            </a:r>
            <a:r>
              <a:rPr lang="en-US" altLang="ja-JP" dirty="0"/>
              <a:t> </a:t>
            </a:r>
            <a:r>
              <a:rPr lang="en-US" altLang="ja-JP" dirty="0" err="1"/>
              <a:t>hoạch</a:t>
            </a:r>
            <a:r>
              <a:rPr lang="en-US" altLang="ja-JP" dirty="0"/>
              <a:t> </a:t>
            </a:r>
            <a:r>
              <a:rPr lang="en-US" altLang="ja-JP" dirty="0" err="1"/>
              <a:t>thực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Kế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hoạch</a:t>
            </a:r>
            <a:r>
              <a:rPr kumimoji="1" lang="en-US" altLang="ja-JP" dirty="0"/>
              <a:t> </a:t>
            </a:r>
            <a:r>
              <a:rPr lang="en-US" altLang="ja-JP" dirty="0" err="1"/>
              <a:t>thực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en-US" altLang="ja-JP" dirty="0"/>
          </a:p>
          <a:p>
            <a:pPr lvl="1"/>
            <a:r>
              <a:rPr lang="en-US" altLang="ja-JP" dirty="0" err="1"/>
              <a:t>Vẽ</a:t>
            </a:r>
            <a:r>
              <a:rPr lang="en-US" altLang="ja-JP" dirty="0"/>
              <a:t> </a:t>
            </a:r>
            <a:r>
              <a:rPr lang="en-US" altLang="ja-JP" dirty="0" err="1"/>
              <a:t>giản</a:t>
            </a:r>
            <a:r>
              <a:rPr lang="en-US" altLang="ja-JP" dirty="0"/>
              <a:t> </a:t>
            </a:r>
            <a:r>
              <a:rPr lang="en-US" altLang="ja-JP" dirty="0" err="1"/>
              <a:t>đồ</a:t>
            </a:r>
            <a:r>
              <a:rPr lang="en-US" altLang="ja-JP" dirty="0"/>
              <a:t> </a:t>
            </a:r>
            <a:r>
              <a:rPr lang="en-US" altLang="ja-JP" dirty="0" err="1"/>
              <a:t>kế</a:t>
            </a:r>
            <a:r>
              <a:rPr lang="en-US" altLang="ja-JP" dirty="0"/>
              <a:t> </a:t>
            </a:r>
            <a:r>
              <a:rPr lang="en-US" altLang="ja-JP" dirty="0" err="1"/>
              <a:t>hoạch</a:t>
            </a:r>
            <a:r>
              <a:rPr lang="en-US" altLang="ja-JP" dirty="0"/>
              <a:t> </a:t>
            </a:r>
            <a:r>
              <a:rPr lang="en-US" altLang="ja-JP" dirty="0" err="1"/>
              <a:t>theo</a:t>
            </a:r>
            <a:r>
              <a:rPr lang="en-US" altLang="ja-JP" dirty="0"/>
              <a:t> </a:t>
            </a:r>
            <a:r>
              <a:rPr lang="en-US" altLang="ja-JP" dirty="0" err="1"/>
              <a:t>thời</a:t>
            </a:r>
            <a:r>
              <a:rPr lang="en-US" altLang="ja-JP" dirty="0"/>
              <a:t> </a:t>
            </a:r>
            <a:r>
              <a:rPr lang="en-US" altLang="ja-JP" dirty="0" err="1"/>
              <a:t>gian</a:t>
            </a:r>
            <a:r>
              <a:rPr lang="en-US" altLang="ja-JP" dirty="0"/>
              <a:t> (</a:t>
            </a:r>
            <a:r>
              <a:rPr lang="en-US" altLang="ja-JP" dirty="0" err="1"/>
              <a:t>dùng</a:t>
            </a:r>
            <a:r>
              <a:rPr lang="en-US" altLang="ja-JP" dirty="0"/>
              <a:t> excel). </a:t>
            </a:r>
            <a:r>
              <a:rPr lang="en-US" altLang="ja-JP" dirty="0" err="1"/>
              <a:t>Ví</a:t>
            </a:r>
            <a:r>
              <a:rPr lang="en-US" altLang="ja-JP" dirty="0"/>
              <a:t> </a:t>
            </a:r>
            <a:r>
              <a:rPr lang="en-US" altLang="ja-JP" dirty="0" err="1"/>
              <a:t>dụ</a:t>
            </a:r>
            <a:r>
              <a:rPr lang="en-US" altLang="ja-JP" dirty="0"/>
              <a:t>: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B268-5139-4E23-9EFA-DCDBB496E24C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2050" name="Picture 2" descr="Image result for schedule plan exc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96" y="2924944"/>
            <a:ext cx="7056784" cy="146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45646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tích</a:t>
            </a:r>
            <a:r>
              <a:rPr lang="en-US" altLang="ja-JP" dirty="0"/>
              <a:t> </a:t>
            </a:r>
            <a:r>
              <a:rPr lang="en-US" altLang="ja-JP" dirty="0" err="1"/>
              <a:t>lý</a:t>
            </a:r>
            <a:r>
              <a:rPr lang="en-US" altLang="ja-JP" dirty="0"/>
              <a:t> </a:t>
            </a:r>
            <a:r>
              <a:rPr lang="en-US" altLang="ja-JP" dirty="0" err="1"/>
              <a:t>thuyết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(</a:t>
            </a:r>
            <a:r>
              <a:rPr lang="en-US" altLang="ja-JP" dirty="0" err="1"/>
              <a:t>nếu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78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tích</a:t>
            </a:r>
            <a:r>
              <a:rPr lang="en-US" altLang="ja-JP" dirty="0"/>
              <a:t> </a:t>
            </a:r>
            <a:r>
              <a:rPr lang="en-US" altLang="ja-JP" dirty="0" err="1"/>
              <a:t>thiết</a:t>
            </a:r>
            <a:r>
              <a:rPr lang="en-US" altLang="ja-JP" dirty="0"/>
              <a:t> </a:t>
            </a:r>
            <a:r>
              <a:rPr lang="en-US" altLang="ja-JP" dirty="0" err="1"/>
              <a:t>kế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(</a:t>
            </a:r>
            <a:r>
              <a:rPr lang="en-US" altLang="ja-JP" dirty="0" err="1"/>
              <a:t>nếu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45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mô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phỏng</a:t>
            </a:r>
            <a:r>
              <a:rPr kumimoji="1" lang="en-US" altLang="ja-JP" dirty="0"/>
              <a:t> (</a:t>
            </a:r>
            <a:r>
              <a:rPr kumimoji="1" lang="en-US" altLang="ja-JP" dirty="0" err="1"/>
              <a:t>nếu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17AE-C5B1-45BB-9249-90F7C348BD58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88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hiển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thị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đo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thực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tế</a:t>
            </a:r>
            <a:r>
              <a:rPr kumimoji="1" lang="en-US" altLang="ja-JP" dirty="0"/>
              <a:t> (</a:t>
            </a:r>
            <a:r>
              <a:rPr kumimoji="1" lang="en-US" altLang="ja-JP" dirty="0" err="1"/>
              <a:t>nếu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17AE-C5B1-45BB-9249-90F7C348BD58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963882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dsp</Template>
  <TotalTime>3215</TotalTime>
  <Words>427</Words>
  <Application>Microsoft Office PowerPoint</Application>
  <PresentationFormat>On-screen Show (4:3)</PresentationFormat>
  <Paragraphs>84</Paragraphs>
  <Slides>13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ＭＳ Ｐゴシック</vt:lpstr>
      <vt:lpstr>Calibri</vt:lpstr>
      <vt:lpstr>Times New Roman</vt:lpstr>
      <vt:lpstr>Wingdings</vt:lpstr>
      <vt:lpstr>dsp</vt:lpstr>
      <vt:lpstr>TÊN ĐỀ TÀI LUẬN VĂN </vt:lpstr>
      <vt:lpstr>TÊN ĐỀ TÀI LUẬN VĂN </vt:lpstr>
      <vt:lpstr>Nội dung báo cáo</vt:lpstr>
      <vt:lpstr>Tổng quan đề tài nghiên cứu</vt:lpstr>
      <vt:lpstr>Kế hoạch thực hiện đề tài</vt:lpstr>
      <vt:lpstr>Giải pháp đề xuất của đề tài</vt:lpstr>
      <vt:lpstr>Giải pháp đề xuất của đề tài</vt:lpstr>
      <vt:lpstr>Kết quả của giải pháp đề xuất</vt:lpstr>
      <vt:lpstr>Kết quả của giải pháp đề xuất</vt:lpstr>
      <vt:lpstr>Kết luận và hướng phát triển đề tài</vt:lpstr>
      <vt:lpstr>Tài liệu tham khảo</vt:lpstr>
      <vt:lpstr>Hỏi và Trả lời</vt:lpstr>
      <vt:lpstr>Phụ lục (nếu có)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Reina</dc:creator>
  <cp:lastModifiedBy>FGA_Training</cp:lastModifiedBy>
  <cp:revision>179</cp:revision>
  <dcterms:created xsi:type="dcterms:W3CDTF">2015-03-02T05:45:06Z</dcterms:created>
  <dcterms:modified xsi:type="dcterms:W3CDTF">2019-07-23T07:01:39Z</dcterms:modified>
</cp:coreProperties>
</file>