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304" r:id="rId3"/>
    <p:sldId id="300" r:id="rId4"/>
    <p:sldId id="299" r:id="rId5"/>
    <p:sldId id="296" r:id="rId6"/>
    <p:sldId id="290" r:id="rId7"/>
    <p:sldId id="301" r:id="rId8"/>
    <p:sldId id="288" r:id="rId9"/>
    <p:sldId id="302" r:id="rId10"/>
    <p:sldId id="297" r:id="rId11"/>
    <p:sldId id="291" r:id="rId12"/>
    <p:sldId id="292" r:id="rId13"/>
    <p:sldId id="30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4"/>
            <p14:sldId id="300"/>
            <p14:sldId id="299"/>
            <p14:sldId id="296"/>
            <p14:sldId id="290"/>
            <p14:sldId id="301"/>
            <p14:sldId id="288"/>
            <p14:sldId id="302"/>
            <p14:sldId id="297"/>
            <p14:sldId id="291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115" d="100"/>
          <a:sy n="115" d="100"/>
        </p:scale>
        <p:origin x="12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2019/7/23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b="1"/>
              <a:t>TÊN ĐỀ </a:t>
            </a:r>
            <a:r>
              <a:rPr lang="en-US" altLang="ja-JP" sz="4000" b="1" dirty="0"/>
              <a:t>TÀI LUẬN VĂN</a:t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01/09/2016</a:t>
            </a:r>
          </a:p>
          <a:p>
            <a:r>
              <a:rPr lang="en-US" altLang="ja-JP" dirty="0"/>
              <a:t>GVHD: 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7/23/2019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D3585D1-4E82-4F30-9AF5-DBC3E8FC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4676775"/>
            <a:ext cx="504056" cy="2181225"/>
          </a:xfrm>
          <a:prstGeom prst="rect">
            <a:avLst/>
          </a:prstGeom>
        </p:spPr>
      </p:pic>
      <p:pic>
        <p:nvPicPr>
          <p:cNvPr id="12" name="Hình ảnh 11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0FA2F4E3-68AC-4F4A-AEAC-E1195F21B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2611755"/>
            <a:ext cx="109598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Ghi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b="1"/>
              <a:t>TÊN ĐỀ </a:t>
            </a:r>
            <a:r>
              <a:rPr lang="en-US" altLang="ja-JP" sz="4000" b="1" dirty="0"/>
              <a:t>TÀI LUẬN VĂN</a:t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01/09/2016</a:t>
            </a:r>
          </a:p>
          <a:p>
            <a:r>
              <a:rPr lang="en-US" altLang="ja-JP" dirty="0"/>
              <a:t>GVHD: 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               MSSV: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7/23/2019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D3585D1-4E82-4F30-9AF5-DBC3E8FC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4676775"/>
            <a:ext cx="504056" cy="2181225"/>
          </a:xfrm>
          <a:prstGeom prst="rect">
            <a:avLst/>
          </a:prstGeom>
        </p:spPr>
      </p:pic>
      <p:pic>
        <p:nvPicPr>
          <p:cNvPr id="12" name="Hình ảnh 11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0FA2F4E3-68AC-4F4A-AEAC-E1195F21B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" y="2611755"/>
            <a:ext cx="9146094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1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quyết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lang="en-US" altLang="ja-JP" dirty="0"/>
          </a:p>
          <a:p>
            <a:pPr lvl="1"/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cấp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altLang="ja-JP" dirty="0" err="1"/>
              <a:t>Nêu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</a:t>
            </a:r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cuối</a:t>
            </a:r>
            <a:r>
              <a:rPr lang="en-US" altLang="ja-JP" dirty="0"/>
              <a:t> </a:t>
            </a: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đạt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Vẽ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(</a:t>
            </a:r>
            <a:r>
              <a:rPr lang="en-US" altLang="ja-JP" dirty="0" err="1"/>
              <a:t>dùng</a:t>
            </a:r>
            <a:r>
              <a:rPr lang="en-US" altLang="ja-JP" dirty="0"/>
              <a:t> excel).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050" name="Picture 2" descr="Image result for schedule pla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6" y="2924944"/>
            <a:ext cx="7056784" cy="1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thuyết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phỏng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đo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tế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7/23/2019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63882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3102</TotalTime>
  <Words>427</Words>
  <Application>Microsoft Office PowerPoint</Application>
  <PresentationFormat>Trình chiếu Trên màn hình (4:3)</PresentationFormat>
  <Paragraphs>84</Paragraphs>
  <Slides>13</Slides>
  <Notes>1</Notes>
  <HiddenSlides>1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Wingdings</vt:lpstr>
      <vt:lpstr>dsp</vt:lpstr>
      <vt:lpstr>TÊN ĐỀ TÀI LUẬN VĂN </vt:lpstr>
      <vt:lpstr>TÊN ĐỀ TÀI LUẬN VĂN </vt:lpstr>
      <vt:lpstr>Nội dung báo cáo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luận và hướng phát triển đề tài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Nguyễn Khánh</cp:lastModifiedBy>
  <cp:revision>177</cp:revision>
  <dcterms:created xsi:type="dcterms:W3CDTF">2015-03-02T05:45:06Z</dcterms:created>
  <dcterms:modified xsi:type="dcterms:W3CDTF">2019-07-23T02:34:27Z</dcterms:modified>
</cp:coreProperties>
</file>