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7" r:id="rId17"/>
    <p:sldId id="278" r:id="rId18"/>
    <p:sldId id="261" r:id="rId19"/>
    <p:sldId id="275" r:id="rId20"/>
    <p:sldId id="279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02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E1BBA0-4B31-419E-A490-6A3AA8613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32338DC-97A1-45B9-B732-4772300DD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CF7727C-0384-4F2A-A7E9-9735581E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96C0E06-525E-4E0D-A0D9-E1A20B67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D180E1E-2ED8-46E9-993F-E3A4BEFA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2BA160-B3D9-4845-9B30-9F5D9A4C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6F7C26A-23EE-441B-AE0D-79FE347C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484BD60-F7A1-45B9-9F36-4364A7AF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4920E4C-199C-48C8-8BDD-58B269D6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73723CC-9988-4D73-9934-27BC8F56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0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A20D969F-2F3E-485C-B31A-26665C6B6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63AD133-C827-4113-A444-5BA919DD3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E55B595-F327-47B3-846E-793C478A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E3A46F0-157A-43DF-B01A-315EFB6D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32DC2A-B2C9-4038-8ADE-F257F281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2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FABA7EE-F01B-4908-95E9-8612F04F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4AACFD1-A630-4E3F-8420-145232EF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19FC2E8-DF4E-46DD-BA68-49B478FE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52CB181-4615-4581-B3CF-9B194D99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09EFC64-DFBC-47FA-A90A-33AA19E2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0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C9879A-7305-4A7C-B4B5-1A7AAD94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C285AF3-9B66-471E-92E6-AC4469DA4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EA23D83-D6CD-4754-8B83-B9D6440F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E59B9D8-2AE6-482C-8D80-25133F63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A1EBE03-FE79-4BE9-9118-6C9E642E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8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339DCA-E2D1-49D3-A8CE-87548062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670FD81-51B0-44F1-9A3E-78FAA3CD0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D5EE377-10B1-44D2-BB53-FB5EF02CE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F0812DB-0F54-4B2D-861D-748556E3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4DD6941-BFBF-4F30-AC6D-CD30D3B4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D9108BD-5F4A-41D4-A2AE-EC53AAA8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9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2474E8-D007-435D-BD5B-69DCB923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B347F91-A6C9-4A3D-8824-D8318CEAE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BEAF345-B9EA-4821-AC5D-95CFCAD67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620A559-7969-4755-89DF-7EE9D494E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8681DD4-83BD-4381-9E33-7A74A9383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F18069E-5D05-4012-9C2D-B1920F03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58DD24F6-2F36-4591-86DB-D18583DD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17D2AE75-EB27-460E-8FDC-3C867868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9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652D436-5464-4AE6-90F9-BE365A12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2BFD7DE-1D1B-411B-94B4-6438F233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F4D21C5-DFA7-4591-A8EC-AC6448D5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EC11E8D-89CA-4E30-AA17-9BA625AE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1A2F14F-AF73-441B-BE76-D282E1BE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995F8A5-C055-40A0-9623-9A328039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EF944B3-A4A8-49B4-9138-4E189717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BC14C3-B0DB-4C68-95C8-360198DD8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428A628-AB4D-4F99-9070-9F89B977F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142C229-F00B-4571-B6E1-BAF08C754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96856F1-028F-43B6-BA78-13A46A84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66A3864-ACB6-4A49-BF96-42D23DF4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A53414F-355C-4F44-B21B-852A64C6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3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427E25-98E4-49F7-9541-AD32A4C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7FAF8813-CF9A-455D-A7DC-ACEC3D8C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85EA2E6-95D5-4BD5-A1F8-A01E07453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FF09F77-FA54-49F5-B950-41D3CCAC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ED3E3C2-237C-45A7-8408-03CF8486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FC90C90-8929-4CDA-ACF3-1D52C6D2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B5B1E69-B441-4464-B9BE-EDDCB9C8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1B9F10B-CFA4-499A-A2EA-B2744F7D9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5EF869D-92E7-4F08-B16B-CEB9D14AE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109C27A-4D5D-42F6-A674-76C554F6A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57E353-44E9-4E4A-B046-5D822C358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jpg"/><Relationship Id="rId7" Type="http://schemas.openxmlformats.org/officeDocument/2006/relationships/hyperlink" Target="https://readthedocs.org/" TargetMode="External"/><Relationship Id="rId2" Type="http://schemas.openxmlformats.org/officeDocument/2006/relationships/hyperlink" Target="https://www.kernel.org/doc/html/v4.10/process/coding-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git-scm.com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git-scm.com/about/free-and-open-source" TargetMode="External"/><Relationship Id="rId9" Type="http://schemas.openxmlformats.org/officeDocument/2006/relationships/hyperlink" Target="https://travis-ci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88342A-9177-4308-970A-F94F1ED3408A}"/>
              </a:ext>
            </a:extLst>
          </p:cNvPr>
          <p:cNvSpPr txBox="1"/>
          <p:nvPr/>
        </p:nvSpPr>
        <p:spPr>
          <a:xfrm>
            <a:off x="3339928" y="923784"/>
            <a:ext cx="553685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RTOS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6501F1-3FA1-46E6-B4BB-8994E18239D3}"/>
              </a:ext>
            </a:extLst>
          </p:cNvPr>
          <p:cNvGrpSpPr/>
          <p:nvPr/>
        </p:nvGrpSpPr>
        <p:grpSpPr>
          <a:xfrm>
            <a:off x="4038080" y="4639716"/>
            <a:ext cx="4140553" cy="451824"/>
            <a:chOff x="4679586" y="878988"/>
            <a:chExt cx="1745757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01884F-0370-4789-9821-7FE3D57F44D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3039BA-2D5D-4AA9-8BCF-17A61C90278A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9016963-8E1E-4ECF-9B96-974B2E3ED589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CDB071F-9D5B-4D1D-80B9-9014D254B37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F1EB83-6E5A-438B-8799-36056C3BAFE4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0E9FA2-D382-4D50-AE01-0C0F318D6DDE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D2CD4E9-269B-4769-AB08-C14CC5AA22E1}"/>
              </a:ext>
            </a:extLst>
          </p:cNvPr>
          <p:cNvSpPr txBox="1"/>
          <p:nvPr/>
        </p:nvSpPr>
        <p:spPr>
          <a:xfrm>
            <a:off x="2468900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PORTING ON </a:t>
            </a:r>
            <a:r>
              <a:rPr lang="en-US" sz="4100" dirty="0" err="1">
                <a:solidFill>
                  <a:srgbClr val="52CBBE"/>
                </a:solidFill>
                <a:latin typeface="Tw Cen MT" panose="020B0602020104020603" pitchFamily="34" charset="0"/>
              </a:rPr>
              <a:t>STM8L</a:t>
            </a:r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 DISCOVERY</a:t>
            </a:r>
          </a:p>
        </p:txBody>
      </p:sp>
    </p:spTree>
    <p:extLst>
      <p:ext uri="{BB962C8B-B14F-4D97-AF65-F5344CB8AC3E}">
        <p14:creationId xmlns:p14="http://schemas.microsoft.com/office/powerpoint/2010/main" val="428694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1" y="1"/>
            <a:ext cx="3989196" cy="1234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 flipV="1">
            <a:off x="4170066" y="-2114"/>
            <a:ext cx="723482" cy="130542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id="{8D7372B7-9946-4E33-8D99-3240B4CEAEFE}"/>
              </a:ext>
            </a:extLst>
          </p:cNvPr>
          <p:cNvGrpSpPr/>
          <p:nvPr/>
        </p:nvGrpSpPr>
        <p:grpSpPr>
          <a:xfrm>
            <a:off x="343319" y="-68316"/>
            <a:ext cx="2296989" cy="1371628"/>
            <a:chOff x="6422571" y="1339583"/>
            <a:chExt cx="2296989" cy="1371628"/>
          </a:xfrm>
        </p:grpSpPr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8ED6B838-BE24-4B5D-8077-035B875D4357}"/>
                </a:ext>
              </a:extLst>
            </p:cNvPr>
            <p:cNvSpPr txBox="1"/>
            <p:nvPr/>
          </p:nvSpPr>
          <p:spPr>
            <a:xfrm>
              <a:off x="6422571" y="1339583"/>
              <a:ext cx="1666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Threads</a:t>
              </a:r>
            </a:p>
          </p:txBody>
        </p:sp>
        <p:cxnSp>
          <p:nvCxnSpPr>
            <p:cNvPr id="22" name="Đường nối Thẳng 21">
              <a:extLst>
                <a:ext uri="{FF2B5EF4-FFF2-40B4-BE49-F238E27FC236}">
                  <a16:creationId xmlns:a16="http://schemas.microsoft.com/office/drawing/2014/main" id="{56F1EAC6-ECEF-49C2-BBE3-2DA22DDBF8F5}"/>
                </a:ext>
              </a:extLst>
            </p:cNvPr>
            <p:cNvCxnSpPr/>
            <p:nvPr/>
          </p:nvCxnSpPr>
          <p:spPr>
            <a:xfrm>
              <a:off x="6422572" y="1629508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755D4EC0-045D-4A99-A2F8-0032E85CC2EF}"/>
                </a:ext>
              </a:extLst>
            </p:cNvPr>
            <p:cNvSpPr txBox="1"/>
            <p:nvPr/>
          </p:nvSpPr>
          <p:spPr>
            <a:xfrm>
              <a:off x="6422571" y="1787881"/>
              <a:ext cx="2296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Led Thread</a:t>
              </a:r>
            </a:p>
            <a:p>
              <a:r>
                <a:rPr lang="en-US" dirty="0"/>
                <a:t>Button Thread</a:t>
              </a:r>
            </a:p>
            <a:p>
              <a:r>
                <a:rPr lang="en-US" dirty="0"/>
                <a:t>LCD Thread</a:t>
              </a:r>
            </a:p>
          </p:txBody>
        </p:sp>
      </p:grpSp>
      <p:sp>
        <p:nvSpPr>
          <p:cNvPr id="30" name="Hình bình hành 29">
            <a:extLst>
              <a:ext uri="{FF2B5EF4-FFF2-40B4-BE49-F238E27FC236}">
                <a16:creationId xmlns:a16="http://schemas.microsoft.com/office/drawing/2014/main" id="{96CFA1A4-2907-4415-8A45-5FC8D82275E4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ưu đồ: Điểm Kết Thúc 10">
            <a:extLst>
              <a:ext uri="{FF2B5EF4-FFF2-40B4-BE49-F238E27FC236}">
                <a16:creationId xmlns:a16="http://schemas.microsoft.com/office/drawing/2014/main" id="{EFF7C061-4564-45F5-97EB-0B1A9699FC8C}"/>
              </a:ext>
            </a:extLst>
          </p:cNvPr>
          <p:cNvSpPr/>
          <p:nvPr/>
        </p:nvSpPr>
        <p:spPr>
          <a:xfrm>
            <a:off x="5086141" y="516460"/>
            <a:ext cx="1999621" cy="5601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50D3EFBB-401E-4BB2-8053-68A596927B38}"/>
              </a:ext>
            </a:extLst>
          </p:cNvPr>
          <p:cNvSpPr/>
          <p:nvPr/>
        </p:nvSpPr>
        <p:spPr>
          <a:xfrm>
            <a:off x="5086140" y="1359494"/>
            <a:ext cx="1999621" cy="5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ình thoi 24">
            <a:extLst>
              <a:ext uri="{FF2B5EF4-FFF2-40B4-BE49-F238E27FC236}">
                <a16:creationId xmlns:a16="http://schemas.microsoft.com/office/drawing/2014/main" id="{C95836A9-09DE-4621-9073-4EB7A654D07F}"/>
              </a:ext>
            </a:extLst>
          </p:cNvPr>
          <p:cNvSpPr/>
          <p:nvPr/>
        </p:nvSpPr>
        <p:spPr>
          <a:xfrm>
            <a:off x="4984819" y="2196244"/>
            <a:ext cx="2202262" cy="10726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ình thoi 33">
            <a:extLst>
              <a:ext uri="{FF2B5EF4-FFF2-40B4-BE49-F238E27FC236}">
                <a16:creationId xmlns:a16="http://schemas.microsoft.com/office/drawing/2014/main" id="{8D955240-10E4-4572-BAAC-789A03C6EE19}"/>
              </a:ext>
            </a:extLst>
          </p:cNvPr>
          <p:cNvSpPr/>
          <p:nvPr/>
        </p:nvSpPr>
        <p:spPr>
          <a:xfrm>
            <a:off x="4984819" y="3439467"/>
            <a:ext cx="2202262" cy="10726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12C2B3F1-4159-457A-A2B6-74570BBDEC60}"/>
              </a:ext>
            </a:extLst>
          </p:cNvPr>
          <p:cNvSpPr/>
          <p:nvPr/>
        </p:nvSpPr>
        <p:spPr>
          <a:xfrm>
            <a:off x="7875523" y="2446197"/>
            <a:ext cx="1999621" cy="5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ưu đồ: Điểm Kết Thúc 35">
            <a:extLst>
              <a:ext uri="{FF2B5EF4-FFF2-40B4-BE49-F238E27FC236}">
                <a16:creationId xmlns:a16="http://schemas.microsoft.com/office/drawing/2014/main" id="{50890C94-004F-4D6A-B465-340829CB915F}"/>
              </a:ext>
            </a:extLst>
          </p:cNvPr>
          <p:cNvSpPr/>
          <p:nvPr/>
        </p:nvSpPr>
        <p:spPr>
          <a:xfrm>
            <a:off x="7853750" y="3558791"/>
            <a:ext cx="1999621" cy="83401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6ACCA7C3-C3E6-4C35-BD58-08B80243FBD3}"/>
              </a:ext>
            </a:extLst>
          </p:cNvPr>
          <p:cNvSpPr/>
          <p:nvPr/>
        </p:nvSpPr>
        <p:spPr>
          <a:xfrm>
            <a:off x="2296757" y="5195642"/>
            <a:ext cx="1999621" cy="1234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2BE081A8-CDD4-45FB-89BB-8ED7AA4FC6CC}"/>
              </a:ext>
            </a:extLst>
          </p:cNvPr>
          <p:cNvSpPr/>
          <p:nvPr/>
        </p:nvSpPr>
        <p:spPr>
          <a:xfrm>
            <a:off x="5086140" y="5195642"/>
            <a:ext cx="1999621" cy="1234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7BD9663B-84A8-48D9-BE37-D30848F954A0}"/>
              </a:ext>
            </a:extLst>
          </p:cNvPr>
          <p:cNvSpPr/>
          <p:nvPr/>
        </p:nvSpPr>
        <p:spPr>
          <a:xfrm>
            <a:off x="7875523" y="5190006"/>
            <a:ext cx="1999621" cy="1234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6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1" y="1"/>
            <a:ext cx="3989196" cy="1234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 flipV="1">
            <a:off x="4170066" y="-2114"/>
            <a:ext cx="723482" cy="130542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id="{8D7372B7-9946-4E33-8D99-3240B4CEAEFE}"/>
              </a:ext>
            </a:extLst>
          </p:cNvPr>
          <p:cNvGrpSpPr/>
          <p:nvPr/>
        </p:nvGrpSpPr>
        <p:grpSpPr>
          <a:xfrm>
            <a:off x="343319" y="-68316"/>
            <a:ext cx="2296989" cy="1371628"/>
            <a:chOff x="6422571" y="1339583"/>
            <a:chExt cx="2296989" cy="1371628"/>
          </a:xfrm>
        </p:grpSpPr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8ED6B838-BE24-4B5D-8077-035B875D4357}"/>
                </a:ext>
              </a:extLst>
            </p:cNvPr>
            <p:cNvSpPr txBox="1"/>
            <p:nvPr/>
          </p:nvSpPr>
          <p:spPr>
            <a:xfrm>
              <a:off x="6422571" y="1339583"/>
              <a:ext cx="1666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Threads</a:t>
              </a:r>
            </a:p>
          </p:txBody>
        </p:sp>
        <p:cxnSp>
          <p:nvCxnSpPr>
            <p:cNvPr id="22" name="Đường nối Thẳng 21">
              <a:extLst>
                <a:ext uri="{FF2B5EF4-FFF2-40B4-BE49-F238E27FC236}">
                  <a16:creationId xmlns:a16="http://schemas.microsoft.com/office/drawing/2014/main" id="{56F1EAC6-ECEF-49C2-BBE3-2DA22DDBF8F5}"/>
                </a:ext>
              </a:extLst>
            </p:cNvPr>
            <p:cNvCxnSpPr/>
            <p:nvPr/>
          </p:nvCxnSpPr>
          <p:spPr>
            <a:xfrm>
              <a:off x="6422572" y="1629508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755D4EC0-045D-4A99-A2F8-0032E85CC2EF}"/>
                </a:ext>
              </a:extLst>
            </p:cNvPr>
            <p:cNvSpPr txBox="1"/>
            <p:nvPr/>
          </p:nvSpPr>
          <p:spPr>
            <a:xfrm>
              <a:off x="6422571" y="1787881"/>
              <a:ext cx="2296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Led Thread</a:t>
              </a:r>
            </a:p>
            <a:p>
              <a:r>
                <a:rPr lang="en-US" dirty="0"/>
                <a:t>Button Thread</a:t>
              </a:r>
            </a:p>
            <a:p>
              <a:r>
                <a:rPr lang="en-US" dirty="0"/>
                <a:t>LCD Thread</a:t>
              </a:r>
            </a:p>
          </p:txBody>
        </p:sp>
      </p:grpSp>
      <p:sp>
        <p:nvSpPr>
          <p:cNvPr id="30" name="Hình bình hành 29">
            <a:extLst>
              <a:ext uri="{FF2B5EF4-FFF2-40B4-BE49-F238E27FC236}">
                <a16:creationId xmlns:a16="http://schemas.microsoft.com/office/drawing/2014/main" id="{96CFA1A4-2907-4415-8A45-5FC8D82275E4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ưu đồ: Điểm Kết Thúc 10">
            <a:extLst>
              <a:ext uri="{FF2B5EF4-FFF2-40B4-BE49-F238E27FC236}">
                <a16:creationId xmlns:a16="http://schemas.microsoft.com/office/drawing/2014/main" id="{EFF7C061-4564-45F5-97EB-0B1A9699FC8C}"/>
              </a:ext>
            </a:extLst>
          </p:cNvPr>
          <p:cNvSpPr/>
          <p:nvPr/>
        </p:nvSpPr>
        <p:spPr>
          <a:xfrm>
            <a:off x="5056746" y="1023221"/>
            <a:ext cx="1999621" cy="5601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50D3EFBB-401E-4BB2-8053-68A596927B38}"/>
              </a:ext>
            </a:extLst>
          </p:cNvPr>
          <p:cNvSpPr/>
          <p:nvPr/>
        </p:nvSpPr>
        <p:spPr>
          <a:xfrm>
            <a:off x="5056744" y="2583901"/>
            <a:ext cx="1999621" cy="5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Nháy</a:t>
            </a:r>
            <a:r>
              <a:rPr lang="en-US" dirty="0"/>
              <a:t> led</a:t>
            </a:r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12C2B3F1-4159-457A-A2B6-74570BBDEC60}"/>
              </a:ext>
            </a:extLst>
          </p:cNvPr>
          <p:cNvSpPr/>
          <p:nvPr/>
        </p:nvSpPr>
        <p:spPr>
          <a:xfrm>
            <a:off x="5056743" y="4524839"/>
            <a:ext cx="1999621" cy="5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</a:t>
            </a: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6ACCA7C3-C3E6-4C35-BD58-08B80243FBD3}"/>
              </a:ext>
            </a:extLst>
          </p:cNvPr>
          <p:cNvSpPr/>
          <p:nvPr/>
        </p:nvSpPr>
        <p:spPr>
          <a:xfrm>
            <a:off x="5056743" y="1801617"/>
            <a:ext cx="1999621" cy="56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3CBC28E4-8479-443E-B6F4-14A58749B375}"/>
              </a:ext>
            </a:extLst>
          </p:cNvPr>
          <p:cNvSpPr/>
          <p:nvPr/>
        </p:nvSpPr>
        <p:spPr>
          <a:xfrm>
            <a:off x="5056743" y="3304873"/>
            <a:ext cx="1999621" cy="5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68D9F721-7592-411E-95A7-69D3CE3946E9}"/>
              </a:ext>
            </a:extLst>
          </p:cNvPr>
          <p:cNvSpPr/>
          <p:nvPr/>
        </p:nvSpPr>
        <p:spPr>
          <a:xfrm>
            <a:off x="5056742" y="5262023"/>
            <a:ext cx="1999621" cy="5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Delay</a:t>
            </a: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9075B6FC-55D1-441C-A6F5-56E847AFE8C8}"/>
              </a:ext>
            </a:extLst>
          </p:cNvPr>
          <p:cNvSpPr/>
          <p:nvPr/>
        </p:nvSpPr>
        <p:spPr>
          <a:xfrm>
            <a:off x="5056741" y="3922962"/>
            <a:ext cx="1999621" cy="5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</a:t>
            </a:r>
          </a:p>
        </p:txBody>
      </p:sp>
    </p:spTree>
    <p:extLst>
      <p:ext uri="{BB962C8B-B14F-4D97-AF65-F5344CB8AC3E}">
        <p14:creationId xmlns:p14="http://schemas.microsoft.com/office/powerpoint/2010/main" val="315334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1" y="1"/>
            <a:ext cx="3989196" cy="1234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 flipV="1">
            <a:off x="4170066" y="-2114"/>
            <a:ext cx="723482" cy="130542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id="{8D7372B7-9946-4E33-8D99-3240B4CEAEFE}"/>
              </a:ext>
            </a:extLst>
          </p:cNvPr>
          <p:cNvGrpSpPr/>
          <p:nvPr/>
        </p:nvGrpSpPr>
        <p:grpSpPr>
          <a:xfrm>
            <a:off x="343319" y="-68316"/>
            <a:ext cx="2296989" cy="1371628"/>
            <a:chOff x="6422571" y="1339583"/>
            <a:chExt cx="2296989" cy="1371628"/>
          </a:xfrm>
        </p:grpSpPr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8ED6B838-BE24-4B5D-8077-035B875D4357}"/>
                </a:ext>
              </a:extLst>
            </p:cNvPr>
            <p:cNvSpPr txBox="1"/>
            <p:nvPr/>
          </p:nvSpPr>
          <p:spPr>
            <a:xfrm>
              <a:off x="6422571" y="1339583"/>
              <a:ext cx="1666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Threads</a:t>
              </a:r>
            </a:p>
          </p:txBody>
        </p:sp>
        <p:cxnSp>
          <p:nvCxnSpPr>
            <p:cNvPr id="22" name="Đường nối Thẳng 21">
              <a:extLst>
                <a:ext uri="{FF2B5EF4-FFF2-40B4-BE49-F238E27FC236}">
                  <a16:creationId xmlns:a16="http://schemas.microsoft.com/office/drawing/2014/main" id="{56F1EAC6-ECEF-49C2-BBE3-2DA22DDBF8F5}"/>
                </a:ext>
              </a:extLst>
            </p:cNvPr>
            <p:cNvCxnSpPr/>
            <p:nvPr/>
          </p:nvCxnSpPr>
          <p:spPr>
            <a:xfrm>
              <a:off x="6422572" y="1629508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755D4EC0-045D-4A99-A2F8-0032E85CC2EF}"/>
                </a:ext>
              </a:extLst>
            </p:cNvPr>
            <p:cNvSpPr txBox="1"/>
            <p:nvPr/>
          </p:nvSpPr>
          <p:spPr>
            <a:xfrm>
              <a:off x="6422571" y="1787881"/>
              <a:ext cx="2296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Led Thread</a:t>
              </a:r>
            </a:p>
            <a:p>
              <a:r>
                <a:rPr lang="en-US" dirty="0"/>
                <a:t>Button Thread</a:t>
              </a:r>
            </a:p>
            <a:p>
              <a:r>
                <a:rPr lang="en-US" dirty="0"/>
                <a:t>LCD Thread</a:t>
              </a:r>
            </a:p>
          </p:txBody>
        </p:sp>
      </p:grpSp>
      <p:sp>
        <p:nvSpPr>
          <p:cNvPr id="30" name="Hình bình hành 29">
            <a:extLst>
              <a:ext uri="{FF2B5EF4-FFF2-40B4-BE49-F238E27FC236}">
                <a16:creationId xmlns:a16="http://schemas.microsoft.com/office/drawing/2014/main" id="{96CFA1A4-2907-4415-8A45-5FC8D82275E4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ưu đồ: Điểm Kết Thúc 10">
            <a:extLst>
              <a:ext uri="{FF2B5EF4-FFF2-40B4-BE49-F238E27FC236}">
                <a16:creationId xmlns:a16="http://schemas.microsoft.com/office/drawing/2014/main" id="{EFF7C061-4564-45F5-97EB-0B1A9699FC8C}"/>
              </a:ext>
            </a:extLst>
          </p:cNvPr>
          <p:cNvSpPr/>
          <p:nvPr/>
        </p:nvSpPr>
        <p:spPr>
          <a:xfrm>
            <a:off x="5086141" y="516460"/>
            <a:ext cx="1999621" cy="5601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50D3EFBB-401E-4BB2-8053-68A596927B38}"/>
              </a:ext>
            </a:extLst>
          </p:cNvPr>
          <p:cNvSpPr/>
          <p:nvPr/>
        </p:nvSpPr>
        <p:spPr>
          <a:xfrm>
            <a:off x="5086138" y="2930801"/>
            <a:ext cx="1999621" cy="5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xuat</a:t>
            </a:r>
            <a:r>
              <a:rPr lang="en-US" dirty="0"/>
              <a:t> delay</a:t>
            </a:r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12C2B3F1-4159-457A-A2B6-74570BBDEC60}"/>
              </a:ext>
            </a:extLst>
          </p:cNvPr>
          <p:cNvSpPr/>
          <p:nvPr/>
        </p:nvSpPr>
        <p:spPr>
          <a:xfrm>
            <a:off x="5096189" y="2196244"/>
            <a:ext cx="1999621" cy="5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2BE081A8-CDD4-45FB-89BB-8ED7AA4FC6CC}"/>
              </a:ext>
            </a:extLst>
          </p:cNvPr>
          <p:cNvSpPr/>
          <p:nvPr/>
        </p:nvSpPr>
        <p:spPr>
          <a:xfrm>
            <a:off x="5086139" y="1350065"/>
            <a:ext cx="1999621" cy="5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C88A8D7F-D640-4290-8518-BC9C90EF21D2}"/>
              </a:ext>
            </a:extLst>
          </p:cNvPr>
          <p:cNvSpPr/>
          <p:nvPr/>
        </p:nvSpPr>
        <p:spPr>
          <a:xfrm>
            <a:off x="5096189" y="3627867"/>
            <a:ext cx="1999621" cy="5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</a:t>
            </a: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17A22DDF-3F8A-4897-A1B9-1320E43101EF}"/>
              </a:ext>
            </a:extLst>
          </p:cNvPr>
          <p:cNvSpPr/>
          <p:nvPr/>
        </p:nvSpPr>
        <p:spPr>
          <a:xfrm>
            <a:off x="5096189" y="4281523"/>
            <a:ext cx="1999621" cy="5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Bù</a:t>
            </a:r>
            <a:r>
              <a:rPr lang="en-US" dirty="0"/>
              <a:t> led</a:t>
            </a:r>
          </a:p>
        </p:txBody>
      </p:sp>
    </p:spTree>
    <p:extLst>
      <p:ext uri="{BB962C8B-B14F-4D97-AF65-F5344CB8AC3E}">
        <p14:creationId xmlns:p14="http://schemas.microsoft.com/office/powerpoint/2010/main" val="410471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1" y="1"/>
            <a:ext cx="3989196" cy="1234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 flipV="1">
            <a:off x="4170066" y="-2114"/>
            <a:ext cx="723482" cy="130542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id="{8D7372B7-9946-4E33-8D99-3240B4CEAEFE}"/>
              </a:ext>
            </a:extLst>
          </p:cNvPr>
          <p:cNvGrpSpPr/>
          <p:nvPr/>
        </p:nvGrpSpPr>
        <p:grpSpPr>
          <a:xfrm>
            <a:off x="343319" y="-68316"/>
            <a:ext cx="2296989" cy="1371628"/>
            <a:chOff x="6422571" y="1339583"/>
            <a:chExt cx="2296989" cy="1371628"/>
          </a:xfrm>
        </p:grpSpPr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8ED6B838-BE24-4B5D-8077-035B875D4357}"/>
                </a:ext>
              </a:extLst>
            </p:cNvPr>
            <p:cNvSpPr txBox="1"/>
            <p:nvPr/>
          </p:nvSpPr>
          <p:spPr>
            <a:xfrm>
              <a:off x="6422571" y="1339583"/>
              <a:ext cx="1666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Threads</a:t>
              </a:r>
            </a:p>
          </p:txBody>
        </p:sp>
        <p:cxnSp>
          <p:nvCxnSpPr>
            <p:cNvPr id="22" name="Đường nối Thẳng 21">
              <a:extLst>
                <a:ext uri="{FF2B5EF4-FFF2-40B4-BE49-F238E27FC236}">
                  <a16:creationId xmlns:a16="http://schemas.microsoft.com/office/drawing/2014/main" id="{56F1EAC6-ECEF-49C2-BBE3-2DA22DDBF8F5}"/>
                </a:ext>
              </a:extLst>
            </p:cNvPr>
            <p:cNvCxnSpPr/>
            <p:nvPr/>
          </p:nvCxnSpPr>
          <p:spPr>
            <a:xfrm>
              <a:off x="6422572" y="1629508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755D4EC0-045D-4A99-A2F8-0032E85CC2EF}"/>
                </a:ext>
              </a:extLst>
            </p:cNvPr>
            <p:cNvSpPr txBox="1"/>
            <p:nvPr/>
          </p:nvSpPr>
          <p:spPr>
            <a:xfrm>
              <a:off x="6422571" y="1787881"/>
              <a:ext cx="2296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Led Thread</a:t>
              </a:r>
            </a:p>
            <a:p>
              <a:r>
                <a:rPr lang="en-US" dirty="0"/>
                <a:t>Button Thread</a:t>
              </a:r>
            </a:p>
            <a:p>
              <a:r>
                <a:rPr lang="en-US" dirty="0"/>
                <a:t>LCD Thread</a:t>
              </a:r>
            </a:p>
          </p:txBody>
        </p:sp>
      </p:grpSp>
      <p:sp>
        <p:nvSpPr>
          <p:cNvPr id="30" name="Hình bình hành 29">
            <a:extLst>
              <a:ext uri="{FF2B5EF4-FFF2-40B4-BE49-F238E27FC236}">
                <a16:creationId xmlns:a16="http://schemas.microsoft.com/office/drawing/2014/main" id="{96CFA1A4-2907-4415-8A45-5FC8D82275E4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ưu đồ: Điểm Kết Thúc 10">
            <a:extLst>
              <a:ext uri="{FF2B5EF4-FFF2-40B4-BE49-F238E27FC236}">
                <a16:creationId xmlns:a16="http://schemas.microsoft.com/office/drawing/2014/main" id="{EFF7C061-4564-45F5-97EB-0B1A9699FC8C}"/>
              </a:ext>
            </a:extLst>
          </p:cNvPr>
          <p:cNvSpPr/>
          <p:nvPr/>
        </p:nvSpPr>
        <p:spPr>
          <a:xfrm>
            <a:off x="5086141" y="516460"/>
            <a:ext cx="1999621" cy="5601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50D3EFBB-401E-4BB2-8053-68A596927B38}"/>
              </a:ext>
            </a:extLst>
          </p:cNvPr>
          <p:cNvSpPr/>
          <p:nvPr/>
        </p:nvSpPr>
        <p:spPr>
          <a:xfrm>
            <a:off x="5086137" y="2841704"/>
            <a:ext cx="1999621" cy="5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12C2B3F1-4159-457A-A2B6-74570BBDEC60}"/>
              </a:ext>
            </a:extLst>
          </p:cNvPr>
          <p:cNvSpPr/>
          <p:nvPr/>
        </p:nvSpPr>
        <p:spPr>
          <a:xfrm>
            <a:off x="5086138" y="2085011"/>
            <a:ext cx="1999621" cy="5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7BD9663B-84A8-48D9-BE37-D30848F954A0}"/>
              </a:ext>
            </a:extLst>
          </p:cNvPr>
          <p:cNvSpPr/>
          <p:nvPr/>
        </p:nvSpPr>
        <p:spPr>
          <a:xfrm>
            <a:off x="5086139" y="1245222"/>
            <a:ext cx="1999621" cy="63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4C302F3E-0DE7-42B6-BB65-4C7AAB33D6C2}"/>
              </a:ext>
            </a:extLst>
          </p:cNvPr>
          <p:cNvSpPr/>
          <p:nvPr/>
        </p:nvSpPr>
        <p:spPr>
          <a:xfrm>
            <a:off x="5086136" y="3558791"/>
            <a:ext cx="1999621" cy="5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</a:t>
            </a:r>
          </a:p>
        </p:txBody>
      </p:sp>
    </p:spTree>
    <p:extLst>
      <p:ext uri="{BB962C8B-B14F-4D97-AF65-F5344CB8AC3E}">
        <p14:creationId xmlns:p14="http://schemas.microsoft.com/office/powerpoint/2010/main" val="3492258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1" y="1"/>
            <a:ext cx="3989196" cy="1234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 flipV="1">
            <a:off x="4170066" y="-2114"/>
            <a:ext cx="723482" cy="130542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id="{8D7372B7-9946-4E33-8D99-3240B4CEAEFE}"/>
              </a:ext>
            </a:extLst>
          </p:cNvPr>
          <p:cNvGrpSpPr/>
          <p:nvPr/>
        </p:nvGrpSpPr>
        <p:grpSpPr>
          <a:xfrm>
            <a:off x="343319" y="-68316"/>
            <a:ext cx="2296989" cy="1371628"/>
            <a:chOff x="6422571" y="1339583"/>
            <a:chExt cx="2296989" cy="1371628"/>
          </a:xfrm>
        </p:grpSpPr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8ED6B838-BE24-4B5D-8077-035B875D4357}"/>
                </a:ext>
              </a:extLst>
            </p:cNvPr>
            <p:cNvSpPr txBox="1"/>
            <p:nvPr/>
          </p:nvSpPr>
          <p:spPr>
            <a:xfrm>
              <a:off x="6422571" y="1339583"/>
              <a:ext cx="1666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Threads</a:t>
              </a:r>
            </a:p>
          </p:txBody>
        </p:sp>
        <p:cxnSp>
          <p:nvCxnSpPr>
            <p:cNvPr id="22" name="Đường nối Thẳng 21">
              <a:extLst>
                <a:ext uri="{FF2B5EF4-FFF2-40B4-BE49-F238E27FC236}">
                  <a16:creationId xmlns:a16="http://schemas.microsoft.com/office/drawing/2014/main" id="{56F1EAC6-ECEF-49C2-BBE3-2DA22DDBF8F5}"/>
                </a:ext>
              </a:extLst>
            </p:cNvPr>
            <p:cNvCxnSpPr/>
            <p:nvPr/>
          </p:nvCxnSpPr>
          <p:spPr>
            <a:xfrm>
              <a:off x="6422572" y="1629508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755D4EC0-045D-4A99-A2F8-0032E85CC2EF}"/>
                </a:ext>
              </a:extLst>
            </p:cNvPr>
            <p:cNvSpPr txBox="1"/>
            <p:nvPr/>
          </p:nvSpPr>
          <p:spPr>
            <a:xfrm>
              <a:off x="6422571" y="1787881"/>
              <a:ext cx="2296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Led Thread</a:t>
              </a:r>
            </a:p>
            <a:p>
              <a:r>
                <a:rPr lang="en-US" dirty="0"/>
                <a:t>Button Thread</a:t>
              </a:r>
            </a:p>
            <a:p>
              <a:r>
                <a:rPr lang="en-US" dirty="0"/>
                <a:t>LCD Thread</a:t>
              </a:r>
            </a:p>
          </p:txBody>
        </p:sp>
      </p:grpSp>
      <p:sp>
        <p:nvSpPr>
          <p:cNvPr id="30" name="Hình bình hành 29">
            <a:extLst>
              <a:ext uri="{FF2B5EF4-FFF2-40B4-BE49-F238E27FC236}">
                <a16:creationId xmlns:a16="http://schemas.microsoft.com/office/drawing/2014/main" id="{96CFA1A4-2907-4415-8A45-5FC8D82275E4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ưu đồ: Điểm Kết Thúc 10">
            <a:extLst>
              <a:ext uri="{FF2B5EF4-FFF2-40B4-BE49-F238E27FC236}">
                <a16:creationId xmlns:a16="http://schemas.microsoft.com/office/drawing/2014/main" id="{EFF7C061-4564-45F5-97EB-0B1A9699FC8C}"/>
              </a:ext>
            </a:extLst>
          </p:cNvPr>
          <p:cNvSpPr/>
          <p:nvPr/>
        </p:nvSpPr>
        <p:spPr>
          <a:xfrm>
            <a:off x="5086141" y="516460"/>
            <a:ext cx="1999621" cy="5601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50D3EFBB-401E-4BB2-8053-68A596927B38}"/>
              </a:ext>
            </a:extLst>
          </p:cNvPr>
          <p:cNvSpPr/>
          <p:nvPr/>
        </p:nvSpPr>
        <p:spPr>
          <a:xfrm>
            <a:off x="5086138" y="2930801"/>
            <a:ext cx="1999621" cy="5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xuat</a:t>
            </a:r>
            <a:r>
              <a:rPr lang="en-US" dirty="0"/>
              <a:t> delay</a:t>
            </a:r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12C2B3F1-4159-457A-A2B6-74570BBDEC60}"/>
              </a:ext>
            </a:extLst>
          </p:cNvPr>
          <p:cNvSpPr/>
          <p:nvPr/>
        </p:nvSpPr>
        <p:spPr>
          <a:xfrm>
            <a:off x="5096189" y="2196244"/>
            <a:ext cx="1999621" cy="5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2BE081A8-CDD4-45FB-89BB-8ED7AA4FC6CC}"/>
              </a:ext>
            </a:extLst>
          </p:cNvPr>
          <p:cNvSpPr/>
          <p:nvPr/>
        </p:nvSpPr>
        <p:spPr>
          <a:xfrm>
            <a:off x="5086139" y="1350065"/>
            <a:ext cx="1999621" cy="5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C88A8D7F-D640-4290-8518-BC9C90EF21D2}"/>
              </a:ext>
            </a:extLst>
          </p:cNvPr>
          <p:cNvSpPr/>
          <p:nvPr/>
        </p:nvSpPr>
        <p:spPr>
          <a:xfrm>
            <a:off x="5096189" y="3627867"/>
            <a:ext cx="1999621" cy="5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</a:t>
            </a: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17A22DDF-3F8A-4897-A1B9-1320E43101EF}"/>
              </a:ext>
            </a:extLst>
          </p:cNvPr>
          <p:cNvSpPr/>
          <p:nvPr/>
        </p:nvSpPr>
        <p:spPr>
          <a:xfrm>
            <a:off x="5096189" y="4281523"/>
            <a:ext cx="1999621" cy="5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Bù</a:t>
            </a:r>
            <a:r>
              <a:rPr lang="en-US" dirty="0"/>
              <a:t> led</a:t>
            </a:r>
          </a:p>
        </p:txBody>
      </p:sp>
    </p:spTree>
    <p:extLst>
      <p:ext uri="{BB962C8B-B14F-4D97-AF65-F5344CB8AC3E}">
        <p14:creationId xmlns:p14="http://schemas.microsoft.com/office/powerpoint/2010/main" val="35563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0" y="0"/>
            <a:ext cx="4009292" cy="124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663F0F54-A890-4627-B202-9A9F217DEB36}"/>
              </a:ext>
            </a:extLst>
          </p:cNvPr>
          <p:cNvCxnSpPr>
            <a:cxnSpLocks/>
          </p:cNvCxnSpPr>
          <p:nvPr/>
        </p:nvCxnSpPr>
        <p:spPr>
          <a:xfrm flipV="1">
            <a:off x="4180114" y="0"/>
            <a:ext cx="653143" cy="124357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102EE70B-4105-4A73-8961-BA61086B69ED}"/>
              </a:ext>
            </a:extLst>
          </p:cNvPr>
          <p:cNvGrpSpPr/>
          <p:nvPr/>
        </p:nvGrpSpPr>
        <p:grpSpPr>
          <a:xfrm>
            <a:off x="160773" y="-100319"/>
            <a:ext cx="2447934" cy="1125508"/>
            <a:chOff x="3677696" y="2803655"/>
            <a:chExt cx="2447934" cy="1125508"/>
          </a:xfrm>
        </p:grpSpPr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B6E29067-F268-4796-92E5-ED82161603FF}"/>
                </a:ext>
              </a:extLst>
            </p:cNvPr>
            <p:cNvSpPr txBox="1"/>
            <p:nvPr/>
          </p:nvSpPr>
          <p:spPr>
            <a:xfrm>
              <a:off x="3677696" y="2803655"/>
              <a:ext cx="21874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Debugging</a:t>
              </a:r>
            </a:p>
          </p:txBody>
        </p:sp>
        <p:cxnSp>
          <p:nvCxnSpPr>
            <p:cNvPr id="23" name="Đường nối Thẳng 22">
              <a:extLst>
                <a:ext uri="{FF2B5EF4-FFF2-40B4-BE49-F238E27FC236}">
                  <a16:creationId xmlns:a16="http://schemas.microsoft.com/office/drawing/2014/main" id="{0F79A9A0-63B4-4916-A261-D42CEAE21E71}"/>
                </a:ext>
              </a:extLst>
            </p:cNvPr>
            <p:cNvCxnSpPr/>
            <p:nvPr/>
          </p:nvCxnSpPr>
          <p:spPr>
            <a:xfrm>
              <a:off x="3677697" y="3074131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Hộp Văn bản 27">
              <a:extLst>
                <a:ext uri="{FF2B5EF4-FFF2-40B4-BE49-F238E27FC236}">
                  <a16:creationId xmlns:a16="http://schemas.microsoft.com/office/drawing/2014/main" id="{AB7745EF-0EEA-4E51-BCD6-13AA64B359C2}"/>
                </a:ext>
              </a:extLst>
            </p:cNvPr>
            <p:cNvSpPr txBox="1"/>
            <p:nvPr/>
          </p:nvSpPr>
          <p:spPr>
            <a:xfrm>
              <a:off x="3677696" y="3401258"/>
              <a:ext cx="2447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DEBUG/RELEASE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41160E0F-73AD-4955-B938-CA3ACAEF8AA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EE9986B-58A2-446C-9B1E-01BDC91C0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178" y="1963144"/>
            <a:ext cx="5210175" cy="3152775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84763246-77E8-4B32-91D6-E238EACC6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47" y="1963144"/>
            <a:ext cx="41243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1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0" y="0"/>
            <a:ext cx="4009292" cy="124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663F0F54-A890-4627-B202-9A9F217DEB36}"/>
              </a:ext>
            </a:extLst>
          </p:cNvPr>
          <p:cNvCxnSpPr>
            <a:cxnSpLocks/>
          </p:cNvCxnSpPr>
          <p:nvPr/>
        </p:nvCxnSpPr>
        <p:spPr>
          <a:xfrm flipV="1">
            <a:off x="4180114" y="0"/>
            <a:ext cx="653143" cy="124357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102EE70B-4105-4A73-8961-BA61086B69ED}"/>
              </a:ext>
            </a:extLst>
          </p:cNvPr>
          <p:cNvGrpSpPr/>
          <p:nvPr/>
        </p:nvGrpSpPr>
        <p:grpSpPr>
          <a:xfrm>
            <a:off x="160773" y="-100319"/>
            <a:ext cx="2447934" cy="1125508"/>
            <a:chOff x="3677696" y="2803655"/>
            <a:chExt cx="2447934" cy="1125508"/>
          </a:xfrm>
        </p:grpSpPr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B6E29067-F268-4796-92E5-ED82161603FF}"/>
                </a:ext>
              </a:extLst>
            </p:cNvPr>
            <p:cNvSpPr txBox="1"/>
            <p:nvPr/>
          </p:nvSpPr>
          <p:spPr>
            <a:xfrm>
              <a:off x="3677696" y="2803655"/>
              <a:ext cx="21874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Debugging</a:t>
              </a:r>
            </a:p>
          </p:txBody>
        </p:sp>
        <p:cxnSp>
          <p:nvCxnSpPr>
            <p:cNvPr id="23" name="Đường nối Thẳng 22">
              <a:extLst>
                <a:ext uri="{FF2B5EF4-FFF2-40B4-BE49-F238E27FC236}">
                  <a16:creationId xmlns:a16="http://schemas.microsoft.com/office/drawing/2014/main" id="{0F79A9A0-63B4-4916-A261-D42CEAE21E71}"/>
                </a:ext>
              </a:extLst>
            </p:cNvPr>
            <p:cNvCxnSpPr/>
            <p:nvPr/>
          </p:nvCxnSpPr>
          <p:spPr>
            <a:xfrm>
              <a:off x="3677697" y="3074131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Hộp Văn bản 27">
              <a:extLst>
                <a:ext uri="{FF2B5EF4-FFF2-40B4-BE49-F238E27FC236}">
                  <a16:creationId xmlns:a16="http://schemas.microsoft.com/office/drawing/2014/main" id="{AB7745EF-0EEA-4E51-BCD6-13AA64B359C2}"/>
                </a:ext>
              </a:extLst>
            </p:cNvPr>
            <p:cNvSpPr txBox="1"/>
            <p:nvPr/>
          </p:nvSpPr>
          <p:spPr>
            <a:xfrm>
              <a:off x="3677696" y="3401258"/>
              <a:ext cx="2447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DEBUG/RELEASE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41160E0F-73AD-4955-B938-CA3ACAEF8AA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5642F893-64CC-4A3F-802C-6C7A76B7A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01" y="4158268"/>
            <a:ext cx="4203062" cy="2119805"/>
          </a:xfrm>
          <a:prstGeom prst="rect">
            <a:avLst/>
          </a:prstGeom>
        </p:spPr>
      </p:pic>
      <p:pic>
        <p:nvPicPr>
          <p:cNvPr id="7" name="Hình ảnh 6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FCAC4610-DC17-4510-840A-663E30DB0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01" y="1472563"/>
            <a:ext cx="6955567" cy="245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9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0" y="0"/>
            <a:ext cx="4009292" cy="124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663F0F54-A890-4627-B202-9A9F217DEB36}"/>
              </a:ext>
            </a:extLst>
          </p:cNvPr>
          <p:cNvCxnSpPr>
            <a:cxnSpLocks/>
          </p:cNvCxnSpPr>
          <p:nvPr/>
        </p:nvCxnSpPr>
        <p:spPr>
          <a:xfrm flipV="1">
            <a:off x="4180114" y="0"/>
            <a:ext cx="653143" cy="124357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102EE70B-4105-4A73-8961-BA61086B69ED}"/>
              </a:ext>
            </a:extLst>
          </p:cNvPr>
          <p:cNvGrpSpPr/>
          <p:nvPr/>
        </p:nvGrpSpPr>
        <p:grpSpPr>
          <a:xfrm>
            <a:off x="160773" y="-100319"/>
            <a:ext cx="2447934" cy="1125508"/>
            <a:chOff x="3677696" y="2803655"/>
            <a:chExt cx="2447934" cy="1125508"/>
          </a:xfrm>
        </p:grpSpPr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B6E29067-F268-4796-92E5-ED82161603FF}"/>
                </a:ext>
              </a:extLst>
            </p:cNvPr>
            <p:cNvSpPr txBox="1"/>
            <p:nvPr/>
          </p:nvSpPr>
          <p:spPr>
            <a:xfrm>
              <a:off x="3677696" y="2803655"/>
              <a:ext cx="21874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Debugging</a:t>
              </a:r>
            </a:p>
          </p:txBody>
        </p:sp>
        <p:cxnSp>
          <p:nvCxnSpPr>
            <p:cNvPr id="23" name="Đường nối Thẳng 22">
              <a:extLst>
                <a:ext uri="{FF2B5EF4-FFF2-40B4-BE49-F238E27FC236}">
                  <a16:creationId xmlns:a16="http://schemas.microsoft.com/office/drawing/2014/main" id="{0F79A9A0-63B4-4916-A261-D42CEAE21E71}"/>
                </a:ext>
              </a:extLst>
            </p:cNvPr>
            <p:cNvCxnSpPr/>
            <p:nvPr/>
          </p:nvCxnSpPr>
          <p:spPr>
            <a:xfrm>
              <a:off x="3677697" y="3074131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Hộp Văn bản 27">
              <a:extLst>
                <a:ext uri="{FF2B5EF4-FFF2-40B4-BE49-F238E27FC236}">
                  <a16:creationId xmlns:a16="http://schemas.microsoft.com/office/drawing/2014/main" id="{AB7745EF-0EEA-4E51-BCD6-13AA64B359C2}"/>
                </a:ext>
              </a:extLst>
            </p:cNvPr>
            <p:cNvSpPr txBox="1"/>
            <p:nvPr/>
          </p:nvSpPr>
          <p:spPr>
            <a:xfrm>
              <a:off x="3677696" y="3401258"/>
              <a:ext cx="2447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DEBUG/RELEASE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41160E0F-73AD-4955-B938-CA3ACAEF8AA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AAABFDB-2EF2-4AC0-A8DD-6927D98D3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941895"/>
            <a:ext cx="68389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44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314031-5485-4D6F-B425-C7EC6371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D7072E-70AD-4238-91DE-50754B6A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87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1"/>
            <a:ext cx="714574" cy="1316333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623418" cy="1166642"/>
            <a:chOff x="6311474" y="4338849"/>
            <a:chExt cx="2813228" cy="1166642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18885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About</a:t>
              </a:r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4" y="4859160"/>
              <a:ext cx="2793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Integrated </a:t>
              </a:r>
              <a:r>
                <a:rPr lang="en-US" dirty="0" err="1"/>
                <a:t>Technologys</a:t>
              </a:r>
              <a:endParaRPr lang="en-US" dirty="0"/>
            </a:p>
            <a:p>
              <a:r>
                <a:rPr lang="en-US" dirty="0"/>
                <a:t>About Team 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Nhóm 63">
            <a:extLst>
              <a:ext uri="{FF2B5EF4-FFF2-40B4-BE49-F238E27FC236}">
                <a16:creationId xmlns:a16="http://schemas.microsoft.com/office/drawing/2014/main" id="{CCF0FCAB-4A8A-4F9F-A91A-0113AF060CD2}"/>
              </a:ext>
            </a:extLst>
          </p:cNvPr>
          <p:cNvGrpSpPr/>
          <p:nvPr/>
        </p:nvGrpSpPr>
        <p:grpSpPr>
          <a:xfrm>
            <a:off x="5861188" y="2102688"/>
            <a:ext cx="5111611" cy="1000248"/>
            <a:chOff x="5861188" y="2102688"/>
            <a:chExt cx="5111611" cy="1000248"/>
          </a:xfrm>
        </p:grpSpPr>
        <p:sp>
          <p:nvSpPr>
            <p:cNvPr id="45" name="TextBox 134">
              <a:extLst>
                <a:ext uri="{FF2B5EF4-FFF2-40B4-BE49-F238E27FC236}">
                  <a16:creationId xmlns:a16="http://schemas.microsoft.com/office/drawing/2014/main" id="{059D1310-25B9-4812-971C-331D82032F16}"/>
                </a:ext>
              </a:extLst>
            </p:cNvPr>
            <p:cNvSpPr txBox="1"/>
            <p:nvPr/>
          </p:nvSpPr>
          <p:spPr>
            <a:xfrm>
              <a:off x="6604634" y="2102688"/>
              <a:ext cx="3333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Linux kernel coding convention</a:t>
              </a:r>
            </a:p>
          </p:txBody>
        </p:sp>
        <p:sp>
          <p:nvSpPr>
            <p:cNvPr id="46" name="TextBox 135">
              <a:extLst>
                <a:ext uri="{FF2B5EF4-FFF2-40B4-BE49-F238E27FC236}">
                  <a16:creationId xmlns:a16="http://schemas.microsoft.com/office/drawing/2014/main" id="{720DCC41-B29F-4AB2-8068-D0E418BC254C}"/>
                </a:ext>
              </a:extLst>
            </p:cNvPr>
            <p:cNvSpPr txBox="1"/>
            <p:nvPr/>
          </p:nvSpPr>
          <p:spPr>
            <a:xfrm>
              <a:off x="6604634" y="2456605"/>
              <a:ext cx="4368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This is a short document describing the preferred coding style for the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linux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kernel. </a:t>
              </a:r>
            </a:p>
            <a:p>
              <a:r>
                <a:rPr lang="en-US" sz="1200" dirty="0">
                  <a:hlinkClick r:id="rId2"/>
                </a:rPr>
                <a:t>https://</a:t>
              </a:r>
              <a:r>
                <a:rPr lang="en-US" sz="1200" dirty="0" err="1">
                  <a:hlinkClick r:id="rId2"/>
                </a:rPr>
                <a:t>www.kernel.org</a:t>
              </a:r>
              <a:r>
                <a:rPr lang="en-US" sz="1200" dirty="0">
                  <a:hlinkClick r:id="rId2"/>
                </a:rPr>
                <a:t>/doc/html/</a:t>
              </a:r>
              <a:r>
                <a:rPr lang="en-US" sz="1200" dirty="0" err="1">
                  <a:hlinkClick r:id="rId2"/>
                </a:rPr>
                <a:t>v4.10</a:t>
              </a:r>
              <a:r>
                <a:rPr lang="en-US" sz="1200" dirty="0">
                  <a:hlinkClick r:id="rId2"/>
                </a:rPr>
                <a:t>/process/coding-</a:t>
              </a:r>
              <a:r>
                <a:rPr lang="en-US" sz="1200" dirty="0" err="1">
                  <a:hlinkClick r:id="rId2"/>
                </a:rPr>
                <a:t>style.html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0" name="Hình ảnh 19">
              <a:extLst>
                <a:ext uri="{FF2B5EF4-FFF2-40B4-BE49-F238E27FC236}">
                  <a16:creationId xmlns:a16="http://schemas.microsoft.com/office/drawing/2014/main" id="{3AF2CC48-B679-493B-A626-C70EBC0EE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1188" y="2251277"/>
              <a:ext cx="720000" cy="720000"/>
            </a:xfrm>
            <a:prstGeom prst="rect">
              <a:avLst/>
            </a:prstGeom>
          </p:spPr>
        </p:pic>
      </p:grpSp>
      <p:grpSp>
        <p:nvGrpSpPr>
          <p:cNvPr id="66" name="Nhóm 65">
            <a:extLst>
              <a:ext uri="{FF2B5EF4-FFF2-40B4-BE49-F238E27FC236}">
                <a16:creationId xmlns:a16="http://schemas.microsoft.com/office/drawing/2014/main" id="{BFBC7763-F079-409D-B911-4364AAD06333}"/>
              </a:ext>
            </a:extLst>
          </p:cNvPr>
          <p:cNvGrpSpPr/>
          <p:nvPr/>
        </p:nvGrpSpPr>
        <p:grpSpPr>
          <a:xfrm>
            <a:off x="5934235" y="3325194"/>
            <a:ext cx="5708961" cy="929085"/>
            <a:chOff x="2082657" y="3586011"/>
            <a:chExt cx="5708961" cy="929085"/>
          </a:xfrm>
        </p:grpSpPr>
        <p:sp>
          <p:nvSpPr>
            <p:cNvPr id="51" name="TextBox 115">
              <a:extLst>
                <a:ext uri="{FF2B5EF4-FFF2-40B4-BE49-F238E27FC236}">
                  <a16:creationId xmlns:a16="http://schemas.microsoft.com/office/drawing/2014/main" id="{59C1B3F3-72F8-499D-A55E-88793BA65C3E}"/>
                </a:ext>
              </a:extLst>
            </p:cNvPr>
            <p:cNvSpPr txBox="1"/>
            <p:nvPr/>
          </p:nvSpPr>
          <p:spPr>
            <a:xfrm>
              <a:off x="2844634" y="3586011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GIT</a:t>
              </a:r>
            </a:p>
          </p:txBody>
        </p:sp>
        <p:sp>
          <p:nvSpPr>
            <p:cNvPr id="52" name="TextBox 116">
              <a:extLst>
                <a:ext uri="{FF2B5EF4-FFF2-40B4-BE49-F238E27FC236}">
                  <a16:creationId xmlns:a16="http://schemas.microsoft.com/office/drawing/2014/main" id="{B4C77786-BC7D-4185-96A9-F3F6C497E310}"/>
                </a:ext>
              </a:extLst>
            </p:cNvPr>
            <p:cNvSpPr txBox="1"/>
            <p:nvPr/>
          </p:nvSpPr>
          <p:spPr>
            <a:xfrm>
              <a:off x="2844633" y="3868765"/>
              <a:ext cx="49469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Git is a 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free and open source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 distributed version control system designed to handle everything from small to very large projects with speed and efficiency.</a:t>
              </a:r>
            </a:p>
            <a:p>
              <a:r>
                <a:rPr lang="en-US" sz="1200" dirty="0">
                  <a:hlinkClick r:id="rId5"/>
                </a:rPr>
                <a:t>https://git-</a:t>
              </a:r>
              <a:r>
                <a:rPr lang="en-US" sz="1200" dirty="0" err="1">
                  <a:hlinkClick r:id="rId5"/>
                </a:rPr>
                <a:t>scm.com</a:t>
              </a:r>
              <a:r>
                <a:rPr lang="en-US" sz="1200" dirty="0">
                  <a:hlinkClick r:id="rId5"/>
                </a:rPr>
                <a:t>/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Hình ảnh 58">
              <a:extLst>
                <a:ext uri="{FF2B5EF4-FFF2-40B4-BE49-F238E27FC236}">
                  <a16:creationId xmlns:a16="http://schemas.microsoft.com/office/drawing/2014/main" id="{8489F7AC-748D-420F-8DF0-CACE25F5F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657" y="3699885"/>
              <a:ext cx="720000" cy="720000"/>
            </a:xfrm>
            <a:prstGeom prst="rect">
              <a:avLst/>
            </a:prstGeom>
          </p:spPr>
        </p:pic>
      </p:grpSp>
      <p:grpSp>
        <p:nvGrpSpPr>
          <p:cNvPr id="65" name="Nhóm 64">
            <a:extLst>
              <a:ext uri="{FF2B5EF4-FFF2-40B4-BE49-F238E27FC236}">
                <a16:creationId xmlns:a16="http://schemas.microsoft.com/office/drawing/2014/main" id="{D1496302-C952-482E-8027-3819F26ED263}"/>
              </a:ext>
            </a:extLst>
          </p:cNvPr>
          <p:cNvGrpSpPr/>
          <p:nvPr/>
        </p:nvGrpSpPr>
        <p:grpSpPr>
          <a:xfrm>
            <a:off x="908235" y="3410391"/>
            <a:ext cx="4776666" cy="1021418"/>
            <a:chOff x="5884635" y="3490800"/>
            <a:chExt cx="4776666" cy="1021418"/>
          </a:xfrm>
        </p:grpSpPr>
        <p:sp>
          <p:nvSpPr>
            <p:cNvPr id="56" name="TextBox 115">
              <a:extLst>
                <a:ext uri="{FF2B5EF4-FFF2-40B4-BE49-F238E27FC236}">
                  <a16:creationId xmlns:a16="http://schemas.microsoft.com/office/drawing/2014/main" id="{712DD1E7-995A-4D87-BCA5-EFAD5DEBA807}"/>
                </a:ext>
              </a:extLst>
            </p:cNvPr>
            <p:cNvSpPr txBox="1"/>
            <p:nvPr/>
          </p:nvSpPr>
          <p:spPr>
            <a:xfrm>
              <a:off x="6604635" y="3490800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Read the docs</a:t>
              </a:r>
            </a:p>
          </p:txBody>
        </p:sp>
        <p:sp>
          <p:nvSpPr>
            <p:cNvPr id="57" name="TextBox 116">
              <a:extLst>
                <a:ext uri="{FF2B5EF4-FFF2-40B4-BE49-F238E27FC236}">
                  <a16:creationId xmlns:a16="http://schemas.microsoft.com/office/drawing/2014/main" id="{FF7732C9-B3C0-474D-8792-860854703C01}"/>
                </a:ext>
              </a:extLst>
            </p:cNvPr>
            <p:cNvSpPr txBox="1"/>
            <p:nvPr/>
          </p:nvSpPr>
          <p:spPr>
            <a:xfrm>
              <a:off x="6604634" y="3773554"/>
              <a:ext cx="40566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Read the Docs simplifies software documentation by automating building, versioning, and hosting of your docs for you</a:t>
              </a:r>
              <a:r>
                <a:rPr lang="en-US" dirty="0"/>
                <a:t>.</a:t>
              </a:r>
            </a:p>
            <a:p>
              <a:r>
                <a:rPr lang="en-US" sz="1200" dirty="0">
                  <a:hlinkClick r:id="rId7"/>
                </a:rPr>
                <a:t>https://</a:t>
              </a:r>
              <a:r>
                <a:rPr lang="en-US" sz="1200" dirty="0" err="1">
                  <a:hlinkClick r:id="rId7"/>
                </a:rPr>
                <a:t>readthedocs.org</a:t>
              </a:r>
              <a:r>
                <a:rPr lang="en-US" sz="1200" dirty="0">
                  <a:hlinkClick r:id="rId7"/>
                </a:rPr>
                <a:t>/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1" name="Hình ảnh 60" descr="Ảnh có chứa ký hiệu&#10;&#10;Mô tả được tạo tự động">
              <a:extLst>
                <a:ext uri="{FF2B5EF4-FFF2-40B4-BE49-F238E27FC236}">
                  <a16:creationId xmlns:a16="http://schemas.microsoft.com/office/drawing/2014/main" id="{243F04D5-626D-4D32-8DC8-EC18BB95B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635" y="3667161"/>
              <a:ext cx="720000" cy="720000"/>
            </a:xfrm>
            <a:prstGeom prst="rect">
              <a:avLst/>
            </a:prstGeom>
          </p:spPr>
        </p:pic>
      </p:grpSp>
      <p:grpSp>
        <p:nvGrpSpPr>
          <p:cNvPr id="67" name="Nhóm 66">
            <a:extLst>
              <a:ext uri="{FF2B5EF4-FFF2-40B4-BE49-F238E27FC236}">
                <a16:creationId xmlns:a16="http://schemas.microsoft.com/office/drawing/2014/main" id="{7AD86D85-115B-4DF9-95A6-CFB9817F2B8A}"/>
              </a:ext>
            </a:extLst>
          </p:cNvPr>
          <p:cNvGrpSpPr/>
          <p:nvPr/>
        </p:nvGrpSpPr>
        <p:grpSpPr>
          <a:xfrm>
            <a:off x="908235" y="2168223"/>
            <a:ext cx="3800235" cy="910222"/>
            <a:chOff x="2082657" y="2178382"/>
            <a:chExt cx="3800235" cy="910222"/>
          </a:xfrm>
        </p:grpSpPr>
        <p:sp>
          <p:nvSpPr>
            <p:cNvPr id="41" name="TextBox 115">
              <a:extLst>
                <a:ext uri="{FF2B5EF4-FFF2-40B4-BE49-F238E27FC236}">
                  <a16:creationId xmlns:a16="http://schemas.microsoft.com/office/drawing/2014/main" id="{58AA0F21-4F11-43E2-9839-D23C5E22191D}"/>
                </a:ext>
              </a:extLst>
            </p:cNvPr>
            <p:cNvSpPr txBox="1"/>
            <p:nvPr/>
          </p:nvSpPr>
          <p:spPr>
            <a:xfrm>
              <a:off x="2844634" y="2178382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Travis-CI</a:t>
              </a:r>
            </a:p>
          </p:txBody>
        </p:sp>
        <p:sp>
          <p:nvSpPr>
            <p:cNvPr id="42" name="TextBox 116">
              <a:extLst>
                <a:ext uri="{FF2B5EF4-FFF2-40B4-BE49-F238E27FC236}">
                  <a16:creationId xmlns:a16="http://schemas.microsoft.com/office/drawing/2014/main" id="{9E29CE32-17FA-47D8-9AF9-FB7C84E0F231}"/>
                </a:ext>
              </a:extLst>
            </p:cNvPr>
            <p:cNvSpPr txBox="1"/>
            <p:nvPr/>
          </p:nvSpPr>
          <p:spPr>
            <a:xfrm>
              <a:off x="2844633" y="2442273"/>
              <a:ext cx="30382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Easily sync your GitHub projects with Travis CI and you’ll be testing your code in minutes!</a:t>
              </a:r>
            </a:p>
            <a:p>
              <a:r>
                <a:rPr lang="en-US" sz="1200" dirty="0">
                  <a:hlinkClick r:id="rId9"/>
                </a:rPr>
                <a:t>https://</a:t>
              </a:r>
              <a:r>
                <a:rPr lang="en-US" sz="1200" dirty="0" err="1">
                  <a:hlinkClick r:id="rId9"/>
                </a:rPr>
                <a:t>travis-ci.org</a:t>
              </a:r>
              <a:r>
                <a:rPr lang="en-US" sz="1200" dirty="0">
                  <a:hlinkClick r:id="rId9"/>
                </a:rPr>
                <a:t>/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3" name="Hình ảnh 62" descr="Ảnh có chứa quần áo, phụ kiện đội đầu&#10;&#10;Mô tả được tạo tự động">
              <a:extLst>
                <a:ext uri="{FF2B5EF4-FFF2-40B4-BE49-F238E27FC236}">
                  <a16:creationId xmlns:a16="http://schemas.microsoft.com/office/drawing/2014/main" id="{A8CA3EA1-8A4A-493F-9EC1-15AF5438AC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" r="399"/>
            <a:stretch/>
          </p:blipFill>
          <p:spPr>
            <a:xfrm>
              <a:off x="2082657" y="2251277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93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B9EB02-C672-4E90-B123-6DC9D43D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74C882F-0C73-4303-A3C0-D0FFE93F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75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1"/>
            <a:ext cx="714574" cy="1316333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623418" cy="1166642"/>
            <a:chOff x="6311474" y="4338849"/>
            <a:chExt cx="2813228" cy="1166642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18885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About</a:t>
              </a:r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4" y="4859160"/>
              <a:ext cx="2793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Integrated </a:t>
              </a:r>
              <a:r>
                <a:rPr lang="en-US" dirty="0" err="1"/>
                <a:t>Technologys</a:t>
              </a:r>
              <a:endParaRPr lang="en-US" dirty="0"/>
            </a:p>
            <a:p>
              <a:r>
                <a:rPr lang="en-US" dirty="0"/>
                <a:t>About Team 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D98DAD6-ECB3-4A57-8A47-0AE794D7C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348" y="2000250"/>
            <a:ext cx="2857500" cy="2857500"/>
          </a:xfrm>
          <a:prstGeom prst="rect">
            <a:avLst/>
          </a:prstGeom>
        </p:spPr>
      </p:pic>
      <p:pic>
        <p:nvPicPr>
          <p:cNvPr id="7" name="Hình ảnh 6" descr="Ảnh có chứa trong nhà, văn bản&#10;&#10;Mô tả được tạo tự động">
            <a:extLst>
              <a:ext uri="{FF2B5EF4-FFF2-40B4-BE49-F238E27FC236}">
                <a16:creationId xmlns:a16="http://schemas.microsoft.com/office/drawing/2014/main" id="{0761A966-99FA-43DB-B57E-37510CD4D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095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22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00">
            <a:extLst>
              <a:ext uri="{FF2B5EF4-FFF2-40B4-BE49-F238E27FC236}">
                <a16:creationId xmlns:a16="http://schemas.microsoft.com/office/drawing/2014/main" id="{7DCDE5E2-72C9-42A0-A012-AC183835D58C}"/>
              </a:ext>
            </a:extLst>
          </p:cNvPr>
          <p:cNvSpPr/>
          <p:nvPr/>
        </p:nvSpPr>
        <p:spPr>
          <a:xfrm>
            <a:off x="750300" y="2688026"/>
            <a:ext cx="2017224" cy="20172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17">
            <a:extLst>
              <a:ext uri="{FF2B5EF4-FFF2-40B4-BE49-F238E27FC236}">
                <a16:creationId xmlns:a16="http://schemas.microsoft.com/office/drawing/2014/main" id="{869CCC08-E65B-4926-AB24-5A59EB551581}"/>
              </a:ext>
            </a:extLst>
          </p:cNvPr>
          <p:cNvGrpSpPr/>
          <p:nvPr/>
        </p:nvGrpSpPr>
        <p:grpSpPr>
          <a:xfrm>
            <a:off x="29056" y="4717916"/>
            <a:ext cx="3436288" cy="1290430"/>
            <a:chOff x="355495" y="4295533"/>
            <a:chExt cx="3436288" cy="1290430"/>
          </a:xfrm>
        </p:grpSpPr>
        <p:sp>
          <p:nvSpPr>
            <p:cNvPr id="15" name="TextBox 118">
              <a:extLst>
                <a:ext uri="{FF2B5EF4-FFF2-40B4-BE49-F238E27FC236}">
                  <a16:creationId xmlns:a16="http://schemas.microsoft.com/office/drawing/2014/main" id="{5F2AA92D-F875-43D7-9649-FE18E943CB63}"/>
                </a:ext>
              </a:extLst>
            </p:cNvPr>
            <p:cNvSpPr txBox="1"/>
            <p:nvPr/>
          </p:nvSpPr>
          <p:spPr>
            <a:xfrm>
              <a:off x="355495" y="4295533"/>
              <a:ext cx="34128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Nguyễn L</a:t>
              </a:r>
              <a:r>
                <a:rPr lang="vi-VN" sz="16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ư</a:t>
              </a:r>
              <a:r>
                <a:rPr lang="en-US" sz="1600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ơng</a:t>
              </a:r>
              <a:r>
                <a:rPr lang="en-US" sz="16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 Duy Khánh</a:t>
              </a:r>
            </a:p>
          </p:txBody>
        </p:sp>
        <p:sp>
          <p:nvSpPr>
            <p:cNvPr id="16" name="TextBox 119">
              <a:extLst>
                <a:ext uri="{FF2B5EF4-FFF2-40B4-BE49-F238E27FC236}">
                  <a16:creationId xmlns:a16="http://schemas.microsoft.com/office/drawing/2014/main" id="{7692B495-25C2-4DEC-AABB-BDDD42CC537C}"/>
                </a:ext>
              </a:extLst>
            </p:cNvPr>
            <p:cNvSpPr txBox="1"/>
            <p:nvPr/>
          </p:nvSpPr>
          <p:spPr>
            <a:xfrm>
              <a:off x="378918" y="4668401"/>
              <a:ext cx="3412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Team Leader</a:t>
              </a:r>
            </a:p>
          </p:txBody>
        </p:sp>
        <p:sp>
          <p:nvSpPr>
            <p:cNvPr id="17" name="TextBox 120">
              <a:extLst>
                <a:ext uri="{FF2B5EF4-FFF2-40B4-BE49-F238E27FC236}">
                  <a16:creationId xmlns:a16="http://schemas.microsoft.com/office/drawing/2014/main" id="{6586489D-6356-4021-AE64-D6D8B4866F75}"/>
                </a:ext>
              </a:extLst>
            </p:cNvPr>
            <p:cNvSpPr txBox="1"/>
            <p:nvPr/>
          </p:nvSpPr>
          <p:spPr>
            <a:xfrm>
              <a:off x="922959" y="4847299"/>
              <a:ext cx="23036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Config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Quatumn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Time &amp; combinate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Doccuments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KhanhnLD@fsoft.com.vn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8" name="Group 121">
            <a:extLst>
              <a:ext uri="{FF2B5EF4-FFF2-40B4-BE49-F238E27FC236}">
                <a16:creationId xmlns:a16="http://schemas.microsoft.com/office/drawing/2014/main" id="{6B39EE46-CCD6-4338-81D7-41A63A0B8BDC}"/>
              </a:ext>
            </a:extLst>
          </p:cNvPr>
          <p:cNvGrpSpPr/>
          <p:nvPr/>
        </p:nvGrpSpPr>
        <p:grpSpPr>
          <a:xfrm>
            <a:off x="4437034" y="4838519"/>
            <a:ext cx="3048141" cy="767590"/>
            <a:chOff x="3143050" y="4416136"/>
            <a:chExt cx="3048141" cy="767590"/>
          </a:xfrm>
        </p:grpSpPr>
        <p:sp>
          <p:nvSpPr>
            <p:cNvPr id="19" name="TextBox 122">
              <a:extLst>
                <a:ext uri="{FF2B5EF4-FFF2-40B4-BE49-F238E27FC236}">
                  <a16:creationId xmlns:a16="http://schemas.microsoft.com/office/drawing/2014/main" id="{0A3EA338-07FD-484C-89D1-097507D5F19F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  <a:latin typeface="Tw Cen MT" panose="020B0602020104020603" pitchFamily="34" charset="0"/>
                </a:rPr>
                <a:t>Lê </a:t>
              </a:r>
              <a:r>
                <a:rPr lang="en-US" sz="1600" dirty="0" err="1">
                  <a:solidFill>
                    <a:srgbClr val="00B050"/>
                  </a:solidFill>
                  <a:latin typeface="Tw Cen MT" panose="020B0602020104020603" pitchFamily="34" charset="0"/>
                </a:rPr>
                <a:t>Hoàng</a:t>
              </a:r>
              <a:r>
                <a:rPr lang="en-US" sz="1600" dirty="0">
                  <a:solidFill>
                    <a:srgbClr val="00B05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600" dirty="0" err="1">
                  <a:solidFill>
                    <a:srgbClr val="00B050"/>
                  </a:solidFill>
                  <a:latin typeface="Tw Cen MT" panose="020B0602020104020603" pitchFamily="34" charset="0"/>
                </a:rPr>
                <a:t>Phúc</a:t>
              </a:r>
              <a:endParaRPr lang="en-US" sz="1600" dirty="0">
                <a:solidFill>
                  <a:srgbClr val="00B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TextBox 123">
              <a:extLst>
                <a:ext uri="{FF2B5EF4-FFF2-40B4-BE49-F238E27FC236}">
                  <a16:creationId xmlns:a16="http://schemas.microsoft.com/office/drawing/2014/main" id="{70F28A94-9D16-4D76-A92E-647C83EB9559}"/>
                </a:ext>
              </a:extLst>
            </p:cNvPr>
            <p:cNvSpPr txBox="1"/>
            <p:nvPr/>
          </p:nvSpPr>
          <p:spPr>
            <a:xfrm>
              <a:off x="3344736" y="4680747"/>
              <a:ext cx="2644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Team Member</a:t>
              </a:r>
            </a:p>
          </p:txBody>
        </p:sp>
        <p:sp>
          <p:nvSpPr>
            <p:cNvPr id="21" name="TextBox 124">
              <a:extLst>
                <a:ext uri="{FF2B5EF4-FFF2-40B4-BE49-F238E27FC236}">
                  <a16:creationId xmlns:a16="http://schemas.microsoft.com/office/drawing/2014/main" id="{7BA7A415-5202-4DD0-8F64-75DC76E8CFC7}"/>
                </a:ext>
              </a:extLst>
            </p:cNvPr>
            <p:cNvSpPr txBox="1"/>
            <p:nvPr/>
          </p:nvSpPr>
          <p:spPr>
            <a:xfrm>
              <a:off x="3143050" y="4875949"/>
              <a:ext cx="304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Debug on RTOS</a:t>
              </a:r>
            </a:p>
          </p:txBody>
        </p:sp>
      </p:grpSp>
      <p:grpSp>
        <p:nvGrpSpPr>
          <p:cNvPr id="22" name="Group 125">
            <a:extLst>
              <a:ext uri="{FF2B5EF4-FFF2-40B4-BE49-F238E27FC236}">
                <a16:creationId xmlns:a16="http://schemas.microsoft.com/office/drawing/2014/main" id="{D11E60FE-7214-4CCE-A1C6-A3A4237F5C90}"/>
              </a:ext>
            </a:extLst>
          </p:cNvPr>
          <p:cNvGrpSpPr/>
          <p:nvPr/>
        </p:nvGrpSpPr>
        <p:grpSpPr>
          <a:xfrm>
            <a:off x="6899617" y="2278311"/>
            <a:ext cx="3048141" cy="1175555"/>
            <a:chOff x="6191192" y="4416136"/>
            <a:chExt cx="3048141" cy="1175555"/>
          </a:xfrm>
        </p:grpSpPr>
        <p:sp>
          <p:nvSpPr>
            <p:cNvPr id="23" name="TextBox 126">
              <a:extLst>
                <a:ext uri="{FF2B5EF4-FFF2-40B4-BE49-F238E27FC236}">
                  <a16:creationId xmlns:a16="http://schemas.microsoft.com/office/drawing/2014/main" id="{E75D9274-BD8F-4FEF-8AEC-2336E2B86E47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Nguyễn Trần Kha</a:t>
              </a:r>
            </a:p>
          </p:txBody>
        </p:sp>
        <p:sp>
          <p:nvSpPr>
            <p:cNvPr id="24" name="TextBox 127">
              <a:extLst>
                <a:ext uri="{FF2B5EF4-FFF2-40B4-BE49-F238E27FC236}">
                  <a16:creationId xmlns:a16="http://schemas.microsoft.com/office/drawing/2014/main" id="{869FFA72-D3E9-4D95-BB08-AF5C59AE2D9D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Team Member</a:t>
              </a:r>
            </a:p>
          </p:txBody>
        </p:sp>
        <p:sp>
          <p:nvSpPr>
            <p:cNvPr id="25" name="TextBox 128">
              <a:extLst>
                <a:ext uri="{FF2B5EF4-FFF2-40B4-BE49-F238E27FC236}">
                  <a16:creationId xmlns:a16="http://schemas.microsoft.com/office/drawing/2014/main" id="{06C886EB-8D46-433D-B257-A731C5977160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Work on System Clock </a:t>
              </a:r>
            </a:p>
          </p:txBody>
        </p:sp>
      </p:grpSp>
      <p:pic>
        <p:nvPicPr>
          <p:cNvPr id="27" name="Hình ảnh 26" descr="Ảnh có chứa cây, người, ngoài trời, bầu trời&#10;&#10;Mô tả được tạo tự động">
            <a:extLst>
              <a:ext uri="{FF2B5EF4-FFF2-40B4-BE49-F238E27FC236}">
                <a16:creationId xmlns:a16="http://schemas.microsoft.com/office/drawing/2014/main" id="{CB71D698-DA07-442C-BB55-E6A4623F7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63" y="2847395"/>
            <a:ext cx="1728000" cy="172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7DC93DE0-7D2A-4747-A4AA-5A00156A401E}"/>
              </a:ext>
            </a:extLst>
          </p:cNvPr>
          <p:cNvGrpSpPr/>
          <p:nvPr/>
        </p:nvGrpSpPr>
        <p:grpSpPr>
          <a:xfrm>
            <a:off x="5058325" y="2691780"/>
            <a:ext cx="2075349" cy="2075350"/>
            <a:chOff x="4704353" y="1293204"/>
            <a:chExt cx="2075349" cy="2075350"/>
          </a:xfrm>
        </p:grpSpPr>
        <p:sp>
          <p:nvSpPr>
            <p:cNvPr id="9" name="Oval 103">
              <a:extLst>
                <a:ext uri="{FF2B5EF4-FFF2-40B4-BE49-F238E27FC236}">
                  <a16:creationId xmlns:a16="http://schemas.microsoft.com/office/drawing/2014/main" id="{2CB82709-B284-4E92-BD41-FFE82749291C}"/>
                </a:ext>
              </a:extLst>
            </p:cNvPr>
            <p:cNvSpPr/>
            <p:nvPr/>
          </p:nvSpPr>
          <p:spPr>
            <a:xfrm>
              <a:off x="4704353" y="1293204"/>
              <a:ext cx="2075349" cy="207535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Hình ảnh 30" descr="Ảnh có chứa người, ngoài trời, người đàn ông, mặt đất&#10;&#10;Mô tả được tạo tự động">
              <a:extLst>
                <a:ext uri="{FF2B5EF4-FFF2-40B4-BE49-F238E27FC236}">
                  <a16:creationId xmlns:a16="http://schemas.microsoft.com/office/drawing/2014/main" id="{C53F4501-0516-4B1D-AD71-3B27EFAE4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53" t="456" r="17275" b="-456"/>
            <a:stretch/>
          </p:blipFill>
          <p:spPr>
            <a:xfrm>
              <a:off x="4906133" y="1466879"/>
              <a:ext cx="1728000" cy="172800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40" name="Nhóm 39">
            <a:extLst>
              <a:ext uri="{FF2B5EF4-FFF2-40B4-BE49-F238E27FC236}">
                <a16:creationId xmlns:a16="http://schemas.microsoft.com/office/drawing/2014/main" id="{A981875D-C66A-409A-AD64-141EFE11C8F1}"/>
              </a:ext>
            </a:extLst>
          </p:cNvPr>
          <p:cNvGrpSpPr/>
          <p:nvPr/>
        </p:nvGrpSpPr>
        <p:grpSpPr>
          <a:xfrm>
            <a:off x="7485176" y="197766"/>
            <a:ext cx="2085652" cy="2085652"/>
            <a:chOff x="7338824" y="1752148"/>
            <a:chExt cx="2085652" cy="2085652"/>
          </a:xfrm>
        </p:grpSpPr>
        <p:sp>
          <p:nvSpPr>
            <p:cNvPr id="12" name="Oval 106">
              <a:extLst>
                <a:ext uri="{FF2B5EF4-FFF2-40B4-BE49-F238E27FC236}">
                  <a16:creationId xmlns:a16="http://schemas.microsoft.com/office/drawing/2014/main" id="{8264C02B-BD9D-444F-95B4-F5519C452213}"/>
                </a:ext>
              </a:extLst>
            </p:cNvPr>
            <p:cNvSpPr/>
            <p:nvPr/>
          </p:nvSpPr>
          <p:spPr>
            <a:xfrm>
              <a:off x="7338824" y="1752148"/>
              <a:ext cx="2085652" cy="208565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Hình ảnh 32" descr="Ảnh có chứa người, trong nhà, người đàn ông, trẻ&#10;&#10;Mô tả được tạo tự động">
              <a:extLst>
                <a:ext uri="{FF2B5EF4-FFF2-40B4-BE49-F238E27FC236}">
                  <a16:creationId xmlns:a16="http://schemas.microsoft.com/office/drawing/2014/main" id="{42614A0C-CC02-42E3-9037-856CF1D21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7650" y="1930974"/>
              <a:ext cx="1728000" cy="172800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41" name="Nhóm 40">
            <a:extLst>
              <a:ext uri="{FF2B5EF4-FFF2-40B4-BE49-F238E27FC236}">
                <a16:creationId xmlns:a16="http://schemas.microsoft.com/office/drawing/2014/main" id="{0CBD4C68-6451-4242-BF8C-BD250F7974FC}"/>
              </a:ext>
            </a:extLst>
          </p:cNvPr>
          <p:cNvGrpSpPr/>
          <p:nvPr/>
        </p:nvGrpSpPr>
        <p:grpSpPr>
          <a:xfrm>
            <a:off x="9424476" y="2682436"/>
            <a:ext cx="2017224" cy="2017224"/>
            <a:chOff x="9756904" y="418487"/>
            <a:chExt cx="2017224" cy="2017224"/>
          </a:xfrm>
        </p:grpSpPr>
        <p:sp>
          <p:nvSpPr>
            <p:cNvPr id="29" name="Oval 100">
              <a:extLst>
                <a:ext uri="{FF2B5EF4-FFF2-40B4-BE49-F238E27FC236}">
                  <a16:creationId xmlns:a16="http://schemas.microsoft.com/office/drawing/2014/main" id="{7FA37390-E1AB-480C-8F42-150ABF3851D7}"/>
                </a:ext>
              </a:extLst>
            </p:cNvPr>
            <p:cNvSpPr/>
            <p:nvPr/>
          </p:nvSpPr>
          <p:spPr>
            <a:xfrm>
              <a:off x="9756904" y="418487"/>
              <a:ext cx="2017224" cy="20172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Hình ảnh 34" descr="Ảnh có chứa người, mặt đất, ngoài trời, tòa nhà&#10;&#10;Mô tả được tạo tự động">
              <a:extLst>
                <a:ext uri="{FF2B5EF4-FFF2-40B4-BE49-F238E27FC236}">
                  <a16:creationId xmlns:a16="http://schemas.microsoft.com/office/drawing/2014/main" id="{81D0D2C2-9F39-4927-BEDB-10C625D1B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27" r="1"/>
            <a:stretch/>
          </p:blipFill>
          <p:spPr>
            <a:xfrm>
              <a:off x="9901516" y="570780"/>
              <a:ext cx="1728000" cy="1712638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E02C6546-3055-401B-B34F-C9D53327F56F}"/>
              </a:ext>
            </a:extLst>
          </p:cNvPr>
          <p:cNvGrpSpPr/>
          <p:nvPr/>
        </p:nvGrpSpPr>
        <p:grpSpPr>
          <a:xfrm>
            <a:off x="2626674" y="250669"/>
            <a:ext cx="2017224" cy="2017224"/>
            <a:chOff x="2207140" y="35370"/>
            <a:chExt cx="2017224" cy="2017224"/>
          </a:xfrm>
        </p:grpSpPr>
        <p:sp>
          <p:nvSpPr>
            <p:cNvPr id="28" name="Oval 100">
              <a:extLst>
                <a:ext uri="{FF2B5EF4-FFF2-40B4-BE49-F238E27FC236}">
                  <a16:creationId xmlns:a16="http://schemas.microsoft.com/office/drawing/2014/main" id="{80CB06D3-A3E5-411F-BCD7-84359BC909D3}"/>
                </a:ext>
              </a:extLst>
            </p:cNvPr>
            <p:cNvSpPr/>
            <p:nvPr/>
          </p:nvSpPr>
          <p:spPr>
            <a:xfrm>
              <a:off x="2207140" y="35370"/>
              <a:ext cx="2017224" cy="201722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37" name="Hình ảnh 36">
              <a:extLst>
                <a:ext uri="{FF2B5EF4-FFF2-40B4-BE49-F238E27FC236}">
                  <a16:creationId xmlns:a16="http://schemas.microsoft.com/office/drawing/2014/main" id="{85ED5748-0A6F-4F90-B297-B21B02A79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752" y="179982"/>
              <a:ext cx="1728000" cy="172800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42" name="Group 125">
            <a:extLst>
              <a:ext uri="{FF2B5EF4-FFF2-40B4-BE49-F238E27FC236}">
                <a16:creationId xmlns:a16="http://schemas.microsoft.com/office/drawing/2014/main" id="{1FCEB0C5-C1C9-4FAC-8231-0DDF3E99E7B3}"/>
              </a:ext>
            </a:extLst>
          </p:cNvPr>
          <p:cNvGrpSpPr/>
          <p:nvPr/>
        </p:nvGrpSpPr>
        <p:grpSpPr>
          <a:xfrm>
            <a:off x="2066395" y="2308455"/>
            <a:ext cx="3048141" cy="834051"/>
            <a:chOff x="6215030" y="4416136"/>
            <a:chExt cx="3048141" cy="834051"/>
          </a:xfrm>
        </p:grpSpPr>
        <p:sp>
          <p:nvSpPr>
            <p:cNvPr id="43" name="TextBox 126">
              <a:extLst>
                <a:ext uri="{FF2B5EF4-FFF2-40B4-BE49-F238E27FC236}">
                  <a16:creationId xmlns:a16="http://schemas.microsoft.com/office/drawing/2014/main" id="{CBC88627-3859-4A83-948C-C36D2C2A217A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Tw Cen MT" panose="020B0602020104020603" pitchFamily="34" charset="0"/>
                </a:rPr>
                <a:t>Trần Quang </a:t>
              </a:r>
              <a:r>
                <a:rPr lang="en-US" sz="1600" dirty="0" err="1">
                  <a:solidFill>
                    <a:schemeClr val="accent4">
                      <a:lumMod val="75000"/>
                    </a:schemeClr>
                  </a:solidFill>
                  <a:latin typeface="Tw Cen MT" panose="020B0602020104020603" pitchFamily="34" charset="0"/>
                </a:rPr>
                <a:t>Diệu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4" name="TextBox 127">
              <a:extLst>
                <a:ext uri="{FF2B5EF4-FFF2-40B4-BE49-F238E27FC236}">
                  <a16:creationId xmlns:a16="http://schemas.microsoft.com/office/drawing/2014/main" id="{050A0A70-433D-4848-8852-70F640D10943}"/>
                </a:ext>
              </a:extLst>
            </p:cNvPr>
            <p:cNvSpPr txBox="1"/>
            <p:nvPr/>
          </p:nvSpPr>
          <p:spPr>
            <a:xfrm>
              <a:off x="6416620" y="4661567"/>
              <a:ext cx="2644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Team Member</a:t>
              </a:r>
            </a:p>
          </p:txBody>
        </p:sp>
        <p:sp>
          <p:nvSpPr>
            <p:cNvPr id="45" name="TextBox 128">
              <a:extLst>
                <a:ext uri="{FF2B5EF4-FFF2-40B4-BE49-F238E27FC236}">
                  <a16:creationId xmlns:a16="http://schemas.microsoft.com/office/drawing/2014/main" id="{7B889DD9-8862-448E-8664-A63DAF75C7F3}"/>
                </a:ext>
              </a:extLst>
            </p:cNvPr>
            <p:cNvSpPr txBox="1"/>
            <p:nvPr/>
          </p:nvSpPr>
          <p:spPr>
            <a:xfrm>
              <a:off x="6215030" y="4942410"/>
              <a:ext cx="304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Work on GPIO config</a:t>
              </a:r>
            </a:p>
          </p:txBody>
        </p:sp>
      </p:grpSp>
      <p:grpSp>
        <p:nvGrpSpPr>
          <p:cNvPr id="46" name="Group 125">
            <a:extLst>
              <a:ext uri="{FF2B5EF4-FFF2-40B4-BE49-F238E27FC236}">
                <a16:creationId xmlns:a16="http://schemas.microsoft.com/office/drawing/2014/main" id="{63AA385A-E801-4DDF-AA56-E1CB38ABED16}"/>
              </a:ext>
            </a:extLst>
          </p:cNvPr>
          <p:cNvGrpSpPr/>
          <p:nvPr/>
        </p:nvGrpSpPr>
        <p:grpSpPr>
          <a:xfrm>
            <a:off x="8909016" y="4712682"/>
            <a:ext cx="3048141" cy="826244"/>
            <a:chOff x="6191191" y="4416136"/>
            <a:chExt cx="3048141" cy="826244"/>
          </a:xfrm>
        </p:grpSpPr>
        <p:sp>
          <p:nvSpPr>
            <p:cNvPr id="47" name="TextBox 126">
              <a:extLst>
                <a:ext uri="{FF2B5EF4-FFF2-40B4-BE49-F238E27FC236}">
                  <a16:creationId xmlns:a16="http://schemas.microsoft.com/office/drawing/2014/main" id="{27F7F8A0-CEF9-4879-BC89-8161836D5689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Lê </a:t>
              </a:r>
              <a:r>
                <a:rPr lang="en-US" sz="1600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Trọng</a:t>
              </a:r>
              <a:r>
                <a:rPr lang="en-US" sz="16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600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Thức</a:t>
              </a:r>
              <a:endParaRPr lang="en-US" sz="16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8" name="TextBox 127">
              <a:extLst>
                <a:ext uri="{FF2B5EF4-FFF2-40B4-BE49-F238E27FC236}">
                  <a16:creationId xmlns:a16="http://schemas.microsoft.com/office/drawing/2014/main" id="{6A057EAA-EA2A-4CD9-BB53-2029894F5C13}"/>
                </a:ext>
              </a:extLst>
            </p:cNvPr>
            <p:cNvSpPr txBox="1"/>
            <p:nvPr/>
          </p:nvSpPr>
          <p:spPr>
            <a:xfrm>
              <a:off x="6392877" y="4680747"/>
              <a:ext cx="2644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Team Member</a:t>
              </a:r>
            </a:p>
          </p:txBody>
        </p:sp>
        <p:sp>
          <p:nvSpPr>
            <p:cNvPr id="49" name="TextBox 128">
              <a:extLst>
                <a:ext uri="{FF2B5EF4-FFF2-40B4-BE49-F238E27FC236}">
                  <a16:creationId xmlns:a16="http://schemas.microsoft.com/office/drawing/2014/main" id="{C2E10C70-4294-4011-8D3E-4CF030F3791B}"/>
                </a:ext>
              </a:extLst>
            </p:cNvPr>
            <p:cNvSpPr txBox="1"/>
            <p:nvPr/>
          </p:nvSpPr>
          <p:spPr>
            <a:xfrm>
              <a:off x="6191191" y="4934603"/>
              <a:ext cx="304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Debug on RTOS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82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Nhóm 40">
            <a:extLst>
              <a:ext uri="{FF2B5EF4-FFF2-40B4-BE49-F238E27FC236}">
                <a16:creationId xmlns:a16="http://schemas.microsoft.com/office/drawing/2014/main" id="{CA82CB99-2184-4923-97BA-60D6FC66E8E6}"/>
              </a:ext>
            </a:extLst>
          </p:cNvPr>
          <p:cNvGrpSpPr/>
          <p:nvPr/>
        </p:nvGrpSpPr>
        <p:grpSpPr>
          <a:xfrm>
            <a:off x="0" y="1477433"/>
            <a:ext cx="3505200" cy="944032"/>
            <a:chOff x="0" y="0"/>
            <a:chExt cx="3505200" cy="944032"/>
          </a:xfrm>
        </p:grpSpPr>
        <p:sp>
          <p:nvSpPr>
            <p:cNvPr id="4" name="Hình chữ nhật 3">
              <a:extLst>
                <a:ext uri="{FF2B5EF4-FFF2-40B4-BE49-F238E27FC236}">
                  <a16:creationId xmlns:a16="http://schemas.microsoft.com/office/drawing/2014/main" id="{BE10A40D-8E8A-4868-BD10-07301F8E19BE}"/>
                </a:ext>
              </a:extLst>
            </p:cNvPr>
            <p:cNvSpPr/>
            <p:nvPr/>
          </p:nvSpPr>
          <p:spPr>
            <a:xfrm>
              <a:off x="0" y="0"/>
              <a:ext cx="558801" cy="651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ình bình hành 4">
              <a:extLst>
                <a:ext uri="{FF2B5EF4-FFF2-40B4-BE49-F238E27FC236}">
                  <a16:creationId xmlns:a16="http://schemas.microsoft.com/office/drawing/2014/main" id="{F30D6E9B-D8E0-4531-A126-D542706A9626}"/>
                </a:ext>
              </a:extLst>
            </p:cNvPr>
            <p:cNvSpPr/>
            <p:nvPr/>
          </p:nvSpPr>
          <p:spPr>
            <a:xfrm rot="5400000">
              <a:off x="368301" y="190500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3BF6C057-4FF7-45BA-9C64-2C1A689AA04D}"/>
                </a:ext>
              </a:extLst>
            </p:cNvPr>
            <p:cNvSpPr/>
            <p:nvPr/>
          </p:nvSpPr>
          <p:spPr>
            <a:xfrm>
              <a:off x="1117601" y="292099"/>
              <a:ext cx="2387599" cy="651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Atom Threads Porting</a:t>
              </a:r>
            </a:p>
          </p:txBody>
        </p:sp>
      </p:grp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F50070EF-1BE8-4BFA-B967-C989DC288EF7}"/>
              </a:ext>
            </a:extLst>
          </p:cNvPr>
          <p:cNvSpPr/>
          <p:nvPr/>
        </p:nvSpPr>
        <p:spPr>
          <a:xfrm>
            <a:off x="5433005" y="1148629"/>
            <a:ext cx="601137" cy="601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3994DFF3-5A60-4CD7-B994-3037A5279321}"/>
              </a:ext>
            </a:extLst>
          </p:cNvPr>
          <p:cNvSpPr/>
          <p:nvPr/>
        </p:nvSpPr>
        <p:spPr>
          <a:xfrm>
            <a:off x="8519110" y="4466167"/>
            <a:ext cx="1517941" cy="1583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251D8F40-C258-46EA-BD6C-065E7CB7B29B}"/>
              </a:ext>
            </a:extLst>
          </p:cNvPr>
          <p:cNvSpPr/>
          <p:nvPr/>
        </p:nvSpPr>
        <p:spPr>
          <a:xfrm>
            <a:off x="4988509" y="3750733"/>
            <a:ext cx="778934" cy="778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F66E7B7B-DB87-4CAC-AF63-10ADB6AAA520}"/>
              </a:ext>
            </a:extLst>
          </p:cNvPr>
          <p:cNvSpPr/>
          <p:nvPr/>
        </p:nvSpPr>
        <p:spPr>
          <a:xfrm>
            <a:off x="7193129" y="4216400"/>
            <a:ext cx="584200" cy="626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C34C478A-77AC-4F85-BED7-ACC091D09F88}"/>
              </a:ext>
            </a:extLst>
          </p:cNvPr>
          <p:cNvSpPr/>
          <p:nvPr/>
        </p:nvSpPr>
        <p:spPr>
          <a:xfrm>
            <a:off x="9278080" y="2403145"/>
            <a:ext cx="661787" cy="661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60B1A823-9BEB-41B1-B929-A096B9C19A90}"/>
              </a:ext>
            </a:extLst>
          </p:cNvPr>
          <p:cNvSpPr/>
          <p:nvPr/>
        </p:nvSpPr>
        <p:spPr>
          <a:xfrm>
            <a:off x="8051799" y="87206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Nhóm 41">
            <a:extLst>
              <a:ext uri="{FF2B5EF4-FFF2-40B4-BE49-F238E27FC236}">
                <a16:creationId xmlns:a16="http://schemas.microsoft.com/office/drawing/2014/main" id="{9A388AE1-9561-43E3-A75D-1DD2BB76C2C1}"/>
              </a:ext>
            </a:extLst>
          </p:cNvPr>
          <p:cNvGrpSpPr/>
          <p:nvPr/>
        </p:nvGrpSpPr>
        <p:grpSpPr>
          <a:xfrm>
            <a:off x="0" y="2144183"/>
            <a:ext cx="3505200" cy="944032"/>
            <a:chOff x="0" y="666750"/>
            <a:chExt cx="3505200" cy="944032"/>
          </a:xfrm>
        </p:grpSpPr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F8ACB3F3-3BFC-4A7B-AF92-06652BB89444}"/>
                </a:ext>
              </a:extLst>
            </p:cNvPr>
            <p:cNvSpPr/>
            <p:nvPr/>
          </p:nvSpPr>
          <p:spPr>
            <a:xfrm>
              <a:off x="0" y="666750"/>
              <a:ext cx="558801" cy="651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ình bình hành 18">
              <a:extLst>
                <a:ext uri="{FF2B5EF4-FFF2-40B4-BE49-F238E27FC236}">
                  <a16:creationId xmlns:a16="http://schemas.microsoft.com/office/drawing/2014/main" id="{6D3FBB42-B33C-4F90-8F9F-3DA47BE810F4}"/>
                </a:ext>
              </a:extLst>
            </p:cNvPr>
            <p:cNvSpPr/>
            <p:nvPr/>
          </p:nvSpPr>
          <p:spPr>
            <a:xfrm rot="5400000">
              <a:off x="368301" y="857250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07DBFC0B-C920-44D5-9DE2-74C0F3450DEB}"/>
                </a:ext>
              </a:extLst>
            </p:cNvPr>
            <p:cNvSpPr/>
            <p:nvPr/>
          </p:nvSpPr>
          <p:spPr>
            <a:xfrm>
              <a:off x="1117601" y="958849"/>
              <a:ext cx="2387599" cy="651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 Documentation</a:t>
              </a:r>
            </a:p>
          </p:txBody>
        </p: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856A38EB-E03A-4BEB-8C96-2BB26AD66351}"/>
              </a:ext>
            </a:extLst>
          </p:cNvPr>
          <p:cNvGrpSpPr/>
          <p:nvPr/>
        </p:nvGrpSpPr>
        <p:grpSpPr>
          <a:xfrm>
            <a:off x="0" y="2810933"/>
            <a:ext cx="3505200" cy="944032"/>
            <a:chOff x="0" y="1333500"/>
            <a:chExt cx="3505200" cy="944032"/>
          </a:xfrm>
        </p:grpSpPr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41066FE2-D258-4D38-B026-7A429DC7AC51}"/>
                </a:ext>
              </a:extLst>
            </p:cNvPr>
            <p:cNvSpPr/>
            <p:nvPr/>
          </p:nvSpPr>
          <p:spPr>
            <a:xfrm>
              <a:off x="0" y="1333500"/>
              <a:ext cx="558801" cy="651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ình bình hành 22">
              <a:extLst>
                <a:ext uri="{FF2B5EF4-FFF2-40B4-BE49-F238E27FC236}">
                  <a16:creationId xmlns:a16="http://schemas.microsoft.com/office/drawing/2014/main" id="{B6585417-CE52-49CB-99F3-554A8FABE544}"/>
                </a:ext>
              </a:extLst>
            </p:cNvPr>
            <p:cNvSpPr/>
            <p:nvPr/>
          </p:nvSpPr>
          <p:spPr>
            <a:xfrm rot="5400000">
              <a:off x="368301" y="1524000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ình chữ nhật 23">
              <a:extLst>
                <a:ext uri="{FF2B5EF4-FFF2-40B4-BE49-F238E27FC236}">
                  <a16:creationId xmlns:a16="http://schemas.microsoft.com/office/drawing/2014/main" id="{E1D82C28-6815-4D52-89E7-BA7A8101107F}"/>
                </a:ext>
              </a:extLst>
            </p:cNvPr>
            <p:cNvSpPr/>
            <p:nvPr/>
          </p:nvSpPr>
          <p:spPr>
            <a:xfrm>
              <a:off x="1117601" y="1625599"/>
              <a:ext cx="2387599" cy="651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Document Specification</a:t>
              </a:r>
            </a:p>
          </p:txBody>
        </p:sp>
      </p:grpSp>
      <p:pic>
        <p:nvPicPr>
          <p:cNvPr id="51" name="Hình ảnh 50">
            <a:extLst>
              <a:ext uri="{FF2B5EF4-FFF2-40B4-BE49-F238E27FC236}">
                <a16:creationId xmlns:a16="http://schemas.microsoft.com/office/drawing/2014/main" id="{62D1D2F6-66C4-4737-B5FB-2DB560573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328" y="1276510"/>
            <a:ext cx="2980952" cy="2466667"/>
          </a:xfrm>
          <a:prstGeom prst="rect">
            <a:avLst/>
          </a:prstGeom>
        </p:spPr>
      </p:pic>
      <p:pic>
        <p:nvPicPr>
          <p:cNvPr id="55" name="Hình ảnh 54">
            <a:extLst>
              <a:ext uri="{FF2B5EF4-FFF2-40B4-BE49-F238E27FC236}">
                <a16:creationId xmlns:a16="http://schemas.microsoft.com/office/drawing/2014/main" id="{1557C6E7-056A-4FA7-87DA-A80B0CE7F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8790" y1="14274" x2="27137" y2="30121"/>
                        <a14:foregroundMark x1="27137" y1="30121" x2="18911" y2="41048"/>
                        <a14:foregroundMark x1="18911" y1="41048" x2="23669" y2="54113"/>
                        <a14:foregroundMark x1="23669" y1="54113" x2="43024" y2="72984"/>
                        <a14:foregroundMark x1="43024" y1="72984" x2="55887" y2="75806"/>
                        <a14:foregroundMark x1="55887" y1="75806" x2="81734" y2="44556"/>
                        <a14:foregroundMark x1="81734" y1="44556" x2="50766" y2="14798"/>
                        <a14:foregroundMark x1="50766" y1="14798" x2="49637" y2="14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235" y="2235665"/>
            <a:ext cx="2252188" cy="22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9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B63B457-E835-4C88-BD14-B9F2BD57A12B}"/>
              </a:ext>
            </a:extLst>
          </p:cNvPr>
          <p:cNvSpPr/>
          <p:nvPr/>
        </p:nvSpPr>
        <p:spPr>
          <a:xfrm>
            <a:off x="6066367" y="0"/>
            <a:ext cx="592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460BE0EA-EBF1-4E93-B72F-7CE3622A41C7}"/>
              </a:ext>
            </a:extLst>
          </p:cNvPr>
          <p:cNvSpPr/>
          <p:nvPr/>
        </p:nvSpPr>
        <p:spPr>
          <a:xfrm>
            <a:off x="5979583" y="1136386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CC67377-AD20-4F9F-A243-564ED323C4FD}"/>
              </a:ext>
            </a:extLst>
          </p:cNvPr>
          <p:cNvCxnSpPr>
            <a:cxnSpLocks/>
          </p:cNvCxnSpPr>
          <p:nvPr/>
        </p:nvCxnSpPr>
        <p:spPr>
          <a:xfrm>
            <a:off x="1109134" y="1272248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>
            <a:off x="4580468" y="2684727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>
            <a:off x="4580468" y="5604140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663F0F54-A890-4627-B202-9A9F217DEB36}"/>
              </a:ext>
            </a:extLst>
          </p:cNvPr>
          <p:cNvCxnSpPr>
            <a:cxnSpLocks/>
          </p:cNvCxnSpPr>
          <p:nvPr/>
        </p:nvCxnSpPr>
        <p:spPr>
          <a:xfrm>
            <a:off x="990601" y="4098263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A691013-DE46-4E60-9236-87B5E17C2A0F}"/>
              </a:ext>
            </a:extLst>
          </p:cNvPr>
          <p:cNvSpPr txBox="1"/>
          <p:nvPr/>
        </p:nvSpPr>
        <p:spPr>
          <a:xfrm>
            <a:off x="3677697" y="61072"/>
            <a:ext cx="1185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RTOS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ED6B838-BE24-4B5D-8077-035B875D4357}"/>
              </a:ext>
            </a:extLst>
          </p:cNvPr>
          <p:cNvSpPr txBox="1"/>
          <p:nvPr/>
        </p:nvSpPr>
        <p:spPr>
          <a:xfrm>
            <a:off x="6422571" y="1339583"/>
            <a:ext cx="166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Threads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29067-F268-4796-92E5-ED82161603FF}"/>
              </a:ext>
            </a:extLst>
          </p:cNvPr>
          <p:cNvSpPr txBox="1"/>
          <p:nvPr/>
        </p:nvSpPr>
        <p:spPr>
          <a:xfrm>
            <a:off x="3677696" y="2803655"/>
            <a:ext cx="2187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Debugging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05EC95B-7551-4548-95F4-8B14C2BDEE5C}"/>
              </a:ext>
            </a:extLst>
          </p:cNvPr>
          <p:cNvSpPr txBox="1"/>
          <p:nvPr/>
        </p:nvSpPr>
        <p:spPr>
          <a:xfrm>
            <a:off x="6311474" y="4338849"/>
            <a:ext cx="188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About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9A56A38A-FE98-4014-83D6-ED49740E3880}"/>
              </a:ext>
            </a:extLst>
          </p:cNvPr>
          <p:cNvCxnSpPr/>
          <p:nvPr/>
        </p:nvCxnSpPr>
        <p:spPr>
          <a:xfrm>
            <a:off x="3677697" y="281354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56F1EAC6-ECEF-49C2-BBE3-2DA22DDBF8F5}"/>
              </a:ext>
            </a:extLst>
          </p:cNvPr>
          <p:cNvCxnSpPr/>
          <p:nvPr/>
        </p:nvCxnSpPr>
        <p:spPr>
          <a:xfrm>
            <a:off x="6422572" y="1629508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0F79A9A0-63B4-4916-A261-D42CEAE21E71}"/>
              </a:ext>
            </a:extLst>
          </p:cNvPr>
          <p:cNvCxnSpPr/>
          <p:nvPr/>
        </p:nvCxnSpPr>
        <p:spPr>
          <a:xfrm>
            <a:off x="3677697" y="3074131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3B8C4DB3-4907-4D58-96BA-8CA42083C935}"/>
              </a:ext>
            </a:extLst>
          </p:cNvPr>
          <p:cNvCxnSpPr/>
          <p:nvPr/>
        </p:nvCxnSpPr>
        <p:spPr>
          <a:xfrm>
            <a:off x="6341067" y="4631237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14C6E636-D1C9-410F-80CE-E84E26834F4A}"/>
              </a:ext>
            </a:extLst>
          </p:cNvPr>
          <p:cNvSpPr txBox="1"/>
          <p:nvPr/>
        </p:nvSpPr>
        <p:spPr>
          <a:xfrm>
            <a:off x="3677696" y="526252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 Robin Schedule</a:t>
            </a:r>
          </a:p>
          <a:p>
            <a:r>
              <a:rPr lang="en-US" dirty="0"/>
              <a:t>Semaphore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755D4EC0-045D-4A99-A2F8-0032E85CC2EF}"/>
              </a:ext>
            </a:extLst>
          </p:cNvPr>
          <p:cNvSpPr txBox="1"/>
          <p:nvPr/>
        </p:nvSpPr>
        <p:spPr>
          <a:xfrm>
            <a:off x="6422571" y="1787881"/>
            <a:ext cx="229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 Thread</a:t>
            </a:r>
          </a:p>
          <a:p>
            <a:r>
              <a:rPr lang="en-US" dirty="0"/>
              <a:t>Button Thread</a:t>
            </a:r>
          </a:p>
          <a:p>
            <a:r>
              <a:rPr lang="en-US" dirty="0"/>
              <a:t>LCD Thread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AB7745EF-0EEA-4E51-BCD6-13AA64B359C2}"/>
              </a:ext>
            </a:extLst>
          </p:cNvPr>
          <p:cNvSpPr txBox="1"/>
          <p:nvPr/>
        </p:nvSpPr>
        <p:spPr>
          <a:xfrm>
            <a:off x="3677696" y="3401258"/>
            <a:ext cx="24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DEBUG/RELEASE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F53AE9FE-E128-478F-9B74-5A9A1DE07F0C}"/>
              </a:ext>
            </a:extLst>
          </p:cNvPr>
          <p:cNvSpPr txBox="1"/>
          <p:nvPr/>
        </p:nvSpPr>
        <p:spPr>
          <a:xfrm>
            <a:off x="6331004" y="4859160"/>
            <a:ext cx="279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Integrated </a:t>
            </a:r>
            <a:r>
              <a:rPr lang="en-US" dirty="0" err="1"/>
              <a:t>Technologys</a:t>
            </a:r>
            <a:endParaRPr lang="en-US" dirty="0"/>
          </a:p>
          <a:p>
            <a:r>
              <a:rPr lang="en-US" dirty="0"/>
              <a:t>About Team </a:t>
            </a:r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0293B810-4CD7-4E71-A4CC-D1D32B002BE0}"/>
              </a:ext>
            </a:extLst>
          </p:cNvPr>
          <p:cNvSpPr/>
          <p:nvPr/>
        </p:nvSpPr>
        <p:spPr>
          <a:xfrm>
            <a:off x="5980125" y="2585062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292ACCDD-A5B5-4897-B513-24108EA8290B}"/>
              </a:ext>
            </a:extLst>
          </p:cNvPr>
          <p:cNvSpPr/>
          <p:nvPr/>
        </p:nvSpPr>
        <p:spPr>
          <a:xfrm>
            <a:off x="5974685" y="3996484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B1DD6A92-0EB0-4043-892D-3DD2F564FBD1}"/>
              </a:ext>
            </a:extLst>
          </p:cNvPr>
          <p:cNvSpPr/>
          <p:nvPr/>
        </p:nvSpPr>
        <p:spPr>
          <a:xfrm>
            <a:off x="5974685" y="5486269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7514" y="1"/>
            <a:ext cx="4006758" cy="1237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B63B457-E835-4C88-BD14-B9F2BD57A12B}"/>
              </a:ext>
            </a:extLst>
          </p:cNvPr>
          <p:cNvSpPr/>
          <p:nvPr/>
        </p:nvSpPr>
        <p:spPr>
          <a:xfrm rot="6697599">
            <a:off x="8852864" y="3528879"/>
            <a:ext cx="1258867" cy="70602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CC67377-AD20-4F9F-A243-564ED323C4FD}"/>
              </a:ext>
            </a:extLst>
          </p:cNvPr>
          <p:cNvCxnSpPr>
            <a:cxnSpLocks/>
          </p:cNvCxnSpPr>
          <p:nvPr/>
        </p:nvCxnSpPr>
        <p:spPr>
          <a:xfrm flipH="1">
            <a:off x="4187627" y="-326712"/>
            <a:ext cx="830883" cy="1563821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id="{E66B0AA1-CE43-49F9-BE5A-C7968918A1BA}"/>
              </a:ext>
            </a:extLst>
          </p:cNvPr>
          <p:cNvGrpSpPr/>
          <p:nvPr/>
        </p:nvGrpSpPr>
        <p:grpSpPr>
          <a:xfrm>
            <a:off x="180869" y="0"/>
            <a:ext cx="2296989" cy="1111511"/>
            <a:chOff x="3677696" y="61072"/>
            <a:chExt cx="2296989" cy="1111511"/>
          </a:xfrm>
        </p:grpSpPr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BA691013-DE46-4E60-9236-87B5E17C2A0F}"/>
                </a:ext>
              </a:extLst>
            </p:cNvPr>
            <p:cNvSpPr txBox="1"/>
            <p:nvPr/>
          </p:nvSpPr>
          <p:spPr>
            <a:xfrm>
              <a:off x="3677697" y="61072"/>
              <a:ext cx="1185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RTOS</a:t>
              </a:r>
            </a:p>
          </p:txBody>
        </p:sp>
        <p:cxnSp>
          <p:nvCxnSpPr>
            <p:cNvPr id="21" name="Đường nối Thẳng 20">
              <a:extLst>
                <a:ext uri="{FF2B5EF4-FFF2-40B4-BE49-F238E27FC236}">
                  <a16:creationId xmlns:a16="http://schemas.microsoft.com/office/drawing/2014/main" id="{9A56A38A-FE98-4014-83D6-ED49740E3880}"/>
                </a:ext>
              </a:extLst>
            </p:cNvPr>
            <p:cNvCxnSpPr/>
            <p:nvPr/>
          </p:nvCxnSpPr>
          <p:spPr>
            <a:xfrm>
              <a:off x="3677697" y="281354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4C6E636-D1C9-410F-80CE-E84E26834F4A}"/>
                </a:ext>
              </a:extLst>
            </p:cNvPr>
            <p:cNvSpPr txBox="1"/>
            <p:nvPr/>
          </p:nvSpPr>
          <p:spPr>
            <a:xfrm>
              <a:off x="3677696" y="526252"/>
              <a:ext cx="2296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Round Robin Schedule</a:t>
              </a:r>
            </a:p>
            <a:p>
              <a:r>
                <a:rPr lang="en-US" dirty="0"/>
                <a:t>Semaphore</a:t>
              </a:r>
            </a:p>
          </p:txBody>
        </p:sp>
      </p:grpSp>
      <p:sp>
        <p:nvSpPr>
          <p:cNvPr id="6" name="Hình bình hành 5">
            <a:extLst>
              <a:ext uri="{FF2B5EF4-FFF2-40B4-BE49-F238E27FC236}">
                <a16:creationId xmlns:a16="http://schemas.microsoft.com/office/drawing/2014/main" id="{8A3ADAC0-AD1F-4ACA-ABBF-5D1D088687FA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80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7514" y="1"/>
            <a:ext cx="4006758" cy="1237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B63B457-E835-4C88-BD14-B9F2BD57A12B}"/>
              </a:ext>
            </a:extLst>
          </p:cNvPr>
          <p:cNvSpPr/>
          <p:nvPr/>
        </p:nvSpPr>
        <p:spPr>
          <a:xfrm rot="6697599">
            <a:off x="9644852" y="1219922"/>
            <a:ext cx="1258867" cy="70602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CC67377-AD20-4F9F-A243-564ED323C4FD}"/>
              </a:ext>
            </a:extLst>
          </p:cNvPr>
          <p:cNvCxnSpPr>
            <a:cxnSpLocks/>
          </p:cNvCxnSpPr>
          <p:nvPr/>
        </p:nvCxnSpPr>
        <p:spPr>
          <a:xfrm flipH="1">
            <a:off x="4187627" y="-326712"/>
            <a:ext cx="830883" cy="1563821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id="{E66B0AA1-CE43-49F9-BE5A-C7968918A1BA}"/>
              </a:ext>
            </a:extLst>
          </p:cNvPr>
          <p:cNvGrpSpPr/>
          <p:nvPr/>
        </p:nvGrpSpPr>
        <p:grpSpPr>
          <a:xfrm>
            <a:off x="180869" y="0"/>
            <a:ext cx="2296989" cy="1111511"/>
            <a:chOff x="3677696" y="61072"/>
            <a:chExt cx="2296989" cy="1111511"/>
          </a:xfrm>
        </p:grpSpPr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BA691013-DE46-4E60-9236-87B5E17C2A0F}"/>
                </a:ext>
              </a:extLst>
            </p:cNvPr>
            <p:cNvSpPr txBox="1"/>
            <p:nvPr/>
          </p:nvSpPr>
          <p:spPr>
            <a:xfrm>
              <a:off x="3677697" y="61072"/>
              <a:ext cx="1185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RTOS</a:t>
              </a:r>
            </a:p>
          </p:txBody>
        </p:sp>
        <p:cxnSp>
          <p:nvCxnSpPr>
            <p:cNvPr id="21" name="Đường nối Thẳng 20">
              <a:extLst>
                <a:ext uri="{FF2B5EF4-FFF2-40B4-BE49-F238E27FC236}">
                  <a16:creationId xmlns:a16="http://schemas.microsoft.com/office/drawing/2014/main" id="{9A56A38A-FE98-4014-83D6-ED49740E3880}"/>
                </a:ext>
              </a:extLst>
            </p:cNvPr>
            <p:cNvCxnSpPr/>
            <p:nvPr/>
          </p:nvCxnSpPr>
          <p:spPr>
            <a:xfrm>
              <a:off x="3677697" y="281354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4C6E636-D1C9-410F-80CE-E84E26834F4A}"/>
                </a:ext>
              </a:extLst>
            </p:cNvPr>
            <p:cNvSpPr txBox="1"/>
            <p:nvPr/>
          </p:nvSpPr>
          <p:spPr>
            <a:xfrm>
              <a:off x="3677696" y="526252"/>
              <a:ext cx="2296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Round Robin Schedule</a:t>
              </a:r>
            </a:p>
            <a:p>
              <a:r>
                <a:rPr lang="en-US" dirty="0"/>
                <a:t>Semaphore</a:t>
              </a:r>
            </a:p>
          </p:txBody>
        </p:sp>
      </p:grpSp>
      <p:sp>
        <p:nvSpPr>
          <p:cNvPr id="6" name="Hình bình hành 5">
            <a:extLst>
              <a:ext uri="{FF2B5EF4-FFF2-40B4-BE49-F238E27FC236}">
                <a16:creationId xmlns:a16="http://schemas.microsoft.com/office/drawing/2014/main" id="{8A3ADAC0-AD1F-4ACA-ABBF-5D1D088687FA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9D6CF968-D505-4870-B942-6EBF31F77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56041"/>
              </p:ext>
            </p:extLst>
          </p:nvPr>
        </p:nvGraphicFramePr>
        <p:xfrm>
          <a:off x="1036577" y="2315446"/>
          <a:ext cx="959288" cy="2281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644">
                  <a:extLst>
                    <a:ext uri="{9D8B030D-6E8A-4147-A177-3AD203B41FA5}">
                      <a16:colId xmlns:a16="http://schemas.microsoft.com/office/drawing/2014/main" val="1448250544"/>
                    </a:ext>
                  </a:extLst>
                </a:gridCol>
                <a:gridCol w="479644">
                  <a:extLst>
                    <a:ext uri="{9D8B030D-6E8A-4147-A177-3AD203B41FA5}">
                      <a16:colId xmlns:a16="http://schemas.microsoft.com/office/drawing/2014/main" val="3308213280"/>
                    </a:ext>
                  </a:extLst>
                </a:gridCol>
              </a:tblGrid>
              <a:tr h="760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1592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57402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11325"/>
                  </a:ext>
                </a:extLst>
              </a:tr>
            </a:tbl>
          </a:graphicData>
        </a:graphic>
      </p:graphicFrame>
      <p:graphicFrame>
        <p:nvGraphicFramePr>
          <p:cNvPr id="13" name="Bảng 12">
            <a:extLst>
              <a:ext uri="{FF2B5EF4-FFF2-40B4-BE49-F238E27FC236}">
                <a16:creationId xmlns:a16="http://schemas.microsoft.com/office/drawing/2014/main" id="{1362A201-BE03-40DA-A835-023AADC48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927059"/>
              </p:ext>
            </p:extLst>
          </p:nvPr>
        </p:nvGraphicFramePr>
        <p:xfrm>
          <a:off x="2477858" y="2288163"/>
          <a:ext cx="959288" cy="2281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644">
                  <a:extLst>
                    <a:ext uri="{9D8B030D-6E8A-4147-A177-3AD203B41FA5}">
                      <a16:colId xmlns:a16="http://schemas.microsoft.com/office/drawing/2014/main" val="1448250544"/>
                    </a:ext>
                  </a:extLst>
                </a:gridCol>
                <a:gridCol w="479644">
                  <a:extLst>
                    <a:ext uri="{9D8B030D-6E8A-4147-A177-3AD203B41FA5}">
                      <a16:colId xmlns:a16="http://schemas.microsoft.com/office/drawing/2014/main" val="3308213280"/>
                    </a:ext>
                  </a:extLst>
                </a:gridCol>
              </a:tblGrid>
              <a:tr h="760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1592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57402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11325"/>
                  </a:ext>
                </a:extLst>
              </a:tr>
            </a:tbl>
          </a:graphicData>
        </a:graphic>
      </p:graphicFrame>
      <p:graphicFrame>
        <p:nvGraphicFramePr>
          <p:cNvPr id="18" name="Bảng 17">
            <a:extLst>
              <a:ext uri="{FF2B5EF4-FFF2-40B4-BE49-F238E27FC236}">
                <a16:creationId xmlns:a16="http://schemas.microsoft.com/office/drawing/2014/main" id="{FD65EACB-6B88-4297-8940-1C9348AA6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8290"/>
              </p:ext>
            </p:extLst>
          </p:nvPr>
        </p:nvGraphicFramePr>
        <p:xfrm>
          <a:off x="3661605" y="2288163"/>
          <a:ext cx="959288" cy="2281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644">
                  <a:extLst>
                    <a:ext uri="{9D8B030D-6E8A-4147-A177-3AD203B41FA5}">
                      <a16:colId xmlns:a16="http://schemas.microsoft.com/office/drawing/2014/main" val="1448250544"/>
                    </a:ext>
                  </a:extLst>
                </a:gridCol>
                <a:gridCol w="479644">
                  <a:extLst>
                    <a:ext uri="{9D8B030D-6E8A-4147-A177-3AD203B41FA5}">
                      <a16:colId xmlns:a16="http://schemas.microsoft.com/office/drawing/2014/main" val="3308213280"/>
                    </a:ext>
                  </a:extLst>
                </a:gridCol>
              </a:tblGrid>
              <a:tr h="760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1592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57402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11325"/>
                  </a:ext>
                </a:extLst>
              </a:tr>
            </a:tbl>
          </a:graphicData>
        </a:graphic>
      </p:graphicFrame>
      <p:graphicFrame>
        <p:nvGraphicFramePr>
          <p:cNvPr id="19" name="Bảng 18">
            <a:extLst>
              <a:ext uri="{FF2B5EF4-FFF2-40B4-BE49-F238E27FC236}">
                <a16:creationId xmlns:a16="http://schemas.microsoft.com/office/drawing/2014/main" id="{2052810D-5879-4238-A2D1-EC016E43D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625380"/>
              </p:ext>
            </p:extLst>
          </p:nvPr>
        </p:nvGraphicFramePr>
        <p:xfrm>
          <a:off x="4979365" y="2315446"/>
          <a:ext cx="1220468" cy="2281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234">
                  <a:extLst>
                    <a:ext uri="{9D8B030D-6E8A-4147-A177-3AD203B41FA5}">
                      <a16:colId xmlns:a16="http://schemas.microsoft.com/office/drawing/2014/main" val="1448250544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3308213280"/>
                    </a:ext>
                  </a:extLst>
                </a:gridCol>
              </a:tblGrid>
              <a:tr h="760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1592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57402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11325"/>
                  </a:ext>
                </a:extLst>
              </a:tr>
            </a:tbl>
          </a:graphicData>
        </a:graphic>
      </p:graphicFrame>
      <p:graphicFrame>
        <p:nvGraphicFramePr>
          <p:cNvPr id="20" name="Bảng 19">
            <a:extLst>
              <a:ext uri="{FF2B5EF4-FFF2-40B4-BE49-F238E27FC236}">
                <a16:creationId xmlns:a16="http://schemas.microsoft.com/office/drawing/2014/main" id="{D7CE8066-891D-4148-BA26-A3474A010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86461"/>
              </p:ext>
            </p:extLst>
          </p:nvPr>
        </p:nvGraphicFramePr>
        <p:xfrm>
          <a:off x="6420645" y="2315446"/>
          <a:ext cx="1369442" cy="2281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721">
                  <a:extLst>
                    <a:ext uri="{9D8B030D-6E8A-4147-A177-3AD203B41FA5}">
                      <a16:colId xmlns:a16="http://schemas.microsoft.com/office/drawing/2014/main" val="1448250544"/>
                    </a:ext>
                  </a:extLst>
                </a:gridCol>
                <a:gridCol w="684721">
                  <a:extLst>
                    <a:ext uri="{9D8B030D-6E8A-4147-A177-3AD203B41FA5}">
                      <a16:colId xmlns:a16="http://schemas.microsoft.com/office/drawing/2014/main" val="3308213280"/>
                    </a:ext>
                  </a:extLst>
                </a:gridCol>
              </a:tblGrid>
              <a:tr h="760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1592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57402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11325"/>
                  </a:ext>
                </a:extLst>
              </a:tr>
            </a:tbl>
          </a:graphicData>
        </a:graphic>
      </p:graphicFrame>
      <p:sp>
        <p:nvSpPr>
          <p:cNvPr id="22" name="Mũi tên: Hình ngũ giác 21">
            <a:extLst>
              <a:ext uri="{FF2B5EF4-FFF2-40B4-BE49-F238E27FC236}">
                <a16:creationId xmlns:a16="http://schemas.microsoft.com/office/drawing/2014/main" id="{747919C4-9B71-44B7-8DE0-6AB57C748142}"/>
              </a:ext>
            </a:extLst>
          </p:cNvPr>
          <p:cNvSpPr/>
          <p:nvPr/>
        </p:nvSpPr>
        <p:spPr>
          <a:xfrm>
            <a:off x="7301649" y="4936253"/>
            <a:ext cx="1694087" cy="64309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ũi tên: Hình ngũ giác 16">
            <a:extLst>
              <a:ext uri="{FF2B5EF4-FFF2-40B4-BE49-F238E27FC236}">
                <a16:creationId xmlns:a16="http://schemas.microsoft.com/office/drawing/2014/main" id="{7C4D5564-8983-4385-AE8D-6703A86F54E8}"/>
              </a:ext>
            </a:extLst>
          </p:cNvPr>
          <p:cNvSpPr/>
          <p:nvPr/>
        </p:nvSpPr>
        <p:spPr>
          <a:xfrm>
            <a:off x="6096000" y="4936253"/>
            <a:ext cx="1694087" cy="64309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ũi tên: Hình ngũ giác 15">
            <a:extLst>
              <a:ext uri="{FF2B5EF4-FFF2-40B4-BE49-F238E27FC236}">
                <a16:creationId xmlns:a16="http://schemas.microsoft.com/office/drawing/2014/main" id="{6A8E7221-E5BF-40B3-B5B9-E7CFD2C5A911}"/>
              </a:ext>
            </a:extLst>
          </p:cNvPr>
          <p:cNvSpPr/>
          <p:nvPr/>
        </p:nvSpPr>
        <p:spPr>
          <a:xfrm>
            <a:off x="4869161" y="4936253"/>
            <a:ext cx="1694087" cy="64309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ũi tên: Hình ngũ giác 13">
            <a:extLst>
              <a:ext uri="{FF2B5EF4-FFF2-40B4-BE49-F238E27FC236}">
                <a16:creationId xmlns:a16="http://schemas.microsoft.com/office/drawing/2014/main" id="{F32AC502-C918-46E0-8D09-EF61A04E391D}"/>
              </a:ext>
            </a:extLst>
          </p:cNvPr>
          <p:cNvSpPr/>
          <p:nvPr/>
        </p:nvSpPr>
        <p:spPr>
          <a:xfrm>
            <a:off x="3670945" y="4936253"/>
            <a:ext cx="1694087" cy="64309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ũi tên: Hình ngũ giác 10">
            <a:extLst>
              <a:ext uri="{FF2B5EF4-FFF2-40B4-BE49-F238E27FC236}">
                <a16:creationId xmlns:a16="http://schemas.microsoft.com/office/drawing/2014/main" id="{A95A7135-9472-4CB0-BC40-027BE60CF103}"/>
              </a:ext>
            </a:extLst>
          </p:cNvPr>
          <p:cNvSpPr/>
          <p:nvPr/>
        </p:nvSpPr>
        <p:spPr>
          <a:xfrm>
            <a:off x="2305157" y="4936253"/>
            <a:ext cx="1694087" cy="64309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ũi tên: Hình ngũ giác 1">
            <a:extLst>
              <a:ext uri="{FF2B5EF4-FFF2-40B4-BE49-F238E27FC236}">
                <a16:creationId xmlns:a16="http://schemas.microsoft.com/office/drawing/2014/main" id="{C53A05E5-4598-4F37-8B4E-3216C09EB9C5}"/>
              </a:ext>
            </a:extLst>
          </p:cNvPr>
          <p:cNvSpPr/>
          <p:nvPr/>
        </p:nvSpPr>
        <p:spPr>
          <a:xfrm>
            <a:off x="939369" y="4936253"/>
            <a:ext cx="1694087" cy="64309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96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7514" y="1"/>
            <a:ext cx="4006758" cy="1237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B63B457-E835-4C88-BD14-B9F2BD57A12B}"/>
              </a:ext>
            </a:extLst>
          </p:cNvPr>
          <p:cNvSpPr/>
          <p:nvPr/>
        </p:nvSpPr>
        <p:spPr>
          <a:xfrm rot="6697599">
            <a:off x="9644852" y="1219922"/>
            <a:ext cx="1258867" cy="70602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CC67377-AD20-4F9F-A243-564ED323C4FD}"/>
              </a:ext>
            </a:extLst>
          </p:cNvPr>
          <p:cNvCxnSpPr>
            <a:cxnSpLocks/>
          </p:cNvCxnSpPr>
          <p:nvPr/>
        </p:nvCxnSpPr>
        <p:spPr>
          <a:xfrm flipH="1">
            <a:off x="4187627" y="-326712"/>
            <a:ext cx="830883" cy="1563821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id="{E66B0AA1-CE43-49F9-BE5A-C7968918A1BA}"/>
              </a:ext>
            </a:extLst>
          </p:cNvPr>
          <p:cNvGrpSpPr/>
          <p:nvPr/>
        </p:nvGrpSpPr>
        <p:grpSpPr>
          <a:xfrm>
            <a:off x="180869" y="0"/>
            <a:ext cx="2296989" cy="1111511"/>
            <a:chOff x="3677696" y="61072"/>
            <a:chExt cx="2296989" cy="1111511"/>
          </a:xfrm>
        </p:grpSpPr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BA691013-DE46-4E60-9236-87B5E17C2A0F}"/>
                </a:ext>
              </a:extLst>
            </p:cNvPr>
            <p:cNvSpPr txBox="1"/>
            <p:nvPr/>
          </p:nvSpPr>
          <p:spPr>
            <a:xfrm>
              <a:off x="3677697" y="61072"/>
              <a:ext cx="1185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RTOS</a:t>
              </a:r>
            </a:p>
          </p:txBody>
        </p:sp>
        <p:cxnSp>
          <p:nvCxnSpPr>
            <p:cNvPr id="21" name="Đường nối Thẳng 20">
              <a:extLst>
                <a:ext uri="{FF2B5EF4-FFF2-40B4-BE49-F238E27FC236}">
                  <a16:creationId xmlns:a16="http://schemas.microsoft.com/office/drawing/2014/main" id="{9A56A38A-FE98-4014-83D6-ED49740E3880}"/>
                </a:ext>
              </a:extLst>
            </p:cNvPr>
            <p:cNvCxnSpPr/>
            <p:nvPr/>
          </p:nvCxnSpPr>
          <p:spPr>
            <a:xfrm>
              <a:off x="3677697" y="281354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4C6E636-D1C9-410F-80CE-E84E26834F4A}"/>
                </a:ext>
              </a:extLst>
            </p:cNvPr>
            <p:cNvSpPr txBox="1"/>
            <p:nvPr/>
          </p:nvSpPr>
          <p:spPr>
            <a:xfrm>
              <a:off x="3677696" y="526252"/>
              <a:ext cx="2296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Round Robin Schedule</a:t>
              </a:r>
            </a:p>
            <a:p>
              <a:r>
                <a:rPr lang="en-US" dirty="0"/>
                <a:t>Semaphore</a:t>
              </a:r>
            </a:p>
          </p:txBody>
        </p:sp>
      </p:grpSp>
      <p:sp>
        <p:nvSpPr>
          <p:cNvPr id="6" name="Hình bình hành 5">
            <a:extLst>
              <a:ext uri="{FF2B5EF4-FFF2-40B4-BE49-F238E27FC236}">
                <a16:creationId xmlns:a16="http://schemas.microsoft.com/office/drawing/2014/main" id="{8A3ADAC0-AD1F-4ACA-ABBF-5D1D088687FA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9D6CF968-D505-4870-B942-6EBF31F77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64794"/>
              </p:ext>
            </p:extLst>
          </p:nvPr>
        </p:nvGraphicFramePr>
        <p:xfrm>
          <a:off x="1373046" y="2422237"/>
          <a:ext cx="959289" cy="2281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63">
                  <a:extLst>
                    <a:ext uri="{9D8B030D-6E8A-4147-A177-3AD203B41FA5}">
                      <a16:colId xmlns:a16="http://schemas.microsoft.com/office/drawing/2014/main" val="1448250544"/>
                    </a:ext>
                  </a:extLst>
                </a:gridCol>
                <a:gridCol w="319763">
                  <a:extLst>
                    <a:ext uri="{9D8B030D-6E8A-4147-A177-3AD203B41FA5}">
                      <a16:colId xmlns:a16="http://schemas.microsoft.com/office/drawing/2014/main" val="3308213280"/>
                    </a:ext>
                  </a:extLst>
                </a:gridCol>
                <a:gridCol w="319763">
                  <a:extLst>
                    <a:ext uri="{9D8B030D-6E8A-4147-A177-3AD203B41FA5}">
                      <a16:colId xmlns:a16="http://schemas.microsoft.com/office/drawing/2014/main" val="1354127782"/>
                    </a:ext>
                  </a:extLst>
                </a:gridCol>
              </a:tblGrid>
              <a:tr h="760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1592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57402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11325"/>
                  </a:ext>
                </a:extLst>
              </a:tr>
            </a:tbl>
          </a:graphicData>
        </a:graphic>
      </p:graphicFrame>
      <p:graphicFrame>
        <p:nvGraphicFramePr>
          <p:cNvPr id="13" name="Bảng 12">
            <a:extLst>
              <a:ext uri="{FF2B5EF4-FFF2-40B4-BE49-F238E27FC236}">
                <a16:creationId xmlns:a16="http://schemas.microsoft.com/office/drawing/2014/main" id="{1362A201-BE03-40DA-A835-023AADC48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75779"/>
              </p:ext>
            </p:extLst>
          </p:nvPr>
        </p:nvGraphicFramePr>
        <p:xfrm>
          <a:off x="2098154" y="3479454"/>
          <a:ext cx="959288" cy="312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644">
                  <a:extLst>
                    <a:ext uri="{9D8B030D-6E8A-4147-A177-3AD203B41FA5}">
                      <a16:colId xmlns:a16="http://schemas.microsoft.com/office/drawing/2014/main" val="1448250544"/>
                    </a:ext>
                  </a:extLst>
                </a:gridCol>
                <a:gridCol w="479644">
                  <a:extLst>
                    <a:ext uri="{9D8B030D-6E8A-4147-A177-3AD203B41FA5}">
                      <a16:colId xmlns:a16="http://schemas.microsoft.com/office/drawing/2014/main" val="3308213280"/>
                    </a:ext>
                  </a:extLst>
                </a:gridCol>
              </a:tblGrid>
              <a:tr h="760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1592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57402"/>
                  </a:ext>
                </a:extLst>
              </a:tr>
              <a:tr h="8029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11325"/>
                  </a:ext>
                </a:extLst>
              </a:tr>
              <a:tr h="80291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84965"/>
                  </a:ext>
                </a:extLst>
              </a:tr>
            </a:tbl>
          </a:graphicData>
        </a:graphic>
      </p:graphicFrame>
      <p:graphicFrame>
        <p:nvGraphicFramePr>
          <p:cNvPr id="18" name="Bảng 17">
            <a:extLst>
              <a:ext uri="{FF2B5EF4-FFF2-40B4-BE49-F238E27FC236}">
                <a16:creationId xmlns:a16="http://schemas.microsoft.com/office/drawing/2014/main" id="{FD65EACB-6B88-4297-8940-1C9348AA6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69250"/>
              </p:ext>
            </p:extLst>
          </p:nvPr>
        </p:nvGraphicFramePr>
        <p:xfrm>
          <a:off x="819539" y="1327657"/>
          <a:ext cx="2488163" cy="169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489">
                  <a:extLst>
                    <a:ext uri="{9D8B030D-6E8A-4147-A177-3AD203B41FA5}">
                      <a16:colId xmlns:a16="http://schemas.microsoft.com/office/drawing/2014/main" val="1448250544"/>
                    </a:ext>
                  </a:extLst>
                </a:gridCol>
                <a:gridCol w="671172">
                  <a:extLst>
                    <a:ext uri="{9D8B030D-6E8A-4147-A177-3AD203B41FA5}">
                      <a16:colId xmlns:a16="http://schemas.microsoft.com/office/drawing/2014/main" val="3615095231"/>
                    </a:ext>
                  </a:extLst>
                </a:gridCol>
                <a:gridCol w="564502">
                  <a:extLst>
                    <a:ext uri="{9D8B030D-6E8A-4147-A177-3AD203B41FA5}">
                      <a16:colId xmlns:a16="http://schemas.microsoft.com/office/drawing/2014/main" val="3308213280"/>
                    </a:ext>
                  </a:extLst>
                </a:gridCol>
              </a:tblGrid>
              <a:tr h="527885"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Queu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1592"/>
                  </a:ext>
                </a:extLst>
              </a:tr>
              <a:tr h="52788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57402"/>
                  </a:ext>
                </a:extLst>
              </a:tr>
              <a:tr h="52788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11325"/>
                  </a:ext>
                </a:extLst>
              </a:tr>
            </a:tbl>
          </a:graphicData>
        </a:graphic>
      </p:graphicFrame>
      <p:graphicFrame>
        <p:nvGraphicFramePr>
          <p:cNvPr id="19" name="Bảng 18">
            <a:extLst>
              <a:ext uri="{FF2B5EF4-FFF2-40B4-BE49-F238E27FC236}">
                <a16:creationId xmlns:a16="http://schemas.microsoft.com/office/drawing/2014/main" id="{2052810D-5879-4238-A2D1-EC016E43D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97679"/>
              </p:ext>
            </p:extLst>
          </p:nvPr>
        </p:nvGraphicFramePr>
        <p:xfrm>
          <a:off x="2700484" y="4379160"/>
          <a:ext cx="1220468" cy="3802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234">
                  <a:extLst>
                    <a:ext uri="{9D8B030D-6E8A-4147-A177-3AD203B41FA5}">
                      <a16:colId xmlns:a16="http://schemas.microsoft.com/office/drawing/2014/main" val="1448250544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3308213280"/>
                    </a:ext>
                  </a:extLst>
                </a:gridCol>
              </a:tblGrid>
              <a:tr h="760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1592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57402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11325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667100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34417"/>
                  </a:ext>
                </a:extLst>
              </a:tr>
            </a:tbl>
          </a:graphicData>
        </a:graphic>
      </p:graphicFrame>
      <p:graphicFrame>
        <p:nvGraphicFramePr>
          <p:cNvPr id="20" name="Bảng 19">
            <a:extLst>
              <a:ext uri="{FF2B5EF4-FFF2-40B4-BE49-F238E27FC236}">
                <a16:creationId xmlns:a16="http://schemas.microsoft.com/office/drawing/2014/main" id="{D7CE8066-891D-4148-BA26-A3474A010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17332"/>
              </p:ext>
            </p:extLst>
          </p:nvPr>
        </p:nvGraphicFramePr>
        <p:xfrm>
          <a:off x="8806795" y="2685072"/>
          <a:ext cx="1369442" cy="2281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721">
                  <a:extLst>
                    <a:ext uri="{9D8B030D-6E8A-4147-A177-3AD203B41FA5}">
                      <a16:colId xmlns:a16="http://schemas.microsoft.com/office/drawing/2014/main" val="1448250544"/>
                    </a:ext>
                  </a:extLst>
                </a:gridCol>
                <a:gridCol w="684721">
                  <a:extLst>
                    <a:ext uri="{9D8B030D-6E8A-4147-A177-3AD203B41FA5}">
                      <a16:colId xmlns:a16="http://schemas.microsoft.com/office/drawing/2014/main" val="3308213280"/>
                    </a:ext>
                  </a:extLst>
                </a:gridCol>
              </a:tblGrid>
              <a:tr h="760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1592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57402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11325"/>
                  </a:ext>
                </a:extLst>
              </a:tr>
            </a:tbl>
          </a:graphicData>
        </a:graphic>
      </p:graphicFrame>
      <p:sp>
        <p:nvSpPr>
          <p:cNvPr id="22" name="Mũi tên: Hình ngũ giác 21">
            <a:extLst>
              <a:ext uri="{FF2B5EF4-FFF2-40B4-BE49-F238E27FC236}">
                <a16:creationId xmlns:a16="http://schemas.microsoft.com/office/drawing/2014/main" id="{747919C4-9B71-44B7-8DE0-6AB57C748142}"/>
              </a:ext>
            </a:extLst>
          </p:cNvPr>
          <p:cNvSpPr/>
          <p:nvPr/>
        </p:nvSpPr>
        <p:spPr>
          <a:xfrm rot="5400000">
            <a:off x="6188937" y="2971973"/>
            <a:ext cx="1694087" cy="112028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ũi tên: Hình ngũ giác 16">
            <a:extLst>
              <a:ext uri="{FF2B5EF4-FFF2-40B4-BE49-F238E27FC236}">
                <a16:creationId xmlns:a16="http://schemas.microsoft.com/office/drawing/2014/main" id="{7C4D5564-8983-4385-AE8D-6703A86F54E8}"/>
              </a:ext>
            </a:extLst>
          </p:cNvPr>
          <p:cNvSpPr/>
          <p:nvPr/>
        </p:nvSpPr>
        <p:spPr>
          <a:xfrm rot="5400000">
            <a:off x="6187155" y="1918698"/>
            <a:ext cx="1694087" cy="112028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ũi tên: Hình ngũ giác 15">
            <a:extLst>
              <a:ext uri="{FF2B5EF4-FFF2-40B4-BE49-F238E27FC236}">
                <a16:creationId xmlns:a16="http://schemas.microsoft.com/office/drawing/2014/main" id="{6A8E7221-E5BF-40B3-B5B9-E7CFD2C5A911}"/>
              </a:ext>
            </a:extLst>
          </p:cNvPr>
          <p:cNvSpPr/>
          <p:nvPr/>
        </p:nvSpPr>
        <p:spPr>
          <a:xfrm rot="5400000">
            <a:off x="4156811" y="5323466"/>
            <a:ext cx="1694087" cy="9511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ũi tên: Hình ngũ giác 13">
            <a:extLst>
              <a:ext uri="{FF2B5EF4-FFF2-40B4-BE49-F238E27FC236}">
                <a16:creationId xmlns:a16="http://schemas.microsoft.com/office/drawing/2014/main" id="{F32AC502-C918-46E0-8D09-EF61A04E391D}"/>
              </a:ext>
            </a:extLst>
          </p:cNvPr>
          <p:cNvSpPr/>
          <p:nvPr/>
        </p:nvSpPr>
        <p:spPr>
          <a:xfrm rot="5400000">
            <a:off x="4160868" y="4151552"/>
            <a:ext cx="1694087" cy="95928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ũi tên: Hình ngũ giác 10">
            <a:extLst>
              <a:ext uri="{FF2B5EF4-FFF2-40B4-BE49-F238E27FC236}">
                <a16:creationId xmlns:a16="http://schemas.microsoft.com/office/drawing/2014/main" id="{A95A7135-9472-4CB0-BC40-027BE60CF103}"/>
              </a:ext>
            </a:extLst>
          </p:cNvPr>
          <p:cNvSpPr/>
          <p:nvPr/>
        </p:nvSpPr>
        <p:spPr>
          <a:xfrm rot="5400000">
            <a:off x="4152756" y="2983695"/>
            <a:ext cx="1694087" cy="95928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ũi tên: Hình ngũ giác 1">
            <a:extLst>
              <a:ext uri="{FF2B5EF4-FFF2-40B4-BE49-F238E27FC236}">
                <a16:creationId xmlns:a16="http://schemas.microsoft.com/office/drawing/2014/main" id="{C53A05E5-4598-4F37-8B4E-3216C09EB9C5}"/>
              </a:ext>
            </a:extLst>
          </p:cNvPr>
          <p:cNvSpPr/>
          <p:nvPr/>
        </p:nvSpPr>
        <p:spPr>
          <a:xfrm rot="5400000">
            <a:off x="4152758" y="1970925"/>
            <a:ext cx="1694087" cy="95928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ũi tên: Hình ngũ giác 22">
            <a:extLst>
              <a:ext uri="{FF2B5EF4-FFF2-40B4-BE49-F238E27FC236}">
                <a16:creationId xmlns:a16="http://schemas.microsoft.com/office/drawing/2014/main" id="{923AEBBD-D180-49DD-9D0C-DD3F7C0110EC}"/>
              </a:ext>
            </a:extLst>
          </p:cNvPr>
          <p:cNvSpPr/>
          <p:nvPr/>
        </p:nvSpPr>
        <p:spPr>
          <a:xfrm rot="5400000">
            <a:off x="6183097" y="3946113"/>
            <a:ext cx="1694087" cy="112840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ũi tên: Hình ngũ giác 23">
            <a:extLst>
              <a:ext uri="{FF2B5EF4-FFF2-40B4-BE49-F238E27FC236}">
                <a16:creationId xmlns:a16="http://schemas.microsoft.com/office/drawing/2014/main" id="{7C79E3C6-C80C-4D62-9BBD-5FCE91C17D7E}"/>
              </a:ext>
            </a:extLst>
          </p:cNvPr>
          <p:cNvSpPr/>
          <p:nvPr/>
        </p:nvSpPr>
        <p:spPr>
          <a:xfrm rot="5400000">
            <a:off x="6174983" y="4924313"/>
            <a:ext cx="1694087" cy="1128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42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7514" y="1"/>
            <a:ext cx="4006758" cy="1237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CC67377-AD20-4F9F-A243-564ED323C4FD}"/>
              </a:ext>
            </a:extLst>
          </p:cNvPr>
          <p:cNvCxnSpPr>
            <a:cxnSpLocks/>
          </p:cNvCxnSpPr>
          <p:nvPr/>
        </p:nvCxnSpPr>
        <p:spPr>
          <a:xfrm flipH="1">
            <a:off x="4187627" y="-326712"/>
            <a:ext cx="830883" cy="1563821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id="{E66B0AA1-CE43-49F9-BE5A-C7968918A1BA}"/>
              </a:ext>
            </a:extLst>
          </p:cNvPr>
          <p:cNvGrpSpPr/>
          <p:nvPr/>
        </p:nvGrpSpPr>
        <p:grpSpPr>
          <a:xfrm>
            <a:off x="180869" y="0"/>
            <a:ext cx="2296989" cy="1111511"/>
            <a:chOff x="3677696" y="61072"/>
            <a:chExt cx="2296989" cy="1111511"/>
          </a:xfrm>
        </p:grpSpPr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BA691013-DE46-4E60-9236-87B5E17C2A0F}"/>
                </a:ext>
              </a:extLst>
            </p:cNvPr>
            <p:cNvSpPr txBox="1"/>
            <p:nvPr/>
          </p:nvSpPr>
          <p:spPr>
            <a:xfrm>
              <a:off x="3677697" y="61072"/>
              <a:ext cx="1185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RTOS</a:t>
              </a:r>
            </a:p>
          </p:txBody>
        </p:sp>
        <p:cxnSp>
          <p:nvCxnSpPr>
            <p:cNvPr id="21" name="Đường nối Thẳng 20">
              <a:extLst>
                <a:ext uri="{FF2B5EF4-FFF2-40B4-BE49-F238E27FC236}">
                  <a16:creationId xmlns:a16="http://schemas.microsoft.com/office/drawing/2014/main" id="{9A56A38A-FE98-4014-83D6-ED49740E3880}"/>
                </a:ext>
              </a:extLst>
            </p:cNvPr>
            <p:cNvCxnSpPr/>
            <p:nvPr/>
          </p:nvCxnSpPr>
          <p:spPr>
            <a:xfrm>
              <a:off x="3677697" y="281354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14C6E636-D1C9-410F-80CE-E84E26834F4A}"/>
                </a:ext>
              </a:extLst>
            </p:cNvPr>
            <p:cNvSpPr txBox="1"/>
            <p:nvPr/>
          </p:nvSpPr>
          <p:spPr>
            <a:xfrm>
              <a:off x="3677696" y="526252"/>
              <a:ext cx="2296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Round Robin Schedule</a:t>
              </a:r>
            </a:p>
            <a:p>
              <a:r>
                <a:rPr lang="en-US" dirty="0"/>
                <a:t>Semaphore</a:t>
              </a:r>
            </a:p>
          </p:txBody>
        </p:sp>
      </p:grpSp>
      <p:sp>
        <p:nvSpPr>
          <p:cNvPr id="6" name="Hình bình hành 5">
            <a:extLst>
              <a:ext uri="{FF2B5EF4-FFF2-40B4-BE49-F238E27FC236}">
                <a16:creationId xmlns:a16="http://schemas.microsoft.com/office/drawing/2014/main" id="{8A3ADAC0-AD1F-4ACA-ABBF-5D1D088687FA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5C8C79CF-6002-45B2-92B1-99F369340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68" y="1524000"/>
            <a:ext cx="3810000" cy="3810000"/>
          </a:xfrm>
          <a:prstGeom prst="rect">
            <a:avLst/>
          </a:prstGeom>
        </p:spPr>
      </p:pic>
      <p:grpSp>
        <p:nvGrpSpPr>
          <p:cNvPr id="25" name="Group 1">
            <a:extLst>
              <a:ext uri="{FF2B5EF4-FFF2-40B4-BE49-F238E27FC236}">
                <a16:creationId xmlns:a16="http://schemas.microsoft.com/office/drawing/2014/main" id="{6B80C0AA-BAD8-4F31-8BB3-ECE3785E2C68}"/>
              </a:ext>
            </a:extLst>
          </p:cNvPr>
          <p:cNvGrpSpPr/>
          <p:nvPr/>
        </p:nvGrpSpPr>
        <p:grpSpPr>
          <a:xfrm>
            <a:off x="7040417" y="1524000"/>
            <a:ext cx="3197225" cy="929085"/>
            <a:chOff x="764723" y="2142394"/>
            <a:chExt cx="3197225" cy="929085"/>
          </a:xfrm>
        </p:grpSpPr>
        <p:sp>
          <p:nvSpPr>
            <p:cNvPr id="27" name="Oval 2">
              <a:extLst>
                <a:ext uri="{FF2B5EF4-FFF2-40B4-BE49-F238E27FC236}">
                  <a16:creationId xmlns:a16="http://schemas.microsoft.com/office/drawing/2014/main" id="{755268CE-19A9-4FB2-863B-C16CE56830E8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3">
              <a:extLst>
                <a:ext uri="{FF2B5EF4-FFF2-40B4-BE49-F238E27FC236}">
                  <a16:creationId xmlns:a16="http://schemas.microsoft.com/office/drawing/2014/main" id="{BE7783E4-5E10-4AAE-B930-E33BFE476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29" name="TextBox 4">
              <a:extLst>
                <a:ext uri="{FF2B5EF4-FFF2-40B4-BE49-F238E27FC236}">
                  <a16:creationId xmlns:a16="http://schemas.microsoft.com/office/drawing/2014/main" id="{E5816598-E913-4954-B338-70DE363FE719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30" name="TextBox 5">
              <a:extLst>
                <a:ext uri="{FF2B5EF4-FFF2-40B4-BE49-F238E27FC236}">
                  <a16:creationId xmlns:a16="http://schemas.microsoft.com/office/drawing/2014/main" id="{48BAB709-7383-4D8F-85C9-459BCCB7F0C6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31" name="Group 6">
            <a:extLst>
              <a:ext uri="{FF2B5EF4-FFF2-40B4-BE49-F238E27FC236}">
                <a16:creationId xmlns:a16="http://schemas.microsoft.com/office/drawing/2014/main" id="{4FF4B3B3-C002-447A-A799-7C814426210E}"/>
              </a:ext>
            </a:extLst>
          </p:cNvPr>
          <p:cNvGrpSpPr/>
          <p:nvPr/>
        </p:nvGrpSpPr>
        <p:grpSpPr>
          <a:xfrm>
            <a:off x="7040417" y="2802021"/>
            <a:ext cx="3197225" cy="929085"/>
            <a:chOff x="764723" y="3420415"/>
            <a:chExt cx="3197225" cy="929085"/>
          </a:xfrm>
        </p:grpSpPr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50AC36A6-962F-4D66-9CF7-4DD60C55061C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94F660DD-80E5-4F4D-B2B5-E93037D09A90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34" name="TextBox 9">
              <a:extLst>
                <a:ext uri="{FF2B5EF4-FFF2-40B4-BE49-F238E27FC236}">
                  <a16:creationId xmlns:a16="http://schemas.microsoft.com/office/drawing/2014/main" id="{B1327070-DFA8-4128-88AC-34C77276782A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E3F5899A-4CEA-4F00-BBB4-DDE0DDE76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36" name="Group 11">
            <a:extLst>
              <a:ext uri="{FF2B5EF4-FFF2-40B4-BE49-F238E27FC236}">
                <a16:creationId xmlns:a16="http://schemas.microsoft.com/office/drawing/2014/main" id="{A1216637-F9BF-4416-AAEB-C9C579531818}"/>
              </a:ext>
            </a:extLst>
          </p:cNvPr>
          <p:cNvGrpSpPr/>
          <p:nvPr/>
        </p:nvGrpSpPr>
        <p:grpSpPr>
          <a:xfrm>
            <a:off x="7040417" y="4080042"/>
            <a:ext cx="3197225" cy="929085"/>
            <a:chOff x="764723" y="4698436"/>
            <a:chExt cx="3197225" cy="929085"/>
          </a:xfrm>
        </p:grpSpPr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DE336085-324B-46ED-BFCF-B214888AD2A8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13">
              <a:extLst>
                <a:ext uri="{FF2B5EF4-FFF2-40B4-BE49-F238E27FC236}">
                  <a16:creationId xmlns:a16="http://schemas.microsoft.com/office/drawing/2014/main" id="{7F0CDEF3-2714-464B-AF9A-FE194F49D0DE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39" name="TextBox 14">
              <a:extLst>
                <a:ext uri="{FF2B5EF4-FFF2-40B4-BE49-F238E27FC236}">
                  <a16:creationId xmlns:a16="http://schemas.microsoft.com/office/drawing/2014/main" id="{33E169DF-F488-45B3-A166-E1039A8B5694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40" name="Picture 15">
              <a:extLst>
                <a:ext uri="{FF2B5EF4-FFF2-40B4-BE49-F238E27FC236}">
                  <a16:creationId xmlns:a16="http://schemas.microsoft.com/office/drawing/2014/main" id="{F497AA47-0659-49AF-8D39-B2F47FF28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4896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B63B457-E835-4C88-BD14-B9F2BD57A12B}"/>
              </a:ext>
            </a:extLst>
          </p:cNvPr>
          <p:cNvSpPr/>
          <p:nvPr/>
        </p:nvSpPr>
        <p:spPr>
          <a:xfrm>
            <a:off x="6066367" y="0"/>
            <a:ext cx="592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460BE0EA-EBF1-4E93-B72F-7CE3622A41C7}"/>
              </a:ext>
            </a:extLst>
          </p:cNvPr>
          <p:cNvSpPr/>
          <p:nvPr/>
        </p:nvSpPr>
        <p:spPr>
          <a:xfrm>
            <a:off x="5979583" y="1136386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CC67377-AD20-4F9F-A243-564ED323C4FD}"/>
              </a:ext>
            </a:extLst>
          </p:cNvPr>
          <p:cNvCxnSpPr>
            <a:cxnSpLocks/>
          </p:cNvCxnSpPr>
          <p:nvPr/>
        </p:nvCxnSpPr>
        <p:spPr>
          <a:xfrm>
            <a:off x="1109134" y="1272248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>
            <a:off x="4580468" y="2684727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>
            <a:off x="4580468" y="5604140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663F0F54-A890-4627-B202-9A9F217DEB36}"/>
              </a:ext>
            </a:extLst>
          </p:cNvPr>
          <p:cNvCxnSpPr>
            <a:cxnSpLocks/>
          </p:cNvCxnSpPr>
          <p:nvPr/>
        </p:nvCxnSpPr>
        <p:spPr>
          <a:xfrm>
            <a:off x="990601" y="4098263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A691013-DE46-4E60-9236-87B5E17C2A0F}"/>
              </a:ext>
            </a:extLst>
          </p:cNvPr>
          <p:cNvSpPr txBox="1"/>
          <p:nvPr/>
        </p:nvSpPr>
        <p:spPr>
          <a:xfrm>
            <a:off x="3677697" y="61072"/>
            <a:ext cx="1185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RTOS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ED6B838-BE24-4B5D-8077-035B875D4357}"/>
              </a:ext>
            </a:extLst>
          </p:cNvPr>
          <p:cNvSpPr txBox="1"/>
          <p:nvPr/>
        </p:nvSpPr>
        <p:spPr>
          <a:xfrm>
            <a:off x="6422571" y="1339583"/>
            <a:ext cx="166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Threads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29067-F268-4796-92E5-ED82161603FF}"/>
              </a:ext>
            </a:extLst>
          </p:cNvPr>
          <p:cNvSpPr txBox="1"/>
          <p:nvPr/>
        </p:nvSpPr>
        <p:spPr>
          <a:xfrm>
            <a:off x="3677696" y="2803655"/>
            <a:ext cx="2187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Debugging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05EC95B-7551-4548-95F4-8B14C2BDEE5C}"/>
              </a:ext>
            </a:extLst>
          </p:cNvPr>
          <p:cNvSpPr txBox="1"/>
          <p:nvPr/>
        </p:nvSpPr>
        <p:spPr>
          <a:xfrm>
            <a:off x="6311474" y="4338849"/>
            <a:ext cx="188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About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9A56A38A-FE98-4014-83D6-ED49740E3880}"/>
              </a:ext>
            </a:extLst>
          </p:cNvPr>
          <p:cNvCxnSpPr/>
          <p:nvPr/>
        </p:nvCxnSpPr>
        <p:spPr>
          <a:xfrm>
            <a:off x="3677697" y="281354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56F1EAC6-ECEF-49C2-BBE3-2DA22DDBF8F5}"/>
              </a:ext>
            </a:extLst>
          </p:cNvPr>
          <p:cNvCxnSpPr/>
          <p:nvPr/>
        </p:nvCxnSpPr>
        <p:spPr>
          <a:xfrm>
            <a:off x="6422572" y="1629508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0F79A9A0-63B4-4916-A261-D42CEAE21E71}"/>
              </a:ext>
            </a:extLst>
          </p:cNvPr>
          <p:cNvCxnSpPr/>
          <p:nvPr/>
        </p:nvCxnSpPr>
        <p:spPr>
          <a:xfrm>
            <a:off x="3677697" y="3074131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3B8C4DB3-4907-4D58-96BA-8CA42083C935}"/>
              </a:ext>
            </a:extLst>
          </p:cNvPr>
          <p:cNvCxnSpPr/>
          <p:nvPr/>
        </p:nvCxnSpPr>
        <p:spPr>
          <a:xfrm>
            <a:off x="6341067" y="4631237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14C6E636-D1C9-410F-80CE-E84E26834F4A}"/>
              </a:ext>
            </a:extLst>
          </p:cNvPr>
          <p:cNvSpPr txBox="1"/>
          <p:nvPr/>
        </p:nvSpPr>
        <p:spPr>
          <a:xfrm>
            <a:off x="3677696" y="526252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 Robin Schedule</a:t>
            </a:r>
          </a:p>
          <a:p>
            <a:r>
              <a:rPr lang="en-US" dirty="0"/>
              <a:t>Semaphore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755D4EC0-045D-4A99-A2F8-0032E85CC2EF}"/>
              </a:ext>
            </a:extLst>
          </p:cNvPr>
          <p:cNvSpPr txBox="1"/>
          <p:nvPr/>
        </p:nvSpPr>
        <p:spPr>
          <a:xfrm>
            <a:off x="6422571" y="1787881"/>
            <a:ext cx="229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 Thread</a:t>
            </a:r>
          </a:p>
          <a:p>
            <a:r>
              <a:rPr lang="en-US" dirty="0"/>
              <a:t>Button Thread</a:t>
            </a:r>
          </a:p>
          <a:p>
            <a:r>
              <a:rPr lang="en-US" dirty="0"/>
              <a:t>LCD Thread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AB7745EF-0EEA-4E51-BCD6-13AA64B359C2}"/>
              </a:ext>
            </a:extLst>
          </p:cNvPr>
          <p:cNvSpPr txBox="1"/>
          <p:nvPr/>
        </p:nvSpPr>
        <p:spPr>
          <a:xfrm>
            <a:off x="3677696" y="3401258"/>
            <a:ext cx="24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DEBUG/RELEASE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F53AE9FE-E128-478F-9B74-5A9A1DE07F0C}"/>
              </a:ext>
            </a:extLst>
          </p:cNvPr>
          <p:cNvSpPr txBox="1"/>
          <p:nvPr/>
        </p:nvSpPr>
        <p:spPr>
          <a:xfrm>
            <a:off x="6331004" y="4859160"/>
            <a:ext cx="279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Integrated </a:t>
            </a:r>
            <a:r>
              <a:rPr lang="en-US" dirty="0" err="1"/>
              <a:t>Technologys</a:t>
            </a:r>
            <a:endParaRPr lang="en-US" dirty="0"/>
          </a:p>
          <a:p>
            <a:r>
              <a:rPr lang="en-US" dirty="0"/>
              <a:t>About Team </a:t>
            </a:r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0293B810-4CD7-4E71-A4CC-D1D32B002BE0}"/>
              </a:ext>
            </a:extLst>
          </p:cNvPr>
          <p:cNvSpPr/>
          <p:nvPr/>
        </p:nvSpPr>
        <p:spPr>
          <a:xfrm>
            <a:off x="5980125" y="2585062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292ACCDD-A5B5-4897-B513-24108EA8290B}"/>
              </a:ext>
            </a:extLst>
          </p:cNvPr>
          <p:cNvSpPr/>
          <p:nvPr/>
        </p:nvSpPr>
        <p:spPr>
          <a:xfrm>
            <a:off x="5974685" y="3996484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B1DD6A92-0EB0-4043-892D-3DD2F564FBD1}"/>
              </a:ext>
            </a:extLst>
          </p:cNvPr>
          <p:cNvSpPr/>
          <p:nvPr/>
        </p:nvSpPr>
        <p:spPr>
          <a:xfrm>
            <a:off x="5974685" y="5486269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7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382</Words>
  <Application>Microsoft Office PowerPoint</Application>
  <PresentationFormat>Màn hình rộng</PresentationFormat>
  <Paragraphs>175</Paragraphs>
  <Slides>21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Tw Cen MT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Nguyễn Khánh</dc:creator>
  <cp:lastModifiedBy>Nguyễn Khánh</cp:lastModifiedBy>
  <cp:revision>20</cp:revision>
  <dcterms:created xsi:type="dcterms:W3CDTF">2019-07-23T17:43:20Z</dcterms:created>
  <dcterms:modified xsi:type="dcterms:W3CDTF">2019-07-23T20:29:21Z</dcterms:modified>
</cp:coreProperties>
</file>