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81" r:id="rId15"/>
    <p:sldId id="274" r:id="rId16"/>
    <p:sldId id="277" r:id="rId17"/>
    <p:sldId id="278" r:id="rId18"/>
    <p:sldId id="283" r:id="rId19"/>
    <p:sldId id="275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6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E1BBA0-4B31-419E-A490-6A3AA861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2338DC-97A1-45B9-B732-4772300D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F7727C-0384-4F2A-A7E9-973558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6C0E06-525E-4E0D-A0D9-E1A20B6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180E1E-2ED8-46E9-993F-E3A4BEF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2BA160-B3D9-4845-9B30-9F5D9A4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7C26A-23EE-441B-AE0D-79FE347C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84BD60-F7A1-45B9-9F36-4364A7A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920E4C-199C-48C8-8BDD-58B269D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723CC-9988-4D73-9934-27BC8F5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20D969F-2F3E-485C-B31A-26665C6B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63AD133-C827-4113-A444-5BA919DD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55B595-F327-47B3-846E-793C478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A46F0-157A-43DF-B01A-315EFB6D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32DC2A-B2C9-4038-8ADE-F257F28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ABA7EE-F01B-4908-95E9-8612F04F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AACFD1-A630-4E3F-8420-145232E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9FC2E8-DF4E-46DD-BA68-49B478F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2CB181-4615-4581-B3CF-9B194D9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9EFC64-DFBC-47FA-A90A-33AA19E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C9879A-7305-4A7C-B4B5-1A7AAD9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285AF3-9B66-471E-92E6-AC4469DA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A23D83-D6CD-4754-8B83-B9D6440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59B9D8-2AE6-482C-8D80-25133F63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1EBE03-FE79-4BE9-9118-6C9E642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39DCA-E2D1-49D3-A8CE-8754806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70FD81-51B0-44F1-9A3E-78FAA3CD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5EE377-10B1-44D2-BB53-FB5EF02C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0812DB-0F54-4B2D-861D-748556E3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DD6941-BFBF-4F30-AC6D-CD30D3B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9108BD-5F4A-41D4-A2AE-EC53AAA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474E8-D007-435D-BD5B-69DCB92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347F91-A6C9-4A3D-8824-D8318CEA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EAF345-B9EA-4821-AC5D-95CFCAD6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620A559-7969-4755-89DF-7EE9D494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1DD4-83BD-4381-9E33-7A74A938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F18069E-5D05-4012-9C2D-B1920F03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8DD24F6-2F36-4591-86DB-D18583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7D2AE75-EB27-460E-8FDC-3C86786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52D436-5464-4AE6-90F9-BE365A1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BFD7DE-1D1B-411B-94B4-6438F23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4D21C5-DFA7-4591-A8EC-AC6448D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C11E8D-89CA-4E30-AA17-9BA625A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1A2F14F-AF73-441B-BE76-D282E1B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995F8A5-C055-40A0-9623-9A3280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F944B3-A4A8-49B4-9138-4E18971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BC14C3-B0DB-4C68-95C8-360198DD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28A628-AB4D-4F99-9070-9F89B97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142C229-F00B-4571-B6E1-BAF08C7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6856F1-028F-43B6-BA78-13A46A8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66A3864-ACB6-4A49-BF96-42D23DF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53414F-355C-4F44-B21B-852A64C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427E25-98E4-49F7-9541-AD32A4C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FAF8813-CF9A-455D-A7DC-ACEC3D8C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5EA2E6-95D5-4BD5-A1F8-A01E074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F09F77-FA54-49F5-B950-41D3CCA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D3E3C2-237C-45A7-8408-03CF848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FC90C90-8929-4CDA-ACF3-1D52C6D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5B1E69-B441-4464-B9BE-EDDCB9C8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1B9F10B-CFA4-499A-A2EA-B2744F7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EF869D-92E7-4F08-B16B-CEB9D14A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09C27A-4D5D-42F6-A674-76C554F6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57E353-44E9-4E4A-B046-5D822C35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g"/><Relationship Id="rId7" Type="http://schemas.openxmlformats.org/officeDocument/2006/relationships/hyperlink" Target="https://readthedocs.org/" TargetMode="External"/><Relationship Id="rId2" Type="http://schemas.openxmlformats.org/officeDocument/2006/relationships/hyperlink" Target="https://www.kernel.org/doc/html/v4.10/process/coding-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git-scm.com/about/free-and-open-source" TargetMode="External"/><Relationship Id="rId9" Type="http://schemas.openxmlformats.org/officeDocument/2006/relationships/hyperlink" Target="https://travis-c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8342A-9177-4308-970A-F94F1ED3408A}"/>
              </a:ext>
            </a:extLst>
          </p:cNvPr>
          <p:cNvSpPr txBox="1"/>
          <p:nvPr/>
        </p:nvSpPr>
        <p:spPr>
          <a:xfrm>
            <a:off x="3339928" y="923784"/>
            <a:ext cx="55368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w Cen MT" panose="020B0602020104020603" pitchFamily="34" charset="0"/>
              </a:rPr>
              <a:t>RTOS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501F1-3FA1-46E6-B4BB-8994E18239D3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01884F-0370-4789-9821-7FE3D57F44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3039BA-2D5D-4AA9-8BCF-17A61C9027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016963-8E1E-4ECF-9B96-974B2E3ED5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DB071F-9D5B-4D1D-80B9-9014D254B37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F1EB83-6E5A-438B-8799-36056C3BAFE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0E9FA2-D382-4D50-AE01-0C0F318D6DD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2CD4E9-269B-4769-AB08-C14CC5AA22E1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PORTING 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STM8L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DISCOVERY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9B0E9C1-5AE0-43B5-8D27-4396A2EF1CC5}"/>
              </a:ext>
            </a:extLst>
          </p:cNvPr>
          <p:cNvGrpSpPr/>
          <p:nvPr/>
        </p:nvGrpSpPr>
        <p:grpSpPr>
          <a:xfrm>
            <a:off x="-3505200" y="1710479"/>
            <a:ext cx="3505200" cy="944032"/>
            <a:chOff x="0" y="0"/>
            <a:chExt cx="3505200" cy="944032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B8031EED-C118-4761-8C01-E5FB79906D9A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ình hành 14">
              <a:extLst>
                <a:ext uri="{FF2B5EF4-FFF2-40B4-BE49-F238E27FC236}">
                  <a16:creationId xmlns:a16="http://schemas.microsoft.com/office/drawing/2014/main" id="{26108697-0A11-49A2-B05B-C77286B087FC}"/>
                </a:ext>
              </a:extLst>
            </p:cNvPr>
            <p:cNvSpPr/>
            <p:nvPr/>
          </p:nvSpPr>
          <p:spPr>
            <a:xfrm rot="5400000">
              <a:off x="368301" y="1905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CEF092D2-8983-45BA-9AB4-E40001C8B1D9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F0C0176E-6FE0-48E3-A5E6-36FF659AFADE}"/>
              </a:ext>
            </a:extLst>
          </p:cNvPr>
          <p:cNvGrpSpPr/>
          <p:nvPr/>
        </p:nvGrpSpPr>
        <p:grpSpPr>
          <a:xfrm>
            <a:off x="-3505200" y="2377229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EDFF6D3A-3E3A-43CE-8DDE-C19F2AC9490D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DEC096DF-69FF-43A1-A74D-985EC0EA0780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084885B-294C-42EB-B94C-959750DD0997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A21A555-A2B1-4709-8E4A-A6FBD8AF0AD0}"/>
              </a:ext>
            </a:extLst>
          </p:cNvPr>
          <p:cNvGrpSpPr/>
          <p:nvPr/>
        </p:nvGrpSpPr>
        <p:grpSpPr>
          <a:xfrm>
            <a:off x="-3505200" y="3043979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7A6B8BF-A373-47F2-8ED9-E909C4E3337E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57183341-9B47-49AA-BFF1-36BD9E7DA5CD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F52FB115-2B57-42C0-A64A-A161DA08D002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9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220595" y="913047"/>
            <a:ext cx="14971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4248268" y="2519355"/>
            <a:ext cx="3441797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Nháy</a:t>
            </a:r>
            <a:r>
              <a:rPr lang="en-US" dirty="0"/>
              <a:t> led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4248266" y="4911099"/>
            <a:ext cx="344179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ACCA7C3-C3E6-4C35-BD58-08B80243FBD3}"/>
              </a:ext>
            </a:extLst>
          </p:cNvPr>
          <p:cNvSpPr/>
          <p:nvPr/>
        </p:nvSpPr>
        <p:spPr>
          <a:xfrm>
            <a:off x="4248267" y="1737071"/>
            <a:ext cx="3441797" cy="564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3CBC28E4-8479-443E-B6F4-14A58749B375}"/>
              </a:ext>
            </a:extLst>
          </p:cNvPr>
          <p:cNvSpPr/>
          <p:nvPr/>
        </p:nvSpPr>
        <p:spPr>
          <a:xfrm>
            <a:off x="4248260" y="3307297"/>
            <a:ext cx="3441798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68D9F721-7592-411E-95A7-69D3CE3946E9}"/>
              </a:ext>
            </a:extLst>
          </p:cNvPr>
          <p:cNvSpPr/>
          <p:nvPr/>
        </p:nvSpPr>
        <p:spPr>
          <a:xfrm>
            <a:off x="4248260" y="5699041"/>
            <a:ext cx="344179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9075B6FC-55D1-441C-A6F5-56E847AFE8C8}"/>
              </a:ext>
            </a:extLst>
          </p:cNvPr>
          <p:cNvSpPr/>
          <p:nvPr/>
        </p:nvSpPr>
        <p:spPr>
          <a:xfrm>
            <a:off x="4248264" y="4123157"/>
            <a:ext cx="3441794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Delay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9A36563-EA4D-4181-B394-20A8EAA0CB96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5969156" y="1473229"/>
            <a:ext cx="10" cy="26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6638EC9D-D406-46A8-943B-A95756D10765}"/>
              </a:ext>
            </a:extLst>
          </p:cNvPr>
          <p:cNvCxnSpPr>
            <a:stCxn id="37" idx="2"/>
            <a:endCxn id="20" idx="0"/>
          </p:cNvCxnSpPr>
          <p:nvPr/>
        </p:nvCxnSpPr>
        <p:spPr>
          <a:xfrm>
            <a:off x="5969166" y="2301141"/>
            <a:ext cx="1" cy="2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E634F3F4-3D0E-44E3-81F8-1DF114767232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69159" y="3092111"/>
            <a:ext cx="8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E3D2F12C-9CA7-4FEF-A213-8339FAABA2F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5969159" y="3880053"/>
            <a:ext cx="2" cy="2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211551EB-96F2-414F-9D01-13C7ADE5498A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5969161" y="4695913"/>
            <a:ext cx="1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2CC2A75-8A98-4204-ADF0-CF937876C26A}"/>
              </a:ext>
            </a:extLst>
          </p:cNvPr>
          <p:cNvCxnSpPr>
            <a:stCxn id="35" idx="2"/>
            <a:endCxn id="19" idx="0"/>
          </p:cNvCxnSpPr>
          <p:nvPr/>
        </p:nvCxnSpPr>
        <p:spPr>
          <a:xfrm flipH="1">
            <a:off x="5969156" y="5483855"/>
            <a:ext cx="6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: Mũi tên Gấp khúc 24">
            <a:extLst>
              <a:ext uri="{FF2B5EF4-FFF2-40B4-BE49-F238E27FC236}">
                <a16:creationId xmlns:a16="http://schemas.microsoft.com/office/drawing/2014/main" id="{1A77DAB8-4BA3-4759-A990-B009CE2E6EF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H="1">
            <a:off x="4248260" y="2398955"/>
            <a:ext cx="1720896" cy="3586464"/>
          </a:xfrm>
          <a:prstGeom prst="bentConnector4">
            <a:avLst>
              <a:gd name="adj1" fmla="val -13284"/>
              <a:gd name="adj2" fmla="val 10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52916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948868" y="5164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86138" y="3119278"/>
            <a:ext cx="3735133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delay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5096189" y="2277145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39" y="1350065"/>
            <a:ext cx="373513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C88A8D7F-D640-4290-8518-BC9C90EF21D2}"/>
              </a:ext>
            </a:extLst>
          </p:cNvPr>
          <p:cNvSpPr/>
          <p:nvPr/>
        </p:nvSpPr>
        <p:spPr>
          <a:xfrm>
            <a:off x="5086138" y="3948457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7A22DDF-3F8A-4897-A1B9-1320E43101EF}"/>
              </a:ext>
            </a:extLst>
          </p:cNvPr>
          <p:cNvSpPr/>
          <p:nvPr/>
        </p:nvSpPr>
        <p:spPr>
          <a:xfrm>
            <a:off x="5086138" y="4777636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Toggle led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D90F9B75-A142-4685-9D5A-1D10C254D0DA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6948679" y="1076641"/>
            <a:ext cx="5026" cy="2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396D887D-C982-40BE-B1F3-5E9A73BC9182}"/>
              </a:ext>
            </a:extLst>
          </p:cNvPr>
          <p:cNvCxnSpPr>
            <a:stCxn id="38" idx="2"/>
            <a:endCxn id="35" idx="0"/>
          </p:cNvCxnSpPr>
          <p:nvPr/>
        </p:nvCxnSpPr>
        <p:spPr>
          <a:xfrm>
            <a:off x="6953705" y="1922821"/>
            <a:ext cx="5025" cy="3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B8875FF-A4E0-4C01-BF15-E0ACACDA1D8F}"/>
              </a:ext>
            </a:extLst>
          </p:cNvPr>
          <p:cNvCxnSpPr>
            <a:stCxn id="35" idx="2"/>
            <a:endCxn id="20" idx="0"/>
          </p:cNvCxnSpPr>
          <p:nvPr/>
        </p:nvCxnSpPr>
        <p:spPr>
          <a:xfrm flipH="1">
            <a:off x="6953705" y="2849901"/>
            <a:ext cx="5025" cy="2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F02D3FF7-2CEF-4ABF-99D2-D086C7D75713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6948679" y="3692034"/>
            <a:ext cx="5026" cy="25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3135C7C-5726-4622-A82E-EB88A63826E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948679" y="4521213"/>
            <a:ext cx="0" cy="25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45722AA8-A09F-4435-B10A-D5C51CD98100}"/>
              </a:ext>
            </a:extLst>
          </p:cNvPr>
          <p:cNvCxnSpPr>
            <a:stCxn id="19" idx="1"/>
          </p:cNvCxnSpPr>
          <p:nvPr/>
        </p:nvCxnSpPr>
        <p:spPr>
          <a:xfrm rot="10800000" flipH="1">
            <a:off x="5086138" y="2099984"/>
            <a:ext cx="1862540" cy="2964031"/>
          </a:xfrm>
          <a:prstGeom prst="bentConnector4">
            <a:avLst>
              <a:gd name="adj1" fmla="val -12274"/>
              <a:gd name="adj2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1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44449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74417" y="1204502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4545783" y="3756104"/>
            <a:ext cx="3100430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Printf</a:t>
            </a:r>
            <a:r>
              <a:rPr lang="en-US" dirty="0"/>
              <a:t>();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4545784" y="2999411"/>
            <a:ext cx="310043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BD9663B-84A8-48D9-BE37-D30848F954A0}"/>
              </a:ext>
            </a:extLst>
          </p:cNvPr>
          <p:cNvSpPr/>
          <p:nvPr/>
        </p:nvSpPr>
        <p:spPr>
          <a:xfrm>
            <a:off x="5405645" y="1965362"/>
            <a:ext cx="1337167" cy="630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C302F3E-0DE7-42B6-BB65-4C7AAB33D6C2}"/>
              </a:ext>
            </a:extLst>
          </p:cNvPr>
          <p:cNvSpPr/>
          <p:nvPr/>
        </p:nvSpPr>
        <p:spPr>
          <a:xfrm>
            <a:off x="4545782" y="4512797"/>
            <a:ext cx="310043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56F907F-DB58-4887-90EA-F2E4B549A6F0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>
            <a:off x="6074228" y="1764684"/>
            <a:ext cx="1" cy="20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853E35E4-B120-42D5-8E98-2FE7049E04B8}"/>
              </a:ext>
            </a:extLst>
          </p:cNvPr>
          <p:cNvCxnSpPr>
            <a:stCxn id="39" idx="2"/>
            <a:endCxn id="35" idx="0"/>
          </p:cNvCxnSpPr>
          <p:nvPr/>
        </p:nvCxnSpPr>
        <p:spPr>
          <a:xfrm>
            <a:off x="6074229" y="2596208"/>
            <a:ext cx="21771" cy="4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3920ECC3-C053-4F10-B930-6C97FB348B0E}"/>
              </a:ext>
            </a:extLst>
          </p:cNvPr>
          <p:cNvCxnSpPr>
            <a:stCxn id="35" idx="2"/>
            <a:endCxn id="20" idx="0"/>
          </p:cNvCxnSpPr>
          <p:nvPr/>
        </p:nvCxnSpPr>
        <p:spPr>
          <a:xfrm flipH="1">
            <a:off x="6095998" y="3572167"/>
            <a:ext cx="2" cy="18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4F9BE55-2377-419B-8EFD-90908F7F241A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6095998" y="4328860"/>
            <a:ext cx="0" cy="18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58E07C65-4955-490F-B038-8EEC93FA6291}"/>
              </a:ext>
            </a:extLst>
          </p:cNvPr>
          <p:cNvCxnSpPr>
            <a:stCxn id="18" idx="1"/>
          </p:cNvCxnSpPr>
          <p:nvPr/>
        </p:nvCxnSpPr>
        <p:spPr>
          <a:xfrm rot="10800000" flipH="1">
            <a:off x="4545782" y="2829261"/>
            <a:ext cx="1550218" cy="1969914"/>
          </a:xfrm>
          <a:prstGeom prst="bentConnector4">
            <a:avLst>
              <a:gd name="adj1" fmla="val -14746"/>
              <a:gd name="adj2" fmla="val 99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5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52916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ưu đồ: Điểm Kết Thúc 30">
            <a:extLst>
              <a:ext uri="{FF2B5EF4-FFF2-40B4-BE49-F238E27FC236}">
                <a16:creationId xmlns:a16="http://schemas.microsoft.com/office/drawing/2014/main" id="{7FD7227D-87C3-4704-9548-DF96F393D35A}"/>
              </a:ext>
            </a:extLst>
          </p:cNvPr>
          <p:cNvSpPr/>
          <p:nvPr/>
        </p:nvSpPr>
        <p:spPr>
          <a:xfrm>
            <a:off x="8312020" y="1632491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776E8651-112C-4218-A0AF-0068B6F484BD}"/>
              </a:ext>
            </a:extLst>
          </p:cNvPr>
          <p:cNvSpPr/>
          <p:nvPr/>
        </p:nvSpPr>
        <p:spPr>
          <a:xfrm>
            <a:off x="7783386" y="4184093"/>
            <a:ext cx="3100430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Printf</a:t>
            </a:r>
            <a:r>
              <a:rPr lang="en-US" dirty="0"/>
              <a:t>();</a:t>
            </a: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D47B364C-8AF5-4FCC-96FD-09165D8E890F}"/>
              </a:ext>
            </a:extLst>
          </p:cNvPr>
          <p:cNvSpPr/>
          <p:nvPr/>
        </p:nvSpPr>
        <p:spPr>
          <a:xfrm>
            <a:off x="7783387" y="3427400"/>
            <a:ext cx="310043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8B73567F-4623-4B0F-BE75-C4F9EB426B85}"/>
              </a:ext>
            </a:extLst>
          </p:cNvPr>
          <p:cNvSpPr/>
          <p:nvPr/>
        </p:nvSpPr>
        <p:spPr>
          <a:xfrm>
            <a:off x="8643248" y="2393351"/>
            <a:ext cx="1337167" cy="630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F6B94346-7943-41D3-BCDE-8256E032B660}"/>
              </a:ext>
            </a:extLst>
          </p:cNvPr>
          <p:cNvSpPr/>
          <p:nvPr/>
        </p:nvSpPr>
        <p:spPr>
          <a:xfrm>
            <a:off x="1696263" y="5548133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216D38E-4BC8-45F7-B176-2FF6213A11ED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9311831" y="2192673"/>
            <a:ext cx="1" cy="20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804DF277-CD63-45D3-AA4B-6F455FD9EA1C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>
            <a:off x="9311832" y="3024197"/>
            <a:ext cx="21771" cy="4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955513A4-520B-472F-9AB1-D1FA21BA90C8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9333601" y="4000156"/>
            <a:ext cx="2" cy="18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: Mũi tên Gấp khúc 41">
            <a:extLst>
              <a:ext uri="{FF2B5EF4-FFF2-40B4-BE49-F238E27FC236}">
                <a16:creationId xmlns:a16="http://schemas.microsoft.com/office/drawing/2014/main" id="{1B459F6C-8053-40C1-99D1-E209618639CF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H="1">
            <a:off x="7783386" y="3257253"/>
            <a:ext cx="1550216" cy="1213219"/>
          </a:xfrm>
          <a:prstGeom prst="bentConnector3">
            <a:avLst>
              <a:gd name="adj1" fmla="val -1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ưu đồ: Điểm Kết Thúc 42">
            <a:extLst>
              <a:ext uri="{FF2B5EF4-FFF2-40B4-BE49-F238E27FC236}">
                <a16:creationId xmlns:a16="http://schemas.microsoft.com/office/drawing/2014/main" id="{5029A1E3-9055-4715-BC85-747CA85007F3}"/>
              </a:ext>
            </a:extLst>
          </p:cNvPr>
          <p:cNvSpPr/>
          <p:nvPr/>
        </p:nvSpPr>
        <p:spPr>
          <a:xfrm>
            <a:off x="2548942" y="1393368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3D6281CD-DC8F-4160-8D4D-93B38C0A1FCF}"/>
              </a:ext>
            </a:extLst>
          </p:cNvPr>
          <p:cNvSpPr/>
          <p:nvPr/>
        </p:nvSpPr>
        <p:spPr>
          <a:xfrm>
            <a:off x="1686212" y="3996187"/>
            <a:ext cx="3735133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delay</a:t>
            </a: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65AE1FD0-6FBA-42D1-9A6D-24F941099D66}"/>
              </a:ext>
            </a:extLst>
          </p:cNvPr>
          <p:cNvSpPr/>
          <p:nvPr/>
        </p:nvSpPr>
        <p:spPr>
          <a:xfrm>
            <a:off x="1696263" y="3154054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8D50AEF1-A9E1-422F-8FAB-BF49F03499C6}"/>
              </a:ext>
            </a:extLst>
          </p:cNvPr>
          <p:cNvSpPr/>
          <p:nvPr/>
        </p:nvSpPr>
        <p:spPr>
          <a:xfrm>
            <a:off x="1686213" y="2226974"/>
            <a:ext cx="373513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CB0C9762-0AE4-4B5F-88F5-CB8CF541B9D8}"/>
              </a:ext>
            </a:extLst>
          </p:cNvPr>
          <p:cNvSpPr/>
          <p:nvPr/>
        </p:nvSpPr>
        <p:spPr>
          <a:xfrm>
            <a:off x="1686212" y="4825366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DEEE6317-179F-4A2A-8003-D73520AF1299}"/>
              </a:ext>
            </a:extLst>
          </p:cNvPr>
          <p:cNvSpPr/>
          <p:nvPr/>
        </p:nvSpPr>
        <p:spPr>
          <a:xfrm>
            <a:off x="1686211" y="6191640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Toggle led</a:t>
            </a:r>
          </a:p>
        </p:txBody>
      </p: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8A2AF35A-163E-4F93-9D33-0C9A693AC3A7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3548753" y="1953550"/>
            <a:ext cx="5026" cy="2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6DF13C11-CF68-4159-9DB1-3A510EE336C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3553779" y="2799730"/>
            <a:ext cx="5025" cy="3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D5886361-AE5A-4C83-A8A7-3F672B73928A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flipH="1">
            <a:off x="3553779" y="3726810"/>
            <a:ext cx="5025" cy="2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id="{A2C201F0-D69D-42A2-AD97-7A4FBE9FE152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flipH="1">
            <a:off x="3548753" y="4568943"/>
            <a:ext cx="5026" cy="25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B40607B4-6877-4F1D-9553-348407D22F13}"/>
              </a:ext>
            </a:extLst>
          </p:cNvPr>
          <p:cNvCxnSpPr>
            <a:stCxn id="48" idx="1"/>
          </p:cNvCxnSpPr>
          <p:nvPr/>
        </p:nvCxnSpPr>
        <p:spPr>
          <a:xfrm rot="10800000" flipH="1">
            <a:off x="1686211" y="3513988"/>
            <a:ext cx="1862540" cy="2964031"/>
          </a:xfrm>
          <a:prstGeom prst="bentConnector4">
            <a:avLst>
              <a:gd name="adj1" fmla="val -12274"/>
              <a:gd name="adj2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CFA5A81-366C-4827-B278-C6DBEAFDBF4D}"/>
              </a:ext>
            </a:extLst>
          </p:cNvPr>
          <p:cNvCxnSpPr>
            <a:stCxn id="47" idx="2"/>
            <a:endCxn id="36" idx="0"/>
          </p:cNvCxnSpPr>
          <p:nvPr/>
        </p:nvCxnSpPr>
        <p:spPr>
          <a:xfrm>
            <a:off x="3548753" y="5398122"/>
            <a:ext cx="10051" cy="15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A3E9C9BF-B08E-4F55-A1FF-FAF9E3A6E4B5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3548752" y="6120889"/>
            <a:ext cx="10052" cy="7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E9986B-58A2-446C-9B1E-01BDC91C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78" y="1963144"/>
            <a:ext cx="5210175" cy="31527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4763246-77E8-4B32-91D6-E238EACC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6" y="1963144"/>
            <a:ext cx="4124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642F893-64CC-4A3F-802C-6C7A76B7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1" y="4158268"/>
            <a:ext cx="4203062" cy="2119805"/>
          </a:xfrm>
          <a:prstGeom prst="rect">
            <a:avLst/>
          </a:prstGeom>
        </p:spPr>
      </p:pic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FCAC4610-DC17-4510-840A-663E30DB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01" y="1472563"/>
            <a:ext cx="6955567" cy="2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AAABFDB-2EF2-4AC0-A8DD-6927D98D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941895"/>
            <a:ext cx="6838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Nhóm 63">
            <a:extLst>
              <a:ext uri="{FF2B5EF4-FFF2-40B4-BE49-F238E27FC236}">
                <a16:creationId xmlns:a16="http://schemas.microsoft.com/office/drawing/2014/main" id="{CCF0FCAB-4A8A-4F9F-A91A-0113AF060CD2}"/>
              </a:ext>
            </a:extLst>
          </p:cNvPr>
          <p:cNvGrpSpPr/>
          <p:nvPr/>
        </p:nvGrpSpPr>
        <p:grpSpPr>
          <a:xfrm>
            <a:off x="5861188" y="2102688"/>
            <a:ext cx="5111611" cy="1000248"/>
            <a:chOff x="5861188" y="2102688"/>
            <a:chExt cx="5111611" cy="1000248"/>
          </a:xfrm>
        </p:grpSpPr>
        <p:sp>
          <p:nvSpPr>
            <p:cNvPr id="45" name="TextBox 134">
              <a:extLst>
                <a:ext uri="{FF2B5EF4-FFF2-40B4-BE49-F238E27FC236}">
                  <a16:creationId xmlns:a16="http://schemas.microsoft.com/office/drawing/2014/main" id="{059D1310-25B9-4812-971C-331D82032F16}"/>
                </a:ext>
              </a:extLst>
            </p:cNvPr>
            <p:cNvSpPr txBox="1"/>
            <p:nvPr/>
          </p:nvSpPr>
          <p:spPr>
            <a:xfrm>
              <a:off x="6604634" y="2102688"/>
              <a:ext cx="333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 kernel coding convention</a:t>
              </a:r>
            </a:p>
          </p:txBody>
        </p:sp>
        <p:sp>
          <p:nvSpPr>
            <p:cNvPr id="46" name="TextBox 135">
              <a:extLst>
                <a:ext uri="{FF2B5EF4-FFF2-40B4-BE49-F238E27FC236}">
                  <a16:creationId xmlns:a16="http://schemas.microsoft.com/office/drawing/2014/main" id="{720DCC41-B29F-4AB2-8068-D0E418BC254C}"/>
                </a:ext>
              </a:extLst>
            </p:cNvPr>
            <p:cNvSpPr txBox="1"/>
            <p:nvPr/>
          </p:nvSpPr>
          <p:spPr>
            <a:xfrm>
              <a:off x="6604634" y="2456605"/>
              <a:ext cx="43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This is a short document describing the preferred coding style for the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kernel. </a:t>
              </a:r>
            </a:p>
            <a:p>
              <a:r>
                <a:rPr lang="en-US" sz="1200" dirty="0">
                  <a:hlinkClick r:id="rId2"/>
                </a:rPr>
                <a:t>https://</a:t>
              </a:r>
              <a:r>
                <a:rPr lang="en-US" sz="1200" dirty="0" err="1">
                  <a:hlinkClick r:id="rId2"/>
                </a:rPr>
                <a:t>www.kernel.org</a:t>
              </a:r>
              <a:r>
                <a:rPr lang="en-US" sz="1200" dirty="0">
                  <a:hlinkClick r:id="rId2"/>
                </a:rPr>
                <a:t>/doc/html/</a:t>
              </a:r>
              <a:r>
                <a:rPr lang="en-US" sz="1200" dirty="0" err="1">
                  <a:hlinkClick r:id="rId2"/>
                </a:rPr>
                <a:t>v4.10</a:t>
              </a:r>
              <a:r>
                <a:rPr lang="en-US" sz="1200" dirty="0">
                  <a:hlinkClick r:id="rId2"/>
                </a:rPr>
                <a:t>/process/coding-</a:t>
              </a:r>
              <a:r>
                <a:rPr lang="en-US" sz="1200" dirty="0" err="1">
                  <a:hlinkClick r:id="rId2"/>
                </a:rPr>
                <a:t>style.html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0" name="Hình ảnh 19">
              <a:extLst>
                <a:ext uri="{FF2B5EF4-FFF2-40B4-BE49-F238E27FC236}">
                  <a16:creationId xmlns:a16="http://schemas.microsoft.com/office/drawing/2014/main" id="{3AF2CC48-B679-493B-A626-C70EBC0E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88" y="2251277"/>
              <a:ext cx="720000" cy="720000"/>
            </a:xfrm>
            <a:prstGeom prst="rect">
              <a:avLst/>
            </a:prstGeom>
          </p:spPr>
        </p:pic>
      </p:grpSp>
      <p:grpSp>
        <p:nvGrpSpPr>
          <p:cNvPr id="66" name="Nhóm 65">
            <a:extLst>
              <a:ext uri="{FF2B5EF4-FFF2-40B4-BE49-F238E27FC236}">
                <a16:creationId xmlns:a16="http://schemas.microsoft.com/office/drawing/2014/main" id="{BFBC7763-F079-409D-B911-4364AAD06333}"/>
              </a:ext>
            </a:extLst>
          </p:cNvPr>
          <p:cNvGrpSpPr/>
          <p:nvPr/>
        </p:nvGrpSpPr>
        <p:grpSpPr>
          <a:xfrm>
            <a:off x="5934235" y="3325194"/>
            <a:ext cx="5708961" cy="929085"/>
            <a:chOff x="2082657" y="3586011"/>
            <a:chExt cx="5708961" cy="929085"/>
          </a:xfrm>
        </p:grpSpPr>
        <p:sp>
          <p:nvSpPr>
            <p:cNvPr id="51" name="TextBox 115">
              <a:extLst>
                <a:ext uri="{FF2B5EF4-FFF2-40B4-BE49-F238E27FC236}">
                  <a16:creationId xmlns:a16="http://schemas.microsoft.com/office/drawing/2014/main" id="{59C1B3F3-72F8-499D-A55E-88793BA65C3E}"/>
                </a:ext>
              </a:extLst>
            </p:cNvPr>
            <p:cNvSpPr txBox="1"/>
            <p:nvPr/>
          </p:nvSpPr>
          <p:spPr>
            <a:xfrm>
              <a:off x="2844634" y="358601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</a:t>
              </a:r>
            </a:p>
          </p:txBody>
        </p:sp>
        <p:sp>
          <p:nvSpPr>
            <p:cNvPr id="52" name="TextBox 116">
              <a:extLst>
                <a:ext uri="{FF2B5EF4-FFF2-40B4-BE49-F238E27FC236}">
                  <a16:creationId xmlns:a16="http://schemas.microsoft.com/office/drawing/2014/main" id="{B4C77786-BC7D-4185-96A9-F3F6C497E310}"/>
                </a:ext>
              </a:extLst>
            </p:cNvPr>
            <p:cNvSpPr txBox="1"/>
            <p:nvPr/>
          </p:nvSpPr>
          <p:spPr>
            <a:xfrm>
              <a:off x="2844633" y="3868765"/>
              <a:ext cx="4946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 is a 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free and open 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 distributed version control system designed to handle everything from small to very large projects with speed and efficiency.</a:t>
              </a:r>
            </a:p>
            <a:p>
              <a:r>
                <a:rPr lang="en-US" sz="1200" dirty="0">
                  <a:hlinkClick r:id="rId5"/>
                </a:rPr>
                <a:t>https://git-</a:t>
              </a:r>
              <a:r>
                <a:rPr lang="en-US" sz="1200" dirty="0" err="1">
                  <a:hlinkClick r:id="rId5"/>
                </a:rPr>
                <a:t>scm.com</a:t>
              </a:r>
              <a:r>
                <a:rPr lang="en-US" sz="1200" dirty="0">
                  <a:hlinkClick r:id="rId5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Hình ảnh 58">
              <a:extLst>
                <a:ext uri="{FF2B5EF4-FFF2-40B4-BE49-F238E27FC236}">
                  <a16:creationId xmlns:a16="http://schemas.microsoft.com/office/drawing/2014/main" id="{8489F7AC-748D-420F-8DF0-CACE25F5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657" y="3699885"/>
              <a:ext cx="720000" cy="720000"/>
            </a:xfrm>
            <a:prstGeom prst="rect">
              <a:avLst/>
            </a:prstGeom>
          </p:spPr>
        </p:pic>
      </p:grpSp>
      <p:grpSp>
        <p:nvGrpSpPr>
          <p:cNvPr id="65" name="Nhóm 64">
            <a:extLst>
              <a:ext uri="{FF2B5EF4-FFF2-40B4-BE49-F238E27FC236}">
                <a16:creationId xmlns:a16="http://schemas.microsoft.com/office/drawing/2014/main" id="{D1496302-C952-482E-8027-3819F26ED263}"/>
              </a:ext>
            </a:extLst>
          </p:cNvPr>
          <p:cNvGrpSpPr/>
          <p:nvPr/>
        </p:nvGrpSpPr>
        <p:grpSpPr>
          <a:xfrm>
            <a:off x="908235" y="3410391"/>
            <a:ext cx="4776666" cy="1021418"/>
            <a:chOff x="5884635" y="3490800"/>
            <a:chExt cx="4776666" cy="1021418"/>
          </a:xfrm>
        </p:grpSpPr>
        <p:sp>
          <p:nvSpPr>
            <p:cNvPr id="56" name="TextBox 115">
              <a:extLst>
                <a:ext uri="{FF2B5EF4-FFF2-40B4-BE49-F238E27FC236}">
                  <a16:creationId xmlns:a16="http://schemas.microsoft.com/office/drawing/2014/main" id="{712DD1E7-995A-4D87-BCA5-EFAD5DEBA807}"/>
                </a:ext>
              </a:extLst>
            </p:cNvPr>
            <p:cNvSpPr txBox="1"/>
            <p:nvPr/>
          </p:nvSpPr>
          <p:spPr>
            <a:xfrm>
              <a:off x="6604635" y="349080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</a:t>
              </a:r>
            </a:p>
          </p:txBody>
        </p:sp>
        <p:sp>
          <p:nvSpPr>
            <p:cNvPr id="57" name="TextBox 116">
              <a:extLst>
                <a:ext uri="{FF2B5EF4-FFF2-40B4-BE49-F238E27FC236}">
                  <a16:creationId xmlns:a16="http://schemas.microsoft.com/office/drawing/2014/main" id="{FF7732C9-B3C0-474D-8792-860854703C01}"/>
                </a:ext>
              </a:extLst>
            </p:cNvPr>
            <p:cNvSpPr txBox="1"/>
            <p:nvPr/>
          </p:nvSpPr>
          <p:spPr>
            <a:xfrm>
              <a:off x="6604634" y="3773554"/>
              <a:ext cx="4056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 simplifies software documentation by automating building, versioning, and hosting of your docs for you</a:t>
              </a:r>
              <a:r>
                <a:rPr lang="en-US" dirty="0"/>
                <a:t>.</a:t>
              </a:r>
            </a:p>
            <a:p>
              <a:r>
                <a:rPr lang="en-US" sz="1200" dirty="0">
                  <a:hlinkClick r:id="rId7"/>
                </a:rPr>
                <a:t>https://</a:t>
              </a:r>
              <a:r>
                <a:rPr lang="en-US" sz="1200" dirty="0" err="1">
                  <a:hlinkClick r:id="rId7"/>
                </a:rPr>
                <a:t>readthedocs.org</a:t>
              </a:r>
              <a:r>
                <a:rPr lang="en-US" sz="1200" dirty="0">
                  <a:hlinkClick r:id="rId7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1" name="Hình ảnh 60" descr="Ảnh có chứa ký hiệu&#10;&#10;Mô tả được tạo tự động">
              <a:extLst>
                <a:ext uri="{FF2B5EF4-FFF2-40B4-BE49-F238E27FC236}">
                  <a16:creationId xmlns:a16="http://schemas.microsoft.com/office/drawing/2014/main" id="{243F04D5-626D-4D32-8DC8-EC18BB95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635" y="3667161"/>
              <a:ext cx="720000" cy="720000"/>
            </a:xfrm>
            <a:prstGeom prst="rect">
              <a:avLst/>
            </a:prstGeom>
          </p:spPr>
        </p:pic>
      </p:grp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7AD86D85-115B-4DF9-95A6-CFB9817F2B8A}"/>
              </a:ext>
            </a:extLst>
          </p:cNvPr>
          <p:cNvGrpSpPr/>
          <p:nvPr/>
        </p:nvGrpSpPr>
        <p:grpSpPr>
          <a:xfrm>
            <a:off x="908235" y="2168223"/>
            <a:ext cx="3800235" cy="910222"/>
            <a:chOff x="2082657" y="2178382"/>
            <a:chExt cx="3800235" cy="910222"/>
          </a:xfrm>
        </p:grpSpPr>
        <p:sp>
          <p:nvSpPr>
            <p:cNvPr id="41" name="TextBox 115">
              <a:extLst>
                <a:ext uri="{FF2B5EF4-FFF2-40B4-BE49-F238E27FC236}">
                  <a16:creationId xmlns:a16="http://schemas.microsoft.com/office/drawing/2014/main" id="{58AA0F21-4F11-43E2-9839-D23C5E22191D}"/>
                </a:ext>
              </a:extLst>
            </p:cNvPr>
            <p:cNvSpPr txBox="1"/>
            <p:nvPr/>
          </p:nvSpPr>
          <p:spPr>
            <a:xfrm>
              <a:off x="2844634" y="2178382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Travis-CI</a:t>
              </a: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9E29CE32-17FA-47D8-9AF9-FB7C84E0F231}"/>
                </a:ext>
              </a:extLst>
            </p:cNvPr>
            <p:cNvSpPr txBox="1"/>
            <p:nvPr/>
          </p:nvSpPr>
          <p:spPr>
            <a:xfrm>
              <a:off x="2844633" y="2442273"/>
              <a:ext cx="303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Easily sync your GitHub projects with Travis CI and you’ll be testing your code in minutes!</a:t>
              </a:r>
            </a:p>
            <a:p>
              <a:r>
                <a:rPr lang="en-US" sz="1200" dirty="0">
                  <a:hlinkClick r:id="rId9"/>
                </a:rPr>
                <a:t>https://</a:t>
              </a:r>
              <a:r>
                <a:rPr lang="en-US" sz="1200" dirty="0" err="1">
                  <a:hlinkClick r:id="rId9"/>
                </a:rPr>
                <a:t>travis-ci.org</a:t>
              </a:r>
              <a:r>
                <a:rPr lang="en-US" sz="1200" dirty="0">
                  <a:hlinkClick r:id="rId9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Hình ảnh 62" descr="Ảnh có chứa quần áo, phụ kiện đội đầu&#10;&#10;Mô tả được tạo tự động">
              <a:extLst>
                <a:ext uri="{FF2B5EF4-FFF2-40B4-BE49-F238E27FC236}">
                  <a16:creationId xmlns:a16="http://schemas.microsoft.com/office/drawing/2014/main" id="{A8CA3EA1-8A4A-493F-9EC1-15AF5438A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" r="399"/>
            <a:stretch/>
          </p:blipFill>
          <p:spPr>
            <a:xfrm>
              <a:off x="2082657" y="225127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9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id="{CA82CB99-2184-4923-97BA-60D6FC66E8E6}"/>
              </a:ext>
            </a:extLst>
          </p:cNvPr>
          <p:cNvGrpSpPr/>
          <p:nvPr/>
        </p:nvGrpSpPr>
        <p:grpSpPr>
          <a:xfrm>
            <a:off x="-3543578" y="1394350"/>
            <a:ext cx="3505200" cy="950917"/>
            <a:chOff x="0" y="-6885"/>
            <a:chExt cx="3505200" cy="950917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BE10A40D-8E8A-4868-BD10-07301F8E19BE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ình bình hành 4">
              <a:extLst>
                <a:ext uri="{FF2B5EF4-FFF2-40B4-BE49-F238E27FC236}">
                  <a16:creationId xmlns:a16="http://schemas.microsoft.com/office/drawing/2014/main" id="{F30D6E9B-D8E0-4531-A126-D542706A9626}"/>
                </a:ext>
              </a:extLst>
            </p:cNvPr>
            <p:cNvSpPr/>
            <p:nvPr/>
          </p:nvSpPr>
          <p:spPr>
            <a:xfrm rot="5400000">
              <a:off x="368300" y="183615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3BF6C057-4FF7-45BA-9C64-2C1A689AA04D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0070EF-1BE8-4BFA-B967-C989DC288EF7}"/>
              </a:ext>
            </a:extLst>
          </p:cNvPr>
          <p:cNvSpPr/>
          <p:nvPr/>
        </p:nvSpPr>
        <p:spPr>
          <a:xfrm>
            <a:off x="5848500" y="1468963"/>
            <a:ext cx="601137" cy="601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3994DFF3-5A60-4CD7-B994-3037A5279321}"/>
              </a:ext>
            </a:extLst>
          </p:cNvPr>
          <p:cNvSpPr/>
          <p:nvPr/>
        </p:nvSpPr>
        <p:spPr>
          <a:xfrm>
            <a:off x="8519110" y="4466167"/>
            <a:ext cx="1517941" cy="15832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51D8F40-C258-46EA-BD6C-065E7CB7B29B}"/>
              </a:ext>
            </a:extLst>
          </p:cNvPr>
          <p:cNvSpPr/>
          <p:nvPr/>
        </p:nvSpPr>
        <p:spPr>
          <a:xfrm>
            <a:off x="9038834" y="2470149"/>
            <a:ext cx="778934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66E7B7B-DB87-4CAC-AF63-10ADB6AAA520}"/>
              </a:ext>
            </a:extLst>
          </p:cNvPr>
          <p:cNvSpPr/>
          <p:nvPr/>
        </p:nvSpPr>
        <p:spPr>
          <a:xfrm>
            <a:off x="6892401" y="4432300"/>
            <a:ext cx="584200" cy="6265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4C478A-77AC-4F85-BED7-ACC091D09F88}"/>
              </a:ext>
            </a:extLst>
          </p:cNvPr>
          <p:cNvSpPr/>
          <p:nvPr/>
        </p:nvSpPr>
        <p:spPr>
          <a:xfrm>
            <a:off x="5186713" y="3994879"/>
            <a:ext cx="661787" cy="6617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60B1A823-9BEB-41B1-B929-A096B9C19A90}"/>
              </a:ext>
            </a:extLst>
          </p:cNvPr>
          <p:cNvSpPr/>
          <p:nvPr/>
        </p:nvSpPr>
        <p:spPr>
          <a:xfrm>
            <a:off x="8051799" y="872065"/>
            <a:ext cx="364067" cy="364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A388AE1-9561-43E3-A75D-1DD2BB76C2C1}"/>
              </a:ext>
            </a:extLst>
          </p:cNvPr>
          <p:cNvGrpSpPr/>
          <p:nvPr/>
        </p:nvGrpSpPr>
        <p:grpSpPr>
          <a:xfrm>
            <a:off x="-3543578" y="2067985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8ACB3F3-3BFC-4A7B-AF92-06652BB89444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6D3FBB42-B33C-4F90-8F9F-3DA47BE810F4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7DBFC0B-C920-44D5-9DE2-74C0F3450DEB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856A38EB-E03A-4BEB-8C96-2BB26AD66351}"/>
              </a:ext>
            </a:extLst>
          </p:cNvPr>
          <p:cNvGrpSpPr/>
          <p:nvPr/>
        </p:nvGrpSpPr>
        <p:grpSpPr>
          <a:xfrm>
            <a:off x="-3543578" y="2763610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1066FE2-D258-4D38-B026-7A429DC7AC51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B6585417-CE52-49CB-99F3-554A8FABE544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E1D82C28-6815-4D52-89E7-BA7A8101107F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  <p:pic>
        <p:nvPicPr>
          <p:cNvPr id="55" name="Hình ảnh 54">
            <a:extLst>
              <a:ext uri="{FF2B5EF4-FFF2-40B4-BE49-F238E27FC236}">
                <a16:creationId xmlns:a16="http://schemas.microsoft.com/office/drawing/2014/main" id="{1557C6E7-056A-4FA7-87DA-A80B0CE7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90" y1="14274" x2="27137" y2="30121"/>
                        <a14:foregroundMark x1="27137" y1="30121" x2="18911" y2="41048"/>
                        <a14:foregroundMark x1="18911" y1="41048" x2="23669" y2="54113"/>
                        <a14:foregroundMark x1="23669" y1="54113" x2="43024" y2="72984"/>
                        <a14:foregroundMark x1="43024" y1="72984" x2="55887" y2="75806"/>
                        <a14:foregroundMark x1="55887" y1="75806" x2="81734" y2="44556"/>
                        <a14:foregroundMark x1="81734" y1="44556" x2="50766" y2="14798"/>
                        <a14:foregroundMark x1="50766" y1="14798" x2="49637" y2="1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5" y="2235665"/>
            <a:ext cx="2252188" cy="2252188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9F09D451-49DB-4D4E-A8CF-B3E27321377B}"/>
              </a:ext>
            </a:extLst>
          </p:cNvPr>
          <p:cNvCxnSpPr/>
          <p:nvPr/>
        </p:nvCxnSpPr>
        <p:spPr>
          <a:xfrm>
            <a:off x="6449637" y="2070100"/>
            <a:ext cx="662363" cy="63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E684AFB-EC67-4402-A3F6-224406B4FA9A}"/>
              </a:ext>
            </a:extLst>
          </p:cNvPr>
          <p:cNvCxnSpPr>
            <a:cxnSpLocks/>
          </p:cNvCxnSpPr>
          <p:nvPr/>
        </p:nvCxnSpPr>
        <p:spPr>
          <a:xfrm flipH="1">
            <a:off x="7975600" y="1337733"/>
            <a:ext cx="203201" cy="100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9E4DB3C6-858C-4B50-A625-C02E87C57C38}"/>
              </a:ext>
            </a:extLst>
          </p:cNvPr>
          <p:cNvCxnSpPr>
            <a:cxnSpLocks/>
          </p:cNvCxnSpPr>
          <p:nvPr/>
        </p:nvCxnSpPr>
        <p:spPr>
          <a:xfrm flipV="1">
            <a:off x="8415866" y="2963333"/>
            <a:ext cx="558801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F6FBD4A1-9D24-4563-A7AC-5B8D3C34A11E}"/>
              </a:ext>
            </a:extLst>
          </p:cNvPr>
          <p:cNvCxnSpPr/>
          <p:nvPr/>
        </p:nvCxnSpPr>
        <p:spPr>
          <a:xfrm flipV="1">
            <a:off x="5848500" y="3445933"/>
            <a:ext cx="104390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F52F4BF2-2DE6-4343-9477-D5D67001E0A7}"/>
              </a:ext>
            </a:extLst>
          </p:cNvPr>
          <p:cNvCxnSpPr>
            <a:cxnSpLocks/>
          </p:cNvCxnSpPr>
          <p:nvPr/>
        </p:nvCxnSpPr>
        <p:spPr>
          <a:xfrm flipV="1">
            <a:off x="7340600" y="3835400"/>
            <a:ext cx="136001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0340EF12-DD51-4E6B-AE04-B0B2888DC157}"/>
              </a:ext>
            </a:extLst>
          </p:cNvPr>
          <p:cNvCxnSpPr/>
          <p:nvPr/>
        </p:nvCxnSpPr>
        <p:spPr>
          <a:xfrm flipH="1" flipV="1">
            <a:off x="8178801" y="3750733"/>
            <a:ext cx="651932" cy="73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6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37 L 0.28816 -0.0030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7037E-7 L 0.28972 0.0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7 L 0.28894 0.01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42334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D98DAD6-ECB3-4A57-8A47-0AE794D7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48" y="2000250"/>
            <a:ext cx="2857500" cy="2857500"/>
          </a:xfrm>
          <a:prstGeom prst="rect">
            <a:avLst/>
          </a:prstGeom>
        </p:spPr>
      </p:pic>
      <p:pic>
        <p:nvPicPr>
          <p:cNvPr id="7" name="Hình ảnh 6" descr="Ảnh có chứa trong nhà, văn bản&#10;&#10;Mô tả được tạo tự động">
            <a:extLst>
              <a:ext uri="{FF2B5EF4-FFF2-40B4-BE49-F238E27FC236}">
                <a16:creationId xmlns:a16="http://schemas.microsoft.com/office/drawing/2014/main" id="{0761A966-99FA-43DB-B57E-37510CD4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95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7">
            <a:extLst>
              <a:ext uri="{FF2B5EF4-FFF2-40B4-BE49-F238E27FC236}">
                <a16:creationId xmlns:a16="http://schemas.microsoft.com/office/drawing/2014/main" id="{869CCC08-E65B-4926-AB24-5A59EB551581}"/>
              </a:ext>
            </a:extLst>
          </p:cNvPr>
          <p:cNvGrpSpPr/>
          <p:nvPr/>
        </p:nvGrpSpPr>
        <p:grpSpPr>
          <a:xfrm>
            <a:off x="29056" y="4717916"/>
            <a:ext cx="3436288" cy="1290430"/>
            <a:chOff x="355495" y="4295533"/>
            <a:chExt cx="3436288" cy="1290430"/>
          </a:xfrm>
        </p:grpSpPr>
        <p:sp>
          <p:nvSpPr>
            <p:cNvPr id="15" name="TextBox 118">
              <a:extLst>
                <a:ext uri="{FF2B5EF4-FFF2-40B4-BE49-F238E27FC236}">
                  <a16:creationId xmlns:a16="http://schemas.microsoft.com/office/drawing/2014/main" id="{5F2AA92D-F875-43D7-9649-FE18E943CB63}"/>
                </a:ext>
              </a:extLst>
            </p:cNvPr>
            <p:cNvSpPr txBox="1"/>
            <p:nvPr/>
          </p:nvSpPr>
          <p:spPr>
            <a:xfrm>
              <a:off x="355495" y="4295533"/>
              <a:ext cx="341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L</a:t>
              </a:r>
              <a:r>
                <a:rPr lang="vi-VN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1600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Duy Khánh</a:t>
              </a: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id="{7692B495-25C2-4DEC-AABB-BDDD42CC537C}"/>
                </a:ext>
              </a:extLst>
            </p:cNvPr>
            <p:cNvSpPr txBox="1"/>
            <p:nvPr/>
          </p:nvSpPr>
          <p:spPr>
            <a:xfrm>
              <a:off x="378918" y="4668401"/>
              <a:ext cx="341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17" name="TextBox 120">
              <a:extLst>
                <a:ext uri="{FF2B5EF4-FFF2-40B4-BE49-F238E27FC236}">
                  <a16:creationId xmlns:a16="http://schemas.microsoft.com/office/drawing/2014/main" id="{6586489D-6356-4021-AE64-D6D8B4866F75}"/>
                </a:ext>
              </a:extLst>
            </p:cNvPr>
            <p:cNvSpPr txBox="1"/>
            <p:nvPr/>
          </p:nvSpPr>
          <p:spPr>
            <a:xfrm>
              <a:off x="922959" y="4847299"/>
              <a:ext cx="2303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Config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Quatumn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Time &amp; combinate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Doccuments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KhanhnLD@fsoft.com.vn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6B39EE46-CCD6-4338-81D7-41A63A0B8BDC}"/>
              </a:ext>
            </a:extLst>
          </p:cNvPr>
          <p:cNvGrpSpPr/>
          <p:nvPr/>
        </p:nvGrpSpPr>
        <p:grpSpPr>
          <a:xfrm>
            <a:off x="4437034" y="4838519"/>
            <a:ext cx="3048141" cy="767590"/>
            <a:chOff x="3143050" y="4416136"/>
            <a:chExt cx="3048141" cy="767590"/>
          </a:xfrm>
        </p:grpSpPr>
        <p:sp>
          <p:nvSpPr>
            <p:cNvPr id="19" name="TextBox 122">
              <a:extLst>
                <a:ext uri="{FF2B5EF4-FFF2-40B4-BE49-F238E27FC236}">
                  <a16:creationId xmlns:a16="http://schemas.microsoft.com/office/drawing/2014/main" id="{0A3EA338-07FD-484C-89D1-097507D5F19F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Phúc</a:t>
              </a:r>
              <a:endParaRPr lang="en-US" sz="1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23">
              <a:extLst>
                <a:ext uri="{FF2B5EF4-FFF2-40B4-BE49-F238E27FC236}">
                  <a16:creationId xmlns:a16="http://schemas.microsoft.com/office/drawing/2014/main" id="{70F28A94-9D16-4D76-A92E-647C83EB9559}"/>
                </a:ext>
              </a:extLst>
            </p:cNvPr>
            <p:cNvSpPr txBox="1"/>
            <p:nvPr/>
          </p:nvSpPr>
          <p:spPr>
            <a:xfrm>
              <a:off x="3344736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1" name="TextBox 124">
              <a:extLst>
                <a:ext uri="{FF2B5EF4-FFF2-40B4-BE49-F238E27FC236}">
                  <a16:creationId xmlns:a16="http://schemas.microsoft.com/office/drawing/2014/main" id="{7BA7A415-5202-4DD0-8F64-75DC76E8CFC7}"/>
                </a:ext>
              </a:extLst>
            </p:cNvPr>
            <p:cNvSpPr txBox="1"/>
            <p:nvPr/>
          </p:nvSpPr>
          <p:spPr>
            <a:xfrm>
              <a:off x="3143050" y="4875949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  <p:grpSp>
        <p:nvGrpSpPr>
          <p:cNvPr id="22" name="Group 125">
            <a:extLst>
              <a:ext uri="{FF2B5EF4-FFF2-40B4-BE49-F238E27FC236}">
                <a16:creationId xmlns:a16="http://schemas.microsoft.com/office/drawing/2014/main" id="{D11E60FE-7214-4CCE-A1C6-A3A4237F5C90}"/>
              </a:ext>
            </a:extLst>
          </p:cNvPr>
          <p:cNvGrpSpPr/>
          <p:nvPr/>
        </p:nvGrpSpPr>
        <p:grpSpPr>
          <a:xfrm>
            <a:off x="6899617" y="2278311"/>
            <a:ext cx="3048141" cy="1175555"/>
            <a:chOff x="6191192" y="4416136"/>
            <a:chExt cx="3048141" cy="1175555"/>
          </a:xfrm>
        </p:grpSpPr>
        <p:sp>
          <p:nvSpPr>
            <p:cNvPr id="23" name="TextBox 126">
              <a:extLst>
                <a:ext uri="{FF2B5EF4-FFF2-40B4-BE49-F238E27FC236}">
                  <a16:creationId xmlns:a16="http://schemas.microsoft.com/office/drawing/2014/main" id="{E75D9274-BD8F-4FEF-8AEC-2336E2B86E47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Nguyễn Trần Kha</a:t>
              </a:r>
            </a:p>
          </p:txBody>
        </p:sp>
        <p:sp>
          <p:nvSpPr>
            <p:cNvPr id="24" name="TextBox 127">
              <a:extLst>
                <a:ext uri="{FF2B5EF4-FFF2-40B4-BE49-F238E27FC236}">
                  <a16:creationId xmlns:a16="http://schemas.microsoft.com/office/drawing/2014/main" id="{869FFA72-D3E9-4D95-BB08-AF5C59AE2D9D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5" name="TextBox 128">
              <a:extLst>
                <a:ext uri="{FF2B5EF4-FFF2-40B4-BE49-F238E27FC236}">
                  <a16:creationId xmlns:a16="http://schemas.microsoft.com/office/drawing/2014/main" id="{06C886EB-8D46-433D-B257-A731C5977160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System Clock 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17FD687D-FB67-4B16-B937-F35DA27991FF}"/>
              </a:ext>
            </a:extLst>
          </p:cNvPr>
          <p:cNvGrpSpPr/>
          <p:nvPr/>
        </p:nvGrpSpPr>
        <p:grpSpPr>
          <a:xfrm>
            <a:off x="750300" y="2688026"/>
            <a:ext cx="2017224" cy="2017224"/>
            <a:chOff x="750300" y="2688026"/>
            <a:chExt cx="2017224" cy="2017224"/>
          </a:xfrm>
        </p:grpSpPr>
        <p:sp>
          <p:nvSpPr>
            <p:cNvPr id="6" name="Oval 100">
              <a:extLst>
                <a:ext uri="{FF2B5EF4-FFF2-40B4-BE49-F238E27FC236}">
                  <a16:creationId xmlns:a16="http://schemas.microsoft.com/office/drawing/2014/main" id="{7DCDE5E2-72C9-42A0-A012-AC183835D58C}"/>
                </a:ext>
              </a:extLst>
            </p:cNvPr>
            <p:cNvSpPr/>
            <p:nvPr/>
          </p:nvSpPr>
          <p:spPr>
            <a:xfrm>
              <a:off x="750300" y="2688026"/>
              <a:ext cx="2017224" cy="2017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Hình ảnh 26" descr="Ảnh có chứa cây, người, ngoài trời, bầu trời&#10;&#10;Mô tả được tạo tự động">
              <a:extLst>
                <a:ext uri="{FF2B5EF4-FFF2-40B4-BE49-F238E27FC236}">
                  <a16:creationId xmlns:a16="http://schemas.microsoft.com/office/drawing/2014/main" id="{CB71D698-DA07-442C-BB55-E6A4623F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63" y="2847395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7DC93DE0-7D2A-4747-A4AA-5A00156A401E}"/>
              </a:ext>
            </a:extLst>
          </p:cNvPr>
          <p:cNvGrpSpPr/>
          <p:nvPr/>
        </p:nvGrpSpPr>
        <p:grpSpPr>
          <a:xfrm>
            <a:off x="5058325" y="2691780"/>
            <a:ext cx="2075349" cy="2075350"/>
            <a:chOff x="4704353" y="1293204"/>
            <a:chExt cx="2075349" cy="2075350"/>
          </a:xfrm>
        </p:grpSpPr>
        <p:sp>
          <p:nvSpPr>
            <p:cNvPr id="9" name="Oval 103">
              <a:extLst>
                <a:ext uri="{FF2B5EF4-FFF2-40B4-BE49-F238E27FC236}">
                  <a16:creationId xmlns:a16="http://schemas.microsoft.com/office/drawing/2014/main" id="{2CB82709-B284-4E92-BD41-FFE82749291C}"/>
                </a:ext>
              </a:extLst>
            </p:cNvPr>
            <p:cNvSpPr/>
            <p:nvPr/>
          </p:nvSpPr>
          <p:spPr>
            <a:xfrm>
              <a:off x="4704353" y="1293204"/>
              <a:ext cx="2075349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Hình ảnh 30" descr="Ảnh có chứa người, ngoài trời, người đàn ông, mặt đất&#10;&#10;Mô tả được tạo tự động">
              <a:extLst>
                <a:ext uri="{FF2B5EF4-FFF2-40B4-BE49-F238E27FC236}">
                  <a16:creationId xmlns:a16="http://schemas.microsoft.com/office/drawing/2014/main" id="{C53F4501-0516-4B1D-AD71-3B27EFAE4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456" r="17275" b="-456"/>
            <a:stretch/>
          </p:blipFill>
          <p:spPr>
            <a:xfrm>
              <a:off x="4906133" y="1466879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A981875D-C66A-409A-AD64-141EFE11C8F1}"/>
              </a:ext>
            </a:extLst>
          </p:cNvPr>
          <p:cNvGrpSpPr/>
          <p:nvPr/>
        </p:nvGrpSpPr>
        <p:grpSpPr>
          <a:xfrm>
            <a:off x="7485176" y="197766"/>
            <a:ext cx="2085652" cy="2085652"/>
            <a:chOff x="7338824" y="1752148"/>
            <a:chExt cx="2085652" cy="2085652"/>
          </a:xfrm>
        </p:grpSpPr>
        <p:sp>
          <p:nvSpPr>
            <p:cNvPr id="12" name="Oval 106">
              <a:extLst>
                <a:ext uri="{FF2B5EF4-FFF2-40B4-BE49-F238E27FC236}">
                  <a16:creationId xmlns:a16="http://schemas.microsoft.com/office/drawing/2014/main" id="{8264C02B-BD9D-444F-95B4-F5519C452213}"/>
                </a:ext>
              </a:extLst>
            </p:cNvPr>
            <p:cNvSpPr/>
            <p:nvPr/>
          </p:nvSpPr>
          <p:spPr>
            <a:xfrm>
              <a:off x="7338824" y="1752148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Hình ảnh 32" descr="Ảnh có chứa người, trong nhà, người đàn ông, trẻ&#10;&#10;Mô tả được tạo tự động">
              <a:extLst>
                <a:ext uri="{FF2B5EF4-FFF2-40B4-BE49-F238E27FC236}">
                  <a16:creationId xmlns:a16="http://schemas.microsoft.com/office/drawing/2014/main" id="{42614A0C-CC02-42E3-9037-856CF1D2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650" y="1930974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0CBD4C68-6451-4242-BF8C-BD250F7974FC}"/>
              </a:ext>
            </a:extLst>
          </p:cNvPr>
          <p:cNvGrpSpPr/>
          <p:nvPr/>
        </p:nvGrpSpPr>
        <p:grpSpPr>
          <a:xfrm>
            <a:off x="9424476" y="2682436"/>
            <a:ext cx="2017224" cy="2017224"/>
            <a:chOff x="9756904" y="418487"/>
            <a:chExt cx="2017224" cy="2017224"/>
          </a:xfrm>
        </p:grpSpPr>
        <p:sp>
          <p:nvSpPr>
            <p:cNvPr id="29" name="Oval 100">
              <a:extLst>
                <a:ext uri="{FF2B5EF4-FFF2-40B4-BE49-F238E27FC236}">
                  <a16:creationId xmlns:a16="http://schemas.microsoft.com/office/drawing/2014/main" id="{7FA37390-E1AB-480C-8F42-150ABF3851D7}"/>
                </a:ext>
              </a:extLst>
            </p:cNvPr>
            <p:cNvSpPr/>
            <p:nvPr/>
          </p:nvSpPr>
          <p:spPr>
            <a:xfrm>
              <a:off x="9756904" y="418487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Hình ảnh 34" descr="Ảnh có chứa người, mặt đất, ngoài trời, tòa nhà&#10;&#10;Mô tả được tạo tự động">
              <a:extLst>
                <a:ext uri="{FF2B5EF4-FFF2-40B4-BE49-F238E27FC236}">
                  <a16:creationId xmlns:a16="http://schemas.microsoft.com/office/drawing/2014/main" id="{81D0D2C2-9F39-4927-BEDB-10C625D1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7" r="1"/>
            <a:stretch/>
          </p:blipFill>
          <p:spPr>
            <a:xfrm>
              <a:off x="9901516" y="570780"/>
              <a:ext cx="1728000" cy="171263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E02C6546-3055-401B-B34F-C9D53327F56F}"/>
              </a:ext>
            </a:extLst>
          </p:cNvPr>
          <p:cNvGrpSpPr/>
          <p:nvPr/>
        </p:nvGrpSpPr>
        <p:grpSpPr>
          <a:xfrm>
            <a:off x="2626674" y="250669"/>
            <a:ext cx="2017224" cy="2017224"/>
            <a:chOff x="2207140" y="35370"/>
            <a:chExt cx="2017224" cy="2017224"/>
          </a:xfrm>
        </p:grpSpPr>
        <p:sp>
          <p:nvSpPr>
            <p:cNvPr id="28" name="Oval 100">
              <a:extLst>
                <a:ext uri="{FF2B5EF4-FFF2-40B4-BE49-F238E27FC236}">
                  <a16:creationId xmlns:a16="http://schemas.microsoft.com/office/drawing/2014/main" id="{80CB06D3-A3E5-411F-BCD7-84359BC909D3}"/>
                </a:ext>
              </a:extLst>
            </p:cNvPr>
            <p:cNvSpPr/>
            <p:nvPr/>
          </p:nvSpPr>
          <p:spPr>
            <a:xfrm>
              <a:off x="2207140" y="35370"/>
              <a:ext cx="2017224" cy="20172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7" name="Hình ảnh 36">
              <a:extLst>
                <a:ext uri="{FF2B5EF4-FFF2-40B4-BE49-F238E27FC236}">
                  <a16:creationId xmlns:a16="http://schemas.microsoft.com/office/drawing/2014/main" id="{85ED5748-0A6F-4F90-B297-B21B02A7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52" y="179982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2" name="Group 125">
            <a:extLst>
              <a:ext uri="{FF2B5EF4-FFF2-40B4-BE49-F238E27FC236}">
                <a16:creationId xmlns:a16="http://schemas.microsoft.com/office/drawing/2014/main" id="{1FCEB0C5-C1C9-4FAC-8231-0DDF3E99E7B3}"/>
              </a:ext>
            </a:extLst>
          </p:cNvPr>
          <p:cNvGrpSpPr/>
          <p:nvPr/>
        </p:nvGrpSpPr>
        <p:grpSpPr>
          <a:xfrm>
            <a:off x="2066395" y="2308455"/>
            <a:ext cx="3048141" cy="834051"/>
            <a:chOff x="6215030" y="4416136"/>
            <a:chExt cx="3048141" cy="834051"/>
          </a:xfrm>
        </p:grpSpPr>
        <p:sp>
          <p:nvSpPr>
            <p:cNvPr id="43" name="TextBox 126">
              <a:extLst>
                <a:ext uri="{FF2B5EF4-FFF2-40B4-BE49-F238E27FC236}">
                  <a16:creationId xmlns:a16="http://schemas.microsoft.com/office/drawing/2014/main" id="{CBC88627-3859-4A83-948C-C36D2C2A217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Trần Quang 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Diệu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127">
              <a:extLst>
                <a:ext uri="{FF2B5EF4-FFF2-40B4-BE49-F238E27FC236}">
                  <a16:creationId xmlns:a16="http://schemas.microsoft.com/office/drawing/2014/main" id="{050A0A70-433D-4848-8852-70F640D10943}"/>
                </a:ext>
              </a:extLst>
            </p:cNvPr>
            <p:cNvSpPr txBox="1"/>
            <p:nvPr/>
          </p:nvSpPr>
          <p:spPr>
            <a:xfrm>
              <a:off x="6416620" y="466156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5" name="TextBox 128">
              <a:extLst>
                <a:ext uri="{FF2B5EF4-FFF2-40B4-BE49-F238E27FC236}">
                  <a16:creationId xmlns:a16="http://schemas.microsoft.com/office/drawing/2014/main" id="{7B889DD9-8862-448E-8664-A63DAF75C7F3}"/>
                </a:ext>
              </a:extLst>
            </p:cNvPr>
            <p:cNvSpPr txBox="1"/>
            <p:nvPr/>
          </p:nvSpPr>
          <p:spPr>
            <a:xfrm>
              <a:off x="6215030" y="4942410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GPIO config</a:t>
              </a:r>
            </a:p>
          </p:txBody>
        </p:sp>
      </p:grpSp>
      <p:grpSp>
        <p:nvGrpSpPr>
          <p:cNvPr id="46" name="Group 125">
            <a:extLst>
              <a:ext uri="{FF2B5EF4-FFF2-40B4-BE49-F238E27FC236}">
                <a16:creationId xmlns:a16="http://schemas.microsoft.com/office/drawing/2014/main" id="{63AA385A-E801-4DDF-AA56-E1CB38ABED16}"/>
              </a:ext>
            </a:extLst>
          </p:cNvPr>
          <p:cNvGrpSpPr/>
          <p:nvPr/>
        </p:nvGrpSpPr>
        <p:grpSpPr>
          <a:xfrm>
            <a:off x="8909016" y="4712682"/>
            <a:ext cx="3048141" cy="826244"/>
            <a:chOff x="6191191" y="4416136"/>
            <a:chExt cx="3048141" cy="826244"/>
          </a:xfrm>
        </p:grpSpPr>
        <p:sp>
          <p:nvSpPr>
            <p:cNvPr id="47" name="TextBox 126">
              <a:extLst>
                <a:ext uri="{FF2B5EF4-FFF2-40B4-BE49-F238E27FC236}">
                  <a16:creationId xmlns:a16="http://schemas.microsoft.com/office/drawing/2014/main" id="{27F7F8A0-CEF9-4879-BC89-8161836D568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Thức</a:t>
              </a:r>
              <a:endParaRPr lang="en-US" sz="16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127">
              <a:extLst>
                <a:ext uri="{FF2B5EF4-FFF2-40B4-BE49-F238E27FC236}">
                  <a16:creationId xmlns:a16="http://schemas.microsoft.com/office/drawing/2014/main" id="{6A057EAA-EA2A-4CD9-BB53-2029894F5C13}"/>
                </a:ext>
              </a:extLst>
            </p:cNvPr>
            <p:cNvSpPr txBox="1"/>
            <p:nvPr/>
          </p:nvSpPr>
          <p:spPr>
            <a:xfrm>
              <a:off x="6392877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9" name="TextBox 128">
              <a:extLst>
                <a:ext uri="{FF2B5EF4-FFF2-40B4-BE49-F238E27FC236}">
                  <a16:creationId xmlns:a16="http://schemas.microsoft.com/office/drawing/2014/main" id="{C2E10C70-4294-4011-8D3E-4CF030F3791B}"/>
                </a:ext>
              </a:extLst>
            </p:cNvPr>
            <p:cNvSpPr txBox="1"/>
            <p:nvPr/>
          </p:nvSpPr>
          <p:spPr>
            <a:xfrm>
              <a:off x="6191191" y="4934603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EW2S3A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09778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6ECEB584-8C3F-4AB1-8969-7D14754E201A}"/>
              </a:ext>
            </a:extLst>
          </p:cNvPr>
          <p:cNvGrpSpPr/>
          <p:nvPr/>
        </p:nvGrpSpPr>
        <p:grpSpPr>
          <a:xfrm>
            <a:off x="7860677" y="1872605"/>
            <a:ext cx="1805441" cy="1894017"/>
            <a:chOff x="6381342" y="2182683"/>
            <a:chExt cx="1805441" cy="1894017"/>
          </a:xfrm>
        </p:grpSpPr>
        <p:sp>
          <p:nvSpPr>
            <p:cNvPr id="18" name="Rectangle: Top Corners Rounded 2">
              <a:extLst>
                <a:ext uri="{FF2B5EF4-FFF2-40B4-BE49-F238E27FC236}">
                  <a16:creationId xmlns:a16="http://schemas.microsoft.com/office/drawing/2014/main" id="{BBF392C1-315C-4B29-B723-2D32D856AFF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3">
              <a:extLst>
                <a:ext uri="{FF2B5EF4-FFF2-40B4-BE49-F238E27FC236}">
                  <a16:creationId xmlns:a16="http://schemas.microsoft.com/office/drawing/2014/main" id="{4B469C15-EB51-4F18-AE7B-32BF7AC5EA0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7D371A4-2356-4FA3-98FB-4E3295AABDBA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D7E6665-BB77-4AA4-B59C-0B3E69175B9F}"/>
              </a:ext>
            </a:extLst>
          </p:cNvPr>
          <p:cNvGrpSpPr/>
          <p:nvPr/>
        </p:nvGrpSpPr>
        <p:grpSpPr>
          <a:xfrm>
            <a:off x="4926390" y="1895544"/>
            <a:ext cx="1805441" cy="1871078"/>
            <a:chOff x="3959172" y="2205622"/>
            <a:chExt cx="1805441" cy="1871078"/>
          </a:xfrm>
        </p:grpSpPr>
        <p:sp>
          <p:nvSpPr>
            <p:cNvPr id="23" name="Rectangle: Top Corners Rounded 6">
              <a:extLst>
                <a:ext uri="{FF2B5EF4-FFF2-40B4-BE49-F238E27FC236}">
                  <a16:creationId xmlns:a16="http://schemas.microsoft.com/office/drawing/2014/main" id="{589155D4-19FE-4513-98EF-229D18801459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9177E9EB-9AD1-411D-BF55-5F672BB487AB}"/>
                </a:ext>
              </a:extLst>
            </p:cNvPr>
            <p:cNvSpPr txBox="1"/>
            <p:nvPr/>
          </p:nvSpPr>
          <p:spPr>
            <a:xfrm>
              <a:off x="3959172" y="2205622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1C3951D8-7B6E-411C-8230-5F4B1D27B42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27" name="Group 9">
            <a:extLst>
              <a:ext uri="{FF2B5EF4-FFF2-40B4-BE49-F238E27FC236}">
                <a16:creationId xmlns:a16="http://schemas.microsoft.com/office/drawing/2014/main" id="{4ADD61AC-8F30-41B6-B671-7284ECB2182C}"/>
              </a:ext>
            </a:extLst>
          </p:cNvPr>
          <p:cNvGrpSpPr/>
          <p:nvPr/>
        </p:nvGrpSpPr>
        <p:grpSpPr>
          <a:xfrm>
            <a:off x="1735759" y="1907739"/>
            <a:ext cx="1805441" cy="1894017"/>
            <a:chOff x="1387588" y="2182683"/>
            <a:chExt cx="1805441" cy="1894017"/>
          </a:xfrm>
        </p:grpSpPr>
        <p:sp>
          <p:nvSpPr>
            <p:cNvPr id="28" name="Rectangle: Top Corners Rounded 10">
              <a:extLst>
                <a:ext uri="{FF2B5EF4-FFF2-40B4-BE49-F238E27FC236}">
                  <a16:creationId xmlns:a16="http://schemas.microsoft.com/office/drawing/2014/main" id="{12C06431-0CFC-42E3-9D5B-577BF0954487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5B91FF6E-66D8-4288-973F-5A6F859AA4B8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C91F1590-904C-466E-B405-D526962B7C4B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044FA46E-3EC6-4232-9D04-6D13FDA80F0C}"/>
              </a:ext>
            </a:extLst>
          </p:cNvPr>
          <p:cNvSpPr/>
          <p:nvPr/>
        </p:nvSpPr>
        <p:spPr>
          <a:xfrm flipV="1">
            <a:off x="1842689" y="286830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4FE4B567-8142-4588-9BCB-CC52C4E322BA}"/>
              </a:ext>
            </a:extLst>
          </p:cNvPr>
          <p:cNvSpPr/>
          <p:nvPr/>
        </p:nvSpPr>
        <p:spPr>
          <a:xfrm flipV="1">
            <a:off x="4958613" y="283317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48E0612E-FD35-412F-A970-37EFC989C77F}"/>
              </a:ext>
            </a:extLst>
          </p:cNvPr>
          <p:cNvSpPr/>
          <p:nvPr/>
        </p:nvSpPr>
        <p:spPr>
          <a:xfrm flipV="1">
            <a:off x="7967607" y="283317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id="{B41E5A12-647E-4D36-B68C-4BB558C9D49E}"/>
              </a:ext>
            </a:extLst>
          </p:cNvPr>
          <p:cNvGrpSpPr/>
          <p:nvPr/>
        </p:nvGrpSpPr>
        <p:grpSpPr>
          <a:xfrm>
            <a:off x="1837020" y="3562498"/>
            <a:ext cx="1591582" cy="646331"/>
            <a:chOff x="1488849" y="3837442"/>
            <a:chExt cx="1591582" cy="646331"/>
          </a:xfrm>
        </p:grpSpPr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A1293A34-4F1F-442C-AF0D-C867E903E6B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Task scheduling</a:t>
              </a:r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E99981-3C9A-45C4-B75E-DEE4BCE8B1AD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id="{86A8B066-A8B3-4DB1-B79F-75E2C3D00A71}"/>
              </a:ext>
            </a:extLst>
          </p:cNvPr>
          <p:cNvGrpSpPr/>
          <p:nvPr/>
        </p:nvGrpSpPr>
        <p:grpSpPr>
          <a:xfrm>
            <a:off x="4944891" y="3527364"/>
            <a:ext cx="1786939" cy="646331"/>
            <a:chOff x="3977673" y="3837442"/>
            <a:chExt cx="1786939" cy="646331"/>
          </a:xfrm>
        </p:grpSpPr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1F6D493-A440-498B-BF39-13302E0CA38A}"/>
                </a:ext>
              </a:extLst>
            </p:cNvPr>
            <p:cNvSpPr txBox="1"/>
            <p:nvPr/>
          </p:nvSpPr>
          <p:spPr>
            <a:xfrm>
              <a:off x="3977673" y="3837442"/>
              <a:ext cx="1786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Task Synchronization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858A14B5-1969-4498-812F-872D8546F281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22">
            <a:extLst>
              <a:ext uri="{FF2B5EF4-FFF2-40B4-BE49-F238E27FC236}">
                <a16:creationId xmlns:a16="http://schemas.microsoft.com/office/drawing/2014/main" id="{8525E26B-3CC2-4B87-B2C1-FC03F5688AB3}"/>
              </a:ext>
            </a:extLst>
          </p:cNvPr>
          <p:cNvGrpSpPr/>
          <p:nvPr/>
        </p:nvGrpSpPr>
        <p:grpSpPr>
          <a:xfrm>
            <a:off x="7967607" y="3527364"/>
            <a:ext cx="1591582" cy="646331"/>
            <a:chOff x="6488272" y="3837442"/>
            <a:chExt cx="1591582" cy="646331"/>
          </a:xfrm>
        </p:grpSpPr>
        <p:sp>
          <p:nvSpPr>
            <p:cNvPr id="41" name="TextBox 23">
              <a:extLst>
                <a:ext uri="{FF2B5EF4-FFF2-40B4-BE49-F238E27FC236}">
                  <a16:creationId xmlns:a16="http://schemas.microsoft.com/office/drawing/2014/main" id="{B147267B-1912-490C-9DA0-1617A9D62DC8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Task Dispatching</a:t>
              </a:r>
            </a:p>
          </p:txBody>
        </p:sp>
        <p:sp>
          <p:nvSpPr>
            <p:cNvPr id="42" name="TextBox 24">
              <a:extLst>
                <a:ext uri="{FF2B5EF4-FFF2-40B4-BE49-F238E27FC236}">
                  <a16:creationId xmlns:a16="http://schemas.microsoft.com/office/drawing/2014/main" id="{EED8081D-7A7B-4B9E-A973-694923609987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3" name="Picture 25">
            <a:extLst>
              <a:ext uri="{FF2B5EF4-FFF2-40B4-BE49-F238E27FC236}">
                <a16:creationId xmlns:a16="http://schemas.microsoft.com/office/drawing/2014/main" id="{66E03D81-7817-4847-8E09-7F7728AC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02" y="4645541"/>
            <a:ext cx="894354" cy="894352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id="{9C1C5FCC-00D3-4BFB-BA61-F5997A7F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37" y="4610494"/>
            <a:ext cx="897858" cy="897856"/>
          </a:xfrm>
          <a:prstGeom prst="rect">
            <a:avLst/>
          </a:prstGeom>
        </p:spPr>
      </p:pic>
      <p:pic>
        <p:nvPicPr>
          <p:cNvPr id="45" name="Picture 27">
            <a:extLst>
              <a:ext uri="{FF2B5EF4-FFF2-40B4-BE49-F238E27FC236}">
                <a16:creationId xmlns:a16="http://schemas.microsoft.com/office/drawing/2014/main" id="{3B2BC14D-2659-4BA2-9DCF-D5CB9725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81" y="4610407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0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22718"/>
              </p:ext>
            </p:extLst>
          </p:nvPr>
        </p:nvGraphicFramePr>
        <p:xfrm>
          <a:off x="1842194" y="2892886"/>
          <a:ext cx="959288" cy="152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10380"/>
              </p:ext>
            </p:extLst>
          </p:nvPr>
        </p:nvGraphicFramePr>
        <p:xfrm>
          <a:off x="3281453" y="2892886"/>
          <a:ext cx="959288" cy="152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44716"/>
              </p:ext>
            </p:extLst>
          </p:nvPr>
        </p:nvGraphicFramePr>
        <p:xfrm>
          <a:off x="4603068" y="2892886"/>
          <a:ext cx="959288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2052810D-5879-4238-A2D1-EC016E43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56837"/>
              </p:ext>
            </p:extLst>
          </p:nvPr>
        </p:nvGraphicFramePr>
        <p:xfrm>
          <a:off x="6072381" y="2916076"/>
          <a:ext cx="1369442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46248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872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4624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D7CE8066-891D-4148-BA26-A3474A01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88781"/>
              </p:ext>
            </p:extLst>
          </p:nvPr>
        </p:nvGraphicFramePr>
        <p:xfrm>
          <a:off x="7541693" y="2916076"/>
          <a:ext cx="1369442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id="{747919C4-9B71-44B7-8DE0-6AB57C748142}"/>
              </a:ext>
            </a:extLst>
          </p:cNvPr>
          <p:cNvSpPr/>
          <p:nvPr/>
        </p:nvSpPr>
        <p:spPr>
          <a:xfrm>
            <a:off x="8204474" y="4936251"/>
            <a:ext cx="228676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7C4D5564-8983-4385-AE8D-6703A86F54E8}"/>
              </a:ext>
            </a:extLst>
          </p:cNvPr>
          <p:cNvSpPr/>
          <p:nvPr/>
        </p:nvSpPr>
        <p:spPr>
          <a:xfrm>
            <a:off x="6998825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id="{6A8E7221-E5BF-40B3-B5B9-E7CFD2C5A911}"/>
              </a:ext>
            </a:extLst>
          </p:cNvPr>
          <p:cNvSpPr/>
          <p:nvPr/>
        </p:nvSpPr>
        <p:spPr>
          <a:xfrm>
            <a:off x="5771986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id="{F32AC502-C918-46E0-8D09-EF61A04E391D}"/>
              </a:ext>
            </a:extLst>
          </p:cNvPr>
          <p:cNvSpPr/>
          <p:nvPr/>
        </p:nvSpPr>
        <p:spPr>
          <a:xfrm>
            <a:off x="4573770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P1</a:t>
            </a:r>
            <a:endParaRPr lang="en-US" dirty="0"/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id="{A95A7135-9472-4CB0-BC40-027BE60CF103}"/>
              </a:ext>
            </a:extLst>
          </p:cNvPr>
          <p:cNvSpPr/>
          <p:nvPr/>
        </p:nvSpPr>
        <p:spPr>
          <a:xfrm>
            <a:off x="3207982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id="{C53A05E5-4598-4F37-8B4E-3216C09EB9C5}"/>
              </a:ext>
            </a:extLst>
          </p:cNvPr>
          <p:cNvSpPr/>
          <p:nvPr/>
        </p:nvSpPr>
        <p:spPr>
          <a:xfrm>
            <a:off x="1842194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P1</a:t>
            </a:r>
            <a:endParaRPr lang="en-US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26D9DA0-88D4-4DED-AAC6-ED672525AD20}"/>
              </a:ext>
            </a:extLst>
          </p:cNvPr>
          <p:cNvCxnSpPr>
            <a:stCxn id="2" idx="1"/>
            <a:endCxn id="5" idx="1"/>
          </p:cNvCxnSpPr>
          <p:nvPr/>
        </p:nvCxnSpPr>
        <p:spPr>
          <a:xfrm flipV="1">
            <a:off x="1842194" y="3656560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12D26FEC-4D30-4789-9575-9EB59ABE83FD}"/>
              </a:ext>
            </a:extLst>
          </p:cNvPr>
          <p:cNvCxnSpPr>
            <a:cxnSpLocks/>
          </p:cNvCxnSpPr>
          <p:nvPr/>
        </p:nvCxnSpPr>
        <p:spPr>
          <a:xfrm flipV="1">
            <a:off x="3298363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144F488D-3439-43DD-A938-7EDC35A015BC}"/>
              </a:ext>
            </a:extLst>
          </p:cNvPr>
          <p:cNvCxnSpPr>
            <a:cxnSpLocks/>
          </p:cNvCxnSpPr>
          <p:nvPr/>
        </p:nvCxnSpPr>
        <p:spPr>
          <a:xfrm flipV="1">
            <a:off x="4603068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1974BBB1-6705-4CF4-8263-93E815980B41}"/>
              </a:ext>
            </a:extLst>
          </p:cNvPr>
          <p:cNvCxnSpPr>
            <a:cxnSpLocks/>
          </p:cNvCxnSpPr>
          <p:nvPr/>
        </p:nvCxnSpPr>
        <p:spPr>
          <a:xfrm flipV="1">
            <a:off x="6074358" y="3303144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275C563C-B881-4655-B82E-4CE0080BE152}"/>
              </a:ext>
            </a:extLst>
          </p:cNvPr>
          <p:cNvCxnSpPr>
            <a:cxnSpLocks/>
          </p:cNvCxnSpPr>
          <p:nvPr/>
        </p:nvCxnSpPr>
        <p:spPr>
          <a:xfrm flipV="1">
            <a:off x="7547155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9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ũi tên: Hình ngũ giác 23">
            <a:extLst>
              <a:ext uri="{FF2B5EF4-FFF2-40B4-BE49-F238E27FC236}">
                <a16:creationId xmlns:a16="http://schemas.microsoft.com/office/drawing/2014/main" id="{7C79E3C6-C80C-4D62-9BBD-5FCE91C17D7E}"/>
              </a:ext>
            </a:extLst>
          </p:cNvPr>
          <p:cNvSpPr/>
          <p:nvPr/>
        </p:nvSpPr>
        <p:spPr>
          <a:xfrm rot="5400000">
            <a:off x="9507116" y="4948905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ũi tên: Hình ngũ giác 22">
            <a:extLst>
              <a:ext uri="{FF2B5EF4-FFF2-40B4-BE49-F238E27FC236}">
                <a16:creationId xmlns:a16="http://schemas.microsoft.com/office/drawing/2014/main" id="{923AEBBD-D180-49DD-9D0C-DD3F7C0110EC}"/>
              </a:ext>
            </a:extLst>
          </p:cNvPr>
          <p:cNvSpPr/>
          <p:nvPr/>
        </p:nvSpPr>
        <p:spPr>
          <a:xfrm rot="5400000">
            <a:off x="9499299" y="3708247"/>
            <a:ext cx="1694087" cy="94364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7409"/>
              </p:ext>
            </p:extLst>
          </p:nvPr>
        </p:nvGraphicFramePr>
        <p:xfrm>
          <a:off x="806847" y="1931246"/>
          <a:ext cx="3292409" cy="97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25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3615095231"/>
                    </a:ext>
                  </a:extLst>
                </a:gridCol>
                <a:gridCol w="996347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85026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386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id="{747919C4-9B71-44B7-8DE0-6AB57C748142}"/>
              </a:ext>
            </a:extLst>
          </p:cNvPr>
          <p:cNvSpPr/>
          <p:nvPr/>
        </p:nvSpPr>
        <p:spPr>
          <a:xfrm rot="5400000">
            <a:off x="9494357" y="2603822"/>
            <a:ext cx="1694087" cy="93374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7C4D5564-8983-4385-AE8D-6703A86F54E8}"/>
              </a:ext>
            </a:extLst>
          </p:cNvPr>
          <p:cNvSpPr/>
          <p:nvPr/>
        </p:nvSpPr>
        <p:spPr>
          <a:xfrm rot="5400000">
            <a:off x="9481586" y="1478912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id="{6A8E7221-E5BF-40B3-B5B9-E7CFD2C5A911}"/>
              </a:ext>
            </a:extLst>
          </p:cNvPr>
          <p:cNvSpPr/>
          <p:nvPr/>
        </p:nvSpPr>
        <p:spPr>
          <a:xfrm rot="5400000">
            <a:off x="7555497" y="4917918"/>
            <a:ext cx="1694087" cy="9511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id="{F32AC502-C918-46E0-8D09-EF61A04E391D}"/>
              </a:ext>
            </a:extLst>
          </p:cNvPr>
          <p:cNvSpPr/>
          <p:nvPr/>
        </p:nvSpPr>
        <p:spPr>
          <a:xfrm rot="5400000">
            <a:off x="7551441" y="3700404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id="{A95A7135-9472-4CB0-BC40-027BE60CF103}"/>
              </a:ext>
            </a:extLst>
          </p:cNvPr>
          <p:cNvSpPr/>
          <p:nvPr/>
        </p:nvSpPr>
        <p:spPr>
          <a:xfrm rot="5400000">
            <a:off x="7551445" y="2619324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id="{C53A05E5-4598-4F37-8B4E-3216C09EB9C5}"/>
              </a:ext>
            </a:extLst>
          </p:cNvPr>
          <p:cNvSpPr/>
          <p:nvPr/>
        </p:nvSpPr>
        <p:spPr>
          <a:xfrm rot="5400000">
            <a:off x="7551448" y="1509503"/>
            <a:ext cx="1694087" cy="95928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02570"/>
              </p:ext>
            </p:extLst>
          </p:nvPr>
        </p:nvGraphicFramePr>
        <p:xfrm>
          <a:off x="794070" y="1954212"/>
          <a:ext cx="3317962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52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1147311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  <a:gridCol w="989299">
                  <a:extLst>
                    <a:ext uri="{9D8B030D-6E8A-4147-A177-3AD203B41FA5}">
                      <a16:colId xmlns:a16="http://schemas.microsoft.com/office/drawing/2014/main" val="1354127782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P1_P</a:t>
                      </a:r>
                      <a:r>
                        <a:rPr lang="en-US" dirty="0"/>
                        <a:t>(0)</a:t>
                      </a:r>
                    </a:p>
                    <a:p>
                      <a:r>
                        <a:rPr lang="en-US" dirty="0" err="1"/>
                        <a:t>P2_P</a:t>
                      </a:r>
                      <a:r>
                        <a:rPr lang="en-US" dirty="0"/>
                        <a:t>(-1)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89363"/>
              </p:ext>
            </p:extLst>
          </p:nvPr>
        </p:nvGraphicFramePr>
        <p:xfrm>
          <a:off x="773435" y="1943672"/>
          <a:ext cx="3362835" cy="323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25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111882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  <a:gridCol w="1039286">
                  <a:extLst>
                    <a:ext uri="{9D8B030D-6E8A-4147-A177-3AD203B41FA5}">
                      <a16:colId xmlns:a16="http://schemas.microsoft.com/office/drawing/2014/main" val="730793253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P1_P</a:t>
                      </a:r>
                      <a:r>
                        <a:rPr lang="en-US" dirty="0"/>
                        <a:t>(0)</a:t>
                      </a:r>
                    </a:p>
                    <a:p>
                      <a:r>
                        <a:rPr lang="en-US" dirty="0" err="1"/>
                        <a:t>P2_P</a:t>
                      </a:r>
                      <a:r>
                        <a:rPr lang="en-US" dirty="0"/>
                        <a:t>(-1)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P1_V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7" grpId="0" animBg="1"/>
      <p:bldP spid="16" grpId="0" animBg="1"/>
      <p:bldP spid="14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8" y="0"/>
            <a:ext cx="672239" cy="126251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C8C79CF-6002-45B2-92B1-99F36934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27" y="1880861"/>
            <a:ext cx="3810000" cy="3810000"/>
          </a:xfrm>
          <a:prstGeom prst="rect">
            <a:avLst/>
          </a:prstGeom>
        </p:spPr>
      </p:pic>
      <p:grpSp>
        <p:nvGrpSpPr>
          <p:cNvPr id="25" name="Group 1">
            <a:extLst>
              <a:ext uri="{FF2B5EF4-FFF2-40B4-BE49-F238E27FC236}">
                <a16:creationId xmlns:a16="http://schemas.microsoft.com/office/drawing/2014/main" id="{6B80C0AA-BAD8-4F31-8BB3-ECE3785E2C68}"/>
              </a:ext>
            </a:extLst>
          </p:cNvPr>
          <p:cNvGrpSpPr/>
          <p:nvPr/>
        </p:nvGrpSpPr>
        <p:grpSpPr>
          <a:xfrm>
            <a:off x="7040417" y="1651430"/>
            <a:ext cx="3349682" cy="669376"/>
            <a:chOff x="764723" y="2269824"/>
            <a:chExt cx="3349682" cy="669376"/>
          </a:xfrm>
        </p:grpSpPr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755268CE-19A9-4FB2-863B-C16CE56830E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BE7783E4-5E10-4AAE-B930-E33BFE47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E5816598-E913-4954-B338-70DE363FE719}"/>
                </a:ext>
              </a:extLst>
            </p:cNvPr>
            <p:cNvSpPr txBox="1"/>
            <p:nvPr/>
          </p:nvSpPr>
          <p:spPr>
            <a:xfrm>
              <a:off x="1396509" y="2269824"/>
              <a:ext cx="2717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Preemptive scheduler with 255 priority levels</a:t>
              </a:r>
            </a:p>
          </p:txBody>
        </p:sp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4FF4B3B3-C002-447A-A799-7C814426210E}"/>
              </a:ext>
            </a:extLst>
          </p:cNvPr>
          <p:cNvGrpSpPr/>
          <p:nvPr/>
        </p:nvGrpSpPr>
        <p:grpSpPr>
          <a:xfrm>
            <a:off x="7040417" y="2936771"/>
            <a:ext cx="4090462" cy="662056"/>
            <a:chOff x="764723" y="3555165"/>
            <a:chExt cx="4090462" cy="662056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0AC36A6-962F-4D66-9CF7-4DD60C55061C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94F660DD-80E5-4F4D-B2B5-E93037D09A90}"/>
                </a:ext>
              </a:extLst>
            </p:cNvPr>
            <p:cNvSpPr txBox="1"/>
            <p:nvPr/>
          </p:nvSpPr>
          <p:spPr>
            <a:xfrm>
              <a:off x="1396509" y="3716211"/>
              <a:ext cx="345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Round-robin at same priority level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E3F5899A-4CEA-4F00-BBB4-DDE0DDE76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6" name="Group 11">
            <a:extLst>
              <a:ext uri="{FF2B5EF4-FFF2-40B4-BE49-F238E27FC236}">
                <a16:creationId xmlns:a16="http://schemas.microsoft.com/office/drawing/2014/main" id="{A1216637-F9BF-4416-AAEB-C9C579531818}"/>
              </a:ext>
            </a:extLst>
          </p:cNvPr>
          <p:cNvGrpSpPr/>
          <p:nvPr/>
        </p:nvGrpSpPr>
        <p:grpSpPr>
          <a:xfrm>
            <a:off x="7040417" y="4214792"/>
            <a:ext cx="2217806" cy="662056"/>
            <a:chOff x="764723" y="4833186"/>
            <a:chExt cx="2217806" cy="662056"/>
          </a:xfrm>
        </p:grpSpPr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DE336085-324B-46ED-BFCF-B214888AD2A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7F0CDEF3-2714-464B-AF9A-FE194F49D0DE}"/>
                </a:ext>
              </a:extLst>
            </p:cNvPr>
            <p:cNvSpPr txBox="1"/>
            <p:nvPr/>
          </p:nvSpPr>
          <p:spPr>
            <a:xfrm>
              <a:off x="1426779" y="4970923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Semaphore</a:t>
              </a:r>
            </a:p>
          </p:txBody>
        </p:sp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id="{F497AA47-0659-49AF-8D39-B2F47FF28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89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35982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96189" y="128155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Clock/Timer/…</a:t>
            </a:r>
          </a:p>
        </p:txBody>
      </p:sp>
      <p:sp>
        <p:nvSpPr>
          <p:cNvPr id="25" name="Hình thoi 24">
            <a:extLst>
              <a:ext uri="{FF2B5EF4-FFF2-40B4-BE49-F238E27FC236}">
                <a16:creationId xmlns:a16="http://schemas.microsoft.com/office/drawing/2014/main" id="{C95836A9-09DE-4621-9073-4EB7A654D07F}"/>
              </a:ext>
            </a:extLst>
          </p:cNvPr>
          <p:cNvSpPr/>
          <p:nvPr/>
        </p:nvSpPr>
        <p:spPr>
          <a:xfrm>
            <a:off x="4893548" y="2009348"/>
            <a:ext cx="2434553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OS</a:t>
            </a:r>
          </a:p>
        </p:txBody>
      </p:sp>
      <p:sp>
        <p:nvSpPr>
          <p:cNvPr id="34" name="Hình thoi 33">
            <a:extLst>
              <a:ext uri="{FF2B5EF4-FFF2-40B4-BE49-F238E27FC236}">
                <a16:creationId xmlns:a16="http://schemas.microsoft.com/office/drawing/2014/main" id="{8D955240-10E4-4572-BAAC-789A03C6EE19}"/>
              </a:ext>
            </a:extLst>
          </p:cNvPr>
          <p:cNvSpPr/>
          <p:nvPr/>
        </p:nvSpPr>
        <p:spPr>
          <a:xfrm>
            <a:off x="4787650" y="3383076"/>
            <a:ext cx="2596599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2 Semaphore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7875523" y="244619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log error</a:t>
            </a:r>
          </a:p>
        </p:txBody>
      </p:sp>
      <p:sp>
        <p:nvSpPr>
          <p:cNvPr id="36" name="Lưu đồ: Điểm Kết Thúc 35">
            <a:extLst>
              <a:ext uri="{FF2B5EF4-FFF2-40B4-BE49-F238E27FC236}">
                <a16:creationId xmlns:a16="http://schemas.microsoft.com/office/drawing/2014/main" id="{50890C94-004F-4D6A-B465-340829CB915F}"/>
              </a:ext>
            </a:extLst>
          </p:cNvPr>
          <p:cNvSpPr/>
          <p:nvPr/>
        </p:nvSpPr>
        <p:spPr>
          <a:xfrm>
            <a:off x="7853750" y="3558791"/>
            <a:ext cx="1999621" cy="83401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Crash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ACCA7C3-C3E6-4C35-BD58-08B80243FBD3}"/>
              </a:ext>
            </a:extLst>
          </p:cNvPr>
          <p:cNvSpPr/>
          <p:nvPr/>
        </p:nvSpPr>
        <p:spPr>
          <a:xfrm>
            <a:off x="2296757" y="5195642"/>
            <a:ext cx="1999621" cy="1234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led_thread</a:t>
            </a:r>
            <a:endParaRPr lang="en-US" dirty="0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40" y="5195642"/>
            <a:ext cx="1999621" cy="1234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button_thread</a:t>
            </a:r>
            <a:endParaRPr lang="en-US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BD9663B-84A8-48D9-BE37-D30848F954A0}"/>
              </a:ext>
            </a:extLst>
          </p:cNvPr>
          <p:cNvSpPr/>
          <p:nvPr/>
        </p:nvSpPr>
        <p:spPr>
          <a:xfrm>
            <a:off x="7875523" y="5190006"/>
            <a:ext cx="1999621" cy="12349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display_thread</a:t>
            </a:r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C13559CF-5A6C-4B50-944A-49BCE699CDEC}"/>
              </a:ext>
            </a:extLst>
          </p:cNvPr>
          <p:cNvCxnSpPr/>
          <p:nvPr/>
        </p:nvCxnSpPr>
        <p:spPr>
          <a:xfrm>
            <a:off x="3206187" y="4849792"/>
            <a:ext cx="577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EF52367-7325-454F-B528-21B3FE327AD6}"/>
              </a:ext>
            </a:extLst>
          </p:cNvPr>
          <p:cNvCxnSpPr/>
          <p:nvPr/>
        </p:nvCxnSpPr>
        <p:spPr>
          <a:xfrm>
            <a:off x="3206188" y="4838218"/>
            <a:ext cx="0" cy="37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F5A9F65F-38E8-49EE-B139-08160CE60024}"/>
              </a:ext>
            </a:extLst>
          </p:cNvPr>
          <p:cNvCxnSpPr/>
          <p:nvPr/>
        </p:nvCxnSpPr>
        <p:spPr>
          <a:xfrm>
            <a:off x="8981954" y="4849792"/>
            <a:ext cx="0" cy="34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28EAC33-6ECA-475C-95EE-F0F2083FEE4E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6085950" y="4455738"/>
            <a:ext cx="1" cy="73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BBD82AC-DE0D-4883-88A6-5F03268226C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6085952" y="1076642"/>
            <a:ext cx="10048" cy="2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3A3947BB-7F3C-4792-9C0D-C1B6CB18902F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6096000" y="1854313"/>
            <a:ext cx="14825" cy="1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A06C9C50-BC46-47EB-9CA0-8592DA7148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085950" y="3082010"/>
            <a:ext cx="24875" cy="3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E9398C46-B1BB-474C-A21F-24195DC3C61B}"/>
              </a:ext>
            </a:extLst>
          </p:cNvPr>
          <p:cNvCxnSpPr>
            <a:stCxn id="25" idx="3"/>
          </p:cNvCxnSpPr>
          <p:nvPr/>
        </p:nvCxnSpPr>
        <p:spPr>
          <a:xfrm>
            <a:off x="7328101" y="2545679"/>
            <a:ext cx="547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7EFA4A69-CC10-48F0-BD75-9CBCE06809CC}"/>
              </a:ext>
            </a:extLst>
          </p:cNvPr>
          <p:cNvCxnSpPr>
            <a:stCxn id="34" idx="3"/>
          </p:cNvCxnSpPr>
          <p:nvPr/>
        </p:nvCxnSpPr>
        <p:spPr>
          <a:xfrm flipV="1">
            <a:off x="7384249" y="2545679"/>
            <a:ext cx="0" cy="137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4112618-9432-4549-8D93-33D0A658B9B2}"/>
              </a:ext>
            </a:extLst>
          </p:cNvPr>
          <p:cNvSpPr txBox="1"/>
          <p:nvPr/>
        </p:nvSpPr>
        <p:spPr>
          <a:xfrm>
            <a:off x="7328101" y="2557254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62421081-9A1E-451A-A6C7-9F550CA607E3}"/>
              </a:ext>
            </a:extLst>
          </p:cNvPr>
          <p:cNvSpPr txBox="1"/>
          <p:nvPr/>
        </p:nvSpPr>
        <p:spPr>
          <a:xfrm>
            <a:off x="5208013" y="447464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0F1DB748-C633-4FB3-9E05-4448337F0BC8}"/>
              </a:ext>
            </a:extLst>
          </p:cNvPr>
          <p:cNvSpPr txBox="1"/>
          <p:nvPr/>
        </p:nvSpPr>
        <p:spPr>
          <a:xfrm>
            <a:off x="5208013" y="30790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1E864E77-D6E7-4256-8423-4ED1ADAB74D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8853561" y="3018953"/>
            <a:ext cx="21773" cy="5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>
            <a:extLst>
              <a:ext uri="{FF2B5EF4-FFF2-40B4-BE49-F238E27FC236}">
                <a16:creationId xmlns:a16="http://schemas.microsoft.com/office/drawing/2014/main" id="{9EC12679-59A4-4940-B400-0CBB97C6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8" y="1864295"/>
            <a:ext cx="4508638" cy="1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513</Words>
  <Application>Microsoft Office PowerPoint</Application>
  <PresentationFormat>Màn hình rộng</PresentationFormat>
  <Paragraphs>243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Khánh</dc:creator>
  <cp:lastModifiedBy>Nguyễn Khánh</cp:lastModifiedBy>
  <cp:revision>36</cp:revision>
  <dcterms:created xsi:type="dcterms:W3CDTF">2019-07-23T17:43:20Z</dcterms:created>
  <dcterms:modified xsi:type="dcterms:W3CDTF">2019-07-24T00:15:40Z</dcterms:modified>
</cp:coreProperties>
</file>