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0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119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 rot="10800000">
            <a:off x="6526080" y="6233040"/>
            <a:ext cx="1302840" cy="11275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778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5400000">
            <a:off x="3809520" y="-80280"/>
            <a:ext cx="1524960" cy="17607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 rot="10800000">
            <a:off x="5031360" y="1751400"/>
            <a:ext cx="1110960" cy="961560"/>
          </a:xfrm>
          <a:prstGeom prst="hexagon">
            <a:avLst>
              <a:gd name="adj" fmla="val 28678"/>
              <a:gd name="vf" fmla="val 115470"/>
            </a:avLst>
          </a:prstGeom>
          <a:noFill/>
          <a:ln w="1908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flipH="1" rot="10800000">
            <a:off x="4588560" y="2215080"/>
            <a:ext cx="493200" cy="42696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 flipH="1" rot="10800000">
            <a:off x="7166520" y="2491200"/>
            <a:ext cx="943920" cy="817560"/>
          </a:xfrm>
          <a:prstGeom prst="hexagon">
            <a:avLst>
              <a:gd name="adj" fmla="val 28678"/>
              <a:gd name="vf" fmla="val 115470"/>
            </a:avLst>
          </a:pr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 flipH="1" rot="10800000">
            <a:off x="6351840" y="1206360"/>
            <a:ext cx="493200" cy="426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" name="Group 7"/>
          <p:cNvGrpSpPr/>
          <p:nvPr/>
        </p:nvGrpSpPr>
        <p:grpSpPr>
          <a:xfrm>
            <a:off x="5549040" y="1029960"/>
            <a:ext cx="404280" cy="373320"/>
            <a:chOff x="5549040" y="1029960"/>
            <a:chExt cx="404280" cy="373320"/>
          </a:xfrm>
        </p:grpSpPr>
        <p:sp>
          <p:nvSpPr>
            <p:cNvPr id="7" name="CustomShape 8"/>
            <p:cNvSpPr/>
            <p:nvPr/>
          </p:nvSpPr>
          <p:spPr>
            <a:xfrm>
              <a:off x="5549040" y="1171440"/>
              <a:ext cx="93960" cy="21168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5658120" y="1029960"/>
              <a:ext cx="295200" cy="37332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" name="CustomShape 10"/>
          <p:cNvSpPr/>
          <p:nvPr/>
        </p:nvSpPr>
        <p:spPr>
          <a:xfrm>
            <a:off x="3252960" y="113400"/>
            <a:ext cx="224280" cy="38916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" name="Group 11"/>
          <p:cNvGrpSpPr/>
          <p:nvPr/>
        </p:nvGrpSpPr>
        <p:grpSpPr>
          <a:xfrm>
            <a:off x="4380480" y="515160"/>
            <a:ext cx="382320" cy="606600"/>
            <a:chOff x="4380480" y="515160"/>
            <a:chExt cx="382320" cy="606600"/>
          </a:xfrm>
        </p:grpSpPr>
        <p:sp>
          <p:nvSpPr>
            <p:cNvPr id="11" name="CustomShape 12"/>
            <p:cNvSpPr/>
            <p:nvPr/>
          </p:nvSpPr>
          <p:spPr>
            <a:xfrm>
              <a:off x="4495680" y="1044360"/>
              <a:ext cx="151920" cy="3276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4495680" y="1009800"/>
              <a:ext cx="151920" cy="3276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4495680" y="1077840"/>
              <a:ext cx="151920" cy="4392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4479480" y="724680"/>
              <a:ext cx="51840" cy="24804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4380480" y="515160"/>
              <a:ext cx="382320" cy="45756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4611960" y="724680"/>
              <a:ext cx="51840" cy="24804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4504680" y="715680"/>
              <a:ext cx="133560" cy="2844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4495680" y="977040"/>
              <a:ext cx="15192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" name="Group 20"/>
          <p:cNvGrpSpPr/>
          <p:nvPr/>
        </p:nvGrpSpPr>
        <p:grpSpPr>
          <a:xfrm>
            <a:off x="3199320" y="902880"/>
            <a:ext cx="394200" cy="402840"/>
            <a:chOff x="3199320" y="902880"/>
            <a:chExt cx="394200" cy="402840"/>
          </a:xfrm>
        </p:grpSpPr>
        <p:sp>
          <p:nvSpPr>
            <p:cNvPr id="20" name="CustomShape 21"/>
            <p:cNvSpPr/>
            <p:nvPr/>
          </p:nvSpPr>
          <p:spPr>
            <a:xfrm>
              <a:off x="3199320" y="902880"/>
              <a:ext cx="304200" cy="304200"/>
            </a:xfrm>
            <a:custGeom>
              <a:avLst/>
              <a:gdLst/>
              <a:ahLst/>
              <a:rect l="l" t="t" r="r" b="b"/>
              <a:pathLst>
                <a:path w="12592" h="12593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3234960" y="938160"/>
              <a:ext cx="233280" cy="233280"/>
            </a:xfrm>
            <a:custGeom>
              <a:avLst/>
              <a:gdLst/>
              <a:ahLst/>
              <a:rect l="l" t="t" r="r" b="b"/>
              <a:pathLst>
                <a:path w="9670" h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3269520" y="973800"/>
              <a:ext cx="81360" cy="81360"/>
            </a:xfrm>
            <a:custGeom>
              <a:avLst/>
              <a:gdLst/>
              <a:ahLst/>
              <a:rect l="l" t="t" r="r" b="b"/>
              <a:pathLst>
                <a:path w="3386" h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3445200" y="1157760"/>
              <a:ext cx="148320" cy="147960"/>
            </a:xfrm>
            <a:custGeom>
              <a:avLst/>
              <a:gdLst/>
              <a:ahLst/>
              <a:rect l="l" t="t" r="r" b="b"/>
              <a:pathLst>
                <a:path w="6162" h="6139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" name="CustomShape 25"/>
          <p:cNvSpPr/>
          <p:nvPr/>
        </p:nvSpPr>
        <p:spPr>
          <a:xfrm flipH="1" rot="10800000">
            <a:off x="7075080" y="6365520"/>
            <a:ext cx="1032120" cy="893880"/>
          </a:xfrm>
          <a:prstGeom prst="hexagon">
            <a:avLst>
              <a:gd name="adj" fmla="val 28678"/>
              <a:gd name="vf" fmla="val 115470"/>
            </a:avLst>
          </a:prstGeom>
          <a:noFill/>
          <a:ln w="1908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6"/>
          <p:cNvSpPr/>
          <p:nvPr/>
        </p:nvSpPr>
        <p:spPr>
          <a:xfrm flipH="1" rot="10800000">
            <a:off x="6211800" y="4990680"/>
            <a:ext cx="539280" cy="46656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7"/>
          <p:cNvSpPr/>
          <p:nvPr/>
        </p:nvSpPr>
        <p:spPr>
          <a:xfrm flipH="1" rot="10800000">
            <a:off x="5166360" y="5417280"/>
            <a:ext cx="1032120" cy="89316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8"/>
          <p:cNvSpPr/>
          <p:nvPr/>
        </p:nvSpPr>
        <p:spPr>
          <a:xfrm flipH="1" rot="10800000">
            <a:off x="4432680" y="5358960"/>
            <a:ext cx="451440" cy="390600"/>
          </a:xfrm>
          <a:prstGeom prst="hexagon">
            <a:avLst>
              <a:gd name="adj" fmla="val 28678"/>
              <a:gd name="vf" fmla="val 115470"/>
            </a:avLst>
          </a:pr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9"/>
          <p:cNvSpPr/>
          <p:nvPr/>
        </p:nvSpPr>
        <p:spPr>
          <a:xfrm>
            <a:off x="5370840" y="4867920"/>
            <a:ext cx="311760" cy="31176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9" name="Group 30"/>
          <p:cNvGrpSpPr/>
          <p:nvPr/>
        </p:nvGrpSpPr>
        <p:grpSpPr>
          <a:xfrm>
            <a:off x="5771880" y="4056480"/>
            <a:ext cx="573480" cy="550080"/>
            <a:chOff x="5771880" y="4056480"/>
            <a:chExt cx="573480" cy="550080"/>
          </a:xfrm>
        </p:grpSpPr>
        <p:sp>
          <p:nvSpPr>
            <p:cNvPr id="30" name="CustomShape 31"/>
            <p:cNvSpPr/>
            <p:nvPr/>
          </p:nvSpPr>
          <p:spPr>
            <a:xfrm>
              <a:off x="6127200" y="4056480"/>
              <a:ext cx="170640" cy="18900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CustomShape 32"/>
            <p:cNvSpPr/>
            <p:nvPr/>
          </p:nvSpPr>
          <p:spPr>
            <a:xfrm>
              <a:off x="5867280" y="4084200"/>
              <a:ext cx="135720" cy="15696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5771880" y="4356360"/>
              <a:ext cx="190800" cy="11556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CustomShape 34"/>
            <p:cNvSpPr/>
            <p:nvPr/>
          </p:nvSpPr>
          <p:spPr>
            <a:xfrm>
              <a:off x="6006240" y="4437000"/>
              <a:ext cx="93960" cy="16956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CustomShape 35"/>
            <p:cNvSpPr/>
            <p:nvPr/>
          </p:nvSpPr>
          <p:spPr>
            <a:xfrm>
              <a:off x="6174000" y="4306320"/>
              <a:ext cx="171360" cy="9468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CustomShape 36"/>
            <p:cNvSpPr/>
            <p:nvPr/>
          </p:nvSpPr>
          <p:spPr>
            <a:xfrm>
              <a:off x="5962320" y="4223160"/>
              <a:ext cx="200520" cy="20124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" name="CustomShape 37"/>
          <p:cNvSpPr/>
          <p:nvPr/>
        </p:nvSpPr>
        <p:spPr>
          <a:xfrm>
            <a:off x="3429360" y="3904920"/>
            <a:ext cx="377280" cy="34308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PlaceHolder 3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" name="PlaceHolder 3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CustomShape 1"/>
          <p:cNvSpPr/>
          <p:nvPr/>
        </p:nvSpPr>
        <p:spPr>
          <a:xfrm flipH="1" rot="10800000">
            <a:off x="9731160" y="5475960"/>
            <a:ext cx="1033920" cy="8949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778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CustomShape 2"/>
          <p:cNvSpPr/>
          <p:nvPr/>
        </p:nvSpPr>
        <p:spPr>
          <a:xfrm rot="5400000">
            <a:off x="500040" y="156960"/>
            <a:ext cx="1145160" cy="13226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3"/>
          <p:cNvSpPr/>
          <p:nvPr/>
        </p:nvSpPr>
        <p:spPr>
          <a:xfrm flipH="1" rot="10800000">
            <a:off x="1514520" y="2478960"/>
            <a:ext cx="819360" cy="70956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CustomShape 4"/>
          <p:cNvSpPr/>
          <p:nvPr/>
        </p:nvSpPr>
        <p:spPr>
          <a:xfrm flipH="1" rot="10800000">
            <a:off x="1494720" y="2181960"/>
            <a:ext cx="428040" cy="3704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CustomShape 5"/>
          <p:cNvSpPr/>
          <p:nvPr/>
        </p:nvSpPr>
        <p:spPr>
          <a:xfrm flipH="1" rot="10800000">
            <a:off x="3133440" y="1288440"/>
            <a:ext cx="819360" cy="709560"/>
          </a:xfrm>
          <a:prstGeom prst="hexagon">
            <a:avLst>
              <a:gd name="adj" fmla="val 28678"/>
              <a:gd name="vf" fmla="val 115470"/>
            </a:avLst>
          </a:pr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CustomShape 6"/>
          <p:cNvSpPr/>
          <p:nvPr/>
        </p:nvSpPr>
        <p:spPr>
          <a:xfrm flipH="1" rot="10800000">
            <a:off x="1044360" y="709920"/>
            <a:ext cx="358200" cy="30996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15" name="Group 7"/>
          <p:cNvGrpSpPr/>
          <p:nvPr/>
        </p:nvGrpSpPr>
        <p:grpSpPr>
          <a:xfrm>
            <a:off x="1729800" y="61200"/>
            <a:ext cx="350280" cy="324000"/>
            <a:chOff x="1729800" y="61200"/>
            <a:chExt cx="350280" cy="324000"/>
          </a:xfrm>
        </p:grpSpPr>
        <p:sp>
          <p:nvSpPr>
            <p:cNvPr id="616" name="CustomShape 8"/>
            <p:cNvSpPr/>
            <p:nvPr/>
          </p:nvSpPr>
          <p:spPr>
            <a:xfrm>
              <a:off x="1729800" y="183960"/>
              <a:ext cx="81360" cy="18360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CustomShape 9"/>
            <p:cNvSpPr/>
            <p:nvPr/>
          </p:nvSpPr>
          <p:spPr>
            <a:xfrm>
              <a:off x="1824120" y="61200"/>
              <a:ext cx="255960" cy="32400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8" name="CustomShape 10"/>
          <p:cNvSpPr/>
          <p:nvPr/>
        </p:nvSpPr>
        <p:spPr>
          <a:xfrm>
            <a:off x="203040" y="1270080"/>
            <a:ext cx="165240" cy="28692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19" name="Group 11"/>
          <p:cNvGrpSpPr/>
          <p:nvPr/>
        </p:nvGrpSpPr>
        <p:grpSpPr>
          <a:xfrm>
            <a:off x="904320" y="515160"/>
            <a:ext cx="382320" cy="606600"/>
            <a:chOff x="904320" y="515160"/>
            <a:chExt cx="382320" cy="606600"/>
          </a:xfrm>
        </p:grpSpPr>
        <p:sp>
          <p:nvSpPr>
            <p:cNvPr id="620" name="CustomShape 12"/>
            <p:cNvSpPr/>
            <p:nvPr/>
          </p:nvSpPr>
          <p:spPr>
            <a:xfrm>
              <a:off x="1019520" y="1044360"/>
              <a:ext cx="151920" cy="3276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CustomShape 13"/>
            <p:cNvSpPr/>
            <p:nvPr/>
          </p:nvSpPr>
          <p:spPr>
            <a:xfrm>
              <a:off x="1019520" y="1009800"/>
              <a:ext cx="151920" cy="3276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CustomShape 14"/>
            <p:cNvSpPr/>
            <p:nvPr/>
          </p:nvSpPr>
          <p:spPr>
            <a:xfrm>
              <a:off x="1019520" y="1077840"/>
              <a:ext cx="151920" cy="4392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CustomShape 15"/>
            <p:cNvSpPr/>
            <p:nvPr/>
          </p:nvSpPr>
          <p:spPr>
            <a:xfrm>
              <a:off x="1003320" y="724680"/>
              <a:ext cx="51840" cy="24804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CustomShape 16"/>
            <p:cNvSpPr/>
            <p:nvPr/>
          </p:nvSpPr>
          <p:spPr>
            <a:xfrm>
              <a:off x="904320" y="515160"/>
              <a:ext cx="382320" cy="45756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CustomShape 17"/>
            <p:cNvSpPr/>
            <p:nvPr/>
          </p:nvSpPr>
          <p:spPr>
            <a:xfrm>
              <a:off x="1135800" y="724680"/>
              <a:ext cx="51840" cy="24804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6" name="CustomShape 18"/>
            <p:cNvSpPr/>
            <p:nvPr/>
          </p:nvSpPr>
          <p:spPr>
            <a:xfrm>
              <a:off x="1028520" y="715680"/>
              <a:ext cx="133560" cy="2844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CustomShape 19"/>
            <p:cNvSpPr/>
            <p:nvPr/>
          </p:nvSpPr>
          <p:spPr>
            <a:xfrm>
              <a:off x="1019520" y="977040"/>
              <a:ext cx="15192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28" name="Group 20"/>
          <p:cNvGrpSpPr/>
          <p:nvPr/>
        </p:nvGrpSpPr>
        <p:grpSpPr>
          <a:xfrm>
            <a:off x="335880" y="1840680"/>
            <a:ext cx="342000" cy="349200"/>
            <a:chOff x="335880" y="1840680"/>
            <a:chExt cx="342000" cy="349200"/>
          </a:xfrm>
        </p:grpSpPr>
        <p:sp>
          <p:nvSpPr>
            <p:cNvPr id="629" name="CustomShape 21"/>
            <p:cNvSpPr/>
            <p:nvPr/>
          </p:nvSpPr>
          <p:spPr>
            <a:xfrm>
              <a:off x="335880" y="1840680"/>
              <a:ext cx="263880" cy="263880"/>
            </a:xfrm>
            <a:custGeom>
              <a:avLst/>
              <a:gdLst/>
              <a:ahLst/>
              <a:rect l="l" t="t" r="r" b="b"/>
              <a:pathLst>
                <a:path w="12592" h="12593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0" name="CustomShape 22"/>
            <p:cNvSpPr/>
            <p:nvPr/>
          </p:nvSpPr>
          <p:spPr>
            <a:xfrm>
              <a:off x="366480" y="1871280"/>
              <a:ext cx="202320" cy="202320"/>
            </a:xfrm>
            <a:custGeom>
              <a:avLst/>
              <a:gdLst/>
              <a:ahLst/>
              <a:rect l="l" t="t" r="r" b="b"/>
              <a:pathLst>
                <a:path w="9670" h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CustomShape 23"/>
            <p:cNvSpPr/>
            <p:nvPr/>
          </p:nvSpPr>
          <p:spPr>
            <a:xfrm>
              <a:off x="396720" y="1901880"/>
              <a:ext cx="70560" cy="70560"/>
            </a:xfrm>
            <a:custGeom>
              <a:avLst/>
              <a:gdLst/>
              <a:ahLst/>
              <a:rect l="l" t="t" r="r" b="b"/>
              <a:pathLst>
                <a:path w="3386" h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CustomShape 24"/>
            <p:cNvSpPr/>
            <p:nvPr/>
          </p:nvSpPr>
          <p:spPr>
            <a:xfrm>
              <a:off x="549000" y="2061720"/>
              <a:ext cx="128880" cy="128160"/>
            </a:xfrm>
            <a:custGeom>
              <a:avLst/>
              <a:gdLst/>
              <a:ahLst/>
              <a:rect l="l" t="t" r="r" b="b"/>
              <a:pathLst>
                <a:path w="6162" h="6139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33" name="CustomShape 25"/>
          <p:cNvSpPr/>
          <p:nvPr/>
        </p:nvSpPr>
        <p:spPr>
          <a:xfrm flipH="1" rot="10800000">
            <a:off x="10125000" y="5650920"/>
            <a:ext cx="819360" cy="70956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CustomShape 26"/>
          <p:cNvSpPr/>
          <p:nvPr/>
        </p:nvSpPr>
        <p:spPr>
          <a:xfrm flipH="1" rot="10800000">
            <a:off x="8981280" y="5357520"/>
            <a:ext cx="428040" cy="3704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CustomShape 27"/>
          <p:cNvSpPr/>
          <p:nvPr/>
        </p:nvSpPr>
        <p:spPr>
          <a:xfrm flipH="1" rot="10800000">
            <a:off x="9459360" y="4354920"/>
            <a:ext cx="819360" cy="709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CustomShape 28"/>
          <p:cNvSpPr/>
          <p:nvPr/>
        </p:nvSpPr>
        <p:spPr>
          <a:xfrm flipH="1" rot="10800000">
            <a:off x="9203400" y="4133160"/>
            <a:ext cx="358200" cy="309960"/>
          </a:xfrm>
          <a:prstGeom prst="hexagon">
            <a:avLst>
              <a:gd name="adj" fmla="val 28678"/>
              <a:gd name="vf" fmla="val 115470"/>
            </a:avLst>
          </a:pr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CustomShape 29"/>
          <p:cNvSpPr/>
          <p:nvPr/>
        </p:nvSpPr>
        <p:spPr>
          <a:xfrm>
            <a:off x="8772840" y="4461840"/>
            <a:ext cx="247320" cy="24732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38" name="Group 30"/>
          <p:cNvGrpSpPr/>
          <p:nvPr/>
        </p:nvGrpSpPr>
        <p:grpSpPr>
          <a:xfrm>
            <a:off x="7354080" y="3426840"/>
            <a:ext cx="454680" cy="436320"/>
            <a:chOff x="7354080" y="3426840"/>
            <a:chExt cx="454680" cy="436320"/>
          </a:xfrm>
        </p:grpSpPr>
        <p:sp>
          <p:nvSpPr>
            <p:cNvPr id="639" name="CustomShape 31"/>
            <p:cNvSpPr/>
            <p:nvPr/>
          </p:nvSpPr>
          <p:spPr>
            <a:xfrm>
              <a:off x="7635960" y="3426840"/>
              <a:ext cx="135360" cy="14976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0" name="CustomShape 32"/>
            <p:cNvSpPr/>
            <p:nvPr/>
          </p:nvSpPr>
          <p:spPr>
            <a:xfrm>
              <a:off x="7429680" y="3448800"/>
              <a:ext cx="107640" cy="12456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1" name="CustomShape 33"/>
            <p:cNvSpPr/>
            <p:nvPr/>
          </p:nvSpPr>
          <p:spPr>
            <a:xfrm>
              <a:off x="7354080" y="3664800"/>
              <a:ext cx="151200" cy="9144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CustomShape 34"/>
            <p:cNvSpPr/>
            <p:nvPr/>
          </p:nvSpPr>
          <p:spPr>
            <a:xfrm>
              <a:off x="7540200" y="3728880"/>
              <a:ext cx="74520" cy="13428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3" name="CustomShape 35"/>
            <p:cNvSpPr/>
            <p:nvPr/>
          </p:nvSpPr>
          <p:spPr>
            <a:xfrm>
              <a:off x="7673040" y="3625200"/>
              <a:ext cx="135720" cy="7488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4" name="CustomShape 36"/>
            <p:cNvSpPr/>
            <p:nvPr/>
          </p:nvSpPr>
          <p:spPr>
            <a:xfrm>
              <a:off x="7504920" y="3559320"/>
              <a:ext cx="159120" cy="15948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45" name="CustomShape 37"/>
          <p:cNvSpPr/>
          <p:nvPr/>
        </p:nvSpPr>
        <p:spPr>
          <a:xfrm>
            <a:off x="8081280" y="3153960"/>
            <a:ext cx="299160" cy="27216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PlaceHolder 3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47" name="PlaceHolder 3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 rot="5400000">
            <a:off x="500040" y="156960"/>
            <a:ext cx="1145160" cy="13226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2"/>
          <p:cNvSpPr/>
          <p:nvPr/>
        </p:nvSpPr>
        <p:spPr>
          <a:xfrm flipH="1" rot="10800000">
            <a:off x="1514520" y="2478960"/>
            <a:ext cx="819360" cy="70956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3"/>
          <p:cNvSpPr/>
          <p:nvPr/>
        </p:nvSpPr>
        <p:spPr>
          <a:xfrm flipH="1" rot="10800000">
            <a:off x="1494720" y="2181960"/>
            <a:ext cx="428040" cy="3704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4"/>
          <p:cNvSpPr/>
          <p:nvPr/>
        </p:nvSpPr>
        <p:spPr>
          <a:xfrm flipH="1" rot="10800000">
            <a:off x="3133440" y="1288440"/>
            <a:ext cx="819360" cy="709560"/>
          </a:xfrm>
          <a:prstGeom prst="hexagon">
            <a:avLst>
              <a:gd name="adj" fmla="val 28678"/>
              <a:gd name="vf" fmla="val 115470"/>
            </a:avLst>
          </a:pr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5"/>
          <p:cNvSpPr/>
          <p:nvPr/>
        </p:nvSpPr>
        <p:spPr>
          <a:xfrm flipH="1" rot="10800000">
            <a:off x="1044360" y="709920"/>
            <a:ext cx="358200" cy="30996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0" name="Group 6"/>
          <p:cNvGrpSpPr/>
          <p:nvPr/>
        </p:nvGrpSpPr>
        <p:grpSpPr>
          <a:xfrm>
            <a:off x="1729800" y="61200"/>
            <a:ext cx="350280" cy="324000"/>
            <a:chOff x="1729800" y="61200"/>
            <a:chExt cx="350280" cy="324000"/>
          </a:xfrm>
        </p:grpSpPr>
        <p:sp>
          <p:nvSpPr>
            <p:cNvPr id="81" name="CustomShape 7"/>
            <p:cNvSpPr/>
            <p:nvPr/>
          </p:nvSpPr>
          <p:spPr>
            <a:xfrm>
              <a:off x="1729800" y="183960"/>
              <a:ext cx="81360" cy="18360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8"/>
            <p:cNvSpPr/>
            <p:nvPr/>
          </p:nvSpPr>
          <p:spPr>
            <a:xfrm>
              <a:off x="1824120" y="61200"/>
              <a:ext cx="255960" cy="32400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3" name="CustomShape 9"/>
          <p:cNvSpPr/>
          <p:nvPr/>
        </p:nvSpPr>
        <p:spPr>
          <a:xfrm>
            <a:off x="203040" y="1270080"/>
            <a:ext cx="165240" cy="28692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4" name="Group 10"/>
          <p:cNvGrpSpPr/>
          <p:nvPr/>
        </p:nvGrpSpPr>
        <p:grpSpPr>
          <a:xfrm>
            <a:off x="904320" y="515160"/>
            <a:ext cx="382320" cy="606600"/>
            <a:chOff x="904320" y="515160"/>
            <a:chExt cx="382320" cy="606600"/>
          </a:xfrm>
        </p:grpSpPr>
        <p:sp>
          <p:nvSpPr>
            <p:cNvPr id="85" name="CustomShape 11"/>
            <p:cNvSpPr/>
            <p:nvPr/>
          </p:nvSpPr>
          <p:spPr>
            <a:xfrm>
              <a:off x="1019520" y="1044360"/>
              <a:ext cx="151920" cy="3276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12"/>
            <p:cNvSpPr/>
            <p:nvPr/>
          </p:nvSpPr>
          <p:spPr>
            <a:xfrm>
              <a:off x="1019520" y="1009800"/>
              <a:ext cx="151920" cy="3276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13"/>
            <p:cNvSpPr/>
            <p:nvPr/>
          </p:nvSpPr>
          <p:spPr>
            <a:xfrm>
              <a:off x="1019520" y="1077840"/>
              <a:ext cx="151920" cy="4392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14"/>
            <p:cNvSpPr/>
            <p:nvPr/>
          </p:nvSpPr>
          <p:spPr>
            <a:xfrm>
              <a:off x="1003320" y="724680"/>
              <a:ext cx="51840" cy="24804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15"/>
            <p:cNvSpPr/>
            <p:nvPr/>
          </p:nvSpPr>
          <p:spPr>
            <a:xfrm>
              <a:off x="904320" y="515160"/>
              <a:ext cx="382320" cy="45756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16"/>
            <p:cNvSpPr/>
            <p:nvPr/>
          </p:nvSpPr>
          <p:spPr>
            <a:xfrm>
              <a:off x="1135800" y="724680"/>
              <a:ext cx="51840" cy="24804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17"/>
            <p:cNvSpPr/>
            <p:nvPr/>
          </p:nvSpPr>
          <p:spPr>
            <a:xfrm>
              <a:off x="1028520" y="715680"/>
              <a:ext cx="133560" cy="2844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18"/>
            <p:cNvSpPr/>
            <p:nvPr/>
          </p:nvSpPr>
          <p:spPr>
            <a:xfrm>
              <a:off x="1019520" y="977040"/>
              <a:ext cx="15192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3" name="Group 19"/>
          <p:cNvGrpSpPr/>
          <p:nvPr/>
        </p:nvGrpSpPr>
        <p:grpSpPr>
          <a:xfrm>
            <a:off x="335880" y="1840680"/>
            <a:ext cx="342000" cy="349200"/>
            <a:chOff x="335880" y="1840680"/>
            <a:chExt cx="342000" cy="349200"/>
          </a:xfrm>
        </p:grpSpPr>
        <p:sp>
          <p:nvSpPr>
            <p:cNvPr id="94" name="CustomShape 20"/>
            <p:cNvSpPr/>
            <p:nvPr/>
          </p:nvSpPr>
          <p:spPr>
            <a:xfrm>
              <a:off x="335880" y="1840680"/>
              <a:ext cx="263880" cy="263880"/>
            </a:xfrm>
            <a:custGeom>
              <a:avLst/>
              <a:gdLst/>
              <a:ahLst/>
              <a:rect l="l" t="t" r="r" b="b"/>
              <a:pathLst>
                <a:path w="12592" h="12593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21"/>
            <p:cNvSpPr/>
            <p:nvPr/>
          </p:nvSpPr>
          <p:spPr>
            <a:xfrm>
              <a:off x="366480" y="1871280"/>
              <a:ext cx="202320" cy="202320"/>
            </a:xfrm>
            <a:custGeom>
              <a:avLst/>
              <a:gdLst/>
              <a:ahLst/>
              <a:rect l="l" t="t" r="r" b="b"/>
              <a:pathLst>
                <a:path w="9670" h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22"/>
            <p:cNvSpPr/>
            <p:nvPr/>
          </p:nvSpPr>
          <p:spPr>
            <a:xfrm>
              <a:off x="396720" y="1901880"/>
              <a:ext cx="70560" cy="70560"/>
            </a:xfrm>
            <a:custGeom>
              <a:avLst/>
              <a:gdLst/>
              <a:ahLst/>
              <a:rect l="l" t="t" r="r" b="b"/>
              <a:pathLst>
                <a:path w="3386" h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23"/>
            <p:cNvSpPr/>
            <p:nvPr/>
          </p:nvSpPr>
          <p:spPr>
            <a:xfrm>
              <a:off x="549000" y="2061720"/>
              <a:ext cx="128880" cy="128160"/>
            </a:xfrm>
            <a:custGeom>
              <a:avLst/>
              <a:gdLst/>
              <a:ahLst/>
              <a:rect l="l" t="t" r="r" b="b"/>
              <a:pathLst>
                <a:path w="6162" h="6139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8" name="PlaceHolder 2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 flipH="1" rot="10800000">
            <a:off x="9587520" y="5307840"/>
            <a:ext cx="684360" cy="5925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778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2"/>
          <p:cNvSpPr/>
          <p:nvPr/>
        </p:nvSpPr>
        <p:spPr>
          <a:xfrm rot="5400000">
            <a:off x="389160" y="105120"/>
            <a:ext cx="943560" cy="10893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3"/>
          <p:cNvSpPr/>
          <p:nvPr/>
        </p:nvSpPr>
        <p:spPr>
          <a:xfrm flipH="1" rot="10800000">
            <a:off x="1223640" y="2016000"/>
            <a:ext cx="673560" cy="58356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4"/>
          <p:cNvSpPr/>
          <p:nvPr/>
        </p:nvSpPr>
        <p:spPr>
          <a:xfrm flipH="1" rot="10800000">
            <a:off x="1207080" y="1771920"/>
            <a:ext cx="352080" cy="30456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5"/>
          <p:cNvSpPr/>
          <p:nvPr/>
        </p:nvSpPr>
        <p:spPr>
          <a:xfrm flipH="1" rot="10800000">
            <a:off x="2556000" y="1036440"/>
            <a:ext cx="673560" cy="583560"/>
          </a:xfrm>
          <a:prstGeom prst="hexagon">
            <a:avLst>
              <a:gd name="adj" fmla="val 28678"/>
              <a:gd name="vf" fmla="val 115470"/>
            </a:avLst>
          </a:pr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6"/>
          <p:cNvSpPr/>
          <p:nvPr/>
        </p:nvSpPr>
        <p:spPr>
          <a:xfrm flipH="1" rot="10800000">
            <a:off x="836280" y="560520"/>
            <a:ext cx="294480" cy="25488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7"/>
          <p:cNvSpPr/>
          <p:nvPr/>
        </p:nvSpPr>
        <p:spPr>
          <a:xfrm flipH="1" rot="10800000">
            <a:off x="9847800" y="5426640"/>
            <a:ext cx="542160" cy="46980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8"/>
          <p:cNvSpPr/>
          <p:nvPr/>
        </p:nvSpPr>
        <p:spPr>
          <a:xfrm flipH="1" rot="10800000">
            <a:off x="9090720" y="5232240"/>
            <a:ext cx="283320" cy="24516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9"/>
          <p:cNvSpPr/>
          <p:nvPr/>
        </p:nvSpPr>
        <p:spPr>
          <a:xfrm flipH="1" rot="10800000">
            <a:off x="9406800" y="4568040"/>
            <a:ext cx="542160" cy="4694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0"/>
          <p:cNvSpPr/>
          <p:nvPr/>
        </p:nvSpPr>
        <p:spPr>
          <a:xfrm flipH="1" rot="10800000">
            <a:off x="9236880" y="4421160"/>
            <a:ext cx="236880" cy="205200"/>
          </a:xfrm>
          <a:prstGeom prst="hexagon">
            <a:avLst>
              <a:gd name="adj" fmla="val 28678"/>
              <a:gd name="vf" fmla="val 115470"/>
            </a:avLst>
          </a:pr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PlaceHolder 1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PlaceHolder 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 flipH="1" rot="10800000">
            <a:off x="1972440" y="2094840"/>
            <a:ext cx="1033920" cy="8949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778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2"/>
          <p:cNvSpPr/>
          <p:nvPr/>
        </p:nvSpPr>
        <p:spPr>
          <a:xfrm rot="5400000">
            <a:off x="560160" y="1539000"/>
            <a:ext cx="1787400" cy="20638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3"/>
          <p:cNvSpPr/>
          <p:nvPr/>
        </p:nvSpPr>
        <p:spPr>
          <a:xfrm flipH="1" rot="10800000">
            <a:off x="1704960" y="4555440"/>
            <a:ext cx="819360" cy="70956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4"/>
          <p:cNvSpPr/>
          <p:nvPr/>
        </p:nvSpPr>
        <p:spPr>
          <a:xfrm flipH="1" rot="10800000">
            <a:off x="1685160" y="4258440"/>
            <a:ext cx="428040" cy="3704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5"/>
          <p:cNvSpPr/>
          <p:nvPr/>
        </p:nvSpPr>
        <p:spPr>
          <a:xfrm flipH="1" rot="10800000">
            <a:off x="2400120" y="2297880"/>
            <a:ext cx="819360" cy="709560"/>
          </a:xfrm>
          <a:prstGeom prst="hexagon">
            <a:avLst>
              <a:gd name="adj" fmla="val 28678"/>
              <a:gd name="vf" fmla="val 115470"/>
            </a:avLst>
          </a:pr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6"/>
          <p:cNvSpPr/>
          <p:nvPr/>
        </p:nvSpPr>
        <p:spPr>
          <a:xfrm flipH="1" rot="10800000">
            <a:off x="1827360" y="5588280"/>
            <a:ext cx="516960" cy="44712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0" name="Group 7"/>
          <p:cNvGrpSpPr/>
          <p:nvPr/>
        </p:nvGrpSpPr>
        <p:grpSpPr>
          <a:xfrm>
            <a:off x="996480" y="1070640"/>
            <a:ext cx="350280" cy="324000"/>
            <a:chOff x="996480" y="1070640"/>
            <a:chExt cx="350280" cy="324000"/>
          </a:xfrm>
        </p:grpSpPr>
        <p:sp>
          <p:nvSpPr>
            <p:cNvPr id="191" name="CustomShape 8"/>
            <p:cNvSpPr/>
            <p:nvPr/>
          </p:nvSpPr>
          <p:spPr>
            <a:xfrm>
              <a:off x="996480" y="1193760"/>
              <a:ext cx="81360" cy="18360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9"/>
            <p:cNvSpPr/>
            <p:nvPr/>
          </p:nvSpPr>
          <p:spPr>
            <a:xfrm>
              <a:off x="1090800" y="1070640"/>
              <a:ext cx="255960" cy="32400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3" name="CustomShape 10"/>
          <p:cNvSpPr/>
          <p:nvPr/>
        </p:nvSpPr>
        <p:spPr>
          <a:xfrm>
            <a:off x="393480" y="3346560"/>
            <a:ext cx="165240" cy="28692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4" name="Group 11"/>
          <p:cNvGrpSpPr/>
          <p:nvPr/>
        </p:nvGrpSpPr>
        <p:grpSpPr>
          <a:xfrm>
            <a:off x="305280" y="553680"/>
            <a:ext cx="246600" cy="391680"/>
            <a:chOff x="305280" y="553680"/>
            <a:chExt cx="246600" cy="391680"/>
          </a:xfrm>
        </p:grpSpPr>
        <p:sp>
          <p:nvSpPr>
            <p:cNvPr id="195" name="CustomShape 12"/>
            <p:cNvSpPr/>
            <p:nvPr/>
          </p:nvSpPr>
          <p:spPr>
            <a:xfrm>
              <a:off x="379800" y="895680"/>
              <a:ext cx="97920" cy="2088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13"/>
            <p:cNvSpPr/>
            <p:nvPr/>
          </p:nvSpPr>
          <p:spPr>
            <a:xfrm>
              <a:off x="379800" y="873360"/>
              <a:ext cx="97920" cy="2088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14"/>
            <p:cNvSpPr/>
            <p:nvPr/>
          </p:nvSpPr>
          <p:spPr>
            <a:xfrm>
              <a:off x="379800" y="917280"/>
              <a:ext cx="97920" cy="2808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15"/>
            <p:cNvSpPr/>
            <p:nvPr/>
          </p:nvSpPr>
          <p:spPr>
            <a:xfrm>
              <a:off x="369000" y="689400"/>
              <a:ext cx="33480" cy="15984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16"/>
            <p:cNvSpPr/>
            <p:nvPr/>
          </p:nvSpPr>
          <p:spPr>
            <a:xfrm>
              <a:off x="305280" y="553680"/>
              <a:ext cx="246600" cy="29556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17"/>
            <p:cNvSpPr/>
            <p:nvPr/>
          </p:nvSpPr>
          <p:spPr>
            <a:xfrm>
              <a:off x="454680" y="689400"/>
              <a:ext cx="33480" cy="15984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18"/>
            <p:cNvSpPr/>
            <p:nvPr/>
          </p:nvSpPr>
          <p:spPr>
            <a:xfrm>
              <a:off x="385560" y="683280"/>
              <a:ext cx="86040" cy="1800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19"/>
            <p:cNvSpPr/>
            <p:nvPr/>
          </p:nvSpPr>
          <p:spPr>
            <a:xfrm>
              <a:off x="379800" y="852480"/>
              <a:ext cx="9792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3" name="Group 20"/>
          <p:cNvGrpSpPr/>
          <p:nvPr/>
        </p:nvGrpSpPr>
        <p:grpSpPr>
          <a:xfrm>
            <a:off x="1419840" y="3634200"/>
            <a:ext cx="342360" cy="349200"/>
            <a:chOff x="1419840" y="3634200"/>
            <a:chExt cx="342360" cy="349200"/>
          </a:xfrm>
        </p:grpSpPr>
        <p:sp>
          <p:nvSpPr>
            <p:cNvPr id="204" name="CustomShape 21"/>
            <p:cNvSpPr/>
            <p:nvPr/>
          </p:nvSpPr>
          <p:spPr>
            <a:xfrm>
              <a:off x="1419840" y="3634200"/>
              <a:ext cx="263880" cy="263880"/>
            </a:xfrm>
            <a:custGeom>
              <a:avLst/>
              <a:gdLst/>
              <a:ahLst/>
              <a:rect l="l" t="t" r="r" b="b"/>
              <a:pathLst>
                <a:path w="12592" h="12593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22"/>
            <p:cNvSpPr/>
            <p:nvPr/>
          </p:nvSpPr>
          <p:spPr>
            <a:xfrm>
              <a:off x="1450800" y="3665160"/>
              <a:ext cx="202320" cy="202320"/>
            </a:xfrm>
            <a:custGeom>
              <a:avLst/>
              <a:gdLst/>
              <a:ahLst/>
              <a:rect l="l" t="t" r="r" b="b"/>
              <a:pathLst>
                <a:path w="9670" h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23"/>
            <p:cNvSpPr/>
            <p:nvPr/>
          </p:nvSpPr>
          <p:spPr>
            <a:xfrm>
              <a:off x="1481040" y="3695760"/>
              <a:ext cx="70560" cy="70560"/>
            </a:xfrm>
            <a:custGeom>
              <a:avLst/>
              <a:gdLst/>
              <a:ahLst/>
              <a:rect l="l" t="t" r="r" b="b"/>
              <a:pathLst>
                <a:path w="3386" h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24"/>
            <p:cNvSpPr/>
            <p:nvPr/>
          </p:nvSpPr>
          <p:spPr>
            <a:xfrm>
              <a:off x="1633320" y="3855240"/>
              <a:ext cx="128880" cy="128160"/>
            </a:xfrm>
            <a:custGeom>
              <a:avLst/>
              <a:gdLst/>
              <a:ahLst/>
              <a:rect l="l" t="t" r="r" b="b"/>
              <a:pathLst>
                <a:path w="6162" h="6139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8" name="CustomShape 25"/>
          <p:cNvSpPr/>
          <p:nvPr/>
        </p:nvSpPr>
        <p:spPr>
          <a:xfrm flipH="1" rot="10800000">
            <a:off x="2371680" y="5356080"/>
            <a:ext cx="819360" cy="70956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26"/>
          <p:cNvSpPr/>
          <p:nvPr/>
        </p:nvSpPr>
        <p:spPr>
          <a:xfrm flipH="1" rot="10800000">
            <a:off x="1594800" y="842760"/>
            <a:ext cx="428040" cy="3704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27"/>
          <p:cNvSpPr/>
          <p:nvPr/>
        </p:nvSpPr>
        <p:spPr>
          <a:xfrm flipH="1" rot="10800000">
            <a:off x="2071440" y="6195240"/>
            <a:ext cx="1181520" cy="102276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28"/>
          <p:cNvSpPr/>
          <p:nvPr/>
        </p:nvSpPr>
        <p:spPr>
          <a:xfrm flipH="1" rot="10800000">
            <a:off x="1137240" y="555480"/>
            <a:ext cx="358200" cy="309960"/>
          </a:xfrm>
          <a:prstGeom prst="hexagon">
            <a:avLst>
              <a:gd name="adj" fmla="val 28678"/>
              <a:gd name="vf" fmla="val 115470"/>
            </a:avLst>
          </a:pr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29"/>
          <p:cNvSpPr/>
          <p:nvPr/>
        </p:nvSpPr>
        <p:spPr>
          <a:xfrm>
            <a:off x="1019160" y="4167000"/>
            <a:ext cx="247320" cy="24732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3" name="Group 30"/>
          <p:cNvGrpSpPr/>
          <p:nvPr/>
        </p:nvGrpSpPr>
        <p:grpSpPr>
          <a:xfrm>
            <a:off x="-50400" y="1452960"/>
            <a:ext cx="624240" cy="598320"/>
            <a:chOff x="-50400" y="1452960"/>
            <a:chExt cx="624240" cy="598320"/>
          </a:xfrm>
        </p:grpSpPr>
        <p:sp>
          <p:nvSpPr>
            <p:cNvPr id="214" name="CustomShape 31"/>
            <p:cNvSpPr/>
            <p:nvPr/>
          </p:nvSpPr>
          <p:spPr>
            <a:xfrm>
              <a:off x="336240" y="1452960"/>
              <a:ext cx="185760" cy="20556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32"/>
            <p:cNvSpPr/>
            <p:nvPr/>
          </p:nvSpPr>
          <p:spPr>
            <a:xfrm>
              <a:off x="53640" y="1483200"/>
              <a:ext cx="147600" cy="17100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33"/>
            <p:cNvSpPr/>
            <p:nvPr/>
          </p:nvSpPr>
          <p:spPr>
            <a:xfrm>
              <a:off x="-50400" y="1779480"/>
              <a:ext cx="207720" cy="12600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34"/>
            <p:cNvSpPr/>
            <p:nvPr/>
          </p:nvSpPr>
          <p:spPr>
            <a:xfrm>
              <a:off x="204840" y="1866960"/>
              <a:ext cx="102600" cy="18432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35"/>
            <p:cNvSpPr/>
            <p:nvPr/>
          </p:nvSpPr>
          <p:spPr>
            <a:xfrm>
              <a:off x="387360" y="1724760"/>
              <a:ext cx="186480" cy="10332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36"/>
            <p:cNvSpPr/>
            <p:nvPr/>
          </p:nvSpPr>
          <p:spPr>
            <a:xfrm>
              <a:off x="156960" y="1634400"/>
              <a:ext cx="218520" cy="21924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0" name="CustomShape 37"/>
          <p:cNvSpPr/>
          <p:nvPr/>
        </p:nvSpPr>
        <p:spPr>
          <a:xfrm>
            <a:off x="47160" y="4430520"/>
            <a:ext cx="504360" cy="45900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PlaceHolder 3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3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 flipH="1" rot="10800000">
            <a:off x="9731160" y="5475960"/>
            <a:ext cx="1033920" cy="8949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778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2"/>
          <p:cNvSpPr/>
          <p:nvPr/>
        </p:nvSpPr>
        <p:spPr>
          <a:xfrm rot="5400000">
            <a:off x="500040" y="156960"/>
            <a:ext cx="1145160" cy="13226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3"/>
          <p:cNvSpPr/>
          <p:nvPr/>
        </p:nvSpPr>
        <p:spPr>
          <a:xfrm flipH="1" rot="10800000">
            <a:off x="1514520" y="2478960"/>
            <a:ext cx="819360" cy="70956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4"/>
          <p:cNvSpPr/>
          <p:nvPr/>
        </p:nvSpPr>
        <p:spPr>
          <a:xfrm flipH="1" rot="10800000">
            <a:off x="1494720" y="2181960"/>
            <a:ext cx="428040" cy="3704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5"/>
          <p:cNvSpPr/>
          <p:nvPr/>
        </p:nvSpPr>
        <p:spPr>
          <a:xfrm flipH="1" rot="10800000">
            <a:off x="3133440" y="1288440"/>
            <a:ext cx="819360" cy="709560"/>
          </a:xfrm>
          <a:prstGeom prst="hexagon">
            <a:avLst>
              <a:gd name="adj" fmla="val 28678"/>
              <a:gd name="vf" fmla="val 115470"/>
            </a:avLst>
          </a:pr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6"/>
          <p:cNvSpPr/>
          <p:nvPr/>
        </p:nvSpPr>
        <p:spPr>
          <a:xfrm flipH="1" rot="10800000">
            <a:off x="1044360" y="709920"/>
            <a:ext cx="358200" cy="30996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7"/>
          <p:cNvSpPr/>
          <p:nvPr/>
        </p:nvSpPr>
        <p:spPr>
          <a:xfrm flipH="1" rot="10800000">
            <a:off x="10125000" y="5650920"/>
            <a:ext cx="819360" cy="70956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8"/>
          <p:cNvSpPr/>
          <p:nvPr/>
        </p:nvSpPr>
        <p:spPr>
          <a:xfrm flipH="1" rot="10800000">
            <a:off x="8981280" y="5357520"/>
            <a:ext cx="428040" cy="3704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9"/>
          <p:cNvSpPr/>
          <p:nvPr/>
        </p:nvSpPr>
        <p:spPr>
          <a:xfrm flipH="1" rot="10800000">
            <a:off x="9459360" y="4354920"/>
            <a:ext cx="819360" cy="709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10"/>
          <p:cNvSpPr/>
          <p:nvPr/>
        </p:nvSpPr>
        <p:spPr>
          <a:xfrm flipH="1" rot="10800000">
            <a:off x="9203400" y="4133160"/>
            <a:ext cx="358200" cy="309960"/>
          </a:xfrm>
          <a:prstGeom prst="hexagon">
            <a:avLst>
              <a:gd name="adj" fmla="val 28678"/>
              <a:gd name="vf" fmla="val 115470"/>
            </a:avLst>
          </a:pr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69" name="Group 11"/>
          <p:cNvGrpSpPr/>
          <p:nvPr/>
        </p:nvGrpSpPr>
        <p:grpSpPr>
          <a:xfrm>
            <a:off x="1729800" y="61200"/>
            <a:ext cx="350280" cy="324000"/>
            <a:chOff x="1729800" y="61200"/>
            <a:chExt cx="350280" cy="324000"/>
          </a:xfrm>
        </p:grpSpPr>
        <p:sp>
          <p:nvSpPr>
            <p:cNvPr id="270" name="CustomShape 12"/>
            <p:cNvSpPr/>
            <p:nvPr/>
          </p:nvSpPr>
          <p:spPr>
            <a:xfrm>
              <a:off x="1729800" y="183960"/>
              <a:ext cx="81360" cy="18360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CustomShape 13"/>
            <p:cNvSpPr/>
            <p:nvPr/>
          </p:nvSpPr>
          <p:spPr>
            <a:xfrm>
              <a:off x="1824120" y="61200"/>
              <a:ext cx="255960" cy="32400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2" name="CustomShape 14"/>
          <p:cNvSpPr/>
          <p:nvPr/>
        </p:nvSpPr>
        <p:spPr>
          <a:xfrm>
            <a:off x="203040" y="1270080"/>
            <a:ext cx="165240" cy="28692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15"/>
          <p:cNvSpPr/>
          <p:nvPr/>
        </p:nvSpPr>
        <p:spPr>
          <a:xfrm>
            <a:off x="8772840" y="4461840"/>
            <a:ext cx="247320" cy="24732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74" name="Group 16"/>
          <p:cNvGrpSpPr/>
          <p:nvPr/>
        </p:nvGrpSpPr>
        <p:grpSpPr>
          <a:xfrm>
            <a:off x="7354080" y="3426840"/>
            <a:ext cx="454680" cy="436320"/>
            <a:chOff x="7354080" y="3426840"/>
            <a:chExt cx="454680" cy="436320"/>
          </a:xfrm>
        </p:grpSpPr>
        <p:sp>
          <p:nvSpPr>
            <p:cNvPr id="275" name="CustomShape 17"/>
            <p:cNvSpPr/>
            <p:nvPr/>
          </p:nvSpPr>
          <p:spPr>
            <a:xfrm>
              <a:off x="7635960" y="3426840"/>
              <a:ext cx="135360" cy="14976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CustomShape 18"/>
            <p:cNvSpPr/>
            <p:nvPr/>
          </p:nvSpPr>
          <p:spPr>
            <a:xfrm>
              <a:off x="7429680" y="3448800"/>
              <a:ext cx="107640" cy="12456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CustomShape 19"/>
            <p:cNvSpPr/>
            <p:nvPr/>
          </p:nvSpPr>
          <p:spPr>
            <a:xfrm>
              <a:off x="7354080" y="3664800"/>
              <a:ext cx="151200" cy="9144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CustomShape 20"/>
            <p:cNvSpPr/>
            <p:nvPr/>
          </p:nvSpPr>
          <p:spPr>
            <a:xfrm>
              <a:off x="7540200" y="3728880"/>
              <a:ext cx="74520" cy="13428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CustomShape 21"/>
            <p:cNvSpPr/>
            <p:nvPr/>
          </p:nvSpPr>
          <p:spPr>
            <a:xfrm>
              <a:off x="7673040" y="3625200"/>
              <a:ext cx="135720" cy="7488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CustomShape 22"/>
            <p:cNvSpPr/>
            <p:nvPr/>
          </p:nvSpPr>
          <p:spPr>
            <a:xfrm>
              <a:off x="7504920" y="3559320"/>
              <a:ext cx="159120" cy="15948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1" name="CustomShape 23"/>
          <p:cNvSpPr/>
          <p:nvPr/>
        </p:nvSpPr>
        <p:spPr>
          <a:xfrm>
            <a:off x="8081280" y="3153960"/>
            <a:ext cx="299160" cy="27216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82" name="Group 24"/>
          <p:cNvGrpSpPr/>
          <p:nvPr/>
        </p:nvGrpSpPr>
        <p:grpSpPr>
          <a:xfrm>
            <a:off x="904320" y="515160"/>
            <a:ext cx="382320" cy="606600"/>
            <a:chOff x="904320" y="515160"/>
            <a:chExt cx="382320" cy="606600"/>
          </a:xfrm>
        </p:grpSpPr>
        <p:sp>
          <p:nvSpPr>
            <p:cNvPr id="283" name="CustomShape 25"/>
            <p:cNvSpPr/>
            <p:nvPr/>
          </p:nvSpPr>
          <p:spPr>
            <a:xfrm>
              <a:off x="1019520" y="1044360"/>
              <a:ext cx="151920" cy="3276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CustomShape 26"/>
            <p:cNvSpPr/>
            <p:nvPr/>
          </p:nvSpPr>
          <p:spPr>
            <a:xfrm>
              <a:off x="1019520" y="1009800"/>
              <a:ext cx="151920" cy="3276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27"/>
            <p:cNvSpPr/>
            <p:nvPr/>
          </p:nvSpPr>
          <p:spPr>
            <a:xfrm>
              <a:off x="1019520" y="1077840"/>
              <a:ext cx="151920" cy="4392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CustomShape 28"/>
            <p:cNvSpPr/>
            <p:nvPr/>
          </p:nvSpPr>
          <p:spPr>
            <a:xfrm>
              <a:off x="1003320" y="724680"/>
              <a:ext cx="51840" cy="24804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CustomShape 29"/>
            <p:cNvSpPr/>
            <p:nvPr/>
          </p:nvSpPr>
          <p:spPr>
            <a:xfrm>
              <a:off x="904320" y="515160"/>
              <a:ext cx="382320" cy="45756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30"/>
            <p:cNvSpPr/>
            <p:nvPr/>
          </p:nvSpPr>
          <p:spPr>
            <a:xfrm>
              <a:off x="1135800" y="724680"/>
              <a:ext cx="51840" cy="24804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CustomShape 31"/>
            <p:cNvSpPr/>
            <p:nvPr/>
          </p:nvSpPr>
          <p:spPr>
            <a:xfrm>
              <a:off x="1028520" y="715680"/>
              <a:ext cx="133560" cy="2844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CustomShape 32"/>
            <p:cNvSpPr/>
            <p:nvPr/>
          </p:nvSpPr>
          <p:spPr>
            <a:xfrm>
              <a:off x="1019520" y="977040"/>
              <a:ext cx="15192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91" name="Group 33"/>
          <p:cNvGrpSpPr/>
          <p:nvPr/>
        </p:nvGrpSpPr>
        <p:grpSpPr>
          <a:xfrm>
            <a:off x="335880" y="1840680"/>
            <a:ext cx="342000" cy="349200"/>
            <a:chOff x="335880" y="1840680"/>
            <a:chExt cx="342000" cy="349200"/>
          </a:xfrm>
        </p:grpSpPr>
        <p:sp>
          <p:nvSpPr>
            <p:cNvPr id="292" name="CustomShape 34"/>
            <p:cNvSpPr/>
            <p:nvPr/>
          </p:nvSpPr>
          <p:spPr>
            <a:xfrm>
              <a:off x="335880" y="1840680"/>
              <a:ext cx="263880" cy="263880"/>
            </a:xfrm>
            <a:custGeom>
              <a:avLst/>
              <a:gdLst/>
              <a:ahLst/>
              <a:rect l="l" t="t" r="r" b="b"/>
              <a:pathLst>
                <a:path w="12592" h="12593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CustomShape 35"/>
            <p:cNvSpPr/>
            <p:nvPr/>
          </p:nvSpPr>
          <p:spPr>
            <a:xfrm>
              <a:off x="366480" y="1871280"/>
              <a:ext cx="202320" cy="202320"/>
            </a:xfrm>
            <a:custGeom>
              <a:avLst/>
              <a:gdLst/>
              <a:ahLst/>
              <a:rect l="l" t="t" r="r" b="b"/>
              <a:pathLst>
                <a:path w="9670" h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CustomShape 36"/>
            <p:cNvSpPr/>
            <p:nvPr/>
          </p:nvSpPr>
          <p:spPr>
            <a:xfrm>
              <a:off x="396720" y="1901880"/>
              <a:ext cx="70560" cy="70560"/>
            </a:xfrm>
            <a:custGeom>
              <a:avLst/>
              <a:gdLst/>
              <a:ahLst/>
              <a:rect l="l" t="t" r="r" b="b"/>
              <a:pathLst>
                <a:path w="3386" h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CustomShape 37"/>
            <p:cNvSpPr/>
            <p:nvPr/>
          </p:nvSpPr>
          <p:spPr>
            <a:xfrm>
              <a:off x="549000" y="2061720"/>
              <a:ext cx="128880" cy="128160"/>
            </a:xfrm>
            <a:custGeom>
              <a:avLst/>
              <a:gdLst/>
              <a:ahLst/>
              <a:rect l="l" t="t" r="r" b="b"/>
              <a:pathLst>
                <a:path w="6162" h="6139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6" name="PlaceHolder 3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7" name="PlaceHolder 3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 flipH="1" rot="10800000">
            <a:off x="1972440" y="2410200"/>
            <a:ext cx="1033920" cy="8949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778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2"/>
          <p:cNvSpPr/>
          <p:nvPr/>
        </p:nvSpPr>
        <p:spPr>
          <a:xfrm rot="5400000">
            <a:off x="500040" y="1905120"/>
            <a:ext cx="1145160" cy="13226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3"/>
          <p:cNvSpPr/>
          <p:nvPr/>
        </p:nvSpPr>
        <p:spPr>
          <a:xfrm flipH="1" rot="10800000">
            <a:off x="1514520" y="4231440"/>
            <a:ext cx="819360" cy="70956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4"/>
          <p:cNvSpPr/>
          <p:nvPr/>
        </p:nvSpPr>
        <p:spPr>
          <a:xfrm flipH="1" rot="10800000">
            <a:off x="1494720" y="3934440"/>
            <a:ext cx="428040" cy="3704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5"/>
          <p:cNvSpPr/>
          <p:nvPr/>
        </p:nvSpPr>
        <p:spPr>
          <a:xfrm flipH="1" rot="10800000">
            <a:off x="2390760" y="2621880"/>
            <a:ext cx="819360" cy="709560"/>
          </a:xfrm>
          <a:prstGeom prst="hexagon">
            <a:avLst>
              <a:gd name="adj" fmla="val 28678"/>
              <a:gd name="vf" fmla="val 115470"/>
            </a:avLst>
          </a:pr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6"/>
          <p:cNvSpPr/>
          <p:nvPr/>
        </p:nvSpPr>
        <p:spPr>
          <a:xfrm flipH="1" rot="10800000">
            <a:off x="1373760" y="5001120"/>
            <a:ext cx="358200" cy="30996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40" name="Group 7"/>
          <p:cNvGrpSpPr/>
          <p:nvPr/>
        </p:nvGrpSpPr>
        <p:grpSpPr>
          <a:xfrm>
            <a:off x="986760" y="1394640"/>
            <a:ext cx="350640" cy="324000"/>
            <a:chOff x="986760" y="1394640"/>
            <a:chExt cx="350640" cy="324000"/>
          </a:xfrm>
        </p:grpSpPr>
        <p:sp>
          <p:nvSpPr>
            <p:cNvPr id="341" name="CustomShape 8"/>
            <p:cNvSpPr/>
            <p:nvPr/>
          </p:nvSpPr>
          <p:spPr>
            <a:xfrm>
              <a:off x="986760" y="1517400"/>
              <a:ext cx="81360" cy="18360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9"/>
            <p:cNvSpPr/>
            <p:nvPr/>
          </p:nvSpPr>
          <p:spPr>
            <a:xfrm>
              <a:off x="1081440" y="1394640"/>
              <a:ext cx="255960" cy="32400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43" name="CustomShape 10"/>
          <p:cNvSpPr/>
          <p:nvPr/>
        </p:nvSpPr>
        <p:spPr>
          <a:xfrm>
            <a:off x="203040" y="3022920"/>
            <a:ext cx="165240" cy="28692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44" name="Group 11"/>
          <p:cNvGrpSpPr/>
          <p:nvPr/>
        </p:nvGrpSpPr>
        <p:grpSpPr>
          <a:xfrm>
            <a:off x="295560" y="877680"/>
            <a:ext cx="246600" cy="391680"/>
            <a:chOff x="295560" y="877680"/>
            <a:chExt cx="246600" cy="391680"/>
          </a:xfrm>
        </p:grpSpPr>
        <p:sp>
          <p:nvSpPr>
            <p:cNvPr id="345" name="CustomShape 12"/>
            <p:cNvSpPr/>
            <p:nvPr/>
          </p:nvSpPr>
          <p:spPr>
            <a:xfrm>
              <a:off x="370080" y="1219680"/>
              <a:ext cx="97920" cy="2088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CustomShape 13"/>
            <p:cNvSpPr/>
            <p:nvPr/>
          </p:nvSpPr>
          <p:spPr>
            <a:xfrm>
              <a:off x="370080" y="1197360"/>
              <a:ext cx="97920" cy="2088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CustomShape 14"/>
            <p:cNvSpPr/>
            <p:nvPr/>
          </p:nvSpPr>
          <p:spPr>
            <a:xfrm>
              <a:off x="370080" y="1241280"/>
              <a:ext cx="97920" cy="2808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CustomShape 15"/>
            <p:cNvSpPr/>
            <p:nvPr/>
          </p:nvSpPr>
          <p:spPr>
            <a:xfrm>
              <a:off x="359640" y="1013040"/>
              <a:ext cx="33480" cy="15984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CustomShape 16"/>
            <p:cNvSpPr/>
            <p:nvPr/>
          </p:nvSpPr>
          <p:spPr>
            <a:xfrm>
              <a:off x="295560" y="877680"/>
              <a:ext cx="246600" cy="29556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CustomShape 17"/>
            <p:cNvSpPr/>
            <p:nvPr/>
          </p:nvSpPr>
          <p:spPr>
            <a:xfrm>
              <a:off x="445320" y="1013040"/>
              <a:ext cx="33480" cy="15984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CustomShape 18"/>
            <p:cNvSpPr/>
            <p:nvPr/>
          </p:nvSpPr>
          <p:spPr>
            <a:xfrm>
              <a:off x="376200" y="1007280"/>
              <a:ext cx="86040" cy="1800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CustomShape 19"/>
            <p:cNvSpPr/>
            <p:nvPr/>
          </p:nvSpPr>
          <p:spPr>
            <a:xfrm>
              <a:off x="370080" y="1176120"/>
              <a:ext cx="9792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53" name="Group 20"/>
          <p:cNvGrpSpPr/>
          <p:nvPr/>
        </p:nvGrpSpPr>
        <p:grpSpPr>
          <a:xfrm>
            <a:off x="1229400" y="3310560"/>
            <a:ext cx="342360" cy="349200"/>
            <a:chOff x="1229400" y="3310560"/>
            <a:chExt cx="342360" cy="349200"/>
          </a:xfrm>
        </p:grpSpPr>
        <p:sp>
          <p:nvSpPr>
            <p:cNvPr id="354" name="CustomShape 21"/>
            <p:cNvSpPr/>
            <p:nvPr/>
          </p:nvSpPr>
          <p:spPr>
            <a:xfrm>
              <a:off x="1229400" y="3310560"/>
              <a:ext cx="263880" cy="263880"/>
            </a:xfrm>
            <a:custGeom>
              <a:avLst/>
              <a:gdLst/>
              <a:ahLst/>
              <a:rect l="l" t="t" r="r" b="b"/>
              <a:pathLst>
                <a:path w="12592" h="12593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CustomShape 22"/>
            <p:cNvSpPr/>
            <p:nvPr/>
          </p:nvSpPr>
          <p:spPr>
            <a:xfrm>
              <a:off x="1260360" y="3341160"/>
              <a:ext cx="202320" cy="202320"/>
            </a:xfrm>
            <a:custGeom>
              <a:avLst/>
              <a:gdLst/>
              <a:ahLst/>
              <a:rect l="l" t="t" r="r" b="b"/>
              <a:pathLst>
                <a:path w="9670" h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23"/>
            <p:cNvSpPr/>
            <p:nvPr/>
          </p:nvSpPr>
          <p:spPr>
            <a:xfrm>
              <a:off x="1290240" y="3371760"/>
              <a:ext cx="70560" cy="70560"/>
            </a:xfrm>
            <a:custGeom>
              <a:avLst/>
              <a:gdLst/>
              <a:ahLst/>
              <a:rect l="l" t="t" r="r" b="b"/>
              <a:pathLst>
                <a:path w="3386" h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CustomShape 24"/>
            <p:cNvSpPr/>
            <p:nvPr/>
          </p:nvSpPr>
          <p:spPr>
            <a:xfrm>
              <a:off x="1442880" y="3531600"/>
              <a:ext cx="128880" cy="128160"/>
            </a:xfrm>
            <a:custGeom>
              <a:avLst/>
              <a:gdLst/>
              <a:ahLst/>
              <a:rect l="l" t="t" r="r" b="b"/>
              <a:pathLst>
                <a:path w="6162" h="6139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8" name="CustomShape 25"/>
          <p:cNvSpPr/>
          <p:nvPr/>
        </p:nvSpPr>
        <p:spPr>
          <a:xfrm flipH="1" rot="10800000">
            <a:off x="2181240" y="5032080"/>
            <a:ext cx="819360" cy="70956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26"/>
          <p:cNvSpPr/>
          <p:nvPr/>
        </p:nvSpPr>
        <p:spPr>
          <a:xfrm flipH="1" rot="10800000">
            <a:off x="1585440" y="1166760"/>
            <a:ext cx="428040" cy="3704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27"/>
          <p:cNvSpPr/>
          <p:nvPr/>
        </p:nvSpPr>
        <p:spPr>
          <a:xfrm flipH="1" rot="10800000">
            <a:off x="1523160" y="5415480"/>
            <a:ext cx="819360" cy="709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28"/>
          <p:cNvSpPr/>
          <p:nvPr/>
        </p:nvSpPr>
        <p:spPr>
          <a:xfrm flipH="1" rot="10800000">
            <a:off x="1127880" y="879480"/>
            <a:ext cx="358200" cy="309960"/>
          </a:xfrm>
          <a:prstGeom prst="hexagon">
            <a:avLst>
              <a:gd name="adj" fmla="val 28678"/>
              <a:gd name="vf" fmla="val 115470"/>
            </a:avLst>
          </a:pr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29"/>
          <p:cNvSpPr/>
          <p:nvPr/>
        </p:nvSpPr>
        <p:spPr>
          <a:xfrm>
            <a:off x="828720" y="3843360"/>
            <a:ext cx="247320" cy="24732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63" name="Group 30"/>
          <p:cNvGrpSpPr/>
          <p:nvPr/>
        </p:nvGrpSpPr>
        <p:grpSpPr>
          <a:xfrm>
            <a:off x="66960" y="1681560"/>
            <a:ext cx="454680" cy="436320"/>
            <a:chOff x="66960" y="1681560"/>
            <a:chExt cx="454680" cy="436320"/>
          </a:xfrm>
        </p:grpSpPr>
        <p:sp>
          <p:nvSpPr>
            <p:cNvPr id="364" name="CustomShape 31"/>
            <p:cNvSpPr/>
            <p:nvPr/>
          </p:nvSpPr>
          <p:spPr>
            <a:xfrm>
              <a:off x="348840" y="1681560"/>
              <a:ext cx="135360" cy="14976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CustomShape 32"/>
            <p:cNvSpPr/>
            <p:nvPr/>
          </p:nvSpPr>
          <p:spPr>
            <a:xfrm>
              <a:off x="142920" y="1703880"/>
              <a:ext cx="107640" cy="12456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CustomShape 33"/>
            <p:cNvSpPr/>
            <p:nvPr/>
          </p:nvSpPr>
          <p:spPr>
            <a:xfrm>
              <a:off x="66960" y="1919880"/>
              <a:ext cx="151200" cy="9144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CustomShape 34"/>
            <p:cNvSpPr/>
            <p:nvPr/>
          </p:nvSpPr>
          <p:spPr>
            <a:xfrm>
              <a:off x="253080" y="1983600"/>
              <a:ext cx="74520" cy="13428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CustomShape 35"/>
            <p:cNvSpPr/>
            <p:nvPr/>
          </p:nvSpPr>
          <p:spPr>
            <a:xfrm>
              <a:off x="385920" y="1880280"/>
              <a:ext cx="135720" cy="7488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CustomShape 36"/>
            <p:cNvSpPr/>
            <p:nvPr/>
          </p:nvSpPr>
          <p:spPr>
            <a:xfrm>
              <a:off x="218160" y="1814040"/>
              <a:ext cx="159120" cy="15948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70" name="CustomShape 37"/>
          <p:cNvSpPr/>
          <p:nvPr/>
        </p:nvSpPr>
        <p:spPr>
          <a:xfrm>
            <a:off x="145080" y="4214520"/>
            <a:ext cx="299160" cy="27216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38"/>
          <p:cNvSpPr/>
          <p:nvPr/>
        </p:nvSpPr>
        <p:spPr>
          <a:xfrm>
            <a:off x="93960" y="1929600"/>
            <a:ext cx="1956600" cy="6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12000" spc="-1" strike="noStrike">
                <a:solidFill>
                  <a:srgbClr val="ffffff"/>
                </a:solidFill>
                <a:latin typeface="Nixie One"/>
                <a:ea typeface="Nixie One"/>
              </a:rPr>
              <a:t>“</a:t>
            </a:r>
            <a:endParaRPr b="0" lang="en-US" sz="12000" spc="-1" strike="noStrike">
              <a:latin typeface="Arial"/>
            </a:endParaRPr>
          </a:p>
        </p:txBody>
      </p:sp>
      <p:sp>
        <p:nvSpPr>
          <p:cNvPr id="372" name="PlaceHolder 39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73" name="PlaceHolder 4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 flipH="1" rot="10800000">
            <a:off x="9587520" y="5307840"/>
            <a:ext cx="684360" cy="5925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778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2"/>
          <p:cNvSpPr/>
          <p:nvPr/>
        </p:nvSpPr>
        <p:spPr>
          <a:xfrm rot="5400000">
            <a:off x="389160" y="105120"/>
            <a:ext cx="943560" cy="10893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3"/>
          <p:cNvSpPr/>
          <p:nvPr/>
        </p:nvSpPr>
        <p:spPr>
          <a:xfrm flipH="1" rot="10800000">
            <a:off x="1223640" y="2016000"/>
            <a:ext cx="673560" cy="58356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4"/>
          <p:cNvSpPr/>
          <p:nvPr/>
        </p:nvSpPr>
        <p:spPr>
          <a:xfrm flipH="1" rot="10800000">
            <a:off x="1207080" y="1771920"/>
            <a:ext cx="352080" cy="30456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5"/>
          <p:cNvSpPr/>
          <p:nvPr/>
        </p:nvSpPr>
        <p:spPr>
          <a:xfrm flipH="1" rot="10800000">
            <a:off x="2556000" y="1036440"/>
            <a:ext cx="673560" cy="583560"/>
          </a:xfrm>
          <a:prstGeom prst="hexagon">
            <a:avLst>
              <a:gd name="adj" fmla="val 28678"/>
              <a:gd name="vf" fmla="val 115470"/>
            </a:avLst>
          </a:pr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6"/>
          <p:cNvSpPr/>
          <p:nvPr/>
        </p:nvSpPr>
        <p:spPr>
          <a:xfrm flipH="1" rot="10800000">
            <a:off x="836280" y="560520"/>
            <a:ext cx="294480" cy="25488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7"/>
          <p:cNvSpPr/>
          <p:nvPr/>
        </p:nvSpPr>
        <p:spPr>
          <a:xfrm flipH="1" rot="10800000">
            <a:off x="9847800" y="5426640"/>
            <a:ext cx="542160" cy="46980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8"/>
          <p:cNvSpPr/>
          <p:nvPr/>
        </p:nvSpPr>
        <p:spPr>
          <a:xfrm flipH="1" rot="10800000">
            <a:off x="9090720" y="5232240"/>
            <a:ext cx="283320" cy="24516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9"/>
          <p:cNvSpPr/>
          <p:nvPr/>
        </p:nvSpPr>
        <p:spPr>
          <a:xfrm flipH="1" rot="10800000">
            <a:off x="9406800" y="4568040"/>
            <a:ext cx="542160" cy="4694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10"/>
          <p:cNvSpPr/>
          <p:nvPr/>
        </p:nvSpPr>
        <p:spPr>
          <a:xfrm flipH="1" rot="10800000">
            <a:off x="9236880" y="4421160"/>
            <a:ext cx="236880" cy="205200"/>
          </a:xfrm>
          <a:prstGeom prst="hexagon">
            <a:avLst>
              <a:gd name="adj" fmla="val 28678"/>
              <a:gd name="vf" fmla="val 115470"/>
            </a:avLst>
          </a:pr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PlaceHolder 1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1" name="PlaceHolder 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 flipH="1" rot="10800000">
            <a:off x="9731160" y="5475960"/>
            <a:ext cx="1033920" cy="8949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778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2"/>
          <p:cNvSpPr/>
          <p:nvPr/>
        </p:nvSpPr>
        <p:spPr>
          <a:xfrm rot="5400000">
            <a:off x="500040" y="156960"/>
            <a:ext cx="1145160" cy="13226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3"/>
          <p:cNvSpPr/>
          <p:nvPr/>
        </p:nvSpPr>
        <p:spPr>
          <a:xfrm flipH="1" rot="10800000">
            <a:off x="1514520" y="2478960"/>
            <a:ext cx="819360" cy="70956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4"/>
          <p:cNvSpPr/>
          <p:nvPr/>
        </p:nvSpPr>
        <p:spPr>
          <a:xfrm flipH="1" rot="10800000">
            <a:off x="1494720" y="2181960"/>
            <a:ext cx="428040" cy="3704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5"/>
          <p:cNvSpPr/>
          <p:nvPr/>
        </p:nvSpPr>
        <p:spPr>
          <a:xfrm flipH="1" rot="10800000">
            <a:off x="3133440" y="1288440"/>
            <a:ext cx="819360" cy="709560"/>
          </a:xfrm>
          <a:prstGeom prst="hexagon">
            <a:avLst>
              <a:gd name="adj" fmla="val 28678"/>
              <a:gd name="vf" fmla="val 115470"/>
            </a:avLst>
          </a:pr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6"/>
          <p:cNvSpPr/>
          <p:nvPr/>
        </p:nvSpPr>
        <p:spPr>
          <a:xfrm flipH="1" rot="10800000">
            <a:off x="1044360" y="709920"/>
            <a:ext cx="358200" cy="30996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64" name="Group 7"/>
          <p:cNvGrpSpPr/>
          <p:nvPr/>
        </p:nvGrpSpPr>
        <p:grpSpPr>
          <a:xfrm>
            <a:off x="1729800" y="61200"/>
            <a:ext cx="350280" cy="324000"/>
            <a:chOff x="1729800" y="61200"/>
            <a:chExt cx="350280" cy="324000"/>
          </a:xfrm>
        </p:grpSpPr>
        <p:sp>
          <p:nvSpPr>
            <p:cNvPr id="465" name="CustomShape 8"/>
            <p:cNvSpPr/>
            <p:nvPr/>
          </p:nvSpPr>
          <p:spPr>
            <a:xfrm>
              <a:off x="1729800" y="183960"/>
              <a:ext cx="81360" cy="18360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" name="CustomShape 9"/>
            <p:cNvSpPr/>
            <p:nvPr/>
          </p:nvSpPr>
          <p:spPr>
            <a:xfrm>
              <a:off x="1824120" y="61200"/>
              <a:ext cx="255960" cy="32400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67" name="CustomShape 10"/>
          <p:cNvSpPr/>
          <p:nvPr/>
        </p:nvSpPr>
        <p:spPr>
          <a:xfrm>
            <a:off x="203040" y="1270080"/>
            <a:ext cx="165240" cy="28692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68" name="Group 11"/>
          <p:cNvGrpSpPr/>
          <p:nvPr/>
        </p:nvGrpSpPr>
        <p:grpSpPr>
          <a:xfrm>
            <a:off x="904320" y="515160"/>
            <a:ext cx="382320" cy="606600"/>
            <a:chOff x="904320" y="515160"/>
            <a:chExt cx="382320" cy="606600"/>
          </a:xfrm>
        </p:grpSpPr>
        <p:sp>
          <p:nvSpPr>
            <p:cNvPr id="469" name="CustomShape 12"/>
            <p:cNvSpPr/>
            <p:nvPr/>
          </p:nvSpPr>
          <p:spPr>
            <a:xfrm>
              <a:off x="1019520" y="1044360"/>
              <a:ext cx="151920" cy="3276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" name="CustomShape 13"/>
            <p:cNvSpPr/>
            <p:nvPr/>
          </p:nvSpPr>
          <p:spPr>
            <a:xfrm>
              <a:off x="1019520" y="1009800"/>
              <a:ext cx="151920" cy="3276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" name="CustomShape 14"/>
            <p:cNvSpPr/>
            <p:nvPr/>
          </p:nvSpPr>
          <p:spPr>
            <a:xfrm>
              <a:off x="1019520" y="1077840"/>
              <a:ext cx="151920" cy="4392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CustomShape 15"/>
            <p:cNvSpPr/>
            <p:nvPr/>
          </p:nvSpPr>
          <p:spPr>
            <a:xfrm>
              <a:off x="1003320" y="724680"/>
              <a:ext cx="51840" cy="24804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CustomShape 16"/>
            <p:cNvSpPr/>
            <p:nvPr/>
          </p:nvSpPr>
          <p:spPr>
            <a:xfrm>
              <a:off x="904320" y="515160"/>
              <a:ext cx="382320" cy="45756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CustomShape 17"/>
            <p:cNvSpPr/>
            <p:nvPr/>
          </p:nvSpPr>
          <p:spPr>
            <a:xfrm>
              <a:off x="1135800" y="724680"/>
              <a:ext cx="51840" cy="24804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5" name="CustomShape 18"/>
            <p:cNvSpPr/>
            <p:nvPr/>
          </p:nvSpPr>
          <p:spPr>
            <a:xfrm>
              <a:off x="1028520" y="715680"/>
              <a:ext cx="133560" cy="2844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6" name="CustomShape 19"/>
            <p:cNvSpPr/>
            <p:nvPr/>
          </p:nvSpPr>
          <p:spPr>
            <a:xfrm>
              <a:off x="1019520" y="977040"/>
              <a:ext cx="15192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77" name="Group 20"/>
          <p:cNvGrpSpPr/>
          <p:nvPr/>
        </p:nvGrpSpPr>
        <p:grpSpPr>
          <a:xfrm>
            <a:off x="335880" y="1840680"/>
            <a:ext cx="342000" cy="349200"/>
            <a:chOff x="335880" y="1840680"/>
            <a:chExt cx="342000" cy="349200"/>
          </a:xfrm>
        </p:grpSpPr>
        <p:sp>
          <p:nvSpPr>
            <p:cNvPr id="478" name="CustomShape 21"/>
            <p:cNvSpPr/>
            <p:nvPr/>
          </p:nvSpPr>
          <p:spPr>
            <a:xfrm>
              <a:off x="335880" y="1840680"/>
              <a:ext cx="263880" cy="263880"/>
            </a:xfrm>
            <a:custGeom>
              <a:avLst/>
              <a:gdLst/>
              <a:ahLst/>
              <a:rect l="l" t="t" r="r" b="b"/>
              <a:pathLst>
                <a:path w="12592" h="12593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" name="CustomShape 22"/>
            <p:cNvSpPr/>
            <p:nvPr/>
          </p:nvSpPr>
          <p:spPr>
            <a:xfrm>
              <a:off x="366480" y="1871280"/>
              <a:ext cx="202320" cy="202320"/>
            </a:xfrm>
            <a:custGeom>
              <a:avLst/>
              <a:gdLst/>
              <a:ahLst/>
              <a:rect l="l" t="t" r="r" b="b"/>
              <a:pathLst>
                <a:path w="9670" h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" name="CustomShape 23"/>
            <p:cNvSpPr/>
            <p:nvPr/>
          </p:nvSpPr>
          <p:spPr>
            <a:xfrm>
              <a:off x="396720" y="1901880"/>
              <a:ext cx="70560" cy="70560"/>
            </a:xfrm>
            <a:custGeom>
              <a:avLst/>
              <a:gdLst/>
              <a:ahLst/>
              <a:rect l="l" t="t" r="r" b="b"/>
              <a:pathLst>
                <a:path w="3386" h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" name="CustomShape 24"/>
            <p:cNvSpPr/>
            <p:nvPr/>
          </p:nvSpPr>
          <p:spPr>
            <a:xfrm>
              <a:off x="549000" y="2061720"/>
              <a:ext cx="128880" cy="128160"/>
            </a:xfrm>
            <a:custGeom>
              <a:avLst/>
              <a:gdLst/>
              <a:ahLst/>
              <a:rect l="l" t="t" r="r" b="b"/>
              <a:pathLst>
                <a:path w="6162" h="6139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2" name="CustomShape 25"/>
          <p:cNvSpPr/>
          <p:nvPr/>
        </p:nvSpPr>
        <p:spPr>
          <a:xfrm flipH="1" rot="10800000">
            <a:off x="10125000" y="5650920"/>
            <a:ext cx="819360" cy="70956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26"/>
          <p:cNvSpPr/>
          <p:nvPr/>
        </p:nvSpPr>
        <p:spPr>
          <a:xfrm flipH="1" rot="10800000">
            <a:off x="8981280" y="5357520"/>
            <a:ext cx="428040" cy="3704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27"/>
          <p:cNvSpPr/>
          <p:nvPr/>
        </p:nvSpPr>
        <p:spPr>
          <a:xfrm flipH="1" rot="10800000">
            <a:off x="9459360" y="4354920"/>
            <a:ext cx="819360" cy="709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28"/>
          <p:cNvSpPr/>
          <p:nvPr/>
        </p:nvSpPr>
        <p:spPr>
          <a:xfrm flipH="1" rot="10800000">
            <a:off x="9203400" y="4133160"/>
            <a:ext cx="358200" cy="309960"/>
          </a:xfrm>
          <a:prstGeom prst="hexagon">
            <a:avLst>
              <a:gd name="adj" fmla="val 28678"/>
              <a:gd name="vf" fmla="val 115470"/>
            </a:avLst>
          </a:pr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29"/>
          <p:cNvSpPr/>
          <p:nvPr/>
        </p:nvSpPr>
        <p:spPr>
          <a:xfrm>
            <a:off x="8772840" y="4461840"/>
            <a:ext cx="247320" cy="24732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87" name="Group 30"/>
          <p:cNvGrpSpPr/>
          <p:nvPr/>
        </p:nvGrpSpPr>
        <p:grpSpPr>
          <a:xfrm>
            <a:off x="7354080" y="3426840"/>
            <a:ext cx="454680" cy="436320"/>
            <a:chOff x="7354080" y="3426840"/>
            <a:chExt cx="454680" cy="436320"/>
          </a:xfrm>
        </p:grpSpPr>
        <p:sp>
          <p:nvSpPr>
            <p:cNvPr id="488" name="CustomShape 31"/>
            <p:cNvSpPr/>
            <p:nvPr/>
          </p:nvSpPr>
          <p:spPr>
            <a:xfrm>
              <a:off x="7635960" y="3426840"/>
              <a:ext cx="135360" cy="14976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CustomShape 32"/>
            <p:cNvSpPr/>
            <p:nvPr/>
          </p:nvSpPr>
          <p:spPr>
            <a:xfrm>
              <a:off x="7429680" y="3448800"/>
              <a:ext cx="107640" cy="12456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CustomShape 33"/>
            <p:cNvSpPr/>
            <p:nvPr/>
          </p:nvSpPr>
          <p:spPr>
            <a:xfrm>
              <a:off x="7354080" y="3664800"/>
              <a:ext cx="151200" cy="9144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CustomShape 34"/>
            <p:cNvSpPr/>
            <p:nvPr/>
          </p:nvSpPr>
          <p:spPr>
            <a:xfrm>
              <a:off x="7540200" y="3728880"/>
              <a:ext cx="74520" cy="13428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CustomShape 35"/>
            <p:cNvSpPr/>
            <p:nvPr/>
          </p:nvSpPr>
          <p:spPr>
            <a:xfrm>
              <a:off x="7673040" y="3625200"/>
              <a:ext cx="135720" cy="7488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CustomShape 36"/>
            <p:cNvSpPr/>
            <p:nvPr/>
          </p:nvSpPr>
          <p:spPr>
            <a:xfrm>
              <a:off x="7504920" y="3559320"/>
              <a:ext cx="159120" cy="15948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4" name="CustomShape 37"/>
          <p:cNvSpPr/>
          <p:nvPr/>
        </p:nvSpPr>
        <p:spPr>
          <a:xfrm>
            <a:off x="8081280" y="3153960"/>
            <a:ext cx="299160" cy="27216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PlaceHolder 3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6" name="PlaceHolder 39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7" name="PlaceHolder 40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CustomShape 1"/>
          <p:cNvSpPr/>
          <p:nvPr/>
        </p:nvSpPr>
        <p:spPr>
          <a:xfrm flipH="1" rot="10800000">
            <a:off x="9731160" y="5475960"/>
            <a:ext cx="1033920" cy="8949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778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2"/>
          <p:cNvSpPr/>
          <p:nvPr/>
        </p:nvSpPr>
        <p:spPr>
          <a:xfrm rot="5400000">
            <a:off x="500040" y="156960"/>
            <a:ext cx="1145160" cy="13226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3"/>
          <p:cNvSpPr/>
          <p:nvPr/>
        </p:nvSpPr>
        <p:spPr>
          <a:xfrm flipH="1" rot="10800000">
            <a:off x="1514520" y="2478960"/>
            <a:ext cx="819360" cy="70956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4"/>
          <p:cNvSpPr/>
          <p:nvPr/>
        </p:nvSpPr>
        <p:spPr>
          <a:xfrm flipH="1" rot="10800000">
            <a:off x="1494720" y="2181960"/>
            <a:ext cx="428040" cy="3704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5"/>
          <p:cNvSpPr/>
          <p:nvPr/>
        </p:nvSpPr>
        <p:spPr>
          <a:xfrm flipH="1" rot="10800000">
            <a:off x="3133440" y="1288440"/>
            <a:ext cx="819360" cy="709560"/>
          </a:xfrm>
          <a:prstGeom prst="hexagon">
            <a:avLst>
              <a:gd name="adj" fmla="val 28678"/>
              <a:gd name="vf" fmla="val 115470"/>
            </a:avLst>
          </a:pr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6"/>
          <p:cNvSpPr/>
          <p:nvPr/>
        </p:nvSpPr>
        <p:spPr>
          <a:xfrm flipH="1" rot="10800000">
            <a:off x="1044360" y="709920"/>
            <a:ext cx="358200" cy="30996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40" name="Group 7"/>
          <p:cNvGrpSpPr/>
          <p:nvPr/>
        </p:nvGrpSpPr>
        <p:grpSpPr>
          <a:xfrm>
            <a:off x="1729800" y="61200"/>
            <a:ext cx="350280" cy="324000"/>
            <a:chOff x="1729800" y="61200"/>
            <a:chExt cx="350280" cy="324000"/>
          </a:xfrm>
        </p:grpSpPr>
        <p:sp>
          <p:nvSpPr>
            <p:cNvPr id="541" name="CustomShape 8"/>
            <p:cNvSpPr/>
            <p:nvPr/>
          </p:nvSpPr>
          <p:spPr>
            <a:xfrm>
              <a:off x="1729800" y="183960"/>
              <a:ext cx="81360" cy="18360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2" name="CustomShape 9"/>
            <p:cNvSpPr/>
            <p:nvPr/>
          </p:nvSpPr>
          <p:spPr>
            <a:xfrm>
              <a:off x="1824120" y="61200"/>
              <a:ext cx="255960" cy="32400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43" name="CustomShape 10"/>
          <p:cNvSpPr/>
          <p:nvPr/>
        </p:nvSpPr>
        <p:spPr>
          <a:xfrm>
            <a:off x="203040" y="1270080"/>
            <a:ext cx="165240" cy="28692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44" name="Group 11"/>
          <p:cNvGrpSpPr/>
          <p:nvPr/>
        </p:nvGrpSpPr>
        <p:grpSpPr>
          <a:xfrm>
            <a:off x="904320" y="515160"/>
            <a:ext cx="382320" cy="606600"/>
            <a:chOff x="904320" y="515160"/>
            <a:chExt cx="382320" cy="606600"/>
          </a:xfrm>
        </p:grpSpPr>
        <p:sp>
          <p:nvSpPr>
            <p:cNvPr id="545" name="CustomShape 12"/>
            <p:cNvSpPr/>
            <p:nvPr/>
          </p:nvSpPr>
          <p:spPr>
            <a:xfrm>
              <a:off x="1019520" y="1044360"/>
              <a:ext cx="151920" cy="3276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6" name="CustomShape 13"/>
            <p:cNvSpPr/>
            <p:nvPr/>
          </p:nvSpPr>
          <p:spPr>
            <a:xfrm>
              <a:off x="1019520" y="1009800"/>
              <a:ext cx="151920" cy="3276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CustomShape 14"/>
            <p:cNvSpPr/>
            <p:nvPr/>
          </p:nvSpPr>
          <p:spPr>
            <a:xfrm>
              <a:off x="1019520" y="1077840"/>
              <a:ext cx="151920" cy="4392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CustomShape 15"/>
            <p:cNvSpPr/>
            <p:nvPr/>
          </p:nvSpPr>
          <p:spPr>
            <a:xfrm>
              <a:off x="1003320" y="724680"/>
              <a:ext cx="51840" cy="24804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CustomShape 16"/>
            <p:cNvSpPr/>
            <p:nvPr/>
          </p:nvSpPr>
          <p:spPr>
            <a:xfrm>
              <a:off x="904320" y="515160"/>
              <a:ext cx="382320" cy="45756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CustomShape 17"/>
            <p:cNvSpPr/>
            <p:nvPr/>
          </p:nvSpPr>
          <p:spPr>
            <a:xfrm>
              <a:off x="1135800" y="724680"/>
              <a:ext cx="51840" cy="24804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1" name="CustomShape 18"/>
            <p:cNvSpPr/>
            <p:nvPr/>
          </p:nvSpPr>
          <p:spPr>
            <a:xfrm>
              <a:off x="1028520" y="715680"/>
              <a:ext cx="133560" cy="2844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2" name="CustomShape 19"/>
            <p:cNvSpPr/>
            <p:nvPr/>
          </p:nvSpPr>
          <p:spPr>
            <a:xfrm>
              <a:off x="1019520" y="977040"/>
              <a:ext cx="15192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53" name="Group 20"/>
          <p:cNvGrpSpPr/>
          <p:nvPr/>
        </p:nvGrpSpPr>
        <p:grpSpPr>
          <a:xfrm>
            <a:off x="335880" y="1840680"/>
            <a:ext cx="342000" cy="349200"/>
            <a:chOff x="335880" y="1840680"/>
            <a:chExt cx="342000" cy="349200"/>
          </a:xfrm>
        </p:grpSpPr>
        <p:sp>
          <p:nvSpPr>
            <p:cNvPr id="554" name="CustomShape 21"/>
            <p:cNvSpPr/>
            <p:nvPr/>
          </p:nvSpPr>
          <p:spPr>
            <a:xfrm>
              <a:off x="335880" y="1840680"/>
              <a:ext cx="263880" cy="263880"/>
            </a:xfrm>
            <a:custGeom>
              <a:avLst/>
              <a:gdLst/>
              <a:ahLst/>
              <a:rect l="l" t="t" r="r" b="b"/>
              <a:pathLst>
                <a:path w="12592" h="12593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CustomShape 22"/>
            <p:cNvSpPr/>
            <p:nvPr/>
          </p:nvSpPr>
          <p:spPr>
            <a:xfrm>
              <a:off x="366480" y="1871280"/>
              <a:ext cx="202320" cy="202320"/>
            </a:xfrm>
            <a:custGeom>
              <a:avLst/>
              <a:gdLst/>
              <a:ahLst/>
              <a:rect l="l" t="t" r="r" b="b"/>
              <a:pathLst>
                <a:path w="9670" h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CustomShape 23"/>
            <p:cNvSpPr/>
            <p:nvPr/>
          </p:nvSpPr>
          <p:spPr>
            <a:xfrm>
              <a:off x="396720" y="1901880"/>
              <a:ext cx="70560" cy="70560"/>
            </a:xfrm>
            <a:custGeom>
              <a:avLst/>
              <a:gdLst/>
              <a:ahLst/>
              <a:rect l="l" t="t" r="r" b="b"/>
              <a:pathLst>
                <a:path w="3386" h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CustomShape 24"/>
            <p:cNvSpPr/>
            <p:nvPr/>
          </p:nvSpPr>
          <p:spPr>
            <a:xfrm>
              <a:off x="549000" y="2061720"/>
              <a:ext cx="128880" cy="128160"/>
            </a:xfrm>
            <a:custGeom>
              <a:avLst/>
              <a:gdLst/>
              <a:ahLst/>
              <a:rect l="l" t="t" r="r" b="b"/>
              <a:pathLst>
                <a:path w="6162" h="6139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58" name="CustomShape 25"/>
          <p:cNvSpPr/>
          <p:nvPr/>
        </p:nvSpPr>
        <p:spPr>
          <a:xfrm flipH="1" rot="10800000">
            <a:off x="10125000" y="5650920"/>
            <a:ext cx="819360" cy="70956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CustomShape 26"/>
          <p:cNvSpPr/>
          <p:nvPr/>
        </p:nvSpPr>
        <p:spPr>
          <a:xfrm flipH="1" rot="10800000">
            <a:off x="8981280" y="5357520"/>
            <a:ext cx="428040" cy="3704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CustomShape 27"/>
          <p:cNvSpPr/>
          <p:nvPr/>
        </p:nvSpPr>
        <p:spPr>
          <a:xfrm flipH="1" rot="10800000">
            <a:off x="9459360" y="4354920"/>
            <a:ext cx="819360" cy="709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CustomShape 28"/>
          <p:cNvSpPr/>
          <p:nvPr/>
        </p:nvSpPr>
        <p:spPr>
          <a:xfrm flipH="1" rot="10800000">
            <a:off x="9203400" y="4133160"/>
            <a:ext cx="358200" cy="309960"/>
          </a:xfrm>
          <a:prstGeom prst="hexagon">
            <a:avLst>
              <a:gd name="adj" fmla="val 28678"/>
              <a:gd name="vf" fmla="val 115470"/>
            </a:avLst>
          </a:pr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CustomShape 29"/>
          <p:cNvSpPr/>
          <p:nvPr/>
        </p:nvSpPr>
        <p:spPr>
          <a:xfrm>
            <a:off x="8772840" y="4461840"/>
            <a:ext cx="247320" cy="24732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63" name="Group 30"/>
          <p:cNvGrpSpPr/>
          <p:nvPr/>
        </p:nvGrpSpPr>
        <p:grpSpPr>
          <a:xfrm>
            <a:off x="7354080" y="3426840"/>
            <a:ext cx="454680" cy="436320"/>
            <a:chOff x="7354080" y="3426840"/>
            <a:chExt cx="454680" cy="436320"/>
          </a:xfrm>
        </p:grpSpPr>
        <p:sp>
          <p:nvSpPr>
            <p:cNvPr id="564" name="CustomShape 31"/>
            <p:cNvSpPr/>
            <p:nvPr/>
          </p:nvSpPr>
          <p:spPr>
            <a:xfrm>
              <a:off x="7635960" y="3426840"/>
              <a:ext cx="135360" cy="14976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CustomShape 32"/>
            <p:cNvSpPr/>
            <p:nvPr/>
          </p:nvSpPr>
          <p:spPr>
            <a:xfrm>
              <a:off x="7429680" y="3448800"/>
              <a:ext cx="107640" cy="12456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" name="CustomShape 33"/>
            <p:cNvSpPr/>
            <p:nvPr/>
          </p:nvSpPr>
          <p:spPr>
            <a:xfrm>
              <a:off x="7354080" y="3664800"/>
              <a:ext cx="151200" cy="9144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" name="CustomShape 34"/>
            <p:cNvSpPr/>
            <p:nvPr/>
          </p:nvSpPr>
          <p:spPr>
            <a:xfrm>
              <a:off x="7540200" y="3728880"/>
              <a:ext cx="74520" cy="13428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CustomShape 35"/>
            <p:cNvSpPr/>
            <p:nvPr/>
          </p:nvSpPr>
          <p:spPr>
            <a:xfrm>
              <a:off x="7673040" y="3625200"/>
              <a:ext cx="135720" cy="7488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CustomShape 36"/>
            <p:cNvSpPr/>
            <p:nvPr/>
          </p:nvSpPr>
          <p:spPr>
            <a:xfrm>
              <a:off x="7504920" y="3559320"/>
              <a:ext cx="159120" cy="15948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70" name="CustomShape 37"/>
          <p:cNvSpPr/>
          <p:nvPr/>
        </p:nvSpPr>
        <p:spPr>
          <a:xfrm>
            <a:off x="8081280" y="3153960"/>
            <a:ext cx="299160" cy="27216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PlaceHolder 3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2" name="PlaceHolder 3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CustomShape 1"/>
          <p:cNvSpPr/>
          <p:nvPr/>
        </p:nvSpPr>
        <p:spPr>
          <a:xfrm>
            <a:off x="1400040" y="1991880"/>
            <a:ext cx="6342840" cy="11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bee3d3"/>
                </a:solidFill>
                <a:latin typeface="Arial"/>
              </a:rPr>
              <a:t>Khóa 3 (IoT) - Buổi I</a:t>
            </a:r>
            <a:br/>
            <a:r>
              <a:rPr b="1" lang="en-US" sz="2800" spc="-1" strike="noStrike">
                <a:solidFill>
                  <a:srgbClr val="bee3d3"/>
                </a:solidFill>
                <a:latin typeface="Arial"/>
              </a:rPr>
              <a:t>Câu lạc bộ lập trình nhúng CEEC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CustomShape 1"/>
          <p:cNvSpPr/>
          <p:nvPr/>
        </p:nvSpPr>
        <p:spPr>
          <a:xfrm>
            <a:off x="623520" y="409680"/>
            <a:ext cx="462960" cy="462960"/>
          </a:xfrm>
          <a:custGeom>
            <a:avLst/>
            <a:gdLst/>
            <a:ahLst/>
            <a:rect l="l" t="t" r="r" b="b"/>
            <a:pathLst>
              <a:path w="18758" h="18757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3" name="CustomShape 2"/>
          <p:cNvSpPr/>
          <p:nvPr/>
        </p:nvSpPr>
        <p:spPr>
          <a:xfrm>
            <a:off x="3657600" y="2177640"/>
            <a:ext cx="210276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The End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CustomShape 1"/>
          <p:cNvSpPr/>
          <p:nvPr/>
        </p:nvSpPr>
        <p:spPr>
          <a:xfrm>
            <a:off x="1732680" y="973440"/>
            <a:ext cx="5791320" cy="64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19bbd5"/>
                </a:solidFill>
                <a:latin typeface="Nixie One"/>
                <a:ea typeface="Nixie One"/>
              </a:rPr>
              <a:t>Instructions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86" name="CustomShape 2"/>
          <p:cNvSpPr/>
          <p:nvPr/>
        </p:nvSpPr>
        <p:spPr>
          <a:xfrm>
            <a:off x="1732680" y="1744560"/>
            <a:ext cx="3190680" cy="27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100" spc="-1" strike="noStrike">
                <a:solidFill>
                  <a:srgbClr val="00e1c6"/>
                </a:solidFill>
                <a:latin typeface="Muli"/>
                <a:ea typeface="Muli"/>
              </a:rPr>
              <a:t>IDE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687" name="CustomShape 3"/>
          <p:cNvSpPr/>
          <p:nvPr/>
        </p:nvSpPr>
        <p:spPr>
          <a:xfrm>
            <a:off x="5356080" y="1744560"/>
            <a:ext cx="3330360" cy="27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100" spc="-1" strike="noStrike">
                <a:solidFill>
                  <a:srgbClr val="00e1c6"/>
                </a:solidFill>
                <a:latin typeface="Muli"/>
                <a:ea typeface="Muli"/>
              </a:rPr>
              <a:t>MCU®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688" name="CustomShape 4"/>
          <p:cNvSpPr/>
          <p:nvPr/>
        </p:nvSpPr>
        <p:spPr>
          <a:xfrm>
            <a:off x="1554480" y="3981960"/>
            <a:ext cx="6953400" cy="82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1100" spc="-1" strike="noStrike">
                <a:solidFill>
                  <a:srgbClr val="c6daec"/>
                </a:solidFill>
                <a:latin typeface="Muli"/>
                <a:ea typeface="Muli"/>
              </a:rPr>
              <a:t>More info about them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n-US" sz="1100" spc="-1" strike="noStrike" u="sng">
                <a:solidFill>
                  <a:srgbClr val="87d1d1"/>
                </a:solidFill>
                <a:uFillTx/>
                <a:latin typeface="Muli"/>
                <a:ea typeface="Muli"/>
              </a:rPr>
              <a:t>https://www.arduino.cc/en/Main/Software</a:t>
            </a:r>
            <a:r>
              <a:rPr b="1" lang="en-US" sz="1100" spc="-1" strike="noStrike">
                <a:solidFill>
                  <a:srgbClr val="c6daec"/>
                </a:solidFill>
                <a:latin typeface="Muli"/>
                <a:ea typeface="Muli"/>
              </a:rPr>
              <a:t>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n-US" sz="1100" spc="-1" strike="noStrike" u="sng">
                <a:solidFill>
                  <a:srgbClr val="bce4e5"/>
                </a:solidFill>
                <a:uFillTx/>
                <a:latin typeface="Muli"/>
                <a:ea typeface="Muli"/>
              </a:rPr>
              <a:t>https://icdayroi.com/thu-phat-wifi-esp8266-12f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689" name="CustomShape 5"/>
          <p:cNvSpPr/>
          <p:nvPr/>
        </p:nvSpPr>
        <p:spPr>
          <a:xfrm>
            <a:off x="13680" y="4785480"/>
            <a:ext cx="547920" cy="3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18EB9F3B-AA0F-4A5F-BCC6-B4BBA5355922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690" name="" descr=""/>
          <p:cNvPicPr/>
          <p:nvPr/>
        </p:nvPicPr>
        <p:blipFill>
          <a:blip r:embed="rId1"/>
          <a:stretch/>
        </p:blipFill>
        <p:spPr>
          <a:xfrm>
            <a:off x="2176920" y="2002680"/>
            <a:ext cx="2211840" cy="1746000"/>
          </a:xfrm>
          <a:prstGeom prst="rect">
            <a:avLst/>
          </a:prstGeom>
          <a:ln>
            <a:noFill/>
          </a:ln>
        </p:spPr>
      </p:pic>
      <p:pic>
        <p:nvPicPr>
          <p:cNvPr id="691" name="" descr=""/>
          <p:cNvPicPr/>
          <p:nvPr/>
        </p:nvPicPr>
        <p:blipFill>
          <a:blip r:embed="rId2"/>
          <a:stretch/>
        </p:blipFill>
        <p:spPr>
          <a:xfrm>
            <a:off x="6035040" y="2009880"/>
            <a:ext cx="2468520" cy="173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CustomShape 1"/>
          <p:cNvSpPr/>
          <p:nvPr/>
        </p:nvSpPr>
        <p:spPr>
          <a:xfrm>
            <a:off x="1463400" y="205200"/>
            <a:ext cx="8228880" cy="8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19bbd5"/>
                </a:solidFill>
                <a:latin typeface="Nixie One"/>
                <a:ea typeface="Nixie One"/>
              </a:rPr>
              <a:t>What I can do?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93" name="CustomShape 2"/>
          <p:cNvSpPr/>
          <p:nvPr/>
        </p:nvSpPr>
        <p:spPr>
          <a:xfrm>
            <a:off x="13680" y="4785480"/>
            <a:ext cx="547920" cy="3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B1E352BB-579C-4183-A302-21F0DDFA5DC7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694" name="" descr=""/>
          <p:cNvPicPr/>
          <p:nvPr/>
        </p:nvPicPr>
        <p:blipFill>
          <a:blip r:embed="rId1"/>
          <a:stretch/>
        </p:blipFill>
        <p:spPr>
          <a:xfrm>
            <a:off x="1280160" y="1591920"/>
            <a:ext cx="2834280" cy="2522520"/>
          </a:xfrm>
          <a:prstGeom prst="rect">
            <a:avLst/>
          </a:prstGeom>
          <a:ln>
            <a:noFill/>
          </a:ln>
        </p:spPr>
      </p:pic>
      <p:pic>
        <p:nvPicPr>
          <p:cNvPr id="695" name="" descr=""/>
          <p:cNvPicPr/>
          <p:nvPr/>
        </p:nvPicPr>
        <p:blipFill>
          <a:blip r:embed="rId2"/>
          <a:stretch/>
        </p:blipFill>
        <p:spPr>
          <a:xfrm>
            <a:off x="5280840" y="1572480"/>
            <a:ext cx="2856960" cy="254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CustomShape 1"/>
          <p:cNvSpPr/>
          <p:nvPr/>
        </p:nvSpPr>
        <p:spPr>
          <a:xfrm>
            <a:off x="2743200" y="1735920"/>
            <a:ext cx="5637960" cy="11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19bbd5"/>
                </a:solidFill>
                <a:latin typeface="Nixie One"/>
                <a:ea typeface="Nixie One"/>
              </a:rPr>
              <a:t>Connect Wifi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97" name="CustomShape 2"/>
          <p:cNvSpPr/>
          <p:nvPr/>
        </p:nvSpPr>
        <p:spPr>
          <a:xfrm>
            <a:off x="2743200" y="2820960"/>
            <a:ext cx="569556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Let’s start with the first step of things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8" name="CustomShape 3"/>
          <p:cNvSpPr/>
          <p:nvPr/>
        </p:nvSpPr>
        <p:spPr>
          <a:xfrm>
            <a:off x="409680" y="1676520"/>
            <a:ext cx="2066400" cy="17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Nixie One"/>
                <a:ea typeface="Nixie One"/>
              </a:rPr>
              <a:t>1</a:t>
            </a:r>
            <a:endParaRPr b="0" lang="en-US" sz="4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CustomShape 1"/>
          <p:cNvSpPr/>
          <p:nvPr/>
        </p:nvSpPr>
        <p:spPr>
          <a:xfrm>
            <a:off x="1732680" y="1735560"/>
            <a:ext cx="4943520" cy="64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19bbd5"/>
                </a:solidFill>
                <a:latin typeface="Nixie One"/>
                <a:ea typeface="Nixie One"/>
              </a:rPr>
              <a:t>Mục tiêu: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00" name="CustomShape 2"/>
          <p:cNvSpPr/>
          <p:nvPr/>
        </p:nvSpPr>
        <p:spPr>
          <a:xfrm>
            <a:off x="1732680" y="2255040"/>
            <a:ext cx="4943520" cy="16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16800">
              <a:lnSpc>
                <a:spcPct val="100000"/>
              </a:lnSpc>
              <a:spcBef>
                <a:spcPts val="601"/>
              </a:spcBef>
              <a:buClr>
                <a:srgbClr val="19bbd5"/>
              </a:buClr>
              <a:buFont typeface="Muli"/>
              <a:buChar char="◇"/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Kết nối được wifi</a:t>
            </a:r>
            <a:endParaRPr b="0" lang="en-US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19bbd5"/>
              </a:buClr>
              <a:buFont typeface="Muli"/>
              <a:buChar char="◇"/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Làm quen với board arduino </a:t>
            </a:r>
            <a:endParaRPr b="0" lang="en-US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19bbd5"/>
              </a:buClr>
              <a:buFont typeface="Muli"/>
              <a:buChar char="◇"/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Làm quen với IDE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01" name="CustomShape 3"/>
          <p:cNvSpPr/>
          <p:nvPr/>
        </p:nvSpPr>
        <p:spPr>
          <a:xfrm>
            <a:off x="13680" y="4785480"/>
            <a:ext cx="547920" cy="3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9CDF8C25-908D-4818-878C-7007EB2DD350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CustomShape 1"/>
          <p:cNvSpPr/>
          <p:nvPr/>
        </p:nvSpPr>
        <p:spPr>
          <a:xfrm>
            <a:off x="13680" y="4785480"/>
            <a:ext cx="547920" cy="3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83875BFD-564C-4FDC-AC7B-EBD261FA2512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703" name="" descr=""/>
          <p:cNvPicPr/>
          <p:nvPr/>
        </p:nvPicPr>
        <p:blipFill>
          <a:blip r:embed="rId1"/>
          <a:stretch/>
        </p:blipFill>
        <p:spPr>
          <a:xfrm>
            <a:off x="93600" y="-1800"/>
            <a:ext cx="8943840" cy="514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CustomShape 1"/>
          <p:cNvSpPr/>
          <p:nvPr/>
        </p:nvSpPr>
        <p:spPr>
          <a:xfrm>
            <a:off x="2051280" y="2085480"/>
            <a:ext cx="6281640" cy="81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c6daec"/>
                </a:solidFill>
                <a:latin typeface="Nixie One"/>
                <a:ea typeface="Nixie One"/>
              </a:rPr>
              <a:t>1. Kết nối GPIO0 với GND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c6daec"/>
                </a:solidFill>
                <a:latin typeface="Nixie One"/>
                <a:ea typeface="Nixie One"/>
              </a:rPr>
              <a:t>2. Nhấn reset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c6daec"/>
                </a:solidFill>
                <a:latin typeface="Nixie One"/>
                <a:ea typeface="Nixie One"/>
              </a:rPr>
              <a:t>3. Nạp code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c6daec"/>
                </a:solidFill>
                <a:latin typeface="Nixie One"/>
                <a:ea typeface="Nixie One"/>
              </a:rPr>
              <a:t>4. Ngắt GPIO0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c6daec"/>
                </a:solidFill>
                <a:latin typeface="Nixie One"/>
                <a:ea typeface="Nixie One"/>
              </a:rPr>
              <a:t>5. Nhấn reset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05" name="CustomShape 2"/>
          <p:cNvSpPr/>
          <p:nvPr/>
        </p:nvSpPr>
        <p:spPr>
          <a:xfrm>
            <a:off x="13680" y="4785480"/>
            <a:ext cx="547920" cy="3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9681E29A-F965-4E25-B742-47E0383375BF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CustomShape 1"/>
          <p:cNvSpPr/>
          <p:nvPr/>
        </p:nvSpPr>
        <p:spPr>
          <a:xfrm rot="16200000">
            <a:off x="867240" y="469440"/>
            <a:ext cx="2691360" cy="31075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CustomShape 2"/>
          <p:cNvSpPr/>
          <p:nvPr/>
        </p:nvSpPr>
        <p:spPr>
          <a:xfrm>
            <a:off x="3828960" y="1474920"/>
            <a:ext cx="4990320" cy="11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19bbd5"/>
                </a:solidFill>
                <a:latin typeface="Nixie One"/>
                <a:ea typeface="Nixie One"/>
              </a:rPr>
              <a:t>More 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708" name="CustomShape 3"/>
          <p:cNvSpPr/>
          <p:nvPr/>
        </p:nvSpPr>
        <p:spPr>
          <a:xfrm>
            <a:off x="3828960" y="2464920"/>
            <a:ext cx="433296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c6daec"/>
                </a:solidFill>
                <a:latin typeface="Muli"/>
                <a:ea typeface="Muli"/>
              </a:rPr>
              <a:t>Kết nối với http://example.com/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709" name="Group 4"/>
          <p:cNvGrpSpPr/>
          <p:nvPr/>
        </p:nvGrpSpPr>
        <p:grpSpPr>
          <a:xfrm>
            <a:off x="1885680" y="952560"/>
            <a:ext cx="1031760" cy="1031760"/>
            <a:chOff x="1885680" y="952560"/>
            <a:chExt cx="1031760" cy="1031760"/>
          </a:xfrm>
        </p:grpSpPr>
        <p:sp>
          <p:nvSpPr>
            <p:cNvPr id="710" name="CustomShape 5"/>
            <p:cNvSpPr/>
            <p:nvPr/>
          </p:nvSpPr>
          <p:spPr>
            <a:xfrm>
              <a:off x="2273760" y="1340640"/>
              <a:ext cx="533880" cy="533880"/>
            </a:xfrm>
            <a:custGeom>
              <a:avLst/>
              <a:gdLst/>
              <a:ahLst/>
              <a:rect l="l" t="t" r="r" b="b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" name="CustomShape 6"/>
            <p:cNvSpPr/>
            <p:nvPr/>
          </p:nvSpPr>
          <p:spPr>
            <a:xfrm>
              <a:off x="1885680" y="952560"/>
              <a:ext cx="1031760" cy="1031760"/>
            </a:xfrm>
            <a:custGeom>
              <a:avLst/>
              <a:gdLst/>
              <a:ahLst/>
              <a:rect l="l" t="t" r="r" b="b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12" name="Group 7"/>
          <p:cNvGrpSpPr/>
          <p:nvPr/>
        </p:nvGrpSpPr>
        <p:grpSpPr>
          <a:xfrm>
            <a:off x="1540080" y="2136960"/>
            <a:ext cx="817920" cy="817920"/>
            <a:chOff x="1540080" y="2136960"/>
            <a:chExt cx="817920" cy="817920"/>
          </a:xfrm>
        </p:grpSpPr>
        <p:sp>
          <p:nvSpPr>
            <p:cNvPr id="713" name="CustomShape 8"/>
            <p:cNvSpPr/>
            <p:nvPr/>
          </p:nvSpPr>
          <p:spPr>
            <a:xfrm rot="20868000">
              <a:off x="1604880" y="2201760"/>
              <a:ext cx="687960" cy="687960"/>
            </a:xfrm>
            <a:custGeom>
              <a:avLst/>
              <a:gdLst/>
              <a:ahLst/>
              <a:rect l="l" t="t" r="r" b="b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4" name="CustomShape 9"/>
            <p:cNvSpPr/>
            <p:nvPr/>
          </p:nvSpPr>
          <p:spPr>
            <a:xfrm rot="20868000">
              <a:off x="1703520" y="2781360"/>
              <a:ext cx="113040" cy="113040"/>
            </a:xfrm>
            <a:custGeom>
              <a:avLst/>
              <a:gdLst/>
              <a:ahLst/>
              <a:rect l="l" t="t" r="r" b="b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" name="CustomShape 10"/>
            <p:cNvSpPr/>
            <p:nvPr/>
          </p:nvSpPr>
          <p:spPr>
            <a:xfrm rot="20868000">
              <a:off x="1800000" y="2832120"/>
              <a:ext cx="72360" cy="72360"/>
            </a:xfrm>
            <a:custGeom>
              <a:avLst/>
              <a:gdLst/>
              <a:ahLst/>
              <a:rect l="l" t="t" r="r" b="b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6" name="CustomShape 11"/>
            <p:cNvSpPr/>
            <p:nvPr/>
          </p:nvSpPr>
          <p:spPr>
            <a:xfrm rot="20868000">
              <a:off x="1665000" y="2745000"/>
              <a:ext cx="72360" cy="72360"/>
            </a:xfrm>
            <a:custGeom>
              <a:avLst/>
              <a:gdLst/>
              <a:ahLst/>
              <a:rect l="l" t="t" r="r" b="b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17" name="CustomShape 12"/>
          <p:cNvSpPr/>
          <p:nvPr/>
        </p:nvSpPr>
        <p:spPr>
          <a:xfrm>
            <a:off x="2657160" y="2114640"/>
            <a:ext cx="260280" cy="24840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CustomShape 13"/>
          <p:cNvSpPr/>
          <p:nvPr/>
        </p:nvSpPr>
        <p:spPr>
          <a:xfrm rot="2328000">
            <a:off x="1220760" y="1598400"/>
            <a:ext cx="442800" cy="42264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CustomShape 14"/>
          <p:cNvSpPr/>
          <p:nvPr/>
        </p:nvSpPr>
        <p:spPr>
          <a:xfrm rot="2326800">
            <a:off x="2870640" y="1770840"/>
            <a:ext cx="182880" cy="17424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CustomShape 15"/>
          <p:cNvSpPr/>
          <p:nvPr/>
        </p:nvSpPr>
        <p:spPr>
          <a:xfrm>
            <a:off x="13680" y="4785480"/>
            <a:ext cx="547920" cy="3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441855BF-9701-4C12-9BFB-224DBB4807C4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CustomShape 1"/>
          <p:cNvSpPr/>
          <p:nvPr/>
        </p:nvSpPr>
        <p:spPr>
          <a:xfrm>
            <a:off x="875520" y="1285920"/>
            <a:ext cx="7450920" cy="3549240"/>
          </a:xfrm>
          <a:custGeom>
            <a:avLst/>
            <a:gdLst/>
            <a:ahLst/>
            <a:rect l="l" t="t" r="r" b="b"/>
            <a:pathLst>
              <a:path w="285750" h="136125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CustomShape 2"/>
          <p:cNvSpPr/>
          <p:nvPr/>
        </p:nvSpPr>
        <p:spPr>
          <a:xfrm>
            <a:off x="1504080" y="659160"/>
            <a:ext cx="4943520" cy="64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19bbd5"/>
                </a:solidFill>
                <a:latin typeface="Nixie One"/>
                <a:ea typeface="Nixie One"/>
              </a:rPr>
              <a:t>You can do anything!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723" name="CustomShape 3"/>
          <p:cNvSpPr/>
          <p:nvPr/>
        </p:nvSpPr>
        <p:spPr>
          <a:xfrm>
            <a:off x="2167920" y="2115000"/>
            <a:ext cx="701280" cy="20196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Muli"/>
                <a:ea typeface="Muli"/>
              </a:rPr>
              <a:t>our office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4" name="CustomShape 4"/>
          <p:cNvSpPr/>
          <p:nvPr/>
        </p:nvSpPr>
        <p:spPr>
          <a:xfrm>
            <a:off x="1504080" y="2317680"/>
            <a:ext cx="206280" cy="273600"/>
          </a:xfrm>
          <a:custGeom>
            <a:avLst/>
            <a:gdLst/>
            <a:ahLst/>
            <a:rect l="l" t="t" r="r" b="b"/>
            <a:pathLst>
              <a:path w="12018" h="15924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CustomShape 5"/>
          <p:cNvSpPr/>
          <p:nvPr/>
        </p:nvSpPr>
        <p:spPr>
          <a:xfrm>
            <a:off x="2971080" y="3632040"/>
            <a:ext cx="206280" cy="273600"/>
          </a:xfrm>
          <a:custGeom>
            <a:avLst/>
            <a:gdLst/>
            <a:ahLst/>
            <a:rect l="l" t="t" r="r" b="b"/>
            <a:pathLst>
              <a:path w="12018" h="15924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6" name="CustomShape 6"/>
          <p:cNvSpPr/>
          <p:nvPr/>
        </p:nvSpPr>
        <p:spPr>
          <a:xfrm>
            <a:off x="3923280" y="2043360"/>
            <a:ext cx="206280" cy="273600"/>
          </a:xfrm>
          <a:custGeom>
            <a:avLst/>
            <a:gdLst/>
            <a:ahLst/>
            <a:rect l="l" t="t" r="r" b="b"/>
            <a:pathLst>
              <a:path w="12018" h="15924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CustomShape 7"/>
          <p:cNvSpPr/>
          <p:nvPr/>
        </p:nvSpPr>
        <p:spPr>
          <a:xfrm>
            <a:off x="4590360" y="3956040"/>
            <a:ext cx="206280" cy="273600"/>
          </a:xfrm>
          <a:custGeom>
            <a:avLst/>
            <a:gdLst/>
            <a:ahLst/>
            <a:rect l="l" t="t" r="r" b="b"/>
            <a:pathLst>
              <a:path w="12018" h="15924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CustomShape 8"/>
          <p:cNvSpPr/>
          <p:nvPr/>
        </p:nvSpPr>
        <p:spPr>
          <a:xfrm>
            <a:off x="6533280" y="2489040"/>
            <a:ext cx="206280" cy="273600"/>
          </a:xfrm>
          <a:custGeom>
            <a:avLst/>
            <a:gdLst/>
            <a:ahLst/>
            <a:rect l="l" t="t" r="r" b="b"/>
            <a:pathLst>
              <a:path w="12018" h="15924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CustomShape 9"/>
          <p:cNvSpPr/>
          <p:nvPr/>
        </p:nvSpPr>
        <p:spPr>
          <a:xfrm>
            <a:off x="7190640" y="4041720"/>
            <a:ext cx="206280" cy="273600"/>
          </a:xfrm>
          <a:custGeom>
            <a:avLst/>
            <a:gdLst/>
            <a:ahLst/>
            <a:rect l="l" t="t" r="r" b="b"/>
            <a:pathLst>
              <a:path w="12018" h="15924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CustomShape 10"/>
          <p:cNvSpPr/>
          <p:nvPr/>
        </p:nvSpPr>
        <p:spPr>
          <a:xfrm>
            <a:off x="623520" y="409680"/>
            <a:ext cx="462960" cy="462960"/>
          </a:xfrm>
          <a:custGeom>
            <a:avLst/>
            <a:gdLst/>
            <a:ahLst/>
            <a:rect l="l" t="t" r="r" b="b"/>
            <a:pathLst>
              <a:path w="18758" h="18757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1" name="CustomShape 11"/>
          <p:cNvSpPr/>
          <p:nvPr/>
        </p:nvSpPr>
        <p:spPr>
          <a:xfrm>
            <a:off x="13680" y="4785480"/>
            <a:ext cx="547920" cy="3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487E3490-ADEE-4611-8D6A-0EA253BD7565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2018-11-29T13:26:07Z</dcterms:modified>
  <cp:revision>4</cp:revision>
  <dc:subject/>
  <dc:title/>
</cp:coreProperties>
</file>