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6.jpeg" ContentType="image/jpeg"/>
  <Override PartName="/ppt/media/image1.png" ContentType="image/png"/>
  <Override PartName="/ppt/media/image4.png" ContentType="image/png"/>
  <Override PartName="/ppt/media/image3.png" ContentType="image/png"/>
  <Override PartName="/ppt/media/image5.jpeg" ContentType="image/jpeg"/>
  <Override PartName="/ppt/slideMasters/_rels/slideMaster1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19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2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rot="10800000">
            <a:off x="7828200" y="7360560"/>
            <a:ext cx="1302480" cy="112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461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5400000">
            <a:off x="3809880" y="-79920"/>
            <a:ext cx="1524600" cy="17604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rot="10800000">
            <a:off x="6141600" y="2712960"/>
            <a:ext cx="1110600" cy="96120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flipH="1" rot="10800000">
            <a:off x="5081040" y="2642040"/>
            <a:ext cx="492840" cy="426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 flipH="1" rot="10800000">
            <a:off x="8109720" y="3308760"/>
            <a:ext cx="943560" cy="81720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 flipH="1" rot="10800000">
            <a:off x="6844320" y="1632960"/>
            <a:ext cx="492840" cy="4262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" name="Group 7"/>
          <p:cNvGrpSpPr/>
          <p:nvPr/>
        </p:nvGrpSpPr>
        <p:grpSpPr>
          <a:xfrm>
            <a:off x="5549040" y="1029960"/>
            <a:ext cx="403920" cy="372960"/>
            <a:chOff x="5549040" y="1029960"/>
            <a:chExt cx="403920" cy="372960"/>
          </a:xfrm>
        </p:grpSpPr>
        <p:sp>
          <p:nvSpPr>
            <p:cNvPr id="7" name="CustomShape 8"/>
            <p:cNvSpPr/>
            <p:nvPr/>
          </p:nvSpPr>
          <p:spPr>
            <a:xfrm>
              <a:off x="5549040" y="1171440"/>
              <a:ext cx="93600" cy="21132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5658120" y="1029960"/>
              <a:ext cx="294840" cy="37296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" name="CustomShape 10"/>
          <p:cNvSpPr/>
          <p:nvPr/>
        </p:nvSpPr>
        <p:spPr>
          <a:xfrm>
            <a:off x="3252960" y="113400"/>
            <a:ext cx="223920" cy="38880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" name="Group 11"/>
          <p:cNvGrpSpPr/>
          <p:nvPr/>
        </p:nvGrpSpPr>
        <p:grpSpPr>
          <a:xfrm>
            <a:off x="4380480" y="515160"/>
            <a:ext cx="381960" cy="606240"/>
            <a:chOff x="4380480" y="515160"/>
            <a:chExt cx="381960" cy="606240"/>
          </a:xfrm>
        </p:grpSpPr>
        <p:sp>
          <p:nvSpPr>
            <p:cNvPr id="11" name="CustomShape 12"/>
            <p:cNvSpPr/>
            <p:nvPr/>
          </p:nvSpPr>
          <p:spPr>
            <a:xfrm>
              <a:off x="4495680" y="104436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4495680" y="100980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4495680" y="1077840"/>
              <a:ext cx="151560" cy="4356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447948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4380480" y="515160"/>
              <a:ext cx="381960" cy="45720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461196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4504680" y="715680"/>
              <a:ext cx="133200" cy="2808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4495680" y="977040"/>
              <a:ext cx="15156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" name="Group 20"/>
          <p:cNvGrpSpPr/>
          <p:nvPr/>
        </p:nvGrpSpPr>
        <p:grpSpPr>
          <a:xfrm>
            <a:off x="3199320" y="902880"/>
            <a:ext cx="393840" cy="402480"/>
            <a:chOff x="3199320" y="902880"/>
            <a:chExt cx="393840" cy="402480"/>
          </a:xfrm>
        </p:grpSpPr>
        <p:sp>
          <p:nvSpPr>
            <p:cNvPr id="20" name="CustomShape 21"/>
            <p:cNvSpPr/>
            <p:nvPr/>
          </p:nvSpPr>
          <p:spPr>
            <a:xfrm>
              <a:off x="3199320" y="902880"/>
              <a:ext cx="303840" cy="30384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3234960" y="938160"/>
              <a:ext cx="232920" cy="23292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3269520" y="973800"/>
              <a:ext cx="81000" cy="8100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3445200" y="1157760"/>
              <a:ext cx="147960" cy="14760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" name="CustomShape 25"/>
          <p:cNvSpPr/>
          <p:nvPr/>
        </p:nvSpPr>
        <p:spPr>
          <a:xfrm flipH="1" rot="10800000">
            <a:off x="8106480" y="7259400"/>
            <a:ext cx="1031760" cy="89352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CustomShape 26"/>
          <p:cNvSpPr/>
          <p:nvPr/>
        </p:nvSpPr>
        <p:spPr>
          <a:xfrm flipH="1" rot="10800000">
            <a:off x="6750360" y="5457240"/>
            <a:ext cx="538920" cy="466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CustomShape 27"/>
          <p:cNvSpPr/>
          <p:nvPr/>
        </p:nvSpPr>
        <p:spPr>
          <a:xfrm flipH="1" rot="10800000">
            <a:off x="6197760" y="6310440"/>
            <a:ext cx="1031760" cy="892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CustomShape 28"/>
          <p:cNvSpPr/>
          <p:nvPr/>
        </p:nvSpPr>
        <p:spPr>
          <a:xfrm flipH="1" rot="10800000">
            <a:off x="4883400" y="5749560"/>
            <a:ext cx="451080" cy="39024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CustomShape 29"/>
          <p:cNvSpPr/>
          <p:nvPr/>
        </p:nvSpPr>
        <p:spPr>
          <a:xfrm>
            <a:off x="5370840" y="4867920"/>
            <a:ext cx="311400" cy="31140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9" name="Group 30"/>
          <p:cNvGrpSpPr/>
          <p:nvPr/>
        </p:nvGrpSpPr>
        <p:grpSpPr>
          <a:xfrm>
            <a:off x="5771880" y="4056480"/>
            <a:ext cx="573120" cy="549720"/>
            <a:chOff x="5771880" y="4056480"/>
            <a:chExt cx="573120" cy="549720"/>
          </a:xfrm>
        </p:grpSpPr>
        <p:sp>
          <p:nvSpPr>
            <p:cNvPr id="30" name="CustomShape 31"/>
            <p:cNvSpPr/>
            <p:nvPr/>
          </p:nvSpPr>
          <p:spPr>
            <a:xfrm>
              <a:off x="6127200" y="4056480"/>
              <a:ext cx="170280" cy="18864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5867280" y="4084200"/>
              <a:ext cx="135360" cy="15660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5771880" y="4356360"/>
              <a:ext cx="190440" cy="11520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6006240" y="4437000"/>
              <a:ext cx="93600" cy="16920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6174000" y="4306320"/>
              <a:ext cx="171000" cy="943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5962320" y="4223160"/>
              <a:ext cx="200160" cy="20088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" name="CustomShape 37"/>
          <p:cNvSpPr/>
          <p:nvPr/>
        </p:nvSpPr>
        <p:spPr>
          <a:xfrm>
            <a:off x="3429360" y="3904920"/>
            <a:ext cx="376920" cy="34272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CustomShape 1"/>
          <p:cNvSpPr/>
          <p:nvPr/>
        </p:nvSpPr>
        <p:spPr>
          <a:xfrm flipH="1" rot="10800000">
            <a:off x="10764360" y="6370920"/>
            <a:ext cx="1033560" cy="8946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461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0" name="CustomShape 2"/>
          <p:cNvSpPr/>
          <p:nvPr/>
        </p:nvSpPr>
        <p:spPr>
          <a:xfrm rot="5400000">
            <a:off x="500400" y="156960"/>
            <a:ext cx="1144800" cy="13222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1" name="CustomShape 3"/>
          <p:cNvSpPr/>
          <p:nvPr/>
        </p:nvSpPr>
        <p:spPr>
          <a:xfrm flipH="1" rot="10800000">
            <a:off x="2333160" y="318852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CustomShape 4"/>
          <p:cNvSpPr/>
          <p:nvPr/>
        </p:nvSpPr>
        <p:spPr>
          <a:xfrm flipH="1" rot="10800000">
            <a:off x="1922040" y="255240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CustomShape 5"/>
          <p:cNvSpPr/>
          <p:nvPr/>
        </p:nvSpPr>
        <p:spPr>
          <a:xfrm flipH="1" rot="10800000">
            <a:off x="3952080" y="199800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CustomShape 6"/>
          <p:cNvSpPr/>
          <p:nvPr/>
        </p:nvSpPr>
        <p:spPr>
          <a:xfrm flipH="1" rot="10800000">
            <a:off x="1401840" y="101988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5" name="Group 7"/>
          <p:cNvGrpSpPr/>
          <p:nvPr/>
        </p:nvGrpSpPr>
        <p:grpSpPr>
          <a:xfrm>
            <a:off x="1729800" y="61200"/>
            <a:ext cx="349920" cy="323640"/>
            <a:chOff x="1729800" y="61200"/>
            <a:chExt cx="349920" cy="323640"/>
          </a:xfrm>
        </p:grpSpPr>
        <p:sp>
          <p:nvSpPr>
            <p:cNvPr id="616" name="CustomShape 8"/>
            <p:cNvSpPr/>
            <p:nvPr/>
          </p:nvSpPr>
          <p:spPr>
            <a:xfrm>
              <a:off x="1729800" y="183960"/>
              <a:ext cx="81000" cy="18324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CustomShape 9"/>
            <p:cNvSpPr/>
            <p:nvPr/>
          </p:nvSpPr>
          <p:spPr>
            <a:xfrm>
              <a:off x="1824120" y="61200"/>
              <a:ext cx="255600" cy="32364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8" name="CustomShape 10"/>
          <p:cNvSpPr/>
          <p:nvPr/>
        </p:nvSpPr>
        <p:spPr>
          <a:xfrm>
            <a:off x="203040" y="1270080"/>
            <a:ext cx="164880" cy="28656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19" name="Group 11"/>
          <p:cNvGrpSpPr/>
          <p:nvPr/>
        </p:nvGrpSpPr>
        <p:grpSpPr>
          <a:xfrm>
            <a:off x="904320" y="515160"/>
            <a:ext cx="381960" cy="606240"/>
            <a:chOff x="904320" y="515160"/>
            <a:chExt cx="381960" cy="606240"/>
          </a:xfrm>
        </p:grpSpPr>
        <p:sp>
          <p:nvSpPr>
            <p:cNvPr id="620" name="CustomShape 12"/>
            <p:cNvSpPr/>
            <p:nvPr/>
          </p:nvSpPr>
          <p:spPr>
            <a:xfrm>
              <a:off x="1019520" y="104436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CustomShape 13"/>
            <p:cNvSpPr/>
            <p:nvPr/>
          </p:nvSpPr>
          <p:spPr>
            <a:xfrm>
              <a:off x="1019520" y="100980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CustomShape 14"/>
            <p:cNvSpPr/>
            <p:nvPr/>
          </p:nvSpPr>
          <p:spPr>
            <a:xfrm>
              <a:off x="1019520" y="1077840"/>
              <a:ext cx="151560" cy="4356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CustomShape 15"/>
            <p:cNvSpPr/>
            <p:nvPr/>
          </p:nvSpPr>
          <p:spPr>
            <a:xfrm>
              <a:off x="100332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4" name="CustomShape 16"/>
            <p:cNvSpPr/>
            <p:nvPr/>
          </p:nvSpPr>
          <p:spPr>
            <a:xfrm>
              <a:off x="904320" y="515160"/>
              <a:ext cx="381960" cy="45720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CustomShape 17"/>
            <p:cNvSpPr/>
            <p:nvPr/>
          </p:nvSpPr>
          <p:spPr>
            <a:xfrm>
              <a:off x="113580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CustomShape 18"/>
            <p:cNvSpPr/>
            <p:nvPr/>
          </p:nvSpPr>
          <p:spPr>
            <a:xfrm>
              <a:off x="1028520" y="715680"/>
              <a:ext cx="133200" cy="2808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CustomShape 19"/>
            <p:cNvSpPr/>
            <p:nvPr/>
          </p:nvSpPr>
          <p:spPr>
            <a:xfrm>
              <a:off x="1019520" y="977040"/>
              <a:ext cx="15156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8" name="Group 20"/>
          <p:cNvGrpSpPr/>
          <p:nvPr/>
        </p:nvGrpSpPr>
        <p:grpSpPr>
          <a:xfrm>
            <a:off x="335880" y="1840680"/>
            <a:ext cx="341640" cy="348840"/>
            <a:chOff x="335880" y="1840680"/>
            <a:chExt cx="341640" cy="348840"/>
          </a:xfrm>
        </p:grpSpPr>
        <p:sp>
          <p:nvSpPr>
            <p:cNvPr id="629" name="CustomShape 21"/>
            <p:cNvSpPr/>
            <p:nvPr/>
          </p:nvSpPr>
          <p:spPr>
            <a:xfrm>
              <a:off x="335880" y="1840680"/>
              <a:ext cx="263520" cy="26352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0" name="CustomShape 22"/>
            <p:cNvSpPr/>
            <p:nvPr/>
          </p:nvSpPr>
          <p:spPr>
            <a:xfrm>
              <a:off x="366480" y="1871280"/>
              <a:ext cx="201960" cy="20196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1" name="CustomShape 23"/>
            <p:cNvSpPr/>
            <p:nvPr/>
          </p:nvSpPr>
          <p:spPr>
            <a:xfrm>
              <a:off x="396720" y="1901880"/>
              <a:ext cx="70200" cy="7020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2" name="CustomShape 24"/>
            <p:cNvSpPr/>
            <p:nvPr/>
          </p:nvSpPr>
          <p:spPr>
            <a:xfrm>
              <a:off x="549000" y="2061720"/>
              <a:ext cx="128520" cy="12780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3" name="CustomShape 25"/>
          <p:cNvSpPr/>
          <p:nvPr/>
        </p:nvSpPr>
        <p:spPr>
          <a:xfrm flipH="1" rot="10800000">
            <a:off x="10943640" y="636048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26"/>
          <p:cNvSpPr/>
          <p:nvPr/>
        </p:nvSpPr>
        <p:spPr>
          <a:xfrm flipH="1" rot="10800000">
            <a:off x="9408600" y="572796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27"/>
          <p:cNvSpPr/>
          <p:nvPr/>
        </p:nvSpPr>
        <p:spPr>
          <a:xfrm flipH="1" rot="10800000">
            <a:off x="10278000" y="5064120"/>
            <a:ext cx="819000" cy="7088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28"/>
          <p:cNvSpPr/>
          <p:nvPr/>
        </p:nvSpPr>
        <p:spPr>
          <a:xfrm flipH="1" rot="10800000">
            <a:off x="9560880" y="444312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29"/>
          <p:cNvSpPr/>
          <p:nvPr/>
        </p:nvSpPr>
        <p:spPr>
          <a:xfrm>
            <a:off x="8772840" y="4461840"/>
            <a:ext cx="246960" cy="2469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38" name="Group 30"/>
          <p:cNvGrpSpPr/>
          <p:nvPr/>
        </p:nvGrpSpPr>
        <p:grpSpPr>
          <a:xfrm>
            <a:off x="7354080" y="3426840"/>
            <a:ext cx="454320" cy="435960"/>
            <a:chOff x="7354080" y="3426840"/>
            <a:chExt cx="454320" cy="435960"/>
          </a:xfrm>
        </p:grpSpPr>
        <p:sp>
          <p:nvSpPr>
            <p:cNvPr id="639" name="CustomShape 31"/>
            <p:cNvSpPr/>
            <p:nvPr/>
          </p:nvSpPr>
          <p:spPr>
            <a:xfrm>
              <a:off x="7635960" y="3426840"/>
              <a:ext cx="135000" cy="14940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0" name="CustomShape 32"/>
            <p:cNvSpPr/>
            <p:nvPr/>
          </p:nvSpPr>
          <p:spPr>
            <a:xfrm>
              <a:off x="7429680" y="3448800"/>
              <a:ext cx="107280" cy="12420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CustomShape 33"/>
            <p:cNvSpPr/>
            <p:nvPr/>
          </p:nvSpPr>
          <p:spPr>
            <a:xfrm>
              <a:off x="7354080" y="3664800"/>
              <a:ext cx="150840" cy="910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CustomShape 34"/>
            <p:cNvSpPr/>
            <p:nvPr/>
          </p:nvSpPr>
          <p:spPr>
            <a:xfrm>
              <a:off x="7540200" y="3728880"/>
              <a:ext cx="74160" cy="13392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3" name="CustomShape 35"/>
            <p:cNvSpPr/>
            <p:nvPr/>
          </p:nvSpPr>
          <p:spPr>
            <a:xfrm>
              <a:off x="7673040" y="3625200"/>
              <a:ext cx="135360" cy="745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CustomShape 36"/>
            <p:cNvSpPr/>
            <p:nvPr/>
          </p:nvSpPr>
          <p:spPr>
            <a:xfrm>
              <a:off x="7504920" y="3559320"/>
              <a:ext cx="158760" cy="15912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45" name="CustomShape 37"/>
          <p:cNvSpPr/>
          <p:nvPr/>
        </p:nvSpPr>
        <p:spPr>
          <a:xfrm>
            <a:off x="8081280" y="3153960"/>
            <a:ext cx="298800" cy="2718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7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 rot="5400000">
            <a:off x="500400" y="156960"/>
            <a:ext cx="1144800" cy="13222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 flipH="1" rot="10800000">
            <a:off x="2333160" y="318852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"/>
          <p:cNvSpPr/>
          <p:nvPr/>
        </p:nvSpPr>
        <p:spPr>
          <a:xfrm flipH="1" rot="10800000">
            <a:off x="1922040" y="255240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"/>
          <p:cNvSpPr/>
          <p:nvPr/>
        </p:nvSpPr>
        <p:spPr>
          <a:xfrm flipH="1" rot="10800000">
            <a:off x="3952080" y="199800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5"/>
          <p:cNvSpPr/>
          <p:nvPr/>
        </p:nvSpPr>
        <p:spPr>
          <a:xfrm flipH="1" rot="10800000">
            <a:off x="1401840" y="101988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0" name="Group 6"/>
          <p:cNvGrpSpPr/>
          <p:nvPr/>
        </p:nvGrpSpPr>
        <p:grpSpPr>
          <a:xfrm>
            <a:off x="1729800" y="61200"/>
            <a:ext cx="349920" cy="323640"/>
            <a:chOff x="1729800" y="61200"/>
            <a:chExt cx="349920" cy="323640"/>
          </a:xfrm>
        </p:grpSpPr>
        <p:sp>
          <p:nvSpPr>
            <p:cNvPr id="81" name="CustomShape 7"/>
            <p:cNvSpPr/>
            <p:nvPr/>
          </p:nvSpPr>
          <p:spPr>
            <a:xfrm>
              <a:off x="1729800" y="183960"/>
              <a:ext cx="81000" cy="18324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CustomShape 8"/>
            <p:cNvSpPr/>
            <p:nvPr/>
          </p:nvSpPr>
          <p:spPr>
            <a:xfrm>
              <a:off x="1824120" y="61200"/>
              <a:ext cx="255600" cy="32364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" name="CustomShape 9"/>
          <p:cNvSpPr/>
          <p:nvPr/>
        </p:nvSpPr>
        <p:spPr>
          <a:xfrm>
            <a:off x="203040" y="1270080"/>
            <a:ext cx="164880" cy="28656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4" name="Group 10"/>
          <p:cNvGrpSpPr/>
          <p:nvPr/>
        </p:nvGrpSpPr>
        <p:grpSpPr>
          <a:xfrm>
            <a:off x="904320" y="515160"/>
            <a:ext cx="381960" cy="606240"/>
            <a:chOff x="904320" y="515160"/>
            <a:chExt cx="381960" cy="606240"/>
          </a:xfrm>
        </p:grpSpPr>
        <p:sp>
          <p:nvSpPr>
            <p:cNvPr id="85" name="CustomShape 11"/>
            <p:cNvSpPr/>
            <p:nvPr/>
          </p:nvSpPr>
          <p:spPr>
            <a:xfrm>
              <a:off x="1019520" y="104436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CustomShape 12"/>
            <p:cNvSpPr/>
            <p:nvPr/>
          </p:nvSpPr>
          <p:spPr>
            <a:xfrm>
              <a:off x="1019520" y="100980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CustomShape 13"/>
            <p:cNvSpPr/>
            <p:nvPr/>
          </p:nvSpPr>
          <p:spPr>
            <a:xfrm>
              <a:off x="1019520" y="1077840"/>
              <a:ext cx="151560" cy="4356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CustomShape 14"/>
            <p:cNvSpPr/>
            <p:nvPr/>
          </p:nvSpPr>
          <p:spPr>
            <a:xfrm>
              <a:off x="100332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15"/>
            <p:cNvSpPr/>
            <p:nvPr/>
          </p:nvSpPr>
          <p:spPr>
            <a:xfrm>
              <a:off x="904320" y="515160"/>
              <a:ext cx="381960" cy="45720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16"/>
            <p:cNvSpPr/>
            <p:nvPr/>
          </p:nvSpPr>
          <p:spPr>
            <a:xfrm>
              <a:off x="113580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17"/>
            <p:cNvSpPr/>
            <p:nvPr/>
          </p:nvSpPr>
          <p:spPr>
            <a:xfrm>
              <a:off x="1028520" y="715680"/>
              <a:ext cx="133200" cy="2808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CustomShape 18"/>
            <p:cNvSpPr/>
            <p:nvPr/>
          </p:nvSpPr>
          <p:spPr>
            <a:xfrm>
              <a:off x="1019520" y="977040"/>
              <a:ext cx="15156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" name="Group 19"/>
          <p:cNvGrpSpPr/>
          <p:nvPr/>
        </p:nvGrpSpPr>
        <p:grpSpPr>
          <a:xfrm>
            <a:off x="335880" y="1840680"/>
            <a:ext cx="341640" cy="348840"/>
            <a:chOff x="335880" y="1840680"/>
            <a:chExt cx="341640" cy="348840"/>
          </a:xfrm>
        </p:grpSpPr>
        <p:sp>
          <p:nvSpPr>
            <p:cNvPr id="94" name="CustomShape 20"/>
            <p:cNvSpPr/>
            <p:nvPr/>
          </p:nvSpPr>
          <p:spPr>
            <a:xfrm>
              <a:off x="335880" y="1840680"/>
              <a:ext cx="263520" cy="26352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21"/>
            <p:cNvSpPr/>
            <p:nvPr/>
          </p:nvSpPr>
          <p:spPr>
            <a:xfrm>
              <a:off x="366480" y="1871280"/>
              <a:ext cx="201960" cy="20196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22"/>
            <p:cNvSpPr/>
            <p:nvPr/>
          </p:nvSpPr>
          <p:spPr>
            <a:xfrm>
              <a:off x="396720" y="1901880"/>
              <a:ext cx="70200" cy="7020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23"/>
            <p:cNvSpPr/>
            <p:nvPr/>
          </p:nvSpPr>
          <p:spPr>
            <a:xfrm>
              <a:off x="549000" y="2061720"/>
              <a:ext cx="128520" cy="12780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PlaceHolder 2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 flipH="1" rot="10800000">
            <a:off x="10271160" y="5900400"/>
            <a:ext cx="684000" cy="5922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461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 rot="5400000">
            <a:off x="389520" y="105120"/>
            <a:ext cx="943200" cy="10890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 flipH="1" rot="10800000">
            <a:off x="1896480" y="2599560"/>
            <a:ext cx="673200" cy="583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4"/>
          <p:cNvSpPr/>
          <p:nvPr/>
        </p:nvSpPr>
        <p:spPr>
          <a:xfrm flipH="1" rot="10800000">
            <a:off x="1558440" y="2076480"/>
            <a:ext cx="351720" cy="304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"/>
          <p:cNvSpPr/>
          <p:nvPr/>
        </p:nvSpPr>
        <p:spPr>
          <a:xfrm flipH="1" rot="10800000">
            <a:off x="3228840" y="1620000"/>
            <a:ext cx="673200" cy="58320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6"/>
          <p:cNvSpPr/>
          <p:nvPr/>
        </p:nvSpPr>
        <p:spPr>
          <a:xfrm flipH="1" rot="10800000">
            <a:off x="1130040" y="815400"/>
            <a:ext cx="294120" cy="2545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7"/>
          <p:cNvSpPr/>
          <p:nvPr/>
        </p:nvSpPr>
        <p:spPr>
          <a:xfrm flipH="1" rot="10800000">
            <a:off x="10389240" y="5896440"/>
            <a:ext cx="541800" cy="46944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8"/>
          <p:cNvSpPr/>
          <p:nvPr/>
        </p:nvSpPr>
        <p:spPr>
          <a:xfrm flipH="1" rot="10800000">
            <a:off x="9373320" y="5477400"/>
            <a:ext cx="282960" cy="24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9"/>
          <p:cNvSpPr/>
          <p:nvPr/>
        </p:nvSpPr>
        <p:spPr>
          <a:xfrm flipH="1" rot="10800000">
            <a:off x="9948240" y="5037480"/>
            <a:ext cx="541800" cy="469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0"/>
          <p:cNvSpPr/>
          <p:nvPr/>
        </p:nvSpPr>
        <p:spPr>
          <a:xfrm flipH="1" rot="10800000">
            <a:off x="9473040" y="4626360"/>
            <a:ext cx="236520" cy="20484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 flipH="1" rot="10800000">
            <a:off x="3005640" y="2989800"/>
            <a:ext cx="1033560" cy="8946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461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 rot="5400000">
            <a:off x="560520" y="1539000"/>
            <a:ext cx="1787040" cy="20635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3"/>
          <p:cNvSpPr/>
          <p:nvPr/>
        </p:nvSpPr>
        <p:spPr>
          <a:xfrm flipH="1" rot="10800000">
            <a:off x="2523600" y="526500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4"/>
          <p:cNvSpPr/>
          <p:nvPr/>
        </p:nvSpPr>
        <p:spPr>
          <a:xfrm flipH="1" rot="10800000">
            <a:off x="2112480" y="462888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"/>
          <p:cNvSpPr/>
          <p:nvPr/>
        </p:nvSpPr>
        <p:spPr>
          <a:xfrm flipH="1" rot="10800000">
            <a:off x="3218760" y="300744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6"/>
          <p:cNvSpPr/>
          <p:nvPr/>
        </p:nvSpPr>
        <p:spPr>
          <a:xfrm flipH="1" rot="10800000">
            <a:off x="2343600" y="6035400"/>
            <a:ext cx="516600" cy="44676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0" name="Group 7"/>
          <p:cNvGrpSpPr/>
          <p:nvPr/>
        </p:nvGrpSpPr>
        <p:grpSpPr>
          <a:xfrm>
            <a:off x="996480" y="1070640"/>
            <a:ext cx="349920" cy="323640"/>
            <a:chOff x="996480" y="1070640"/>
            <a:chExt cx="349920" cy="323640"/>
          </a:xfrm>
        </p:grpSpPr>
        <p:sp>
          <p:nvSpPr>
            <p:cNvPr id="191" name="CustomShape 8"/>
            <p:cNvSpPr/>
            <p:nvPr/>
          </p:nvSpPr>
          <p:spPr>
            <a:xfrm>
              <a:off x="996480" y="1193760"/>
              <a:ext cx="81000" cy="18324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9"/>
            <p:cNvSpPr/>
            <p:nvPr/>
          </p:nvSpPr>
          <p:spPr>
            <a:xfrm>
              <a:off x="1090800" y="1070640"/>
              <a:ext cx="255600" cy="32364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3" name="CustomShape 10"/>
          <p:cNvSpPr/>
          <p:nvPr/>
        </p:nvSpPr>
        <p:spPr>
          <a:xfrm>
            <a:off x="393480" y="3346560"/>
            <a:ext cx="164880" cy="28656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4" name="Group 11"/>
          <p:cNvGrpSpPr/>
          <p:nvPr/>
        </p:nvGrpSpPr>
        <p:grpSpPr>
          <a:xfrm>
            <a:off x="305280" y="553680"/>
            <a:ext cx="246240" cy="391320"/>
            <a:chOff x="305280" y="553680"/>
            <a:chExt cx="246240" cy="391320"/>
          </a:xfrm>
        </p:grpSpPr>
        <p:sp>
          <p:nvSpPr>
            <p:cNvPr id="195" name="CustomShape 12"/>
            <p:cNvSpPr/>
            <p:nvPr/>
          </p:nvSpPr>
          <p:spPr>
            <a:xfrm>
              <a:off x="379800" y="895680"/>
              <a:ext cx="97560" cy="2052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CustomShape 13"/>
            <p:cNvSpPr/>
            <p:nvPr/>
          </p:nvSpPr>
          <p:spPr>
            <a:xfrm>
              <a:off x="379800" y="873360"/>
              <a:ext cx="97560" cy="2052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14"/>
            <p:cNvSpPr/>
            <p:nvPr/>
          </p:nvSpPr>
          <p:spPr>
            <a:xfrm>
              <a:off x="379800" y="917280"/>
              <a:ext cx="97560" cy="27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15"/>
            <p:cNvSpPr/>
            <p:nvPr/>
          </p:nvSpPr>
          <p:spPr>
            <a:xfrm>
              <a:off x="369000" y="689400"/>
              <a:ext cx="33120" cy="1594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16"/>
            <p:cNvSpPr/>
            <p:nvPr/>
          </p:nvSpPr>
          <p:spPr>
            <a:xfrm>
              <a:off x="305280" y="553680"/>
              <a:ext cx="246240" cy="29520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17"/>
            <p:cNvSpPr/>
            <p:nvPr/>
          </p:nvSpPr>
          <p:spPr>
            <a:xfrm>
              <a:off x="454680" y="689400"/>
              <a:ext cx="33120" cy="1594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18"/>
            <p:cNvSpPr/>
            <p:nvPr/>
          </p:nvSpPr>
          <p:spPr>
            <a:xfrm>
              <a:off x="385560" y="683280"/>
              <a:ext cx="85680" cy="1764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19"/>
            <p:cNvSpPr/>
            <p:nvPr/>
          </p:nvSpPr>
          <p:spPr>
            <a:xfrm>
              <a:off x="379800" y="852480"/>
              <a:ext cx="9756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03" name="Group 20"/>
          <p:cNvGrpSpPr/>
          <p:nvPr/>
        </p:nvGrpSpPr>
        <p:grpSpPr>
          <a:xfrm>
            <a:off x="1419840" y="3634200"/>
            <a:ext cx="342000" cy="348840"/>
            <a:chOff x="1419840" y="3634200"/>
            <a:chExt cx="342000" cy="348840"/>
          </a:xfrm>
        </p:grpSpPr>
        <p:sp>
          <p:nvSpPr>
            <p:cNvPr id="204" name="CustomShape 21"/>
            <p:cNvSpPr/>
            <p:nvPr/>
          </p:nvSpPr>
          <p:spPr>
            <a:xfrm>
              <a:off x="1419840" y="3634200"/>
              <a:ext cx="263520" cy="26352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22"/>
            <p:cNvSpPr/>
            <p:nvPr/>
          </p:nvSpPr>
          <p:spPr>
            <a:xfrm>
              <a:off x="1450800" y="3665160"/>
              <a:ext cx="201960" cy="20196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23"/>
            <p:cNvSpPr/>
            <p:nvPr/>
          </p:nvSpPr>
          <p:spPr>
            <a:xfrm>
              <a:off x="1481040" y="3695760"/>
              <a:ext cx="70200" cy="7020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24"/>
            <p:cNvSpPr/>
            <p:nvPr/>
          </p:nvSpPr>
          <p:spPr>
            <a:xfrm>
              <a:off x="1633320" y="3855240"/>
              <a:ext cx="128520" cy="12780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8" name="CustomShape 25"/>
          <p:cNvSpPr/>
          <p:nvPr/>
        </p:nvSpPr>
        <p:spPr>
          <a:xfrm flipH="1" rot="10800000">
            <a:off x="3190320" y="606564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6"/>
          <p:cNvSpPr/>
          <p:nvPr/>
        </p:nvSpPr>
        <p:spPr>
          <a:xfrm flipH="1" rot="10800000">
            <a:off x="2022120" y="121320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7"/>
          <p:cNvSpPr/>
          <p:nvPr/>
        </p:nvSpPr>
        <p:spPr>
          <a:xfrm flipH="1" rot="10800000">
            <a:off x="3252240" y="7218000"/>
            <a:ext cx="1181160" cy="1022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8"/>
          <p:cNvSpPr/>
          <p:nvPr/>
        </p:nvSpPr>
        <p:spPr>
          <a:xfrm flipH="1" rot="10800000">
            <a:off x="1494720" y="86544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9"/>
          <p:cNvSpPr/>
          <p:nvPr/>
        </p:nvSpPr>
        <p:spPr>
          <a:xfrm>
            <a:off x="1019160" y="4167000"/>
            <a:ext cx="246960" cy="2469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3" name="Group 30"/>
          <p:cNvGrpSpPr/>
          <p:nvPr/>
        </p:nvGrpSpPr>
        <p:grpSpPr>
          <a:xfrm>
            <a:off x="-50400" y="1452960"/>
            <a:ext cx="623880" cy="597960"/>
            <a:chOff x="-50400" y="1452960"/>
            <a:chExt cx="623880" cy="597960"/>
          </a:xfrm>
        </p:grpSpPr>
        <p:sp>
          <p:nvSpPr>
            <p:cNvPr id="214" name="CustomShape 31"/>
            <p:cNvSpPr/>
            <p:nvPr/>
          </p:nvSpPr>
          <p:spPr>
            <a:xfrm>
              <a:off x="336240" y="1452960"/>
              <a:ext cx="185400" cy="20520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32"/>
            <p:cNvSpPr/>
            <p:nvPr/>
          </p:nvSpPr>
          <p:spPr>
            <a:xfrm>
              <a:off x="53640" y="1483200"/>
              <a:ext cx="147240" cy="17064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33"/>
            <p:cNvSpPr/>
            <p:nvPr/>
          </p:nvSpPr>
          <p:spPr>
            <a:xfrm>
              <a:off x="-50400" y="1779480"/>
              <a:ext cx="207360" cy="12564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34"/>
            <p:cNvSpPr/>
            <p:nvPr/>
          </p:nvSpPr>
          <p:spPr>
            <a:xfrm>
              <a:off x="204840" y="1866960"/>
              <a:ext cx="102240" cy="18396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35"/>
            <p:cNvSpPr/>
            <p:nvPr/>
          </p:nvSpPr>
          <p:spPr>
            <a:xfrm>
              <a:off x="387360" y="1724760"/>
              <a:ext cx="186120" cy="10296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36"/>
            <p:cNvSpPr/>
            <p:nvPr/>
          </p:nvSpPr>
          <p:spPr>
            <a:xfrm>
              <a:off x="156960" y="1634400"/>
              <a:ext cx="218160" cy="21888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0" name="CustomShape 37"/>
          <p:cNvSpPr/>
          <p:nvPr/>
        </p:nvSpPr>
        <p:spPr>
          <a:xfrm>
            <a:off x="47160" y="4430520"/>
            <a:ext cx="504000" cy="45864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 flipH="1" rot="10800000">
            <a:off x="10764360" y="6370920"/>
            <a:ext cx="1033560" cy="8946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461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"/>
          <p:cNvSpPr/>
          <p:nvPr/>
        </p:nvSpPr>
        <p:spPr>
          <a:xfrm rot="5400000">
            <a:off x="500400" y="156960"/>
            <a:ext cx="1144800" cy="13222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3"/>
          <p:cNvSpPr/>
          <p:nvPr/>
        </p:nvSpPr>
        <p:spPr>
          <a:xfrm flipH="1" rot="10800000">
            <a:off x="2333160" y="318852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4"/>
          <p:cNvSpPr/>
          <p:nvPr/>
        </p:nvSpPr>
        <p:spPr>
          <a:xfrm flipH="1" rot="10800000">
            <a:off x="1922040" y="255240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5"/>
          <p:cNvSpPr/>
          <p:nvPr/>
        </p:nvSpPr>
        <p:spPr>
          <a:xfrm flipH="1" rot="10800000">
            <a:off x="3952080" y="199800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6"/>
          <p:cNvSpPr/>
          <p:nvPr/>
        </p:nvSpPr>
        <p:spPr>
          <a:xfrm flipH="1" rot="10800000">
            <a:off x="1401840" y="101988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7"/>
          <p:cNvSpPr/>
          <p:nvPr/>
        </p:nvSpPr>
        <p:spPr>
          <a:xfrm flipH="1" rot="10800000">
            <a:off x="10943640" y="636048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8"/>
          <p:cNvSpPr/>
          <p:nvPr/>
        </p:nvSpPr>
        <p:spPr>
          <a:xfrm flipH="1" rot="10800000">
            <a:off x="9408600" y="572796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9"/>
          <p:cNvSpPr/>
          <p:nvPr/>
        </p:nvSpPr>
        <p:spPr>
          <a:xfrm flipH="1" rot="10800000">
            <a:off x="10278000" y="5064120"/>
            <a:ext cx="819000" cy="7088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0"/>
          <p:cNvSpPr/>
          <p:nvPr/>
        </p:nvSpPr>
        <p:spPr>
          <a:xfrm flipH="1" rot="10800000">
            <a:off x="9560880" y="444312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69" name="Group 11"/>
          <p:cNvGrpSpPr/>
          <p:nvPr/>
        </p:nvGrpSpPr>
        <p:grpSpPr>
          <a:xfrm>
            <a:off x="1729800" y="61200"/>
            <a:ext cx="349920" cy="323640"/>
            <a:chOff x="1729800" y="61200"/>
            <a:chExt cx="349920" cy="323640"/>
          </a:xfrm>
        </p:grpSpPr>
        <p:sp>
          <p:nvSpPr>
            <p:cNvPr id="270" name="CustomShape 12"/>
            <p:cNvSpPr/>
            <p:nvPr/>
          </p:nvSpPr>
          <p:spPr>
            <a:xfrm>
              <a:off x="1729800" y="183960"/>
              <a:ext cx="81000" cy="18324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13"/>
            <p:cNvSpPr/>
            <p:nvPr/>
          </p:nvSpPr>
          <p:spPr>
            <a:xfrm>
              <a:off x="1824120" y="61200"/>
              <a:ext cx="255600" cy="32364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2" name="CustomShape 14"/>
          <p:cNvSpPr/>
          <p:nvPr/>
        </p:nvSpPr>
        <p:spPr>
          <a:xfrm>
            <a:off x="203040" y="1270080"/>
            <a:ext cx="164880" cy="28656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5"/>
          <p:cNvSpPr/>
          <p:nvPr/>
        </p:nvSpPr>
        <p:spPr>
          <a:xfrm>
            <a:off x="8772840" y="4461840"/>
            <a:ext cx="246960" cy="2469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4" name="Group 16"/>
          <p:cNvGrpSpPr/>
          <p:nvPr/>
        </p:nvGrpSpPr>
        <p:grpSpPr>
          <a:xfrm>
            <a:off x="7354080" y="3426840"/>
            <a:ext cx="454320" cy="435960"/>
            <a:chOff x="7354080" y="3426840"/>
            <a:chExt cx="454320" cy="435960"/>
          </a:xfrm>
        </p:grpSpPr>
        <p:sp>
          <p:nvSpPr>
            <p:cNvPr id="275" name="CustomShape 17"/>
            <p:cNvSpPr/>
            <p:nvPr/>
          </p:nvSpPr>
          <p:spPr>
            <a:xfrm>
              <a:off x="7635960" y="3426840"/>
              <a:ext cx="135000" cy="14940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8"/>
            <p:cNvSpPr/>
            <p:nvPr/>
          </p:nvSpPr>
          <p:spPr>
            <a:xfrm>
              <a:off x="7429680" y="3448800"/>
              <a:ext cx="107280" cy="12420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19"/>
            <p:cNvSpPr/>
            <p:nvPr/>
          </p:nvSpPr>
          <p:spPr>
            <a:xfrm>
              <a:off x="7354080" y="3664800"/>
              <a:ext cx="150840" cy="910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20"/>
            <p:cNvSpPr/>
            <p:nvPr/>
          </p:nvSpPr>
          <p:spPr>
            <a:xfrm>
              <a:off x="7540200" y="3728880"/>
              <a:ext cx="74160" cy="13392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21"/>
            <p:cNvSpPr/>
            <p:nvPr/>
          </p:nvSpPr>
          <p:spPr>
            <a:xfrm>
              <a:off x="7673040" y="3625200"/>
              <a:ext cx="135360" cy="745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22"/>
            <p:cNvSpPr/>
            <p:nvPr/>
          </p:nvSpPr>
          <p:spPr>
            <a:xfrm>
              <a:off x="7504920" y="3559320"/>
              <a:ext cx="158760" cy="15912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1" name="CustomShape 23"/>
          <p:cNvSpPr/>
          <p:nvPr/>
        </p:nvSpPr>
        <p:spPr>
          <a:xfrm>
            <a:off x="8081280" y="3153960"/>
            <a:ext cx="298800" cy="2718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82" name="Group 24"/>
          <p:cNvGrpSpPr/>
          <p:nvPr/>
        </p:nvGrpSpPr>
        <p:grpSpPr>
          <a:xfrm>
            <a:off x="904320" y="515160"/>
            <a:ext cx="381960" cy="606240"/>
            <a:chOff x="904320" y="515160"/>
            <a:chExt cx="381960" cy="606240"/>
          </a:xfrm>
        </p:grpSpPr>
        <p:sp>
          <p:nvSpPr>
            <p:cNvPr id="283" name="CustomShape 25"/>
            <p:cNvSpPr/>
            <p:nvPr/>
          </p:nvSpPr>
          <p:spPr>
            <a:xfrm>
              <a:off x="1019520" y="104436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26"/>
            <p:cNvSpPr/>
            <p:nvPr/>
          </p:nvSpPr>
          <p:spPr>
            <a:xfrm>
              <a:off x="1019520" y="100980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27"/>
            <p:cNvSpPr/>
            <p:nvPr/>
          </p:nvSpPr>
          <p:spPr>
            <a:xfrm>
              <a:off x="1019520" y="1077840"/>
              <a:ext cx="151560" cy="4356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28"/>
            <p:cNvSpPr/>
            <p:nvPr/>
          </p:nvSpPr>
          <p:spPr>
            <a:xfrm>
              <a:off x="100332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29"/>
            <p:cNvSpPr/>
            <p:nvPr/>
          </p:nvSpPr>
          <p:spPr>
            <a:xfrm>
              <a:off x="904320" y="515160"/>
              <a:ext cx="381960" cy="45720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30"/>
            <p:cNvSpPr/>
            <p:nvPr/>
          </p:nvSpPr>
          <p:spPr>
            <a:xfrm>
              <a:off x="113580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31"/>
            <p:cNvSpPr/>
            <p:nvPr/>
          </p:nvSpPr>
          <p:spPr>
            <a:xfrm>
              <a:off x="1028520" y="715680"/>
              <a:ext cx="133200" cy="2808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32"/>
            <p:cNvSpPr/>
            <p:nvPr/>
          </p:nvSpPr>
          <p:spPr>
            <a:xfrm>
              <a:off x="1019520" y="977040"/>
              <a:ext cx="15156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1" name="Group 33"/>
          <p:cNvGrpSpPr/>
          <p:nvPr/>
        </p:nvGrpSpPr>
        <p:grpSpPr>
          <a:xfrm>
            <a:off x="335880" y="1840680"/>
            <a:ext cx="341640" cy="348840"/>
            <a:chOff x="335880" y="1840680"/>
            <a:chExt cx="341640" cy="348840"/>
          </a:xfrm>
        </p:grpSpPr>
        <p:sp>
          <p:nvSpPr>
            <p:cNvPr id="292" name="CustomShape 34"/>
            <p:cNvSpPr/>
            <p:nvPr/>
          </p:nvSpPr>
          <p:spPr>
            <a:xfrm>
              <a:off x="335880" y="1840680"/>
              <a:ext cx="263520" cy="26352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35"/>
            <p:cNvSpPr/>
            <p:nvPr/>
          </p:nvSpPr>
          <p:spPr>
            <a:xfrm>
              <a:off x="366480" y="1871280"/>
              <a:ext cx="201960" cy="20196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36"/>
            <p:cNvSpPr/>
            <p:nvPr/>
          </p:nvSpPr>
          <p:spPr>
            <a:xfrm>
              <a:off x="396720" y="1901880"/>
              <a:ext cx="70200" cy="7020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37"/>
            <p:cNvSpPr/>
            <p:nvPr/>
          </p:nvSpPr>
          <p:spPr>
            <a:xfrm>
              <a:off x="549000" y="2061720"/>
              <a:ext cx="128520" cy="12780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6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7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 flipH="1" rot="10800000">
            <a:off x="3005640" y="3305160"/>
            <a:ext cx="1033560" cy="8946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461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2"/>
          <p:cNvSpPr/>
          <p:nvPr/>
        </p:nvSpPr>
        <p:spPr>
          <a:xfrm rot="5400000">
            <a:off x="500400" y="1905120"/>
            <a:ext cx="1144800" cy="13222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3"/>
          <p:cNvSpPr/>
          <p:nvPr/>
        </p:nvSpPr>
        <p:spPr>
          <a:xfrm flipH="1" rot="10800000">
            <a:off x="2333160" y="494100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4"/>
          <p:cNvSpPr/>
          <p:nvPr/>
        </p:nvSpPr>
        <p:spPr>
          <a:xfrm flipH="1" rot="10800000">
            <a:off x="1922040" y="430488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5"/>
          <p:cNvSpPr/>
          <p:nvPr/>
        </p:nvSpPr>
        <p:spPr>
          <a:xfrm flipH="1" rot="10800000">
            <a:off x="3209400" y="333144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6"/>
          <p:cNvSpPr/>
          <p:nvPr/>
        </p:nvSpPr>
        <p:spPr>
          <a:xfrm flipH="1" rot="10800000">
            <a:off x="1731240" y="531108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0" name="Group 7"/>
          <p:cNvGrpSpPr/>
          <p:nvPr/>
        </p:nvGrpSpPr>
        <p:grpSpPr>
          <a:xfrm>
            <a:off x="986760" y="1394640"/>
            <a:ext cx="350280" cy="323640"/>
            <a:chOff x="986760" y="1394640"/>
            <a:chExt cx="350280" cy="323640"/>
          </a:xfrm>
        </p:grpSpPr>
        <p:sp>
          <p:nvSpPr>
            <p:cNvPr id="341" name="CustomShape 8"/>
            <p:cNvSpPr/>
            <p:nvPr/>
          </p:nvSpPr>
          <p:spPr>
            <a:xfrm>
              <a:off x="986760" y="1517400"/>
              <a:ext cx="81000" cy="18324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9"/>
            <p:cNvSpPr/>
            <p:nvPr/>
          </p:nvSpPr>
          <p:spPr>
            <a:xfrm>
              <a:off x="1081440" y="1394640"/>
              <a:ext cx="255600" cy="32364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3" name="CustomShape 10"/>
          <p:cNvSpPr/>
          <p:nvPr/>
        </p:nvSpPr>
        <p:spPr>
          <a:xfrm>
            <a:off x="203040" y="3022920"/>
            <a:ext cx="164880" cy="28656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4" name="Group 11"/>
          <p:cNvGrpSpPr/>
          <p:nvPr/>
        </p:nvGrpSpPr>
        <p:grpSpPr>
          <a:xfrm>
            <a:off x="295560" y="877680"/>
            <a:ext cx="246240" cy="391320"/>
            <a:chOff x="295560" y="877680"/>
            <a:chExt cx="246240" cy="391320"/>
          </a:xfrm>
        </p:grpSpPr>
        <p:sp>
          <p:nvSpPr>
            <p:cNvPr id="345" name="CustomShape 12"/>
            <p:cNvSpPr/>
            <p:nvPr/>
          </p:nvSpPr>
          <p:spPr>
            <a:xfrm>
              <a:off x="370080" y="1219680"/>
              <a:ext cx="97560" cy="2052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CustomShape 13"/>
            <p:cNvSpPr/>
            <p:nvPr/>
          </p:nvSpPr>
          <p:spPr>
            <a:xfrm>
              <a:off x="370080" y="1197360"/>
              <a:ext cx="97560" cy="2052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14"/>
            <p:cNvSpPr/>
            <p:nvPr/>
          </p:nvSpPr>
          <p:spPr>
            <a:xfrm>
              <a:off x="370080" y="1241280"/>
              <a:ext cx="97560" cy="2772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15"/>
            <p:cNvSpPr/>
            <p:nvPr/>
          </p:nvSpPr>
          <p:spPr>
            <a:xfrm>
              <a:off x="359640" y="1013040"/>
              <a:ext cx="33120" cy="1594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16"/>
            <p:cNvSpPr/>
            <p:nvPr/>
          </p:nvSpPr>
          <p:spPr>
            <a:xfrm>
              <a:off x="295560" y="877680"/>
              <a:ext cx="246240" cy="29520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17"/>
            <p:cNvSpPr/>
            <p:nvPr/>
          </p:nvSpPr>
          <p:spPr>
            <a:xfrm>
              <a:off x="445320" y="1013040"/>
              <a:ext cx="33120" cy="1594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18"/>
            <p:cNvSpPr/>
            <p:nvPr/>
          </p:nvSpPr>
          <p:spPr>
            <a:xfrm>
              <a:off x="376200" y="1007280"/>
              <a:ext cx="85680" cy="1764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CustomShape 19"/>
            <p:cNvSpPr/>
            <p:nvPr/>
          </p:nvSpPr>
          <p:spPr>
            <a:xfrm>
              <a:off x="370080" y="1176120"/>
              <a:ext cx="9756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19bbd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3" name="Group 20"/>
          <p:cNvGrpSpPr/>
          <p:nvPr/>
        </p:nvGrpSpPr>
        <p:grpSpPr>
          <a:xfrm>
            <a:off x="1229400" y="3310560"/>
            <a:ext cx="342000" cy="348840"/>
            <a:chOff x="1229400" y="3310560"/>
            <a:chExt cx="342000" cy="348840"/>
          </a:xfrm>
        </p:grpSpPr>
        <p:sp>
          <p:nvSpPr>
            <p:cNvPr id="354" name="CustomShape 21"/>
            <p:cNvSpPr/>
            <p:nvPr/>
          </p:nvSpPr>
          <p:spPr>
            <a:xfrm>
              <a:off x="1229400" y="3310560"/>
              <a:ext cx="263520" cy="26352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22"/>
            <p:cNvSpPr/>
            <p:nvPr/>
          </p:nvSpPr>
          <p:spPr>
            <a:xfrm>
              <a:off x="1260360" y="3341160"/>
              <a:ext cx="201960" cy="20196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23"/>
            <p:cNvSpPr/>
            <p:nvPr/>
          </p:nvSpPr>
          <p:spPr>
            <a:xfrm>
              <a:off x="1290240" y="3371760"/>
              <a:ext cx="70200" cy="7020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CustomShape 24"/>
            <p:cNvSpPr/>
            <p:nvPr/>
          </p:nvSpPr>
          <p:spPr>
            <a:xfrm>
              <a:off x="1442880" y="3531600"/>
              <a:ext cx="128520" cy="12780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8" name="CustomShape 25"/>
          <p:cNvSpPr/>
          <p:nvPr/>
        </p:nvSpPr>
        <p:spPr>
          <a:xfrm flipH="1" rot="10800000">
            <a:off x="2999880" y="574164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26"/>
          <p:cNvSpPr/>
          <p:nvPr/>
        </p:nvSpPr>
        <p:spPr>
          <a:xfrm flipH="1" rot="10800000">
            <a:off x="2012760" y="153720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7"/>
          <p:cNvSpPr/>
          <p:nvPr/>
        </p:nvSpPr>
        <p:spPr>
          <a:xfrm flipH="1" rot="10800000">
            <a:off x="2341800" y="6124680"/>
            <a:ext cx="819000" cy="7088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28"/>
          <p:cNvSpPr/>
          <p:nvPr/>
        </p:nvSpPr>
        <p:spPr>
          <a:xfrm flipH="1" rot="10800000">
            <a:off x="1485360" y="118944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9"/>
          <p:cNvSpPr/>
          <p:nvPr/>
        </p:nvSpPr>
        <p:spPr>
          <a:xfrm>
            <a:off x="828720" y="3843360"/>
            <a:ext cx="246960" cy="2469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63" name="Group 30"/>
          <p:cNvGrpSpPr/>
          <p:nvPr/>
        </p:nvGrpSpPr>
        <p:grpSpPr>
          <a:xfrm>
            <a:off x="66960" y="1681560"/>
            <a:ext cx="454320" cy="435960"/>
            <a:chOff x="66960" y="1681560"/>
            <a:chExt cx="454320" cy="435960"/>
          </a:xfrm>
        </p:grpSpPr>
        <p:sp>
          <p:nvSpPr>
            <p:cNvPr id="364" name="CustomShape 31"/>
            <p:cNvSpPr/>
            <p:nvPr/>
          </p:nvSpPr>
          <p:spPr>
            <a:xfrm>
              <a:off x="348840" y="1681560"/>
              <a:ext cx="135000" cy="14940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32"/>
            <p:cNvSpPr/>
            <p:nvPr/>
          </p:nvSpPr>
          <p:spPr>
            <a:xfrm>
              <a:off x="142920" y="1703880"/>
              <a:ext cx="107280" cy="12420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33"/>
            <p:cNvSpPr/>
            <p:nvPr/>
          </p:nvSpPr>
          <p:spPr>
            <a:xfrm>
              <a:off x="66960" y="1919880"/>
              <a:ext cx="150840" cy="910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34"/>
            <p:cNvSpPr/>
            <p:nvPr/>
          </p:nvSpPr>
          <p:spPr>
            <a:xfrm>
              <a:off x="253080" y="1983600"/>
              <a:ext cx="74160" cy="13392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35"/>
            <p:cNvSpPr/>
            <p:nvPr/>
          </p:nvSpPr>
          <p:spPr>
            <a:xfrm>
              <a:off x="385920" y="1880280"/>
              <a:ext cx="135360" cy="745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36"/>
            <p:cNvSpPr/>
            <p:nvPr/>
          </p:nvSpPr>
          <p:spPr>
            <a:xfrm>
              <a:off x="218160" y="1814040"/>
              <a:ext cx="158760" cy="15912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0" name="CustomShape 37"/>
          <p:cNvSpPr/>
          <p:nvPr/>
        </p:nvSpPr>
        <p:spPr>
          <a:xfrm>
            <a:off x="145080" y="4214520"/>
            <a:ext cx="298800" cy="2718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8"/>
          <p:cNvSpPr/>
          <p:nvPr/>
        </p:nvSpPr>
        <p:spPr>
          <a:xfrm>
            <a:off x="93960" y="1929600"/>
            <a:ext cx="1956240" cy="6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2000" spc="-1" strike="noStrike">
                <a:solidFill>
                  <a:srgbClr val="ffffff"/>
                </a:solidFill>
                <a:latin typeface="Nixie One"/>
                <a:ea typeface="Nixie One"/>
              </a:rPr>
              <a:t>“</a:t>
            </a:r>
            <a:endParaRPr b="0" lang="en-US" sz="12000" spc="-1" strike="noStrike">
              <a:latin typeface="Arial"/>
            </a:endParaRPr>
          </a:p>
        </p:txBody>
      </p:sp>
      <p:sp>
        <p:nvSpPr>
          <p:cNvPr id="372" name="PlaceHolder 39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3" name="PlaceHolder 4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 flipH="1" rot="10800000">
            <a:off x="10271160" y="5900400"/>
            <a:ext cx="684000" cy="5922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461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2"/>
          <p:cNvSpPr/>
          <p:nvPr/>
        </p:nvSpPr>
        <p:spPr>
          <a:xfrm rot="5400000">
            <a:off x="389520" y="105120"/>
            <a:ext cx="943200" cy="10890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"/>
          <p:cNvSpPr/>
          <p:nvPr/>
        </p:nvSpPr>
        <p:spPr>
          <a:xfrm flipH="1" rot="10800000">
            <a:off x="1896480" y="2599560"/>
            <a:ext cx="673200" cy="583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4"/>
          <p:cNvSpPr/>
          <p:nvPr/>
        </p:nvSpPr>
        <p:spPr>
          <a:xfrm flipH="1" rot="10800000">
            <a:off x="1558440" y="2076480"/>
            <a:ext cx="351720" cy="304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5"/>
          <p:cNvSpPr/>
          <p:nvPr/>
        </p:nvSpPr>
        <p:spPr>
          <a:xfrm flipH="1" rot="10800000">
            <a:off x="3228840" y="1620000"/>
            <a:ext cx="673200" cy="58320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6"/>
          <p:cNvSpPr/>
          <p:nvPr/>
        </p:nvSpPr>
        <p:spPr>
          <a:xfrm flipH="1" rot="10800000">
            <a:off x="1130040" y="815400"/>
            <a:ext cx="294120" cy="25452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7"/>
          <p:cNvSpPr/>
          <p:nvPr/>
        </p:nvSpPr>
        <p:spPr>
          <a:xfrm flipH="1" rot="10800000">
            <a:off x="10389240" y="5896440"/>
            <a:ext cx="541800" cy="46944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8"/>
          <p:cNvSpPr/>
          <p:nvPr/>
        </p:nvSpPr>
        <p:spPr>
          <a:xfrm flipH="1" rot="10800000">
            <a:off x="9373320" y="5477400"/>
            <a:ext cx="282960" cy="244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9"/>
          <p:cNvSpPr/>
          <p:nvPr/>
        </p:nvSpPr>
        <p:spPr>
          <a:xfrm flipH="1" rot="10800000">
            <a:off x="9948240" y="5037480"/>
            <a:ext cx="541800" cy="469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CustomShape 10"/>
          <p:cNvSpPr/>
          <p:nvPr/>
        </p:nvSpPr>
        <p:spPr>
          <a:xfrm flipH="1" rot="10800000">
            <a:off x="9473040" y="4626360"/>
            <a:ext cx="236520" cy="20484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PlaceHolder 1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1" name="PlaceHolder 1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 flipH="1" rot="10800000">
            <a:off x="10764360" y="6370920"/>
            <a:ext cx="1033560" cy="8946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461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2"/>
          <p:cNvSpPr/>
          <p:nvPr/>
        </p:nvSpPr>
        <p:spPr>
          <a:xfrm rot="5400000">
            <a:off x="500400" y="156960"/>
            <a:ext cx="1144800" cy="13222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3"/>
          <p:cNvSpPr/>
          <p:nvPr/>
        </p:nvSpPr>
        <p:spPr>
          <a:xfrm flipH="1" rot="10800000">
            <a:off x="2333160" y="318852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CustomShape 4"/>
          <p:cNvSpPr/>
          <p:nvPr/>
        </p:nvSpPr>
        <p:spPr>
          <a:xfrm flipH="1" rot="10800000">
            <a:off x="1922040" y="255240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5"/>
          <p:cNvSpPr/>
          <p:nvPr/>
        </p:nvSpPr>
        <p:spPr>
          <a:xfrm flipH="1" rot="10800000">
            <a:off x="3952080" y="199800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6"/>
          <p:cNvSpPr/>
          <p:nvPr/>
        </p:nvSpPr>
        <p:spPr>
          <a:xfrm flipH="1" rot="10800000">
            <a:off x="1401840" y="101988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64" name="Group 7"/>
          <p:cNvGrpSpPr/>
          <p:nvPr/>
        </p:nvGrpSpPr>
        <p:grpSpPr>
          <a:xfrm>
            <a:off x="1729800" y="61200"/>
            <a:ext cx="349920" cy="323640"/>
            <a:chOff x="1729800" y="61200"/>
            <a:chExt cx="349920" cy="323640"/>
          </a:xfrm>
        </p:grpSpPr>
        <p:sp>
          <p:nvSpPr>
            <p:cNvPr id="465" name="CustomShape 8"/>
            <p:cNvSpPr/>
            <p:nvPr/>
          </p:nvSpPr>
          <p:spPr>
            <a:xfrm>
              <a:off x="1729800" y="183960"/>
              <a:ext cx="81000" cy="18324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6" name="CustomShape 9"/>
            <p:cNvSpPr/>
            <p:nvPr/>
          </p:nvSpPr>
          <p:spPr>
            <a:xfrm>
              <a:off x="1824120" y="61200"/>
              <a:ext cx="255600" cy="32364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7" name="CustomShape 10"/>
          <p:cNvSpPr/>
          <p:nvPr/>
        </p:nvSpPr>
        <p:spPr>
          <a:xfrm>
            <a:off x="203040" y="1270080"/>
            <a:ext cx="164880" cy="28656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68" name="Group 11"/>
          <p:cNvGrpSpPr/>
          <p:nvPr/>
        </p:nvGrpSpPr>
        <p:grpSpPr>
          <a:xfrm>
            <a:off x="904320" y="515160"/>
            <a:ext cx="381960" cy="606240"/>
            <a:chOff x="904320" y="515160"/>
            <a:chExt cx="381960" cy="606240"/>
          </a:xfrm>
        </p:grpSpPr>
        <p:sp>
          <p:nvSpPr>
            <p:cNvPr id="469" name="CustomShape 12"/>
            <p:cNvSpPr/>
            <p:nvPr/>
          </p:nvSpPr>
          <p:spPr>
            <a:xfrm>
              <a:off x="1019520" y="104436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CustomShape 13"/>
            <p:cNvSpPr/>
            <p:nvPr/>
          </p:nvSpPr>
          <p:spPr>
            <a:xfrm>
              <a:off x="1019520" y="100980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14"/>
            <p:cNvSpPr/>
            <p:nvPr/>
          </p:nvSpPr>
          <p:spPr>
            <a:xfrm>
              <a:off x="1019520" y="1077840"/>
              <a:ext cx="151560" cy="4356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15"/>
            <p:cNvSpPr/>
            <p:nvPr/>
          </p:nvSpPr>
          <p:spPr>
            <a:xfrm>
              <a:off x="100332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CustomShape 16"/>
            <p:cNvSpPr/>
            <p:nvPr/>
          </p:nvSpPr>
          <p:spPr>
            <a:xfrm>
              <a:off x="904320" y="515160"/>
              <a:ext cx="381960" cy="45720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CustomShape 17"/>
            <p:cNvSpPr/>
            <p:nvPr/>
          </p:nvSpPr>
          <p:spPr>
            <a:xfrm>
              <a:off x="113580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5" name="CustomShape 18"/>
            <p:cNvSpPr/>
            <p:nvPr/>
          </p:nvSpPr>
          <p:spPr>
            <a:xfrm>
              <a:off x="1028520" y="715680"/>
              <a:ext cx="133200" cy="2808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6" name="CustomShape 19"/>
            <p:cNvSpPr/>
            <p:nvPr/>
          </p:nvSpPr>
          <p:spPr>
            <a:xfrm>
              <a:off x="1019520" y="977040"/>
              <a:ext cx="15156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7" name="Group 20"/>
          <p:cNvGrpSpPr/>
          <p:nvPr/>
        </p:nvGrpSpPr>
        <p:grpSpPr>
          <a:xfrm>
            <a:off x="335880" y="1840680"/>
            <a:ext cx="341640" cy="348840"/>
            <a:chOff x="335880" y="1840680"/>
            <a:chExt cx="341640" cy="348840"/>
          </a:xfrm>
        </p:grpSpPr>
        <p:sp>
          <p:nvSpPr>
            <p:cNvPr id="478" name="CustomShape 21"/>
            <p:cNvSpPr/>
            <p:nvPr/>
          </p:nvSpPr>
          <p:spPr>
            <a:xfrm>
              <a:off x="335880" y="1840680"/>
              <a:ext cx="263520" cy="26352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9" name="CustomShape 22"/>
            <p:cNvSpPr/>
            <p:nvPr/>
          </p:nvSpPr>
          <p:spPr>
            <a:xfrm>
              <a:off x="366480" y="1871280"/>
              <a:ext cx="201960" cy="20196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0" name="CustomShape 23"/>
            <p:cNvSpPr/>
            <p:nvPr/>
          </p:nvSpPr>
          <p:spPr>
            <a:xfrm>
              <a:off x="396720" y="1901880"/>
              <a:ext cx="70200" cy="7020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1" name="CustomShape 24"/>
            <p:cNvSpPr/>
            <p:nvPr/>
          </p:nvSpPr>
          <p:spPr>
            <a:xfrm>
              <a:off x="549000" y="2061720"/>
              <a:ext cx="128520" cy="12780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2" name="CustomShape 25"/>
          <p:cNvSpPr/>
          <p:nvPr/>
        </p:nvSpPr>
        <p:spPr>
          <a:xfrm flipH="1" rot="10800000">
            <a:off x="10943640" y="636048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26"/>
          <p:cNvSpPr/>
          <p:nvPr/>
        </p:nvSpPr>
        <p:spPr>
          <a:xfrm flipH="1" rot="10800000">
            <a:off x="9408600" y="572796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27"/>
          <p:cNvSpPr/>
          <p:nvPr/>
        </p:nvSpPr>
        <p:spPr>
          <a:xfrm flipH="1" rot="10800000">
            <a:off x="10278000" y="5064120"/>
            <a:ext cx="819000" cy="7088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CustomShape 28"/>
          <p:cNvSpPr/>
          <p:nvPr/>
        </p:nvSpPr>
        <p:spPr>
          <a:xfrm flipH="1" rot="10800000">
            <a:off x="9560880" y="444312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CustomShape 29"/>
          <p:cNvSpPr/>
          <p:nvPr/>
        </p:nvSpPr>
        <p:spPr>
          <a:xfrm>
            <a:off x="8772840" y="4461840"/>
            <a:ext cx="246960" cy="2469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87" name="Group 30"/>
          <p:cNvGrpSpPr/>
          <p:nvPr/>
        </p:nvGrpSpPr>
        <p:grpSpPr>
          <a:xfrm>
            <a:off x="7354080" y="3426840"/>
            <a:ext cx="454320" cy="435960"/>
            <a:chOff x="7354080" y="3426840"/>
            <a:chExt cx="454320" cy="435960"/>
          </a:xfrm>
        </p:grpSpPr>
        <p:sp>
          <p:nvSpPr>
            <p:cNvPr id="488" name="CustomShape 31"/>
            <p:cNvSpPr/>
            <p:nvPr/>
          </p:nvSpPr>
          <p:spPr>
            <a:xfrm>
              <a:off x="7635960" y="3426840"/>
              <a:ext cx="135000" cy="14940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CustomShape 32"/>
            <p:cNvSpPr/>
            <p:nvPr/>
          </p:nvSpPr>
          <p:spPr>
            <a:xfrm>
              <a:off x="7429680" y="3448800"/>
              <a:ext cx="107280" cy="12420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CustomShape 33"/>
            <p:cNvSpPr/>
            <p:nvPr/>
          </p:nvSpPr>
          <p:spPr>
            <a:xfrm>
              <a:off x="7354080" y="3664800"/>
              <a:ext cx="150840" cy="910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CustomShape 34"/>
            <p:cNvSpPr/>
            <p:nvPr/>
          </p:nvSpPr>
          <p:spPr>
            <a:xfrm>
              <a:off x="7540200" y="3728880"/>
              <a:ext cx="74160" cy="13392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CustomShape 35"/>
            <p:cNvSpPr/>
            <p:nvPr/>
          </p:nvSpPr>
          <p:spPr>
            <a:xfrm>
              <a:off x="7673040" y="3625200"/>
              <a:ext cx="135360" cy="745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CustomShape 36"/>
            <p:cNvSpPr/>
            <p:nvPr/>
          </p:nvSpPr>
          <p:spPr>
            <a:xfrm>
              <a:off x="7504920" y="3559320"/>
              <a:ext cx="158760" cy="15912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4" name="CustomShape 37"/>
          <p:cNvSpPr/>
          <p:nvPr/>
        </p:nvSpPr>
        <p:spPr>
          <a:xfrm>
            <a:off x="8081280" y="3153960"/>
            <a:ext cx="298800" cy="2718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6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7" name="PlaceHolder 40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9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 flipH="1" rot="10800000">
            <a:off x="10764360" y="6370920"/>
            <a:ext cx="1033560" cy="8946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14616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CustomShape 2"/>
          <p:cNvSpPr/>
          <p:nvPr/>
        </p:nvSpPr>
        <p:spPr>
          <a:xfrm rot="5400000">
            <a:off x="500400" y="156960"/>
            <a:ext cx="1144800" cy="13222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3"/>
          <p:cNvSpPr/>
          <p:nvPr/>
        </p:nvSpPr>
        <p:spPr>
          <a:xfrm flipH="1" rot="10800000">
            <a:off x="2333160" y="318852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CustomShape 4"/>
          <p:cNvSpPr/>
          <p:nvPr/>
        </p:nvSpPr>
        <p:spPr>
          <a:xfrm flipH="1" rot="10800000">
            <a:off x="1922040" y="255240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CustomShape 5"/>
          <p:cNvSpPr/>
          <p:nvPr/>
        </p:nvSpPr>
        <p:spPr>
          <a:xfrm flipH="1" rot="10800000">
            <a:off x="3952080" y="199800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76320">
            <a:solidFill>
              <a:srgbClr val="18476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39" name="CustomShape 6"/>
          <p:cNvSpPr/>
          <p:nvPr/>
        </p:nvSpPr>
        <p:spPr>
          <a:xfrm flipH="1" rot="10800000">
            <a:off x="1401840" y="101988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0" name="Group 7"/>
          <p:cNvGrpSpPr/>
          <p:nvPr/>
        </p:nvGrpSpPr>
        <p:grpSpPr>
          <a:xfrm>
            <a:off x="1729800" y="61200"/>
            <a:ext cx="349920" cy="323640"/>
            <a:chOff x="1729800" y="61200"/>
            <a:chExt cx="349920" cy="323640"/>
          </a:xfrm>
        </p:grpSpPr>
        <p:sp>
          <p:nvSpPr>
            <p:cNvPr id="541" name="CustomShape 8"/>
            <p:cNvSpPr/>
            <p:nvPr/>
          </p:nvSpPr>
          <p:spPr>
            <a:xfrm>
              <a:off x="1729800" y="183960"/>
              <a:ext cx="81000" cy="18324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CustomShape 9"/>
            <p:cNvSpPr/>
            <p:nvPr/>
          </p:nvSpPr>
          <p:spPr>
            <a:xfrm>
              <a:off x="1824120" y="61200"/>
              <a:ext cx="255600" cy="32364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3" name="CustomShape 10"/>
          <p:cNvSpPr/>
          <p:nvPr/>
        </p:nvSpPr>
        <p:spPr>
          <a:xfrm>
            <a:off x="203040" y="1270080"/>
            <a:ext cx="164880" cy="28656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4" name="Group 11"/>
          <p:cNvGrpSpPr/>
          <p:nvPr/>
        </p:nvGrpSpPr>
        <p:grpSpPr>
          <a:xfrm>
            <a:off x="904320" y="515160"/>
            <a:ext cx="381960" cy="606240"/>
            <a:chOff x="904320" y="515160"/>
            <a:chExt cx="381960" cy="606240"/>
          </a:xfrm>
        </p:grpSpPr>
        <p:sp>
          <p:nvSpPr>
            <p:cNvPr id="545" name="CustomShape 12"/>
            <p:cNvSpPr/>
            <p:nvPr/>
          </p:nvSpPr>
          <p:spPr>
            <a:xfrm>
              <a:off x="1019520" y="104436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13"/>
            <p:cNvSpPr/>
            <p:nvPr/>
          </p:nvSpPr>
          <p:spPr>
            <a:xfrm>
              <a:off x="1019520" y="1009800"/>
              <a:ext cx="151560" cy="3240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14"/>
            <p:cNvSpPr/>
            <p:nvPr/>
          </p:nvSpPr>
          <p:spPr>
            <a:xfrm>
              <a:off x="1019520" y="1077840"/>
              <a:ext cx="151560" cy="4356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CustomShape 15"/>
            <p:cNvSpPr/>
            <p:nvPr/>
          </p:nvSpPr>
          <p:spPr>
            <a:xfrm>
              <a:off x="100332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CustomShape 16"/>
            <p:cNvSpPr/>
            <p:nvPr/>
          </p:nvSpPr>
          <p:spPr>
            <a:xfrm>
              <a:off x="904320" y="515160"/>
              <a:ext cx="381960" cy="45720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CustomShape 17"/>
            <p:cNvSpPr/>
            <p:nvPr/>
          </p:nvSpPr>
          <p:spPr>
            <a:xfrm>
              <a:off x="1135800" y="724680"/>
              <a:ext cx="51480" cy="24768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CustomShape 18"/>
            <p:cNvSpPr/>
            <p:nvPr/>
          </p:nvSpPr>
          <p:spPr>
            <a:xfrm>
              <a:off x="1028520" y="715680"/>
              <a:ext cx="133200" cy="2808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CustomShape 19"/>
            <p:cNvSpPr/>
            <p:nvPr/>
          </p:nvSpPr>
          <p:spPr>
            <a:xfrm>
              <a:off x="1019520" y="977040"/>
              <a:ext cx="15156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24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3" name="Group 20"/>
          <p:cNvGrpSpPr/>
          <p:nvPr/>
        </p:nvGrpSpPr>
        <p:grpSpPr>
          <a:xfrm>
            <a:off x="335880" y="1840680"/>
            <a:ext cx="341640" cy="348840"/>
            <a:chOff x="335880" y="1840680"/>
            <a:chExt cx="341640" cy="348840"/>
          </a:xfrm>
        </p:grpSpPr>
        <p:sp>
          <p:nvSpPr>
            <p:cNvPr id="554" name="CustomShape 21"/>
            <p:cNvSpPr/>
            <p:nvPr/>
          </p:nvSpPr>
          <p:spPr>
            <a:xfrm>
              <a:off x="335880" y="1840680"/>
              <a:ext cx="263520" cy="263520"/>
            </a:xfrm>
            <a:custGeom>
              <a:avLst/>
              <a:gdLst/>
              <a:ahLst/>
              <a:rect l="l" t="t" r="r" b="b"/>
              <a:pathLst>
                <a:path w="12592" h="12593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5" name="CustomShape 22"/>
            <p:cNvSpPr/>
            <p:nvPr/>
          </p:nvSpPr>
          <p:spPr>
            <a:xfrm>
              <a:off x="366480" y="1871280"/>
              <a:ext cx="201960" cy="201960"/>
            </a:xfrm>
            <a:custGeom>
              <a:avLst/>
              <a:gdLst/>
              <a:ahLst/>
              <a:rect l="l" t="t" r="r" b="b"/>
              <a:pathLst>
                <a:path w="9670" h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CustomShape 23"/>
            <p:cNvSpPr/>
            <p:nvPr/>
          </p:nvSpPr>
          <p:spPr>
            <a:xfrm>
              <a:off x="396720" y="1901880"/>
              <a:ext cx="70200" cy="70200"/>
            </a:xfrm>
            <a:custGeom>
              <a:avLst/>
              <a:gdLst/>
              <a:ahLst/>
              <a:rect l="l" t="t" r="r" b="b"/>
              <a:pathLst>
                <a:path w="3386" h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7" name="CustomShape 24"/>
            <p:cNvSpPr/>
            <p:nvPr/>
          </p:nvSpPr>
          <p:spPr>
            <a:xfrm>
              <a:off x="549000" y="2061720"/>
              <a:ext cx="128520" cy="127800"/>
            </a:xfrm>
            <a:custGeom>
              <a:avLst/>
              <a:gdLst/>
              <a:ahLst/>
              <a:rect l="l" t="t" r="r" b="b"/>
              <a:pathLst>
                <a:path w="6162" h="6139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80">
              <a:solidFill>
                <a:srgbClr val="1847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58" name="CustomShape 25"/>
          <p:cNvSpPr/>
          <p:nvPr/>
        </p:nvSpPr>
        <p:spPr>
          <a:xfrm flipH="1" rot="10800000">
            <a:off x="10943640" y="6360480"/>
            <a:ext cx="819000" cy="709200"/>
          </a:xfrm>
          <a:prstGeom prst="hexagon">
            <a:avLst>
              <a:gd name="adj" fmla="val 28678"/>
              <a:gd name="vf" fmla="val 115470"/>
            </a:avLst>
          </a:prstGeom>
          <a:noFill/>
          <a:ln w="9360">
            <a:solidFill>
              <a:srgbClr val="18476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CustomShape 26"/>
          <p:cNvSpPr/>
          <p:nvPr/>
        </p:nvSpPr>
        <p:spPr>
          <a:xfrm flipH="1" rot="10800000">
            <a:off x="9408600" y="5727960"/>
            <a:ext cx="427680" cy="37008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27"/>
          <p:cNvSpPr/>
          <p:nvPr/>
        </p:nvSpPr>
        <p:spPr>
          <a:xfrm flipH="1" rot="10800000">
            <a:off x="10278000" y="5064120"/>
            <a:ext cx="819000" cy="70884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CustomShape 28"/>
          <p:cNvSpPr/>
          <p:nvPr/>
        </p:nvSpPr>
        <p:spPr>
          <a:xfrm flipH="1" rot="10800000">
            <a:off x="9560880" y="4443120"/>
            <a:ext cx="357840" cy="309600"/>
          </a:xfrm>
          <a:prstGeom prst="hexagon">
            <a:avLst>
              <a:gd name="adj" fmla="val 28678"/>
              <a:gd name="vf" fmla="val 115470"/>
            </a:avLst>
          </a:prstGeom>
          <a:noFill/>
          <a:ln w="19080">
            <a:solidFill>
              <a:srgbClr val="00e1c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29"/>
          <p:cNvSpPr/>
          <p:nvPr/>
        </p:nvSpPr>
        <p:spPr>
          <a:xfrm>
            <a:off x="8772840" y="4461840"/>
            <a:ext cx="246960" cy="2469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63" name="Group 30"/>
          <p:cNvGrpSpPr/>
          <p:nvPr/>
        </p:nvGrpSpPr>
        <p:grpSpPr>
          <a:xfrm>
            <a:off x="7354080" y="3426840"/>
            <a:ext cx="454320" cy="435960"/>
            <a:chOff x="7354080" y="3426840"/>
            <a:chExt cx="454320" cy="435960"/>
          </a:xfrm>
        </p:grpSpPr>
        <p:sp>
          <p:nvSpPr>
            <p:cNvPr id="564" name="CustomShape 31"/>
            <p:cNvSpPr/>
            <p:nvPr/>
          </p:nvSpPr>
          <p:spPr>
            <a:xfrm>
              <a:off x="7635960" y="3426840"/>
              <a:ext cx="135000" cy="14940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5" name="CustomShape 32"/>
            <p:cNvSpPr/>
            <p:nvPr/>
          </p:nvSpPr>
          <p:spPr>
            <a:xfrm>
              <a:off x="7429680" y="3448800"/>
              <a:ext cx="107280" cy="12420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CustomShape 33"/>
            <p:cNvSpPr/>
            <p:nvPr/>
          </p:nvSpPr>
          <p:spPr>
            <a:xfrm>
              <a:off x="7354080" y="3664800"/>
              <a:ext cx="150840" cy="9108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CustomShape 34"/>
            <p:cNvSpPr/>
            <p:nvPr/>
          </p:nvSpPr>
          <p:spPr>
            <a:xfrm>
              <a:off x="7540200" y="3728880"/>
              <a:ext cx="74160" cy="13392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8" name="CustomShape 35"/>
            <p:cNvSpPr/>
            <p:nvPr/>
          </p:nvSpPr>
          <p:spPr>
            <a:xfrm>
              <a:off x="7673040" y="3625200"/>
              <a:ext cx="135360" cy="7452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9" name="CustomShape 36"/>
            <p:cNvSpPr/>
            <p:nvPr/>
          </p:nvSpPr>
          <p:spPr>
            <a:xfrm>
              <a:off x="7504920" y="3559320"/>
              <a:ext cx="158760" cy="15912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0" name="CustomShape 37"/>
          <p:cNvSpPr/>
          <p:nvPr/>
        </p:nvSpPr>
        <p:spPr>
          <a:xfrm>
            <a:off x="8081280" y="3153960"/>
            <a:ext cx="298800" cy="27180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PlaceHolder 3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2" name="PlaceHolder 3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://slidemodel.com/" TargetMode="External"/><Relationship Id="rId2" Type="http://schemas.openxmlformats.org/officeDocument/2006/relationships/slideLayout" Target="../slideLayouts/slideLayout7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://www.google.com/sheets/about/" TargetMode="Externa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0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://www.slidescarnival.com/" TargetMode="External"/><Relationship Id="rId2" Type="http://schemas.openxmlformats.org/officeDocument/2006/relationships/hyperlink" Target="http://unsplash.com/" TargetMode="External"/><Relationship Id="rId3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www.fontsquirrel.com/fonts/nixie-one" TargetMode="External"/><Relationship Id="rId2" Type="http://schemas.openxmlformats.org/officeDocument/2006/relationships/hyperlink" Target="https://www.fontsquirrel.com/fonts/muli" TargetMode="External"/><Relationship Id="rId3" Type="http://schemas.openxmlformats.org/officeDocument/2006/relationships/slideLayout" Target="../slideLayouts/slideLayout7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twitter.com/googledocs/status/730087240156643328" TargetMode="External"/><Relationship Id="rId2" Type="http://schemas.openxmlformats.org/officeDocument/2006/relationships/slideLayout" Target="../slideLayouts/slideLayout7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CustomShape 1"/>
          <p:cNvSpPr/>
          <p:nvPr/>
        </p:nvSpPr>
        <p:spPr>
          <a:xfrm>
            <a:off x="1400040" y="1991880"/>
            <a:ext cx="6342480" cy="11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bee3d3"/>
                </a:solidFill>
                <a:latin typeface="Arial"/>
                <a:ea typeface="DejaVu Sans"/>
              </a:rPr>
              <a:t>Khóa 3 (IoT) - Buổi II</a:t>
            </a:r>
            <a:br/>
            <a:r>
              <a:rPr b="1" lang="en-US" sz="2800" spc="-1" strike="noStrike">
                <a:solidFill>
                  <a:srgbClr val="bee3d3"/>
                </a:solidFill>
                <a:latin typeface="Arial"/>
                <a:ea typeface="DejaVu Sans"/>
              </a:rPr>
              <a:t>Câu lạc bộ lập trình nhúng CEEC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1"/>
          <p:cNvSpPr/>
          <p:nvPr/>
        </p:nvSpPr>
        <p:spPr>
          <a:xfrm>
            <a:off x="875520" y="1285920"/>
            <a:ext cx="7450560" cy="3548880"/>
          </a:xfrm>
          <a:custGeom>
            <a:avLst/>
            <a:gdLst/>
            <a:ahLst/>
            <a:rect l="l" t="t" r="r" b="b"/>
            <a:pathLst>
              <a:path w="285750" h="136125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4" name="CustomShape 2"/>
          <p:cNvSpPr/>
          <p:nvPr/>
        </p:nvSpPr>
        <p:spPr>
          <a:xfrm>
            <a:off x="1504080" y="659160"/>
            <a:ext cx="49431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19bbd5"/>
                </a:solidFill>
                <a:latin typeface="Nixie One"/>
                <a:ea typeface="Nixie One"/>
              </a:rPr>
              <a:t>You can do anything!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25" name="CustomShape 3"/>
          <p:cNvSpPr/>
          <p:nvPr/>
        </p:nvSpPr>
        <p:spPr>
          <a:xfrm>
            <a:off x="2167920" y="2115000"/>
            <a:ext cx="700920" cy="2016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ffffff"/>
                </a:solidFill>
                <a:latin typeface="Muli"/>
                <a:ea typeface="Muli"/>
              </a:rPr>
              <a:t>our office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6" name="CustomShape 4"/>
          <p:cNvSpPr/>
          <p:nvPr/>
        </p:nvSpPr>
        <p:spPr>
          <a:xfrm>
            <a:off x="1504080" y="2317680"/>
            <a:ext cx="205920" cy="27324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7" name="CustomShape 5"/>
          <p:cNvSpPr/>
          <p:nvPr/>
        </p:nvSpPr>
        <p:spPr>
          <a:xfrm>
            <a:off x="2971080" y="3632040"/>
            <a:ext cx="205920" cy="27324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CustomShape 6"/>
          <p:cNvSpPr/>
          <p:nvPr/>
        </p:nvSpPr>
        <p:spPr>
          <a:xfrm>
            <a:off x="3923280" y="2043360"/>
            <a:ext cx="205920" cy="27324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CustomShape 7"/>
          <p:cNvSpPr/>
          <p:nvPr/>
        </p:nvSpPr>
        <p:spPr>
          <a:xfrm>
            <a:off x="4590360" y="3956040"/>
            <a:ext cx="205920" cy="27324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8"/>
          <p:cNvSpPr/>
          <p:nvPr/>
        </p:nvSpPr>
        <p:spPr>
          <a:xfrm>
            <a:off x="6533280" y="2489040"/>
            <a:ext cx="205920" cy="27324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CustomShape 9"/>
          <p:cNvSpPr/>
          <p:nvPr/>
        </p:nvSpPr>
        <p:spPr>
          <a:xfrm>
            <a:off x="7190640" y="4041720"/>
            <a:ext cx="205920" cy="27324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CustomShape 10"/>
          <p:cNvSpPr/>
          <p:nvPr/>
        </p:nvSpPr>
        <p:spPr>
          <a:xfrm>
            <a:off x="623520" y="409680"/>
            <a:ext cx="462600" cy="46260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CustomShape 11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E35E95FD-5B02-46F6-97B2-A4274CCA599E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CustomShape 1"/>
          <p:cNvSpPr/>
          <p:nvPr/>
        </p:nvSpPr>
        <p:spPr>
          <a:xfrm>
            <a:off x="623520" y="409680"/>
            <a:ext cx="462600" cy="46260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5" name="CustomShape 2"/>
          <p:cNvSpPr/>
          <p:nvPr/>
        </p:nvSpPr>
        <p:spPr>
          <a:xfrm>
            <a:off x="3657600" y="2177640"/>
            <a:ext cx="210240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The End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1734120" y="2414520"/>
            <a:ext cx="2666160" cy="26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White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Is the color of milk and fresh snow, the color produced by the combination of all the colors of the visible spectrum.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732680" y="1735560"/>
            <a:ext cx="49431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You can also split your content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38" name="CustomShape 3"/>
          <p:cNvSpPr/>
          <p:nvPr/>
        </p:nvSpPr>
        <p:spPr>
          <a:xfrm>
            <a:off x="4561920" y="2414520"/>
            <a:ext cx="2666160" cy="266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Black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Is the color of coal, ebony, and of outer space. It is the darkest color, the result of the absence of or complete absorption of light.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9" name="CustomShape 4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28C5E387-ED61-469E-A398-A934592761B1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CustomShape 1"/>
          <p:cNvSpPr/>
          <p:nvPr/>
        </p:nvSpPr>
        <p:spPr>
          <a:xfrm>
            <a:off x="1732680" y="1735560"/>
            <a:ext cx="49431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In two or three columns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41" name="CustomShape 2"/>
          <p:cNvSpPr/>
          <p:nvPr/>
        </p:nvSpPr>
        <p:spPr>
          <a:xfrm>
            <a:off x="1732680" y="2381040"/>
            <a:ext cx="2175840" cy="25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Yellow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Is the color of gold, butter and ripe lemons. In the spectrum of visible light, yellow is found between green and orange.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2" name="CustomShape 3"/>
          <p:cNvSpPr/>
          <p:nvPr/>
        </p:nvSpPr>
        <p:spPr>
          <a:xfrm>
            <a:off x="4020840" y="2381040"/>
            <a:ext cx="2175840" cy="25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Blue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Is the colour of the clear sky and the deep sea. It is located between violet and green on the optical spectrum.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3" name="CustomShape 4"/>
          <p:cNvSpPr/>
          <p:nvPr/>
        </p:nvSpPr>
        <p:spPr>
          <a:xfrm>
            <a:off x="6309360" y="2381040"/>
            <a:ext cx="2175840" cy="254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Red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Is the color of blood, and because of this it has historically been associated with sacrifice, danger and courage.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744" name="CustomShape 5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4575F393-D212-4226-85E2-AFF66EF8138D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3933720" y="2583360"/>
            <a:ext cx="375192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19bbd5"/>
                </a:solidFill>
                <a:latin typeface="Nixie One"/>
                <a:ea typeface="Nixie One"/>
              </a:rPr>
              <a:t>A picture is worth a thousand words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746" name="CustomShape 2"/>
          <p:cNvSpPr/>
          <p:nvPr/>
        </p:nvSpPr>
        <p:spPr>
          <a:xfrm>
            <a:off x="3933720" y="3247920"/>
            <a:ext cx="3751920" cy="12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A complex idea can be conveyed with just a single still image, namely making it possible to absorb large amounts of data quickly.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747" name="Google Shape;417;p20" descr=""/>
          <p:cNvPicPr/>
          <p:nvPr/>
        </p:nvPicPr>
        <p:blipFill>
          <a:blip r:embed="rId1"/>
          <a:srcRect l="0" t="13292" r="0" b="0"/>
          <a:stretch/>
        </p:blipFill>
        <p:spPr>
          <a:xfrm>
            <a:off x="-438120" y="1162080"/>
            <a:ext cx="4151880" cy="3600000"/>
          </a:xfrm>
          <a:prstGeom prst="rect">
            <a:avLst/>
          </a:prstGeom>
          <a:ln>
            <a:noFill/>
          </a:ln>
          <a:effectLst>
            <a:outerShdw dir="5400000" dist="19080">
              <a:srgbClr val="000000">
                <a:alpha val="50000"/>
              </a:srgbClr>
            </a:outerShdw>
          </a:effectLst>
        </p:spPr>
      </p:pic>
      <p:sp>
        <p:nvSpPr>
          <p:cNvPr id="748" name="CustomShape 3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B1E3AA16-F786-4913-B8D2-794EE3C2BC4F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CustomShape 1"/>
          <p:cNvSpPr/>
          <p:nvPr/>
        </p:nvSpPr>
        <p:spPr>
          <a:xfrm>
            <a:off x="399960" y="1542960"/>
            <a:ext cx="2694600" cy="323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19bbd5"/>
                </a:solidFill>
                <a:latin typeface="Nixie One"/>
                <a:ea typeface="Nixie One"/>
              </a:rPr>
              <a:t>Want big impact?</a:t>
            </a:r>
            <a:br/>
            <a:r>
              <a:rPr b="1" lang="en-US" sz="2800" spc="-1" strike="noStrike">
                <a:solidFill>
                  <a:srgbClr val="0e293c"/>
                </a:solidFill>
                <a:latin typeface="Nixie One"/>
                <a:ea typeface="Nixie One"/>
              </a:rPr>
              <a:t>Use big image.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50" name="CustomShape 2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24FFD1B8-AFB7-41DC-B751-BE6DC5F7B1A9}" type="slidenum">
              <a:rPr b="0" lang="en-US" sz="1200" spc="-1" strike="noStrike">
                <a:solidFill>
                  <a:srgbClr val="ffffff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CustomShape 1"/>
          <p:cNvSpPr/>
          <p:nvPr/>
        </p:nvSpPr>
        <p:spPr>
          <a:xfrm>
            <a:off x="3147840" y="2137320"/>
            <a:ext cx="2413800" cy="209088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Gray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2" name="CustomShape 2"/>
          <p:cNvSpPr/>
          <p:nvPr/>
        </p:nvSpPr>
        <p:spPr>
          <a:xfrm>
            <a:off x="1732680" y="1202040"/>
            <a:ext cx="49431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Use charts to explain your ideas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53" name="CustomShape 3"/>
          <p:cNvSpPr/>
          <p:nvPr/>
        </p:nvSpPr>
        <p:spPr>
          <a:xfrm>
            <a:off x="1275480" y="2137320"/>
            <a:ext cx="2413800" cy="2090880"/>
          </a:xfrm>
          <a:prstGeom prst="hexagon">
            <a:avLst>
              <a:gd name="adj" fmla="val 29110"/>
              <a:gd name="vf" fmla="val 115470"/>
            </a:avLst>
          </a:prstGeom>
          <a:noFill/>
          <a:ln cap="rnd" w="9360">
            <a:solidFill>
              <a:srgbClr val="19bbd5"/>
            </a:solidFill>
            <a:custDash>
              <a:ds d="800000" sp="6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White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4" name="CustomShape 4"/>
          <p:cNvSpPr/>
          <p:nvPr/>
        </p:nvSpPr>
        <p:spPr>
          <a:xfrm>
            <a:off x="5019840" y="2137320"/>
            <a:ext cx="2413800" cy="2090880"/>
          </a:xfrm>
          <a:prstGeom prst="hexagon">
            <a:avLst>
              <a:gd name="adj" fmla="val 29110"/>
              <a:gd name="vf" fmla="val 115470"/>
            </a:avLst>
          </a:prstGeom>
          <a:noFill/>
          <a:ln cap="rnd" w="9360">
            <a:solidFill>
              <a:srgbClr val="19bbd5"/>
            </a:solidFill>
            <a:custDash>
              <a:ds d="800000" sp="6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Black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5" name="CustomShape 5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BBDCF5DE-4017-4B8C-A478-D26D3DC82689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CustomShape 1"/>
          <p:cNvSpPr/>
          <p:nvPr/>
        </p:nvSpPr>
        <p:spPr>
          <a:xfrm>
            <a:off x="1732680" y="821160"/>
            <a:ext cx="49431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And tables to compare data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757" name="Table 2"/>
          <p:cNvGraphicFramePr/>
          <p:nvPr/>
        </p:nvGraphicFramePr>
        <p:xfrm>
          <a:off x="1852560" y="2397960"/>
          <a:ext cx="5304600" cy="1817640"/>
        </p:xfrm>
        <a:graphic>
          <a:graphicData uri="http://schemas.openxmlformats.org/drawingml/2006/table">
            <a:tbl>
              <a:tblPr/>
              <a:tblGrid>
                <a:gridCol w="1326240"/>
                <a:gridCol w="1326240"/>
                <a:gridCol w="1326240"/>
                <a:gridCol w="1326240"/>
              </a:tblGrid>
              <a:tr h="454320">
                <a:tc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c6daec"/>
                          </a:solidFill>
                          <a:latin typeface="Muli"/>
                          <a:ea typeface="Muli"/>
                        </a:rPr>
                        <a:t>A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c6daec"/>
                          </a:solidFill>
                          <a:latin typeface="Muli"/>
                          <a:ea typeface="Muli"/>
                        </a:rPr>
                        <a:t>B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c6daec"/>
                          </a:solidFill>
                          <a:latin typeface="Muli"/>
                          <a:ea typeface="Muli"/>
                        </a:rPr>
                        <a:t>C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</a:tr>
              <a:tr h="454320">
                <a:tc>
                  <a:txBody>
                    <a:bodyPr lIns="91080" rIns="9108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c6daec"/>
                          </a:solidFill>
                          <a:latin typeface="Muli"/>
                          <a:ea typeface="Muli"/>
                        </a:rPr>
                        <a:t>Yellow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</a:tr>
              <a:tr h="454320">
                <a:tc>
                  <a:txBody>
                    <a:bodyPr lIns="91080" rIns="9108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c6daec"/>
                          </a:solidFill>
                          <a:latin typeface="Muli"/>
                          <a:ea typeface="Muli"/>
                        </a:rPr>
                        <a:t>Blue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noFill/>
                  </a:tcPr>
                </a:tc>
              </a:tr>
              <a:tr h="455040">
                <a:tc>
                  <a:txBody>
                    <a:bodyPr lIns="91080" rIns="91080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c6daec"/>
                          </a:solidFill>
                          <a:latin typeface="Muli"/>
                          <a:ea typeface="Muli"/>
                        </a:rPr>
                        <a:t>Orange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 lIns="91080" r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Muli"/>
                          <a:ea typeface="Muli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19bbd5"/>
                      </a:solidFill>
                    </a:lnL>
                    <a:lnR w="18720">
                      <a:solidFill>
                        <a:srgbClr val="19bbd5"/>
                      </a:solidFill>
                    </a:lnR>
                    <a:lnT w="18720">
                      <a:solidFill>
                        <a:srgbClr val="19bbd5"/>
                      </a:solidFill>
                    </a:lnT>
                    <a:lnB w="18720">
                      <a:solidFill>
                        <a:srgbClr val="19bbd5"/>
                      </a:solidFill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758" name="CustomShape 3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C7C87380-6604-4C70-91A1-BB2C7BFD387B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CustomShape 1"/>
          <p:cNvSpPr/>
          <p:nvPr/>
        </p:nvSpPr>
        <p:spPr>
          <a:xfrm>
            <a:off x="685800" y="0"/>
            <a:ext cx="7771320" cy="514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9600" spc="-1" strike="noStrike">
                <a:solidFill>
                  <a:srgbClr val="19bbd5"/>
                </a:solidFill>
                <a:latin typeface="Muli"/>
                <a:ea typeface="Muli"/>
              </a:rPr>
              <a:t>89,526,124</a:t>
            </a:r>
            <a:br/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Whoa! That’s a big number, aren’t you proud?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60" name="CustomShape 2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B59A02B5-EBE3-439B-ABEE-93D56A329F0B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CustomShape 1"/>
          <p:cNvSpPr/>
          <p:nvPr/>
        </p:nvSpPr>
        <p:spPr>
          <a:xfrm>
            <a:off x="685800" y="571680"/>
            <a:ext cx="7771320" cy="8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00e1c6"/>
                </a:solidFill>
                <a:latin typeface="Muli"/>
                <a:ea typeface="Muli"/>
              </a:rPr>
              <a:t>89,526,124$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62" name="CustomShape 2"/>
          <p:cNvSpPr/>
          <p:nvPr/>
        </p:nvSpPr>
        <p:spPr>
          <a:xfrm>
            <a:off x="685800" y="1182600"/>
            <a:ext cx="777132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That’s a lot of money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63" name="CustomShape 3"/>
          <p:cNvSpPr/>
          <p:nvPr/>
        </p:nvSpPr>
        <p:spPr>
          <a:xfrm>
            <a:off x="685800" y="3505680"/>
            <a:ext cx="7771320" cy="8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3292e1"/>
                </a:solidFill>
                <a:latin typeface="Muli"/>
                <a:ea typeface="Muli"/>
              </a:rPr>
              <a:t>100%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64" name="CustomShape 4"/>
          <p:cNvSpPr/>
          <p:nvPr/>
        </p:nvSpPr>
        <p:spPr>
          <a:xfrm>
            <a:off x="685800" y="4116240"/>
            <a:ext cx="777132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Total success!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65" name="CustomShape 5"/>
          <p:cNvSpPr/>
          <p:nvPr/>
        </p:nvSpPr>
        <p:spPr>
          <a:xfrm>
            <a:off x="685800" y="2038680"/>
            <a:ext cx="7771320" cy="8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19bbd5"/>
                </a:solidFill>
                <a:latin typeface="Muli"/>
                <a:ea typeface="Muli"/>
              </a:rPr>
              <a:t>185,244 users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66" name="CustomShape 6"/>
          <p:cNvSpPr/>
          <p:nvPr/>
        </p:nvSpPr>
        <p:spPr>
          <a:xfrm>
            <a:off x="685800" y="2649600"/>
            <a:ext cx="777132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And a lot of users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67" name="CustomShape 7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832DFE5C-315E-4099-BFEC-6A843EEBDA74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CustomShape 1"/>
          <p:cNvSpPr/>
          <p:nvPr/>
        </p:nvSpPr>
        <p:spPr>
          <a:xfrm>
            <a:off x="1732680" y="973440"/>
            <a:ext cx="57909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Instructions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86" name="CustomShape 2"/>
          <p:cNvSpPr/>
          <p:nvPr/>
        </p:nvSpPr>
        <p:spPr>
          <a:xfrm>
            <a:off x="1732680" y="1744560"/>
            <a:ext cx="3190320" cy="27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100" spc="-1" strike="noStrike">
                <a:solidFill>
                  <a:srgbClr val="00e1c6"/>
                </a:solidFill>
                <a:latin typeface="Muli"/>
                <a:ea typeface="Muli"/>
              </a:rPr>
              <a:t>HTTP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687" name="CustomShape 3"/>
          <p:cNvSpPr/>
          <p:nvPr/>
        </p:nvSpPr>
        <p:spPr>
          <a:xfrm>
            <a:off x="5356080" y="1744560"/>
            <a:ext cx="3330000" cy="27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100" spc="-1" strike="noStrike">
                <a:solidFill>
                  <a:srgbClr val="00e1c6"/>
                </a:solidFill>
                <a:latin typeface="Muli"/>
                <a:ea typeface="Muli"/>
              </a:rPr>
              <a:t>GET-POST Request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688" name="CustomShape 4"/>
          <p:cNvSpPr/>
          <p:nvPr/>
        </p:nvSpPr>
        <p:spPr>
          <a:xfrm>
            <a:off x="1554480" y="3981960"/>
            <a:ext cx="6953040" cy="8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1100" spc="-1" strike="noStrike">
                <a:solidFill>
                  <a:srgbClr val="c6daec"/>
                </a:solidFill>
                <a:latin typeface="Muli"/>
                <a:ea typeface="Muli"/>
              </a:rPr>
              <a:t>More info about them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100" spc="-1" strike="noStrike" u="sng">
                <a:solidFill>
                  <a:srgbClr val="bce4e5"/>
                </a:solidFill>
                <a:uFillTx/>
                <a:latin typeface="Muli"/>
                <a:ea typeface="Muli"/>
              </a:rPr>
              <a:t>https://vi.wikipedia.org/wiki/Hypertext_Transfer_Protocol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i="1" lang="en-US" sz="1100" spc="-1" strike="noStrike" u="sng">
                <a:solidFill>
                  <a:srgbClr val="bce4e5"/>
                </a:solidFill>
                <a:uFillTx/>
                <a:latin typeface="Muli"/>
                <a:ea typeface="Muli"/>
              </a:rPr>
              <a:t>https://www.w3.org/Protocols/rfc2616/rfc2616-sec5.html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689" name="CustomShape 5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A9D8A411-6C0C-48A6-8D0A-899F265FF1BC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690" name="" descr=""/>
          <p:cNvPicPr/>
          <p:nvPr/>
        </p:nvPicPr>
        <p:blipFill>
          <a:blip r:embed="rId1"/>
          <a:stretch/>
        </p:blipFill>
        <p:spPr>
          <a:xfrm>
            <a:off x="2286000" y="1990800"/>
            <a:ext cx="2102760" cy="1692720"/>
          </a:xfrm>
          <a:prstGeom prst="rect">
            <a:avLst/>
          </a:prstGeom>
          <a:ln>
            <a:noFill/>
          </a:ln>
        </p:spPr>
      </p:pic>
      <p:pic>
        <p:nvPicPr>
          <p:cNvPr id="691" name="" descr=""/>
          <p:cNvPicPr/>
          <p:nvPr/>
        </p:nvPicPr>
        <p:blipFill>
          <a:blip r:embed="rId2"/>
          <a:stretch/>
        </p:blipFill>
        <p:spPr>
          <a:xfrm>
            <a:off x="5948640" y="2008440"/>
            <a:ext cx="2280600" cy="164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CustomShape 1"/>
          <p:cNvSpPr/>
          <p:nvPr/>
        </p:nvSpPr>
        <p:spPr>
          <a:xfrm>
            <a:off x="1732680" y="821160"/>
            <a:ext cx="49431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Our process is easy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69" name="CustomShape 2"/>
          <p:cNvSpPr/>
          <p:nvPr/>
        </p:nvSpPr>
        <p:spPr>
          <a:xfrm>
            <a:off x="1914480" y="2328480"/>
            <a:ext cx="1945080" cy="1324080"/>
          </a:xfrm>
          <a:prstGeom prst="homePlate">
            <a:avLst>
              <a:gd name="adj" fmla="val 30129"/>
            </a:avLst>
          </a:prstGeom>
          <a:noFill/>
          <a:ln w="114480">
            <a:solidFill>
              <a:srgbClr val="00e1c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e1c6"/>
                </a:solidFill>
                <a:latin typeface="Muli"/>
                <a:ea typeface="Muli"/>
              </a:rPr>
              <a:t>first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0" name="CustomShape 3"/>
          <p:cNvSpPr/>
          <p:nvPr/>
        </p:nvSpPr>
        <p:spPr>
          <a:xfrm>
            <a:off x="3666240" y="2328480"/>
            <a:ext cx="1982520" cy="1324080"/>
          </a:xfrm>
          <a:prstGeom prst="chevron">
            <a:avLst>
              <a:gd name="adj" fmla="val 29853"/>
            </a:avLst>
          </a:prstGeom>
          <a:noFill/>
          <a:ln w="114480">
            <a:solidFill>
              <a:srgbClr val="19bbd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19bbd5"/>
                </a:solidFill>
                <a:latin typeface="Muli"/>
                <a:ea typeface="Muli"/>
              </a:rPr>
              <a:t>second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1" name="CustomShape 4"/>
          <p:cNvSpPr/>
          <p:nvPr/>
        </p:nvSpPr>
        <p:spPr>
          <a:xfrm>
            <a:off x="5455440" y="2328480"/>
            <a:ext cx="1982520" cy="1324080"/>
          </a:xfrm>
          <a:prstGeom prst="chevron">
            <a:avLst>
              <a:gd name="adj" fmla="val 29853"/>
            </a:avLst>
          </a:prstGeom>
          <a:noFill/>
          <a:ln w="114480">
            <a:solidFill>
              <a:srgbClr val="3292e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3292e1"/>
                </a:solidFill>
                <a:latin typeface="Muli"/>
                <a:ea typeface="Muli"/>
              </a:rPr>
              <a:t>last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2" name="CustomShape 5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BDD18FEB-8395-4A7F-8477-B2DA10839E85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CustomShape 1"/>
          <p:cNvSpPr/>
          <p:nvPr/>
        </p:nvSpPr>
        <p:spPr>
          <a:xfrm>
            <a:off x="3105720" y="461520"/>
            <a:ext cx="293184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9bbd5"/>
                </a:solidFill>
                <a:latin typeface="Nixie One"/>
                <a:ea typeface="Nixie One"/>
              </a:rPr>
              <a:t>Our sales funnel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74" name="CustomShape 2"/>
          <p:cNvSpPr/>
          <p:nvPr/>
        </p:nvSpPr>
        <p:spPr>
          <a:xfrm>
            <a:off x="4156920" y="3996720"/>
            <a:ext cx="847440" cy="6246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CustomShape 3"/>
          <p:cNvSpPr/>
          <p:nvPr/>
        </p:nvSpPr>
        <p:spPr>
          <a:xfrm>
            <a:off x="3561120" y="2554200"/>
            <a:ext cx="2031120" cy="549360"/>
          </a:xfrm>
          <a:prstGeom prst="ellipse">
            <a:avLst/>
          </a:prstGeom>
          <a:gradFill rotWithShape="0">
            <a:gsLst>
              <a:gs pos="0">
                <a:srgbClr val="1ed7be"/>
              </a:gs>
              <a:gs pos="100000">
                <a:srgbClr val="1bc5c5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CustomShape 4"/>
          <p:cNvSpPr/>
          <p:nvPr/>
        </p:nvSpPr>
        <p:spPr>
          <a:xfrm>
            <a:off x="3180600" y="1938600"/>
            <a:ext cx="2775600" cy="5976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7" name="CustomShape 5"/>
          <p:cNvSpPr/>
          <p:nvPr/>
        </p:nvSpPr>
        <p:spPr>
          <a:xfrm>
            <a:off x="4055400" y="3638160"/>
            <a:ext cx="1047600" cy="40248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8" name="CustomShape 6"/>
          <p:cNvSpPr/>
          <p:nvPr/>
        </p:nvSpPr>
        <p:spPr>
          <a:xfrm rot="10800000">
            <a:off x="7908120" y="5034600"/>
            <a:ext cx="1333800" cy="4903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 rotWithShape="0">
            <a:gsLst>
              <a:gs pos="0">
                <a:srgbClr val="1ed7be"/>
              </a:gs>
              <a:gs pos="100000">
                <a:srgbClr val="1bc5c5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7"/>
          <p:cNvSpPr/>
          <p:nvPr/>
        </p:nvSpPr>
        <p:spPr>
          <a:xfrm>
            <a:off x="3859200" y="3124800"/>
            <a:ext cx="1445040" cy="522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8"/>
          <p:cNvSpPr/>
          <p:nvPr/>
        </p:nvSpPr>
        <p:spPr>
          <a:xfrm rot="10800000">
            <a:off x="9167040" y="4925520"/>
            <a:ext cx="1836720" cy="63828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 rotWithShape="0">
            <a:gsLst>
              <a:gs pos="0">
                <a:srgbClr val="1ed7be"/>
              </a:gs>
              <a:gs pos="100000">
                <a:srgbClr val="1bc5c5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CustomShape 9"/>
          <p:cNvSpPr/>
          <p:nvPr/>
        </p:nvSpPr>
        <p:spPr>
          <a:xfrm>
            <a:off x="3201480" y="1888920"/>
            <a:ext cx="2715840" cy="6663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 rotWithShape="0">
            <a:gsLst>
              <a:gs pos="0">
                <a:srgbClr val="1ed7be"/>
              </a:gs>
              <a:gs pos="100000">
                <a:srgbClr val="1bc5c5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CustomShape 10"/>
          <p:cNvSpPr/>
          <p:nvPr/>
        </p:nvSpPr>
        <p:spPr>
          <a:xfrm rot="10800000">
            <a:off x="13385520" y="3997800"/>
            <a:ext cx="3533400" cy="72972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 rotWithShape="0">
            <a:gsLst>
              <a:gs pos="0">
                <a:srgbClr val="1ed7be"/>
              </a:gs>
              <a:gs pos="100000">
                <a:srgbClr val="1bc5c5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11"/>
          <p:cNvSpPr/>
          <p:nvPr/>
        </p:nvSpPr>
        <p:spPr>
          <a:xfrm rot="10800000">
            <a:off x="11042640" y="4488840"/>
            <a:ext cx="2588040" cy="6915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 rotWithShape="0">
            <a:gsLst>
              <a:gs pos="0">
                <a:srgbClr val="1ed7be"/>
              </a:gs>
              <a:gs pos="100000">
                <a:srgbClr val="1bc5c5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12"/>
          <p:cNvSpPr/>
          <p:nvPr/>
        </p:nvSpPr>
        <p:spPr>
          <a:xfrm rot="10800000">
            <a:off x="7056720" y="6019200"/>
            <a:ext cx="988560" cy="6768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 rotWithShape="0">
            <a:gsLst>
              <a:gs pos="0">
                <a:srgbClr val="1ed7be"/>
              </a:gs>
              <a:gs pos="100000">
                <a:srgbClr val="1bc5c5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CustomShape 13"/>
          <p:cNvSpPr/>
          <p:nvPr/>
        </p:nvSpPr>
        <p:spPr>
          <a:xfrm>
            <a:off x="2695680" y="1301040"/>
            <a:ext cx="3708000" cy="6732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 rotWithShape="0">
            <a:gsLst>
              <a:gs pos="0">
                <a:srgbClr val="1ed7be"/>
              </a:gs>
              <a:gs pos="100000">
                <a:srgbClr val="1bc5c5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CustomShape 14"/>
          <p:cNvSpPr/>
          <p:nvPr/>
        </p:nvSpPr>
        <p:spPr>
          <a:xfrm>
            <a:off x="4350600" y="2135160"/>
            <a:ext cx="433440" cy="43344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15"/>
          <p:cNvSpPr/>
          <p:nvPr/>
        </p:nvSpPr>
        <p:spPr>
          <a:xfrm>
            <a:off x="4337640" y="2226240"/>
            <a:ext cx="501480" cy="2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Nixie One"/>
                <a:ea typeface="Nixie One"/>
              </a:rPr>
              <a:t>20%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88" name="CustomShape 16"/>
          <p:cNvSpPr/>
          <p:nvPr/>
        </p:nvSpPr>
        <p:spPr>
          <a:xfrm>
            <a:off x="4350600" y="2704320"/>
            <a:ext cx="433440" cy="43344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17"/>
          <p:cNvSpPr/>
          <p:nvPr/>
        </p:nvSpPr>
        <p:spPr>
          <a:xfrm>
            <a:off x="4284720" y="2795400"/>
            <a:ext cx="608040" cy="2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Nixie One"/>
                <a:ea typeface="Nixie One"/>
              </a:rPr>
              <a:t>40%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90" name="CustomShape 18"/>
          <p:cNvSpPr/>
          <p:nvPr/>
        </p:nvSpPr>
        <p:spPr>
          <a:xfrm>
            <a:off x="4350600" y="3273480"/>
            <a:ext cx="433440" cy="43344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CustomShape 19"/>
          <p:cNvSpPr/>
          <p:nvPr/>
        </p:nvSpPr>
        <p:spPr>
          <a:xfrm>
            <a:off x="4306320" y="3364560"/>
            <a:ext cx="563760" cy="2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Nixie One"/>
                <a:ea typeface="Nixie One"/>
              </a:rPr>
              <a:t>60%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92" name="CustomShape 20"/>
          <p:cNvSpPr/>
          <p:nvPr/>
        </p:nvSpPr>
        <p:spPr>
          <a:xfrm>
            <a:off x="4350600" y="4412160"/>
            <a:ext cx="433440" cy="43344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21"/>
          <p:cNvSpPr/>
          <p:nvPr/>
        </p:nvSpPr>
        <p:spPr>
          <a:xfrm>
            <a:off x="4337640" y="4507560"/>
            <a:ext cx="501480" cy="2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Nixie One"/>
                <a:ea typeface="Nixie One"/>
              </a:rPr>
              <a:t>100%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94" name="CustomShape 22"/>
          <p:cNvSpPr/>
          <p:nvPr/>
        </p:nvSpPr>
        <p:spPr>
          <a:xfrm>
            <a:off x="4350600" y="3843000"/>
            <a:ext cx="433440" cy="43344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23"/>
          <p:cNvSpPr/>
          <p:nvPr/>
        </p:nvSpPr>
        <p:spPr>
          <a:xfrm>
            <a:off x="4337640" y="3938400"/>
            <a:ext cx="501480" cy="2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Nixie One"/>
                <a:ea typeface="Nixie One"/>
              </a:rPr>
              <a:t>80%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796" name="CustomShape 24"/>
          <p:cNvSpPr/>
          <p:nvPr/>
        </p:nvSpPr>
        <p:spPr>
          <a:xfrm>
            <a:off x="304920" y="4315680"/>
            <a:ext cx="241164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200" spc="-1" strike="noStrike">
                <a:solidFill>
                  <a:srgbClr val="ffffff"/>
                </a:solidFill>
                <a:latin typeface="Nixie One"/>
                <a:ea typeface="Nixie One"/>
              </a:rPr>
              <a:t>Diagram featured by </a:t>
            </a:r>
            <a:r>
              <a:rPr b="1" lang="en-US" sz="1200" spc="-1" strike="noStrike" u="sng">
                <a:solidFill>
                  <a:srgbClr val="0000ff"/>
                </a:solidFill>
                <a:uFillTx/>
                <a:latin typeface="Nixie One"/>
                <a:ea typeface="Nixie One"/>
                <a:hlinkClick r:id="rId1"/>
              </a:rPr>
              <a:t>http://slidemodel.com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97" name="CustomShape 25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000DCC35-FB22-420F-AC68-8FE54C0A79E1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CustomShape 1"/>
          <p:cNvSpPr/>
          <p:nvPr/>
        </p:nvSpPr>
        <p:spPr>
          <a:xfrm>
            <a:off x="1732680" y="1735560"/>
            <a:ext cx="49431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Let’s review some concepts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99" name="CustomShape 2"/>
          <p:cNvSpPr/>
          <p:nvPr/>
        </p:nvSpPr>
        <p:spPr>
          <a:xfrm>
            <a:off x="1732680" y="2381040"/>
            <a:ext cx="2175840" cy="11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Yellow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Is the color of gold, butter and ripe lemons. In the spectrum of visible light, yellow is found between green and orange.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00" name="CustomShape 3"/>
          <p:cNvSpPr/>
          <p:nvPr/>
        </p:nvSpPr>
        <p:spPr>
          <a:xfrm>
            <a:off x="4020840" y="2381040"/>
            <a:ext cx="2175840" cy="11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Blue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Is the colour of the clear sky and the deep sea. It is located between violet and green on the optical spectrum.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01" name="CustomShape 4"/>
          <p:cNvSpPr/>
          <p:nvPr/>
        </p:nvSpPr>
        <p:spPr>
          <a:xfrm>
            <a:off x="6309360" y="2381040"/>
            <a:ext cx="2175840" cy="11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Red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Is the color of blood, and because of this it has historically been associated with sacrifice, danger and courage.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802" name="CustomShape 5"/>
          <p:cNvSpPr/>
          <p:nvPr/>
        </p:nvSpPr>
        <p:spPr>
          <a:xfrm>
            <a:off x="1732680" y="3524040"/>
            <a:ext cx="2175840" cy="11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Yellow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Is the color of gold, butter and ripe lemons. In the spectrum of visible light, yellow is found between green and orange.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03" name="CustomShape 6"/>
          <p:cNvSpPr/>
          <p:nvPr/>
        </p:nvSpPr>
        <p:spPr>
          <a:xfrm>
            <a:off x="4020840" y="3524040"/>
            <a:ext cx="2175840" cy="11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Blue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Is the colour of the clear sky and the deep sea. It is located between violet and green on the optical spectrum.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04" name="CustomShape 7"/>
          <p:cNvSpPr/>
          <p:nvPr/>
        </p:nvSpPr>
        <p:spPr>
          <a:xfrm>
            <a:off x="6309360" y="3524040"/>
            <a:ext cx="2175840" cy="11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Red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Is the color of blood, and because of this it has historically been associated with sacrifice, danger and courage. 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805" name="CustomShape 8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2BB5C482-C328-43EE-A9D4-EEFD855D94BE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CustomShape 1"/>
          <p:cNvSpPr/>
          <p:nvPr/>
        </p:nvSpPr>
        <p:spPr>
          <a:xfrm>
            <a:off x="457200" y="4406400"/>
            <a:ext cx="8228520" cy="5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You can copy&amp;paste graphs from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Muli"/>
                <a:ea typeface="Muli"/>
                <a:hlinkClick r:id="rId1"/>
              </a:rPr>
              <a:t>Google Sheets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07" name="Google Shape;528;p30" descr=""/>
          <p:cNvPicPr/>
          <p:nvPr/>
        </p:nvPicPr>
        <p:blipFill>
          <a:blip r:embed="rId2"/>
          <a:stretch/>
        </p:blipFill>
        <p:spPr>
          <a:xfrm>
            <a:off x="2333520" y="443880"/>
            <a:ext cx="4475520" cy="3711960"/>
          </a:xfrm>
          <a:prstGeom prst="rect">
            <a:avLst/>
          </a:prstGeom>
          <a:ln>
            <a:noFill/>
          </a:ln>
        </p:spPr>
      </p:pic>
      <p:sp>
        <p:nvSpPr>
          <p:cNvPr id="808" name="CustomShape 2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41A9B242-0CBE-4F60-9DDC-15C18AFD01DB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CustomShape 1"/>
          <p:cNvSpPr/>
          <p:nvPr/>
        </p:nvSpPr>
        <p:spPr>
          <a:xfrm>
            <a:off x="5375520" y="489960"/>
            <a:ext cx="2073960" cy="4162680"/>
          </a:xfrm>
          <a:custGeom>
            <a:avLst/>
            <a:gdLst/>
            <a:ahLst/>
            <a:rect l="l" t="t" r="r" b="b"/>
            <a:pathLst>
              <a:path w="30819" h="61841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w="1908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2"/>
          <p:cNvSpPr/>
          <p:nvPr/>
        </p:nvSpPr>
        <p:spPr>
          <a:xfrm>
            <a:off x="457200" y="1476360"/>
            <a:ext cx="4100760" cy="271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19bbd5"/>
                </a:solidFill>
                <a:latin typeface="Muli"/>
                <a:ea typeface="Muli"/>
              </a:rPr>
              <a:t>Android project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c6daec"/>
                </a:solidFill>
                <a:latin typeface="Muli"/>
                <a:ea typeface="Muli"/>
              </a:rPr>
              <a:t>Show and explain your web, app or software projects using these gadget templates.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1" name="CustomShape 3"/>
          <p:cNvSpPr/>
          <p:nvPr/>
        </p:nvSpPr>
        <p:spPr>
          <a:xfrm>
            <a:off x="5468760" y="839160"/>
            <a:ext cx="1887480" cy="335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12" name="CustomShape 4"/>
          <p:cNvSpPr/>
          <p:nvPr/>
        </p:nvSpPr>
        <p:spPr>
          <a:xfrm>
            <a:off x="764280" y="480240"/>
            <a:ext cx="203400" cy="35316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5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347B6DC3-CA2A-4C61-899D-B95297B10EAC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CustomShape 1"/>
          <p:cNvSpPr/>
          <p:nvPr/>
        </p:nvSpPr>
        <p:spPr>
          <a:xfrm>
            <a:off x="5533920" y="623160"/>
            <a:ext cx="1862640" cy="3920760"/>
          </a:xfrm>
          <a:custGeom>
            <a:avLst/>
            <a:gdLst/>
            <a:ahLst/>
            <a:rect l="l" t="t" r="r" b="b"/>
            <a:pathLst>
              <a:path w="25999" h="54713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w="1908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2"/>
          <p:cNvSpPr/>
          <p:nvPr/>
        </p:nvSpPr>
        <p:spPr>
          <a:xfrm>
            <a:off x="5665680" y="1188720"/>
            <a:ext cx="1588680" cy="281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16" name="CustomShape 3"/>
          <p:cNvSpPr/>
          <p:nvPr/>
        </p:nvSpPr>
        <p:spPr>
          <a:xfrm>
            <a:off x="457200" y="1476360"/>
            <a:ext cx="4100760" cy="271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19bbd5"/>
                </a:solidFill>
                <a:latin typeface="Muli"/>
                <a:ea typeface="Muli"/>
              </a:rPr>
              <a:t>iPhone project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c6daec"/>
                </a:solidFill>
                <a:latin typeface="Muli"/>
                <a:ea typeface="Muli"/>
              </a:rPr>
              <a:t>Show and explain your web, app or software projects using these gadget templates.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7" name="CustomShape 4"/>
          <p:cNvSpPr/>
          <p:nvPr/>
        </p:nvSpPr>
        <p:spPr>
          <a:xfrm>
            <a:off x="764280" y="480240"/>
            <a:ext cx="203400" cy="35316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5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EF079819-D154-442C-9A9E-008848AB94E2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CustomShape 1"/>
          <p:cNvSpPr/>
          <p:nvPr/>
        </p:nvSpPr>
        <p:spPr>
          <a:xfrm>
            <a:off x="4787640" y="535680"/>
            <a:ext cx="2878560" cy="4071240"/>
          </a:xfrm>
          <a:custGeom>
            <a:avLst/>
            <a:gdLst/>
            <a:ahLst/>
            <a:rect l="l" t="t" r="r" b="b"/>
            <a:pathLst>
              <a:path w="60958" h="8621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w="1908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2"/>
          <p:cNvSpPr/>
          <p:nvPr/>
        </p:nvSpPr>
        <p:spPr>
          <a:xfrm>
            <a:off x="4986360" y="910440"/>
            <a:ext cx="2492280" cy="33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21" name="CustomShape 3"/>
          <p:cNvSpPr/>
          <p:nvPr/>
        </p:nvSpPr>
        <p:spPr>
          <a:xfrm>
            <a:off x="457200" y="1476360"/>
            <a:ext cx="4100760" cy="271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19bbd5"/>
                </a:solidFill>
                <a:latin typeface="Muli"/>
                <a:ea typeface="Muli"/>
              </a:rPr>
              <a:t>Tablet project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c6daec"/>
                </a:solidFill>
                <a:latin typeface="Muli"/>
                <a:ea typeface="Muli"/>
              </a:rPr>
              <a:t>Show and explain your web, app or software projects using these gadget templates.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2" name="CustomShape 4"/>
          <p:cNvSpPr/>
          <p:nvPr/>
        </p:nvSpPr>
        <p:spPr>
          <a:xfrm>
            <a:off x="728640" y="480240"/>
            <a:ext cx="275040" cy="35316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CustomShape 5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42F0B5C6-B3E1-4282-86C5-CC41DB682031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CustomShape 1"/>
          <p:cNvSpPr/>
          <p:nvPr/>
        </p:nvSpPr>
        <p:spPr>
          <a:xfrm>
            <a:off x="3619440" y="358920"/>
            <a:ext cx="4926240" cy="3834720"/>
          </a:xfrm>
          <a:custGeom>
            <a:avLst/>
            <a:gdLst/>
            <a:ahLst/>
            <a:rect l="l" t="t" r="r" b="b"/>
            <a:pathLst>
              <a:path w="143434" h="111665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w="19080">
            <a:solidFill>
              <a:srgbClr val="19bbd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CustomShape 2"/>
          <p:cNvSpPr/>
          <p:nvPr/>
        </p:nvSpPr>
        <p:spPr>
          <a:xfrm>
            <a:off x="3825720" y="562680"/>
            <a:ext cx="4514040" cy="288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c6daec"/>
                </a:solidFill>
                <a:latin typeface="Muli"/>
                <a:ea typeface="Muli"/>
              </a:rPr>
              <a:t>Place your screenshot here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26" name="CustomShape 3"/>
          <p:cNvSpPr/>
          <p:nvPr/>
        </p:nvSpPr>
        <p:spPr>
          <a:xfrm>
            <a:off x="457200" y="1476360"/>
            <a:ext cx="2837160" cy="271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400" spc="-1" strike="noStrike">
                <a:solidFill>
                  <a:srgbClr val="19bbd5"/>
                </a:solidFill>
                <a:latin typeface="Muli"/>
                <a:ea typeface="Muli"/>
              </a:rPr>
              <a:t>Desktop project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c6daec"/>
                </a:solidFill>
                <a:latin typeface="Muli"/>
                <a:ea typeface="Muli"/>
              </a:rPr>
              <a:t>Show and explain your web, app or software projects using these gadget templates.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827" name="Group 4"/>
          <p:cNvGrpSpPr/>
          <p:nvPr/>
        </p:nvGrpSpPr>
        <p:grpSpPr>
          <a:xfrm>
            <a:off x="707040" y="504000"/>
            <a:ext cx="317880" cy="305640"/>
            <a:chOff x="707040" y="504000"/>
            <a:chExt cx="317880" cy="305640"/>
          </a:xfrm>
        </p:grpSpPr>
        <p:sp>
          <p:nvSpPr>
            <p:cNvPr id="828" name="CustomShape 5"/>
            <p:cNvSpPr/>
            <p:nvPr/>
          </p:nvSpPr>
          <p:spPr>
            <a:xfrm>
              <a:off x="788760" y="745200"/>
              <a:ext cx="154800" cy="6444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6"/>
            <p:cNvSpPr/>
            <p:nvPr/>
          </p:nvSpPr>
          <p:spPr>
            <a:xfrm>
              <a:off x="707040" y="504000"/>
              <a:ext cx="317880" cy="23112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0" name="CustomShape 7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6261ADD4-21D2-4044-AF13-408C16042C4C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CustomShape 1"/>
          <p:cNvSpPr/>
          <p:nvPr/>
        </p:nvSpPr>
        <p:spPr>
          <a:xfrm rot="16200000">
            <a:off x="1053720" y="534240"/>
            <a:ext cx="1854720" cy="214200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2"/>
          <p:cNvSpPr/>
          <p:nvPr/>
        </p:nvSpPr>
        <p:spPr>
          <a:xfrm>
            <a:off x="3152880" y="1354680"/>
            <a:ext cx="4561200" cy="11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8000" spc="-1" strike="noStrike">
                <a:solidFill>
                  <a:srgbClr val="19bbd5"/>
                </a:solidFill>
                <a:latin typeface="Nixie One"/>
                <a:ea typeface="Nixie One"/>
              </a:rPr>
              <a:t>Thanks!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833" name="CustomShape 3"/>
          <p:cNvSpPr/>
          <p:nvPr/>
        </p:nvSpPr>
        <p:spPr>
          <a:xfrm>
            <a:off x="3286440" y="2400120"/>
            <a:ext cx="4561200" cy="246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3600" spc="-1" strike="noStrike">
                <a:solidFill>
                  <a:srgbClr val="c6daec"/>
                </a:solidFill>
                <a:latin typeface="Muli"/>
                <a:ea typeface="Muli"/>
              </a:rPr>
              <a:t>Any questions?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You can find me at: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spcBef>
                <a:spcPts val="601"/>
              </a:spcBef>
              <a:buClr>
                <a:srgbClr val="19bbd5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@username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user@mail.me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4" name="CustomShape 4"/>
          <p:cNvSpPr/>
          <p:nvPr/>
        </p:nvSpPr>
        <p:spPr>
          <a:xfrm>
            <a:off x="1591560" y="1212480"/>
            <a:ext cx="778320" cy="77832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5" name="CustomShape 5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F2F6615B-566B-4793-861C-C6D122ED84F2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CustomShape 1"/>
          <p:cNvSpPr/>
          <p:nvPr/>
        </p:nvSpPr>
        <p:spPr>
          <a:xfrm>
            <a:off x="1732680" y="1735560"/>
            <a:ext cx="49431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Credits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7" name="CustomShape 2"/>
          <p:cNvSpPr/>
          <p:nvPr/>
        </p:nvSpPr>
        <p:spPr>
          <a:xfrm>
            <a:off x="1732680" y="2255040"/>
            <a:ext cx="4943160" cy="16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Special thanks to all the people who made and released these awesome resources for free: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15000"/>
              </a:lnSpc>
              <a:spcBef>
                <a:spcPts val="601"/>
              </a:spcBef>
              <a:buClr>
                <a:srgbClr val="c6daec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Presentation template by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Muli"/>
                <a:ea typeface="Muli"/>
                <a:hlinkClick r:id="rId1"/>
              </a:rPr>
              <a:t>SlidesCarnival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15000"/>
              </a:lnSpc>
              <a:buClr>
                <a:srgbClr val="c6daec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Photographs by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Muli"/>
                <a:ea typeface="Muli"/>
                <a:hlinkClick r:id="rId2"/>
              </a:rPr>
              <a:t>Unsplash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8" name="CustomShape 3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A5C34853-5A67-46F6-B2C8-9439D90E12BC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CustomShape 1"/>
          <p:cNvSpPr/>
          <p:nvPr/>
        </p:nvSpPr>
        <p:spPr>
          <a:xfrm>
            <a:off x="1463400" y="205200"/>
            <a:ext cx="82285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19bbd5"/>
                </a:solidFill>
                <a:latin typeface="Nixie One"/>
                <a:ea typeface="Nixie One"/>
              </a:rPr>
              <a:t>What I can do?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3" name="CustomShape 2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B7D291A5-3D8F-47EF-99A7-200B3A427FAB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694" name="" descr=""/>
          <p:cNvPicPr/>
          <p:nvPr/>
        </p:nvPicPr>
        <p:blipFill>
          <a:blip r:embed="rId1"/>
          <a:stretch/>
        </p:blipFill>
        <p:spPr>
          <a:xfrm>
            <a:off x="1828800" y="1188720"/>
            <a:ext cx="5943240" cy="349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CustomShape 1"/>
          <p:cNvSpPr/>
          <p:nvPr/>
        </p:nvSpPr>
        <p:spPr>
          <a:xfrm>
            <a:off x="1732680" y="707040"/>
            <a:ext cx="625788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Presentation design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40" name="CustomShape 2"/>
          <p:cNvSpPr/>
          <p:nvPr/>
        </p:nvSpPr>
        <p:spPr>
          <a:xfrm>
            <a:off x="1732680" y="1285920"/>
            <a:ext cx="6953040" cy="258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This presentation uses the following typographies and colors: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15000"/>
              </a:lnSpc>
              <a:spcBef>
                <a:spcPts val="601"/>
              </a:spcBef>
              <a:buClr>
                <a:srgbClr val="19bbd5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Titles: Nixie One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15000"/>
              </a:lnSpc>
              <a:buClr>
                <a:srgbClr val="19bbd5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Body copy: Muli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You can download the fonts on this page: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Muli"/>
                <a:ea typeface="Muli"/>
                <a:hlinkClick r:id="rId1"/>
              </a:rPr>
              <a:t>https://www.fontsquirrel.com/fonts/nixie-one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Muli"/>
                <a:ea typeface="Muli"/>
                <a:hlinkClick r:id="rId2"/>
              </a:rPr>
              <a:t>https://www.fontsquirrel.com/fonts/muli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Aquamarina </a:t>
            </a:r>
            <a:r>
              <a:rPr b="1" lang="en-US" sz="1400" spc="-1" strike="noStrike">
                <a:solidFill>
                  <a:srgbClr val="00e1c6"/>
                </a:solidFill>
                <a:latin typeface="Muli"/>
                <a:ea typeface="Muli"/>
              </a:rPr>
              <a:t>#00e1c6</a:t>
            </a: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  /  Turquoise </a:t>
            </a:r>
            <a:r>
              <a:rPr b="1" lang="en-US" sz="1400" spc="-1" strike="noStrike">
                <a:solidFill>
                  <a:srgbClr val="19bbd5"/>
                </a:solidFill>
                <a:latin typeface="Muli"/>
                <a:ea typeface="Muli"/>
              </a:rPr>
              <a:t>#19bbd5</a:t>
            </a: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  /  Skyblue </a:t>
            </a:r>
            <a:r>
              <a:rPr b="1" lang="en-US" sz="1400" spc="-1" strike="noStrike">
                <a:solidFill>
                  <a:srgbClr val="2c9dde"/>
                </a:solidFill>
                <a:latin typeface="Muli"/>
                <a:ea typeface="Muli"/>
              </a:rPr>
              <a:t>#2c9dde</a:t>
            </a: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  /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Light gray </a:t>
            </a:r>
            <a:r>
              <a:rPr b="1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#c6daec</a:t>
            </a: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  /  Dark blue  </a:t>
            </a:r>
            <a:r>
              <a:rPr b="1" lang="en-US" sz="1400" spc="-1" strike="noStrike">
                <a:solidFill>
                  <a:srgbClr val="0e293c"/>
                </a:solidFill>
                <a:latin typeface="Muli"/>
                <a:ea typeface="Muli"/>
              </a:rPr>
              <a:t>#0e293c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1" name="CustomShape 3"/>
          <p:cNvSpPr/>
          <p:nvPr/>
        </p:nvSpPr>
        <p:spPr>
          <a:xfrm>
            <a:off x="1732680" y="4248000"/>
            <a:ext cx="6039000" cy="53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19bbd5"/>
                </a:solidFill>
                <a:latin typeface="Muli"/>
                <a:ea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latin typeface="Arial"/>
            </a:endParaRPr>
          </a:p>
        </p:txBody>
      </p:sp>
      <p:sp>
        <p:nvSpPr>
          <p:cNvPr id="842" name="CustomShape 4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7DA01E2C-CB6E-47CF-A57D-FC7CFA27D04A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roup 1"/>
          <p:cNvGrpSpPr/>
          <p:nvPr/>
        </p:nvGrpSpPr>
        <p:grpSpPr>
          <a:xfrm>
            <a:off x="954360" y="808920"/>
            <a:ext cx="285120" cy="360720"/>
            <a:chOff x="954360" y="808920"/>
            <a:chExt cx="285120" cy="360720"/>
          </a:xfrm>
        </p:grpSpPr>
        <p:sp>
          <p:nvSpPr>
            <p:cNvPr id="844" name="CustomShape 2"/>
            <p:cNvSpPr/>
            <p:nvPr/>
          </p:nvSpPr>
          <p:spPr>
            <a:xfrm>
              <a:off x="979560" y="851040"/>
              <a:ext cx="259920" cy="31860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5" name="CustomShape 3"/>
            <p:cNvSpPr/>
            <p:nvPr/>
          </p:nvSpPr>
          <p:spPr>
            <a:xfrm>
              <a:off x="987840" y="808920"/>
              <a:ext cx="19080" cy="4284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6" name="CustomShape 4"/>
            <p:cNvSpPr/>
            <p:nvPr/>
          </p:nvSpPr>
          <p:spPr>
            <a:xfrm>
              <a:off x="1045080" y="808920"/>
              <a:ext cx="19080" cy="4284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CustomShape 5"/>
            <p:cNvSpPr/>
            <p:nvPr/>
          </p:nvSpPr>
          <p:spPr>
            <a:xfrm>
              <a:off x="1102320" y="808920"/>
              <a:ext cx="19080" cy="4284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CustomShape 6"/>
            <p:cNvSpPr/>
            <p:nvPr/>
          </p:nvSpPr>
          <p:spPr>
            <a:xfrm>
              <a:off x="1159560" y="808920"/>
              <a:ext cx="19080" cy="4284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9" name="CustomShape 7"/>
            <p:cNvSpPr/>
            <p:nvPr/>
          </p:nvSpPr>
          <p:spPr>
            <a:xfrm>
              <a:off x="954360" y="825120"/>
              <a:ext cx="259920" cy="31860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0" name="Group 8"/>
          <p:cNvGrpSpPr/>
          <p:nvPr/>
        </p:nvGrpSpPr>
        <p:grpSpPr>
          <a:xfrm>
            <a:off x="1408680" y="861840"/>
            <a:ext cx="305280" cy="253800"/>
            <a:chOff x="1408680" y="861840"/>
            <a:chExt cx="305280" cy="253800"/>
          </a:xfrm>
        </p:grpSpPr>
        <p:sp>
          <p:nvSpPr>
            <p:cNvPr id="851" name="CustomShape 9"/>
            <p:cNvSpPr/>
            <p:nvPr/>
          </p:nvSpPr>
          <p:spPr>
            <a:xfrm>
              <a:off x="1508040" y="964440"/>
              <a:ext cx="97920" cy="97920"/>
            </a:xfrm>
            <a:custGeom>
              <a:avLst/>
              <a:gdLst/>
              <a:ahLst/>
              <a:rect l="l" t="t" r="r" b="b"/>
              <a:pathLst>
                <a:path w="5741" h="574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10"/>
            <p:cNvSpPr/>
            <p:nvPr/>
          </p:nvSpPr>
          <p:spPr>
            <a:xfrm>
              <a:off x="1408680" y="861840"/>
              <a:ext cx="305280" cy="253800"/>
            </a:xfrm>
            <a:custGeom>
              <a:avLst/>
              <a:gdLst/>
              <a:ahLst/>
              <a:rect l="l" t="t" r="r" b="b"/>
              <a:pathLst>
                <a:path w="17781" h="14802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3" name="Group 11"/>
          <p:cNvGrpSpPr/>
          <p:nvPr/>
        </p:nvGrpSpPr>
        <p:grpSpPr>
          <a:xfrm>
            <a:off x="1879920" y="860400"/>
            <a:ext cx="291960" cy="256320"/>
            <a:chOff x="1879920" y="860400"/>
            <a:chExt cx="291960" cy="256320"/>
          </a:xfrm>
        </p:grpSpPr>
        <p:sp>
          <p:nvSpPr>
            <p:cNvPr id="854" name="CustomShape 12"/>
            <p:cNvSpPr/>
            <p:nvPr/>
          </p:nvSpPr>
          <p:spPr>
            <a:xfrm>
              <a:off x="1879920" y="860400"/>
              <a:ext cx="291960" cy="256320"/>
            </a:xfrm>
            <a:custGeom>
              <a:avLst/>
              <a:gdLst/>
              <a:ahLst/>
              <a:rect l="l" t="t" r="r" b="b"/>
              <a:pathLst>
                <a:path w="17000" h="14948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13"/>
            <p:cNvSpPr/>
            <p:nvPr/>
          </p:nvSpPr>
          <p:spPr>
            <a:xfrm>
              <a:off x="1905480" y="885600"/>
              <a:ext cx="241200" cy="205920"/>
            </a:xfrm>
            <a:custGeom>
              <a:avLst/>
              <a:gdLst/>
              <a:ahLst/>
              <a:rect l="l" t="t" r="r" b="b"/>
              <a:pathLst>
                <a:path w="14068" h="12017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56" name="CustomShape 14"/>
          <p:cNvSpPr/>
          <p:nvPr/>
        </p:nvSpPr>
        <p:spPr>
          <a:xfrm>
            <a:off x="2371320" y="851040"/>
            <a:ext cx="238680" cy="275040"/>
          </a:xfrm>
          <a:custGeom>
            <a:avLst/>
            <a:gdLst/>
            <a:ahLst/>
            <a:rect l="l" t="t" r="r" b="b"/>
            <a:pathLst>
              <a:path w="13922" h="160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CustomShape 15"/>
          <p:cNvSpPr/>
          <p:nvPr/>
        </p:nvSpPr>
        <p:spPr>
          <a:xfrm>
            <a:off x="2852280" y="852120"/>
            <a:ext cx="205920" cy="273240"/>
          </a:xfrm>
          <a:custGeom>
            <a:avLst/>
            <a:gdLst/>
            <a:ahLst/>
            <a:rect l="l" t="t" r="r" b="b"/>
            <a:pathLst>
              <a:path w="12018" h="15924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8" name="Group 16"/>
          <p:cNvGrpSpPr/>
          <p:nvPr/>
        </p:nvGrpSpPr>
        <p:grpSpPr>
          <a:xfrm>
            <a:off x="3251880" y="847080"/>
            <a:ext cx="335880" cy="283320"/>
            <a:chOff x="3251880" y="847080"/>
            <a:chExt cx="335880" cy="283320"/>
          </a:xfrm>
        </p:grpSpPr>
        <p:sp>
          <p:nvSpPr>
            <p:cNvPr id="859" name="CustomShape 17"/>
            <p:cNvSpPr/>
            <p:nvPr/>
          </p:nvSpPr>
          <p:spPr>
            <a:xfrm>
              <a:off x="3366720" y="847440"/>
              <a:ext cx="105480" cy="282960"/>
            </a:xfrm>
            <a:custGeom>
              <a:avLst/>
              <a:gdLst/>
              <a:ahLst/>
              <a:rect l="l" t="t" r="r" b="b"/>
              <a:pathLst>
                <a:path w="6180" h="16487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CustomShape 18"/>
            <p:cNvSpPr/>
            <p:nvPr/>
          </p:nvSpPr>
          <p:spPr>
            <a:xfrm>
              <a:off x="3251880" y="847080"/>
              <a:ext cx="105120" cy="279720"/>
            </a:xfrm>
            <a:custGeom>
              <a:avLst/>
              <a:gdLst/>
              <a:ahLst/>
              <a:rect l="l" t="t" r="r" b="b"/>
              <a:pathLst>
                <a:path w="6156" h="16291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1" name="CustomShape 19"/>
            <p:cNvSpPr/>
            <p:nvPr/>
          </p:nvSpPr>
          <p:spPr>
            <a:xfrm>
              <a:off x="3482640" y="850680"/>
              <a:ext cx="105120" cy="279360"/>
            </a:xfrm>
            <a:custGeom>
              <a:avLst/>
              <a:gdLst/>
              <a:ahLst/>
              <a:rect l="l" t="t" r="r" b="b"/>
              <a:pathLst>
                <a:path w="6156" h="16267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2" name="Group 20"/>
          <p:cNvGrpSpPr/>
          <p:nvPr/>
        </p:nvGrpSpPr>
        <p:grpSpPr>
          <a:xfrm>
            <a:off x="3746520" y="825480"/>
            <a:ext cx="275760" cy="326520"/>
            <a:chOff x="3746520" y="825480"/>
            <a:chExt cx="275760" cy="326520"/>
          </a:xfrm>
        </p:grpSpPr>
        <p:sp>
          <p:nvSpPr>
            <p:cNvPr id="863" name="CustomShape 21"/>
            <p:cNvSpPr/>
            <p:nvPr/>
          </p:nvSpPr>
          <p:spPr>
            <a:xfrm>
              <a:off x="3766680" y="870120"/>
              <a:ext cx="255600" cy="65880"/>
            </a:xfrm>
            <a:custGeom>
              <a:avLst/>
              <a:gdLst/>
              <a:ahLst/>
              <a:rect l="l" t="t" r="r" b="b"/>
              <a:pathLst>
                <a:path w="14899" h="3884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4" name="CustomShape 22"/>
            <p:cNvSpPr/>
            <p:nvPr/>
          </p:nvSpPr>
          <p:spPr>
            <a:xfrm>
              <a:off x="3746520" y="947160"/>
              <a:ext cx="255600" cy="65880"/>
            </a:xfrm>
            <a:custGeom>
              <a:avLst/>
              <a:gdLst/>
              <a:ahLst/>
              <a:rect l="l" t="t" r="r" b="b"/>
              <a:pathLst>
                <a:path w="14899" h="3885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5" name="CustomShape 23"/>
            <p:cNvSpPr/>
            <p:nvPr/>
          </p:nvSpPr>
          <p:spPr>
            <a:xfrm>
              <a:off x="3869640" y="825480"/>
              <a:ext cx="29160" cy="33480"/>
            </a:xfrm>
            <a:custGeom>
              <a:avLst/>
              <a:gdLst/>
              <a:ahLst/>
              <a:rect l="l" t="t" r="r" b="b"/>
              <a:pathLst>
                <a:path w="1760" h="2004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CustomShape 24"/>
            <p:cNvSpPr/>
            <p:nvPr/>
          </p:nvSpPr>
          <p:spPr>
            <a:xfrm>
              <a:off x="3869640" y="1024200"/>
              <a:ext cx="29160" cy="127800"/>
            </a:xfrm>
            <a:custGeom>
              <a:avLst/>
              <a:gdLst/>
              <a:ahLst/>
              <a:rect l="l" t="t" r="r" b="b"/>
              <a:pathLst>
                <a:path w="1760" h="7474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7" name="CustomShape 25"/>
          <p:cNvSpPr/>
          <p:nvPr/>
        </p:nvSpPr>
        <p:spPr>
          <a:xfrm>
            <a:off x="4190760" y="850680"/>
            <a:ext cx="316080" cy="275760"/>
          </a:xfrm>
          <a:custGeom>
            <a:avLst/>
            <a:gdLst/>
            <a:ahLst/>
            <a:rect l="l" t="t" r="r" b="b"/>
            <a:pathLst>
              <a:path w="18416" h="16072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68" name="Group 26"/>
          <p:cNvGrpSpPr/>
          <p:nvPr/>
        </p:nvGrpSpPr>
        <p:grpSpPr>
          <a:xfrm>
            <a:off x="4674960" y="852840"/>
            <a:ext cx="276840" cy="271080"/>
            <a:chOff x="4674960" y="852840"/>
            <a:chExt cx="276840" cy="271080"/>
          </a:xfrm>
        </p:grpSpPr>
        <p:sp>
          <p:nvSpPr>
            <p:cNvPr id="869" name="CustomShape 27"/>
            <p:cNvSpPr/>
            <p:nvPr/>
          </p:nvSpPr>
          <p:spPr>
            <a:xfrm>
              <a:off x="4674960" y="865440"/>
              <a:ext cx="276840" cy="45360"/>
            </a:xfrm>
            <a:custGeom>
              <a:avLst/>
              <a:gdLst/>
              <a:ahLst/>
              <a:rect l="l" t="t" r="r" b="b"/>
              <a:pathLst>
                <a:path w="16120" h="2688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0" name="CustomShape 28"/>
            <p:cNvSpPr/>
            <p:nvPr/>
          </p:nvSpPr>
          <p:spPr>
            <a:xfrm>
              <a:off x="4674960" y="1103040"/>
              <a:ext cx="276840" cy="20880"/>
            </a:xfrm>
            <a:custGeom>
              <a:avLst/>
              <a:gdLst/>
              <a:ahLst/>
              <a:rect l="l" t="t" r="r" b="b"/>
              <a:pathLst>
                <a:path w="16120" h="1271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1" name="CustomShape 29"/>
            <p:cNvSpPr/>
            <p:nvPr/>
          </p:nvSpPr>
          <p:spPr>
            <a:xfrm>
              <a:off x="4714560" y="852840"/>
              <a:ext cx="19080" cy="42840"/>
            </a:xfrm>
            <a:custGeom>
              <a:avLst/>
              <a:gdLst/>
              <a:ahLst/>
              <a:rect l="l" t="t" r="r" b="b"/>
              <a:pathLst>
                <a:path w="1173" h="254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CustomShape 30"/>
            <p:cNvSpPr/>
            <p:nvPr/>
          </p:nvSpPr>
          <p:spPr>
            <a:xfrm>
              <a:off x="4891320" y="852840"/>
              <a:ext cx="19080" cy="42840"/>
            </a:xfrm>
            <a:custGeom>
              <a:avLst/>
              <a:gdLst/>
              <a:ahLst/>
              <a:rect l="l" t="t" r="r" b="b"/>
              <a:pathLst>
                <a:path w="1174" h="254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3" name="CustomShape 31"/>
            <p:cNvSpPr/>
            <p:nvPr/>
          </p:nvSpPr>
          <p:spPr>
            <a:xfrm>
              <a:off x="4753440" y="995760"/>
              <a:ext cx="33840" cy="3600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32"/>
            <p:cNvSpPr/>
            <p:nvPr/>
          </p:nvSpPr>
          <p:spPr>
            <a:xfrm>
              <a:off x="4753440" y="954000"/>
              <a:ext cx="33840" cy="327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33"/>
            <p:cNvSpPr/>
            <p:nvPr/>
          </p:nvSpPr>
          <p:spPr>
            <a:xfrm>
              <a:off x="4753440" y="1041480"/>
              <a:ext cx="33840" cy="327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34"/>
            <p:cNvSpPr/>
            <p:nvPr/>
          </p:nvSpPr>
          <p:spPr>
            <a:xfrm>
              <a:off x="4796640" y="1041480"/>
              <a:ext cx="33480" cy="3276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35"/>
            <p:cNvSpPr/>
            <p:nvPr/>
          </p:nvSpPr>
          <p:spPr>
            <a:xfrm>
              <a:off x="4709880" y="995760"/>
              <a:ext cx="33840" cy="3600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36"/>
            <p:cNvSpPr/>
            <p:nvPr/>
          </p:nvSpPr>
          <p:spPr>
            <a:xfrm>
              <a:off x="4709880" y="1041480"/>
              <a:ext cx="33840" cy="327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37"/>
            <p:cNvSpPr/>
            <p:nvPr/>
          </p:nvSpPr>
          <p:spPr>
            <a:xfrm>
              <a:off x="4709880" y="954000"/>
              <a:ext cx="33840" cy="327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38"/>
            <p:cNvSpPr/>
            <p:nvPr/>
          </p:nvSpPr>
          <p:spPr>
            <a:xfrm>
              <a:off x="4796640" y="995760"/>
              <a:ext cx="33480" cy="36000"/>
            </a:xfrm>
            <a:custGeom>
              <a:avLst/>
              <a:gdLst/>
              <a:ahLst/>
              <a:rect l="l" t="t" r="r" b="b"/>
              <a:pathLst>
                <a:path w="2004" h="2151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39"/>
            <p:cNvSpPr/>
            <p:nvPr/>
          </p:nvSpPr>
          <p:spPr>
            <a:xfrm>
              <a:off x="4674960" y="920160"/>
              <a:ext cx="276840" cy="187200"/>
            </a:xfrm>
            <a:custGeom>
              <a:avLst/>
              <a:gdLst/>
              <a:ahLst/>
              <a:rect l="l" t="t" r="r" b="b"/>
              <a:pathLst>
                <a:path w="16120" h="10918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40"/>
            <p:cNvSpPr/>
            <p:nvPr/>
          </p:nvSpPr>
          <p:spPr>
            <a:xfrm>
              <a:off x="4883040" y="1041480"/>
              <a:ext cx="33840" cy="327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41"/>
            <p:cNvSpPr/>
            <p:nvPr/>
          </p:nvSpPr>
          <p:spPr>
            <a:xfrm>
              <a:off x="4883040" y="995760"/>
              <a:ext cx="33840" cy="3600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CustomShape 42"/>
            <p:cNvSpPr/>
            <p:nvPr/>
          </p:nvSpPr>
          <p:spPr>
            <a:xfrm>
              <a:off x="4883040" y="954000"/>
              <a:ext cx="33840" cy="327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CustomShape 43"/>
            <p:cNvSpPr/>
            <p:nvPr/>
          </p:nvSpPr>
          <p:spPr>
            <a:xfrm>
              <a:off x="4839480" y="1041480"/>
              <a:ext cx="33840" cy="327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44"/>
            <p:cNvSpPr/>
            <p:nvPr/>
          </p:nvSpPr>
          <p:spPr>
            <a:xfrm>
              <a:off x="4796640" y="954000"/>
              <a:ext cx="33480" cy="32760"/>
            </a:xfrm>
            <a:custGeom>
              <a:avLst/>
              <a:gdLst/>
              <a:ahLst/>
              <a:rect l="l" t="t" r="r" b="b"/>
              <a:pathLst>
                <a:path w="2004" h="1955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CustomShape 45"/>
            <p:cNvSpPr/>
            <p:nvPr/>
          </p:nvSpPr>
          <p:spPr>
            <a:xfrm>
              <a:off x="4839480" y="995760"/>
              <a:ext cx="33840" cy="36000"/>
            </a:xfrm>
            <a:custGeom>
              <a:avLst/>
              <a:gdLst/>
              <a:ahLst/>
              <a:rect l="l" t="t" r="r" b="b"/>
              <a:pathLst>
                <a:path w="2028" h="2151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CustomShape 46"/>
            <p:cNvSpPr/>
            <p:nvPr/>
          </p:nvSpPr>
          <p:spPr>
            <a:xfrm>
              <a:off x="4839480" y="954000"/>
              <a:ext cx="33840" cy="32760"/>
            </a:xfrm>
            <a:custGeom>
              <a:avLst/>
              <a:gdLst/>
              <a:ahLst/>
              <a:rect l="l" t="t" r="r" b="b"/>
              <a:pathLst>
                <a:path w="2028" h="1955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9" name="Group 47"/>
          <p:cNvGrpSpPr/>
          <p:nvPr/>
        </p:nvGrpSpPr>
        <p:grpSpPr>
          <a:xfrm>
            <a:off x="5141880" y="850680"/>
            <a:ext cx="272520" cy="272160"/>
            <a:chOff x="5141880" y="850680"/>
            <a:chExt cx="272520" cy="272160"/>
          </a:xfrm>
        </p:grpSpPr>
        <p:sp>
          <p:nvSpPr>
            <p:cNvPr id="890" name="CustomShape 48"/>
            <p:cNvSpPr/>
            <p:nvPr/>
          </p:nvSpPr>
          <p:spPr>
            <a:xfrm>
              <a:off x="5141880" y="850680"/>
              <a:ext cx="272520" cy="272160"/>
            </a:xfrm>
            <a:custGeom>
              <a:avLst/>
              <a:gdLst/>
              <a:ahLst/>
              <a:rect l="l" t="t" r="r" b="b"/>
              <a:pathLst>
                <a:path w="15876" h="15852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49"/>
            <p:cNvSpPr/>
            <p:nvPr/>
          </p:nvSpPr>
          <p:spPr>
            <a:xfrm>
              <a:off x="5167080" y="875880"/>
              <a:ext cx="222120" cy="221400"/>
            </a:xfrm>
            <a:custGeom>
              <a:avLst/>
              <a:gdLst/>
              <a:ahLst/>
              <a:rect l="l" t="t" r="r" b="b"/>
              <a:pathLst>
                <a:path w="12945" h="12921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2" name="Group 50"/>
          <p:cNvGrpSpPr/>
          <p:nvPr/>
        </p:nvGrpSpPr>
        <p:grpSpPr>
          <a:xfrm>
            <a:off x="954360" y="1280880"/>
            <a:ext cx="285120" cy="344880"/>
            <a:chOff x="954360" y="1280880"/>
            <a:chExt cx="285120" cy="344880"/>
          </a:xfrm>
        </p:grpSpPr>
        <p:sp>
          <p:nvSpPr>
            <p:cNvPr id="893" name="CustomShape 51"/>
            <p:cNvSpPr/>
            <p:nvPr/>
          </p:nvSpPr>
          <p:spPr>
            <a:xfrm>
              <a:off x="954360" y="1307160"/>
              <a:ext cx="259920" cy="31860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4" name="CustomShape 52"/>
            <p:cNvSpPr/>
            <p:nvPr/>
          </p:nvSpPr>
          <p:spPr>
            <a:xfrm>
              <a:off x="979560" y="1280880"/>
              <a:ext cx="259920" cy="318600"/>
            </a:xfrm>
            <a:custGeom>
              <a:avLst/>
              <a:gdLst/>
              <a:ahLst/>
              <a:rect l="l" t="t" r="r" b="b"/>
              <a:pathLst>
                <a:path w="15143" h="18562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CustomShape 53"/>
            <p:cNvSpPr/>
            <p:nvPr/>
          </p:nvSpPr>
          <p:spPr>
            <a:xfrm>
              <a:off x="1182240" y="1280880"/>
              <a:ext cx="56880" cy="56880"/>
            </a:xfrm>
            <a:custGeom>
              <a:avLst/>
              <a:gdLst/>
              <a:ahLst/>
              <a:rect l="l" t="t" r="r" b="b"/>
              <a:pathLst>
                <a:path w="3371" h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96" name="Group 54"/>
          <p:cNvGrpSpPr/>
          <p:nvPr/>
        </p:nvGrpSpPr>
        <p:grpSpPr>
          <a:xfrm>
            <a:off x="1410480" y="1272960"/>
            <a:ext cx="302040" cy="359640"/>
            <a:chOff x="1410480" y="1272960"/>
            <a:chExt cx="302040" cy="359640"/>
          </a:xfrm>
        </p:grpSpPr>
        <p:sp>
          <p:nvSpPr>
            <p:cNvPr id="897" name="CustomShape 55"/>
            <p:cNvSpPr/>
            <p:nvPr/>
          </p:nvSpPr>
          <p:spPr>
            <a:xfrm>
              <a:off x="1410480" y="1314000"/>
              <a:ext cx="259920" cy="318600"/>
            </a:xfrm>
            <a:custGeom>
              <a:avLst/>
              <a:gdLst/>
              <a:ahLst/>
              <a:rect l="l" t="t" r="r" b="b"/>
              <a:pathLst>
                <a:path w="15143" h="1856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8" name="CustomShape 56"/>
            <p:cNvSpPr/>
            <p:nvPr/>
          </p:nvSpPr>
          <p:spPr>
            <a:xfrm>
              <a:off x="1452600" y="1272960"/>
              <a:ext cx="259920" cy="318600"/>
            </a:xfrm>
            <a:custGeom>
              <a:avLst/>
              <a:gdLst/>
              <a:ahLst/>
              <a:rect l="l" t="t" r="r" b="b"/>
              <a:pathLst>
                <a:path w="15144" h="18562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9" name="CustomShape 57"/>
            <p:cNvSpPr/>
            <p:nvPr/>
          </p:nvSpPr>
          <p:spPr>
            <a:xfrm>
              <a:off x="1655280" y="1272960"/>
              <a:ext cx="56880" cy="56880"/>
            </a:xfrm>
            <a:custGeom>
              <a:avLst/>
              <a:gdLst/>
              <a:ahLst/>
              <a:rect l="l" t="t" r="r" b="b"/>
              <a:pathLst>
                <a:path w="3372" h="3371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0" name="Group 58"/>
          <p:cNvGrpSpPr/>
          <p:nvPr/>
        </p:nvGrpSpPr>
        <p:grpSpPr>
          <a:xfrm>
            <a:off x="1878840" y="1330920"/>
            <a:ext cx="294480" cy="244800"/>
            <a:chOff x="1878840" y="1330920"/>
            <a:chExt cx="294480" cy="244800"/>
          </a:xfrm>
        </p:grpSpPr>
        <p:sp>
          <p:nvSpPr>
            <p:cNvPr id="901" name="CustomShape 59"/>
            <p:cNvSpPr/>
            <p:nvPr/>
          </p:nvSpPr>
          <p:spPr>
            <a:xfrm>
              <a:off x="1878840" y="1539720"/>
              <a:ext cx="142560" cy="3600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2" name="CustomShape 60"/>
            <p:cNvSpPr/>
            <p:nvPr/>
          </p:nvSpPr>
          <p:spPr>
            <a:xfrm>
              <a:off x="2030760" y="1539720"/>
              <a:ext cx="142560" cy="36000"/>
            </a:xfrm>
            <a:custGeom>
              <a:avLst/>
              <a:gdLst/>
              <a:ahLst/>
              <a:rect l="l" t="t" r="r" b="b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3" name="CustomShape 61"/>
            <p:cNvSpPr/>
            <p:nvPr/>
          </p:nvSpPr>
          <p:spPr>
            <a:xfrm>
              <a:off x="1878840" y="1330920"/>
              <a:ext cx="142560" cy="22788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4" name="CustomShape 62"/>
            <p:cNvSpPr/>
            <p:nvPr/>
          </p:nvSpPr>
          <p:spPr>
            <a:xfrm>
              <a:off x="2030760" y="1330920"/>
              <a:ext cx="142560" cy="227880"/>
            </a:xfrm>
            <a:custGeom>
              <a:avLst/>
              <a:gdLst/>
              <a:ahLst/>
              <a:rect l="l" t="t" r="r" b="b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5" name="CustomShape 63"/>
          <p:cNvSpPr/>
          <p:nvPr/>
        </p:nvSpPr>
        <p:spPr>
          <a:xfrm>
            <a:off x="2346840" y="1310400"/>
            <a:ext cx="287640" cy="285840"/>
          </a:xfrm>
          <a:custGeom>
            <a:avLst/>
            <a:gdLst/>
            <a:ahLst/>
            <a:rect l="l" t="t" r="r" b="b"/>
            <a:pathLst>
              <a:path w="16756" h="16658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6" name="CustomShape 64"/>
          <p:cNvSpPr/>
          <p:nvPr/>
        </p:nvSpPr>
        <p:spPr>
          <a:xfrm>
            <a:off x="2811960" y="1324440"/>
            <a:ext cx="286920" cy="257400"/>
          </a:xfrm>
          <a:custGeom>
            <a:avLst/>
            <a:gdLst/>
            <a:ahLst/>
            <a:rect l="l" t="t" r="r" b="b"/>
            <a:pathLst>
              <a:path w="16706" h="14997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CustomShape 65"/>
          <p:cNvSpPr/>
          <p:nvPr/>
        </p:nvSpPr>
        <p:spPr>
          <a:xfrm>
            <a:off x="3280680" y="1326600"/>
            <a:ext cx="278280" cy="253080"/>
          </a:xfrm>
          <a:custGeom>
            <a:avLst/>
            <a:gdLst/>
            <a:ahLst/>
            <a:rect l="l" t="t" r="r" b="b"/>
            <a:pathLst>
              <a:path w="16218" h="14752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CustomShape 66"/>
          <p:cNvSpPr/>
          <p:nvPr/>
        </p:nvSpPr>
        <p:spPr>
          <a:xfrm>
            <a:off x="3754440" y="1329120"/>
            <a:ext cx="259920" cy="2480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09" name="Group 67"/>
          <p:cNvGrpSpPr/>
          <p:nvPr/>
        </p:nvGrpSpPr>
        <p:grpSpPr>
          <a:xfrm>
            <a:off x="4205520" y="1312200"/>
            <a:ext cx="286920" cy="287280"/>
            <a:chOff x="4205520" y="1312200"/>
            <a:chExt cx="286920" cy="287280"/>
          </a:xfrm>
        </p:grpSpPr>
        <p:sp>
          <p:nvSpPr>
            <p:cNvPr id="910" name="CustomShape 68"/>
            <p:cNvSpPr/>
            <p:nvPr/>
          </p:nvSpPr>
          <p:spPr>
            <a:xfrm>
              <a:off x="4226760" y="1328400"/>
              <a:ext cx="103680" cy="105840"/>
            </a:xfrm>
            <a:custGeom>
              <a:avLst/>
              <a:gdLst/>
              <a:ahLst/>
              <a:rect l="l" t="t" r="r" b="b"/>
              <a:pathLst>
                <a:path w="6083" h="6204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CustomShape 69"/>
            <p:cNvSpPr/>
            <p:nvPr/>
          </p:nvSpPr>
          <p:spPr>
            <a:xfrm>
              <a:off x="4205520" y="1312200"/>
              <a:ext cx="286920" cy="287280"/>
            </a:xfrm>
            <a:custGeom>
              <a:avLst/>
              <a:gdLst/>
              <a:ahLst/>
              <a:rect l="l" t="t" r="r" b="b"/>
              <a:pathLst>
                <a:path w="16706" h="1673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2" name="Group 70"/>
          <p:cNvGrpSpPr/>
          <p:nvPr/>
        </p:nvGrpSpPr>
        <p:grpSpPr>
          <a:xfrm>
            <a:off x="4635360" y="1279800"/>
            <a:ext cx="355680" cy="346680"/>
            <a:chOff x="4635360" y="1279800"/>
            <a:chExt cx="355680" cy="346680"/>
          </a:xfrm>
        </p:grpSpPr>
        <p:sp>
          <p:nvSpPr>
            <p:cNvPr id="913" name="CustomShape 71"/>
            <p:cNvSpPr/>
            <p:nvPr/>
          </p:nvSpPr>
          <p:spPr>
            <a:xfrm>
              <a:off x="4635360" y="1279800"/>
              <a:ext cx="355680" cy="34668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4" name="CustomShape 72"/>
            <p:cNvSpPr/>
            <p:nvPr/>
          </p:nvSpPr>
          <p:spPr>
            <a:xfrm>
              <a:off x="4697640" y="1337760"/>
              <a:ext cx="231120" cy="23112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5" name="Group 73"/>
          <p:cNvGrpSpPr/>
          <p:nvPr/>
        </p:nvGrpSpPr>
        <p:grpSpPr>
          <a:xfrm>
            <a:off x="5112000" y="1286640"/>
            <a:ext cx="332280" cy="333000"/>
            <a:chOff x="5112000" y="1286640"/>
            <a:chExt cx="332280" cy="333000"/>
          </a:xfrm>
        </p:grpSpPr>
        <p:sp>
          <p:nvSpPr>
            <p:cNvPr id="916" name="CustomShape 74"/>
            <p:cNvSpPr/>
            <p:nvPr/>
          </p:nvSpPr>
          <p:spPr>
            <a:xfrm>
              <a:off x="5267880" y="1460880"/>
              <a:ext cx="82800" cy="158760"/>
            </a:xfrm>
            <a:custGeom>
              <a:avLst/>
              <a:gdLst/>
              <a:ahLst/>
              <a:rect l="l" t="t" r="r" b="b"/>
              <a:pathLst>
                <a:path w="4861" h="9282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CustomShape 75"/>
            <p:cNvSpPr/>
            <p:nvPr/>
          </p:nvSpPr>
          <p:spPr>
            <a:xfrm>
              <a:off x="5112000" y="1286640"/>
              <a:ext cx="332280" cy="177840"/>
            </a:xfrm>
            <a:custGeom>
              <a:avLst/>
              <a:gdLst/>
              <a:ahLst/>
              <a:rect l="l" t="t" r="r" b="b"/>
              <a:pathLst>
                <a:path w="19344" h="1038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8" name="Group 76"/>
          <p:cNvGrpSpPr/>
          <p:nvPr/>
        </p:nvGrpSpPr>
        <p:grpSpPr>
          <a:xfrm>
            <a:off x="936720" y="1805400"/>
            <a:ext cx="320400" cy="224640"/>
            <a:chOff x="936720" y="1805400"/>
            <a:chExt cx="320400" cy="224640"/>
          </a:xfrm>
        </p:grpSpPr>
        <p:sp>
          <p:nvSpPr>
            <p:cNvPr id="919" name="CustomShape 77"/>
            <p:cNvSpPr/>
            <p:nvPr/>
          </p:nvSpPr>
          <p:spPr>
            <a:xfrm>
              <a:off x="936720" y="1805400"/>
              <a:ext cx="320400" cy="135360"/>
            </a:xfrm>
            <a:custGeom>
              <a:avLst/>
              <a:gdLst/>
              <a:ahLst/>
              <a:rect l="l" t="t" r="r" b="b"/>
              <a:pathLst>
                <a:path w="18660" h="7914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CustomShape 78"/>
            <p:cNvSpPr/>
            <p:nvPr/>
          </p:nvSpPr>
          <p:spPr>
            <a:xfrm>
              <a:off x="936720" y="1836000"/>
              <a:ext cx="320400" cy="194040"/>
            </a:xfrm>
            <a:custGeom>
              <a:avLst/>
              <a:gdLst/>
              <a:ahLst/>
              <a:rect l="l" t="t" r="r" b="b"/>
              <a:pathLst>
                <a:path w="18660" h="11333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1" name="Group 79"/>
          <p:cNvGrpSpPr/>
          <p:nvPr/>
        </p:nvGrpSpPr>
        <p:grpSpPr>
          <a:xfrm>
            <a:off x="1401120" y="1761120"/>
            <a:ext cx="320400" cy="313560"/>
            <a:chOff x="1401120" y="1761120"/>
            <a:chExt cx="320400" cy="313560"/>
          </a:xfrm>
        </p:grpSpPr>
        <p:sp>
          <p:nvSpPr>
            <p:cNvPr id="922" name="CustomShape 80"/>
            <p:cNvSpPr/>
            <p:nvPr/>
          </p:nvSpPr>
          <p:spPr>
            <a:xfrm>
              <a:off x="1401120" y="1761120"/>
              <a:ext cx="320400" cy="313560"/>
            </a:xfrm>
            <a:custGeom>
              <a:avLst/>
              <a:gdLst/>
              <a:ahLst/>
              <a:rect l="l" t="t" r="r" b="b"/>
              <a:pathLst>
                <a:path w="18660" h="18269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CustomShape 81"/>
            <p:cNvSpPr/>
            <p:nvPr/>
          </p:nvSpPr>
          <p:spPr>
            <a:xfrm>
              <a:off x="1503720" y="1879920"/>
              <a:ext cx="115200" cy="720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CustomShape 82"/>
            <p:cNvSpPr/>
            <p:nvPr/>
          </p:nvSpPr>
          <p:spPr>
            <a:xfrm>
              <a:off x="1503720" y="1902600"/>
              <a:ext cx="115200" cy="7200"/>
            </a:xfrm>
            <a:custGeom>
              <a:avLst/>
              <a:gdLst/>
              <a:ahLst/>
              <a:rect l="l" t="t" r="r" b="b"/>
              <a:pathLst>
                <a:path w="6742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CustomShape 83"/>
            <p:cNvSpPr/>
            <p:nvPr/>
          </p:nvSpPr>
          <p:spPr>
            <a:xfrm>
              <a:off x="1503720" y="1926000"/>
              <a:ext cx="47880" cy="7200"/>
            </a:xfrm>
            <a:custGeom>
              <a:avLst/>
              <a:gdLst/>
              <a:ahLst/>
              <a:rect l="l" t="t" r="r" b="b"/>
              <a:pathLst>
                <a:path w="2834" h="49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6" name="Group 84"/>
          <p:cNvGrpSpPr/>
          <p:nvPr/>
        </p:nvGrpSpPr>
        <p:grpSpPr>
          <a:xfrm>
            <a:off x="1875960" y="1767600"/>
            <a:ext cx="300240" cy="300240"/>
            <a:chOff x="1875960" y="1767600"/>
            <a:chExt cx="300240" cy="300240"/>
          </a:xfrm>
        </p:grpSpPr>
        <p:sp>
          <p:nvSpPr>
            <p:cNvPr id="927" name="CustomShape 85"/>
            <p:cNvSpPr/>
            <p:nvPr/>
          </p:nvSpPr>
          <p:spPr>
            <a:xfrm>
              <a:off x="2073240" y="1767600"/>
              <a:ext cx="102960" cy="102960"/>
            </a:xfrm>
            <a:custGeom>
              <a:avLst/>
              <a:gdLst/>
              <a:ahLst/>
              <a:rect l="l" t="t" r="r" b="b"/>
              <a:pathLst>
                <a:path w="6034" h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8" name="CustomShape 86"/>
            <p:cNvSpPr/>
            <p:nvPr/>
          </p:nvSpPr>
          <p:spPr>
            <a:xfrm>
              <a:off x="1875960" y="1807200"/>
              <a:ext cx="260640" cy="260640"/>
            </a:xfrm>
            <a:custGeom>
              <a:avLst/>
              <a:gdLst/>
              <a:ahLst/>
              <a:rect l="l" t="t" r="r" b="b"/>
              <a:pathLst>
                <a:path w="15192" h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29" name="Group 87"/>
          <p:cNvGrpSpPr/>
          <p:nvPr/>
        </p:nvGrpSpPr>
        <p:grpSpPr>
          <a:xfrm>
            <a:off x="2339280" y="1766520"/>
            <a:ext cx="302760" cy="302760"/>
            <a:chOff x="2339280" y="1766520"/>
            <a:chExt cx="302760" cy="302760"/>
          </a:xfrm>
        </p:grpSpPr>
        <p:sp>
          <p:nvSpPr>
            <p:cNvPr id="930" name="CustomShape 88"/>
            <p:cNvSpPr/>
            <p:nvPr/>
          </p:nvSpPr>
          <p:spPr>
            <a:xfrm>
              <a:off x="2339280" y="1948320"/>
              <a:ext cx="120960" cy="120960"/>
            </a:xfrm>
            <a:custGeom>
              <a:avLst/>
              <a:gdLst/>
              <a:ahLst/>
              <a:rect l="l" t="t" r="r" b="b"/>
              <a:pathLst>
                <a:path w="7083" h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1" name="CustomShape 89"/>
            <p:cNvSpPr/>
            <p:nvPr/>
          </p:nvSpPr>
          <p:spPr>
            <a:xfrm>
              <a:off x="2521440" y="1766520"/>
              <a:ext cx="120600" cy="120600"/>
            </a:xfrm>
            <a:custGeom>
              <a:avLst/>
              <a:gdLst/>
              <a:ahLst/>
              <a:rect l="l" t="t" r="r" b="b"/>
              <a:pathLst>
                <a:path w="7059" h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2" name="CustomShape 90"/>
            <p:cNvSpPr/>
            <p:nvPr/>
          </p:nvSpPr>
          <p:spPr>
            <a:xfrm>
              <a:off x="2386800" y="1818000"/>
              <a:ext cx="203400" cy="203400"/>
            </a:xfrm>
            <a:custGeom>
              <a:avLst/>
              <a:gdLst/>
              <a:ahLst/>
              <a:rect l="l" t="t" r="r" b="b"/>
              <a:pathLst>
                <a:path w="11870" h="11871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33" name="CustomShape 91"/>
          <p:cNvSpPr/>
          <p:nvPr/>
        </p:nvSpPr>
        <p:spPr>
          <a:xfrm>
            <a:off x="2817360" y="1779840"/>
            <a:ext cx="275760" cy="275760"/>
          </a:xfrm>
          <a:custGeom>
            <a:avLst/>
            <a:gdLst/>
            <a:ahLst/>
            <a:rect l="l" t="t" r="r" b="b"/>
            <a:pathLst>
              <a:path w="16072" h="16071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4" name="Group 92"/>
          <p:cNvGrpSpPr/>
          <p:nvPr/>
        </p:nvGrpSpPr>
        <p:grpSpPr>
          <a:xfrm>
            <a:off x="3296880" y="1743840"/>
            <a:ext cx="245520" cy="348120"/>
            <a:chOff x="3296880" y="1743840"/>
            <a:chExt cx="245520" cy="348120"/>
          </a:xfrm>
        </p:grpSpPr>
        <p:sp>
          <p:nvSpPr>
            <p:cNvPr id="935" name="CustomShape 93"/>
            <p:cNvSpPr/>
            <p:nvPr/>
          </p:nvSpPr>
          <p:spPr>
            <a:xfrm>
              <a:off x="3296880" y="1746360"/>
              <a:ext cx="29520" cy="345600"/>
            </a:xfrm>
            <a:custGeom>
              <a:avLst/>
              <a:gdLst/>
              <a:ahLst/>
              <a:rect l="l" t="t" r="r" b="b"/>
              <a:pathLst>
                <a:path w="1783" h="20125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CustomShape 94"/>
            <p:cNvSpPr/>
            <p:nvPr/>
          </p:nvSpPr>
          <p:spPr>
            <a:xfrm>
              <a:off x="3336480" y="1743840"/>
              <a:ext cx="205920" cy="157320"/>
            </a:xfrm>
            <a:custGeom>
              <a:avLst/>
              <a:gdLst/>
              <a:ahLst/>
              <a:rect l="l" t="t" r="r" b="b"/>
              <a:pathLst>
                <a:path w="12017" h="9184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7" name="Group 95"/>
          <p:cNvGrpSpPr/>
          <p:nvPr/>
        </p:nvGrpSpPr>
        <p:grpSpPr>
          <a:xfrm>
            <a:off x="3722400" y="1818720"/>
            <a:ext cx="324000" cy="198000"/>
            <a:chOff x="3722400" y="1818720"/>
            <a:chExt cx="324000" cy="198000"/>
          </a:xfrm>
        </p:grpSpPr>
        <p:sp>
          <p:nvSpPr>
            <p:cNvPr id="938" name="CustomShape 96"/>
            <p:cNvSpPr/>
            <p:nvPr/>
          </p:nvSpPr>
          <p:spPr>
            <a:xfrm>
              <a:off x="3870360" y="1818720"/>
              <a:ext cx="27720" cy="2772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9" name="CustomShape 97"/>
            <p:cNvSpPr/>
            <p:nvPr/>
          </p:nvSpPr>
          <p:spPr>
            <a:xfrm>
              <a:off x="4018680" y="1856160"/>
              <a:ext cx="27720" cy="2772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CustomShape 98"/>
            <p:cNvSpPr/>
            <p:nvPr/>
          </p:nvSpPr>
          <p:spPr>
            <a:xfrm>
              <a:off x="3745440" y="1855080"/>
              <a:ext cx="277560" cy="121680"/>
            </a:xfrm>
            <a:custGeom>
              <a:avLst/>
              <a:gdLst/>
              <a:ahLst/>
              <a:rect l="l" t="t" r="r" b="b"/>
              <a:pathLst>
                <a:path w="16169" h="7133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99"/>
            <p:cNvSpPr/>
            <p:nvPr/>
          </p:nvSpPr>
          <p:spPr>
            <a:xfrm>
              <a:off x="3722400" y="1856160"/>
              <a:ext cx="27720" cy="27720"/>
            </a:xfrm>
            <a:custGeom>
              <a:avLst/>
              <a:gdLst/>
              <a:ahLst/>
              <a:rect l="l" t="t" r="r" b="b"/>
              <a:pathLst>
                <a:path w="1662" h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CustomShape 100"/>
            <p:cNvSpPr/>
            <p:nvPr/>
          </p:nvSpPr>
          <p:spPr>
            <a:xfrm>
              <a:off x="3772080" y="1987200"/>
              <a:ext cx="224640" cy="29520"/>
            </a:xfrm>
            <a:custGeom>
              <a:avLst/>
              <a:gdLst/>
              <a:ahLst/>
              <a:rect l="l" t="t" r="r" b="b"/>
              <a:pathLst>
                <a:path w="13092" h="1784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3" name="Group 101"/>
          <p:cNvGrpSpPr/>
          <p:nvPr/>
        </p:nvGrpSpPr>
        <p:grpSpPr>
          <a:xfrm>
            <a:off x="4202640" y="1769760"/>
            <a:ext cx="292680" cy="295920"/>
            <a:chOff x="4202640" y="1769760"/>
            <a:chExt cx="292680" cy="295920"/>
          </a:xfrm>
        </p:grpSpPr>
        <p:sp>
          <p:nvSpPr>
            <p:cNvPr id="944" name="CustomShape 102"/>
            <p:cNvSpPr/>
            <p:nvPr/>
          </p:nvSpPr>
          <p:spPr>
            <a:xfrm>
              <a:off x="4276080" y="1979280"/>
              <a:ext cx="145440" cy="86400"/>
            </a:xfrm>
            <a:custGeom>
              <a:avLst/>
              <a:gdLst/>
              <a:ahLst/>
              <a:rect l="l" t="t" r="r" b="b"/>
              <a:pathLst>
                <a:path w="8500" h="5081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CustomShape 103"/>
            <p:cNvSpPr/>
            <p:nvPr/>
          </p:nvSpPr>
          <p:spPr>
            <a:xfrm>
              <a:off x="4202640" y="1769760"/>
              <a:ext cx="292680" cy="202320"/>
            </a:xfrm>
            <a:custGeom>
              <a:avLst/>
              <a:gdLst/>
              <a:ahLst/>
              <a:rect l="l" t="t" r="r" b="b"/>
              <a:pathLst>
                <a:path w="17048" h="1179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6" name="Group 104"/>
          <p:cNvGrpSpPr/>
          <p:nvPr/>
        </p:nvGrpSpPr>
        <p:grpSpPr>
          <a:xfrm>
            <a:off x="4666320" y="1761120"/>
            <a:ext cx="294480" cy="313560"/>
            <a:chOff x="4666320" y="1761120"/>
            <a:chExt cx="294480" cy="313560"/>
          </a:xfrm>
        </p:grpSpPr>
        <p:sp>
          <p:nvSpPr>
            <p:cNvPr id="947" name="CustomShape 105"/>
            <p:cNvSpPr/>
            <p:nvPr/>
          </p:nvSpPr>
          <p:spPr>
            <a:xfrm>
              <a:off x="4666320" y="1798920"/>
              <a:ext cx="259560" cy="259560"/>
            </a:xfrm>
            <a:custGeom>
              <a:avLst/>
              <a:gdLst/>
              <a:ahLst/>
              <a:rect l="l" t="t" r="r" b="b"/>
              <a:pathLst>
                <a:path w="15119" h="15118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8" name="CustomShape 106"/>
            <p:cNvSpPr/>
            <p:nvPr/>
          </p:nvSpPr>
          <p:spPr>
            <a:xfrm>
              <a:off x="4733640" y="1866240"/>
              <a:ext cx="124920" cy="124920"/>
            </a:xfrm>
            <a:custGeom>
              <a:avLst/>
              <a:gdLst/>
              <a:ahLst/>
              <a:rect l="l" t="t" r="r" b="b"/>
              <a:pathLst>
                <a:path w="7303" h="7304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9" name="CustomShape 107"/>
            <p:cNvSpPr/>
            <p:nvPr/>
          </p:nvSpPr>
          <p:spPr>
            <a:xfrm>
              <a:off x="4673520" y="2026800"/>
              <a:ext cx="50760" cy="47880"/>
            </a:xfrm>
            <a:custGeom>
              <a:avLst/>
              <a:gdLst/>
              <a:ahLst/>
              <a:rect l="l" t="t" r="r" b="b"/>
              <a:pathLst>
                <a:path w="3005" h="2834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CustomShape 108"/>
            <p:cNvSpPr/>
            <p:nvPr/>
          </p:nvSpPr>
          <p:spPr>
            <a:xfrm>
              <a:off x="4868280" y="2026800"/>
              <a:ext cx="50400" cy="47880"/>
            </a:xfrm>
            <a:custGeom>
              <a:avLst/>
              <a:gdLst/>
              <a:ahLst/>
              <a:rect l="l" t="t" r="r" b="b"/>
              <a:pathLst>
                <a:path w="2981" h="2834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CustomShape 109"/>
            <p:cNvSpPr/>
            <p:nvPr/>
          </p:nvSpPr>
          <p:spPr>
            <a:xfrm>
              <a:off x="4788360" y="1761120"/>
              <a:ext cx="172440" cy="175320"/>
            </a:xfrm>
            <a:custGeom>
              <a:avLst/>
              <a:gdLst/>
              <a:ahLst/>
              <a:rect l="l" t="t" r="r" b="b"/>
              <a:pathLst>
                <a:path w="10063" h="10234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2" name="Group 110"/>
          <p:cNvGrpSpPr/>
          <p:nvPr/>
        </p:nvGrpSpPr>
        <p:grpSpPr>
          <a:xfrm>
            <a:off x="5117400" y="1757160"/>
            <a:ext cx="330120" cy="301320"/>
            <a:chOff x="5117400" y="1757160"/>
            <a:chExt cx="330120" cy="301320"/>
          </a:xfrm>
        </p:grpSpPr>
        <p:sp>
          <p:nvSpPr>
            <p:cNvPr id="953" name="CustomShape 111"/>
            <p:cNvSpPr/>
            <p:nvPr/>
          </p:nvSpPr>
          <p:spPr>
            <a:xfrm>
              <a:off x="5148360" y="1945800"/>
              <a:ext cx="80280" cy="112680"/>
            </a:xfrm>
            <a:custGeom>
              <a:avLst/>
              <a:gdLst/>
              <a:ahLst/>
              <a:rect l="l" t="t" r="r" b="b"/>
              <a:pathLst>
                <a:path w="4715" h="659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CustomShape 112"/>
            <p:cNvSpPr/>
            <p:nvPr/>
          </p:nvSpPr>
          <p:spPr>
            <a:xfrm>
              <a:off x="5428080" y="1854000"/>
              <a:ext cx="19440" cy="67680"/>
            </a:xfrm>
            <a:custGeom>
              <a:avLst/>
              <a:gdLst/>
              <a:ahLst/>
              <a:rect l="l" t="t" r="r" b="b"/>
              <a:pathLst>
                <a:path w="1197" h="3982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CustomShape 113"/>
            <p:cNvSpPr/>
            <p:nvPr/>
          </p:nvSpPr>
          <p:spPr>
            <a:xfrm>
              <a:off x="5117400" y="1837080"/>
              <a:ext cx="66240" cy="100440"/>
            </a:xfrm>
            <a:custGeom>
              <a:avLst/>
              <a:gdLst/>
              <a:ahLst/>
              <a:rect l="l" t="t" r="r" b="b"/>
              <a:pathLst>
                <a:path w="3908" h="5887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CustomShape 114"/>
            <p:cNvSpPr/>
            <p:nvPr/>
          </p:nvSpPr>
          <p:spPr>
            <a:xfrm>
              <a:off x="5194080" y="1774080"/>
              <a:ext cx="191520" cy="226440"/>
            </a:xfrm>
            <a:custGeom>
              <a:avLst/>
              <a:gdLst/>
              <a:ahLst/>
              <a:rect l="l" t="t" r="r" b="b"/>
              <a:pathLst>
                <a:path w="11186" h="13213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CustomShape 115"/>
            <p:cNvSpPr/>
            <p:nvPr/>
          </p:nvSpPr>
          <p:spPr>
            <a:xfrm>
              <a:off x="5396040" y="1757160"/>
              <a:ext cx="22320" cy="260640"/>
            </a:xfrm>
            <a:custGeom>
              <a:avLst/>
              <a:gdLst/>
              <a:ahLst/>
              <a:rect l="l" t="t" r="r" b="b"/>
              <a:pathLst>
                <a:path w="1368" h="15192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8" name="Group 116"/>
          <p:cNvGrpSpPr/>
          <p:nvPr/>
        </p:nvGrpSpPr>
        <p:grpSpPr>
          <a:xfrm>
            <a:off x="972360" y="2248560"/>
            <a:ext cx="248760" cy="267480"/>
            <a:chOff x="972360" y="2248560"/>
            <a:chExt cx="248760" cy="267480"/>
          </a:xfrm>
        </p:grpSpPr>
        <p:sp>
          <p:nvSpPr>
            <p:cNvPr id="959" name="CustomShape 117"/>
            <p:cNvSpPr/>
            <p:nvPr/>
          </p:nvSpPr>
          <p:spPr>
            <a:xfrm>
              <a:off x="972360" y="2248560"/>
              <a:ext cx="248760" cy="267480"/>
            </a:xfrm>
            <a:custGeom>
              <a:avLst/>
              <a:gdLst/>
              <a:ahLst/>
              <a:rect l="l" t="t" r="r" b="b"/>
              <a:pathLst>
                <a:path w="14508" h="15583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CustomShape 118"/>
            <p:cNvSpPr/>
            <p:nvPr/>
          </p:nvSpPr>
          <p:spPr>
            <a:xfrm>
              <a:off x="1099080" y="2368440"/>
              <a:ext cx="15840" cy="15480"/>
            </a:xfrm>
            <a:custGeom>
              <a:avLst/>
              <a:gdLst/>
              <a:ahLst/>
              <a:rect l="l" t="t" r="r" b="b"/>
              <a:pathLst>
                <a:path w="978" h="954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CustomShape 119"/>
            <p:cNvSpPr/>
            <p:nvPr/>
          </p:nvSpPr>
          <p:spPr>
            <a:xfrm>
              <a:off x="1071360" y="2286000"/>
              <a:ext cx="51120" cy="8640"/>
            </a:xfrm>
            <a:custGeom>
              <a:avLst/>
              <a:gdLst/>
              <a:ahLst/>
              <a:rect l="l" t="t" r="r" b="b"/>
              <a:pathLst>
                <a:path w="3030" h="562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CustomShape 120"/>
            <p:cNvSpPr/>
            <p:nvPr/>
          </p:nvSpPr>
          <p:spPr>
            <a:xfrm>
              <a:off x="1078560" y="2336040"/>
              <a:ext cx="20520" cy="20520"/>
            </a:xfrm>
            <a:custGeom>
              <a:avLst/>
              <a:gdLst/>
              <a:ahLst/>
              <a:rect l="l" t="t" r="r" b="b"/>
              <a:pathLst>
                <a:path w="1247" h="1246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63" name="CustomShape 121"/>
          <p:cNvSpPr/>
          <p:nvPr/>
        </p:nvSpPr>
        <p:spPr>
          <a:xfrm>
            <a:off x="1430280" y="2251080"/>
            <a:ext cx="262440" cy="26244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CustomShape 122"/>
          <p:cNvSpPr/>
          <p:nvPr/>
        </p:nvSpPr>
        <p:spPr>
          <a:xfrm>
            <a:off x="1894680" y="2251080"/>
            <a:ext cx="262440" cy="26244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5" name="CustomShape 123"/>
          <p:cNvSpPr/>
          <p:nvPr/>
        </p:nvSpPr>
        <p:spPr>
          <a:xfrm>
            <a:off x="2359440" y="2251080"/>
            <a:ext cx="262440" cy="262440"/>
          </a:xfrm>
          <a:custGeom>
            <a:avLst/>
            <a:gdLst/>
            <a:ahLst/>
            <a:rect l="l" t="t" r="r" b="b"/>
            <a:pathLst>
              <a:path w="15290" h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66" name="Group 124"/>
          <p:cNvGrpSpPr/>
          <p:nvPr/>
        </p:nvGrpSpPr>
        <p:grpSpPr>
          <a:xfrm>
            <a:off x="2885400" y="2205720"/>
            <a:ext cx="139320" cy="349920"/>
            <a:chOff x="2885400" y="2205720"/>
            <a:chExt cx="139320" cy="349920"/>
          </a:xfrm>
        </p:grpSpPr>
        <p:sp>
          <p:nvSpPr>
            <p:cNvPr id="967" name="CustomShape 125"/>
            <p:cNvSpPr/>
            <p:nvPr/>
          </p:nvSpPr>
          <p:spPr>
            <a:xfrm>
              <a:off x="2885400" y="2278800"/>
              <a:ext cx="139320" cy="276840"/>
            </a:xfrm>
            <a:custGeom>
              <a:avLst/>
              <a:gdLst/>
              <a:ahLst/>
              <a:rect l="l" t="t" r="r" b="b"/>
              <a:pathLst>
                <a:path w="8158" h="16121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8" name="CustomShape 126"/>
            <p:cNvSpPr/>
            <p:nvPr/>
          </p:nvSpPr>
          <p:spPr>
            <a:xfrm>
              <a:off x="2926080" y="2205720"/>
              <a:ext cx="57960" cy="63720"/>
            </a:xfrm>
            <a:custGeom>
              <a:avLst/>
              <a:gdLst/>
              <a:ahLst/>
              <a:rect l="l" t="t" r="r" b="b"/>
              <a:pathLst>
                <a:path w="3420" h="3762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9" name="Group 127"/>
          <p:cNvGrpSpPr/>
          <p:nvPr/>
        </p:nvGrpSpPr>
        <p:grpSpPr>
          <a:xfrm>
            <a:off x="3827160" y="2250360"/>
            <a:ext cx="114120" cy="260640"/>
            <a:chOff x="3827160" y="2250360"/>
            <a:chExt cx="114120" cy="260640"/>
          </a:xfrm>
        </p:grpSpPr>
        <p:sp>
          <p:nvSpPr>
            <p:cNvPr id="970" name="CustomShape 128"/>
            <p:cNvSpPr/>
            <p:nvPr/>
          </p:nvSpPr>
          <p:spPr>
            <a:xfrm>
              <a:off x="3827160" y="2315880"/>
              <a:ext cx="114120" cy="195120"/>
            </a:xfrm>
            <a:custGeom>
              <a:avLst/>
              <a:gdLst/>
              <a:ahLst/>
              <a:rect l="l" t="t" r="r" b="b"/>
              <a:pathLst>
                <a:path w="6692" h="1138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CustomShape 129"/>
            <p:cNvSpPr/>
            <p:nvPr/>
          </p:nvSpPr>
          <p:spPr>
            <a:xfrm>
              <a:off x="3858120" y="2250360"/>
              <a:ext cx="51840" cy="56880"/>
            </a:xfrm>
            <a:custGeom>
              <a:avLst/>
              <a:gdLst/>
              <a:ahLst/>
              <a:rect l="l" t="t" r="r" b="b"/>
              <a:pathLst>
                <a:path w="3078" h="3371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2" name="Group 130"/>
          <p:cNvGrpSpPr/>
          <p:nvPr/>
        </p:nvGrpSpPr>
        <p:grpSpPr>
          <a:xfrm>
            <a:off x="3360600" y="2207520"/>
            <a:ext cx="118440" cy="346320"/>
            <a:chOff x="3360600" y="2207520"/>
            <a:chExt cx="118440" cy="346320"/>
          </a:xfrm>
        </p:grpSpPr>
        <p:sp>
          <p:nvSpPr>
            <p:cNvPr id="973" name="CustomShape 131"/>
            <p:cNvSpPr/>
            <p:nvPr/>
          </p:nvSpPr>
          <p:spPr>
            <a:xfrm>
              <a:off x="3392640" y="2207520"/>
              <a:ext cx="54360" cy="61920"/>
            </a:xfrm>
            <a:custGeom>
              <a:avLst/>
              <a:gdLst/>
              <a:ahLst/>
              <a:rect l="l" t="t" r="r" b="b"/>
              <a:pathLst>
                <a:path w="3224" h="3665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CustomShape 132"/>
            <p:cNvSpPr/>
            <p:nvPr/>
          </p:nvSpPr>
          <p:spPr>
            <a:xfrm>
              <a:off x="3360600" y="2278440"/>
              <a:ext cx="118440" cy="275400"/>
            </a:xfrm>
            <a:custGeom>
              <a:avLst/>
              <a:gdLst/>
              <a:ahLst/>
              <a:rect l="l" t="t" r="r" b="b"/>
              <a:pathLst>
                <a:path w="6938" h="16047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75" name="CustomShape 133"/>
          <p:cNvSpPr/>
          <p:nvPr/>
        </p:nvSpPr>
        <p:spPr>
          <a:xfrm>
            <a:off x="4217760" y="2244240"/>
            <a:ext cx="262440" cy="276840"/>
          </a:xfrm>
          <a:custGeom>
            <a:avLst/>
            <a:gdLst/>
            <a:ahLst/>
            <a:rect l="l" t="t" r="r" b="b"/>
            <a:pathLst>
              <a:path w="15290" h="1612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76" name="Group 134"/>
          <p:cNvGrpSpPr/>
          <p:nvPr/>
        </p:nvGrpSpPr>
        <p:grpSpPr>
          <a:xfrm>
            <a:off x="4669200" y="2248920"/>
            <a:ext cx="288360" cy="266400"/>
            <a:chOff x="4669200" y="2248920"/>
            <a:chExt cx="288360" cy="266400"/>
          </a:xfrm>
        </p:grpSpPr>
        <p:sp>
          <p:nvSpPr>
            <p:cNvPr id="977" name="CustomShape 135"/>
            <p:cNvSpPr/>
            <p:nvPr/>
          </p:nvSpPr>
          <p:spPr>
            <a:xfrm>
              <a:off x="4669200" y="2350440"/>
              <a:ext cx="66600" cy="150840"/>
            </a:xfrm>
            <a:custGeom>
              <a:avLst/>
              <a:gdLst/>
              <a:ahLst/>
              <a:rect l="l" t="t" r="r" b="b"/>
              <a:pathLst>
                <a:path w="3933" h="8818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CustomShape 136"/>
            <p:cNvSpPr/>
            <p:nvPr/>
          </p:nvSpPr>
          <p:spPr>
            <a:xfrm>
              <a:off x="4746960" y="2248920"/>
              <a:ext cx="210600" cy="266400"/>
            </a:xfrm>
            <a:custGeom>
              <a:avLst/>
              <a:gdLst/>
              <a:ahLst/>
              <a:rect l="l" t="t" r="r" b="b"/>
              <a:pathLst>
                <a:path w="12286" h="15534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79" name="Group 137"/>
          <p:cNvGrpSpPr/>
          <p:nvPr/>
        </p:nvGrpSpPr>
        <p:grpSpPr>
          <a:xfrm>
            <a:off x="5189760" y="2241000"/>
            <a:ext cx="176400" cy="288360"/>
            <a:chOff x="5189760" y="2241000"/>
            <a:chExt cx="176400" cy="288360"/>
          </a:xfrm>
        </p:grpSpPr>
        <p:sp>
          <p:nvSpPr>
            <p:cNvPr id="980" name="CustomShape 138"/>
            <p:cNvSpPr/>
            <p:nvPr/>
          </p:nvSpPr>
          <p:spPr>
            <a:xfrm>
              <a:off x="5243040" y="2486160"/>
              <a:ext cx="69480" cy="1440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1" name="CustomShape 139"/>
            <p:cNvSpPr/>
            <p:nvPr/>
          </p:nvSpPr>
          <p:spPr>
            <a:xfrm>
              <a:off x="5243040" y="2462040"/>
              <a:ext cx="69480" cy="14400"/>
            </a:xfrm>
            <a:custGeom>
              <a:avLst/>
              <a:gdLst/>
              <a:ahLst/>
              <a:rect l="l" t="t" r="r" b="b"/>
              <a:pathLst>
                <a:path w="4104" h="905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CustomShape 140"/>
            <p:cNvSpPr/>
            <p:nvPr/>
          </p:nvSpPr>
          <p:spPr>
            <a:xfrm>
              <a:off x="5243040" y="2509920"/>
              <a:ext cx="69480" cy="19440"/>
            </a:xfrm>
            <a:custGeom>
              <a:avLst/>
              <a:gdLst/>
              <a:ahLst/>
              <a:rect l="l" t="t" r="r" b="b"/>
              <a:pathLst>
                <a:path w="4104" h="1197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CustomShape 141"/>
            <p:cNvSpPr/>
            <p:nvPr/>
          </p:nvSpPr>
          <p:spPr>
            <a:xfrm>
              <a:off x="5245560" y="2342880"/>
              <a:ext cx="64440" cy="109440"/>
            </a:xfrm>
            <a:custGeom>
              <a:avLst/>
              <a:gdLst/>
              <a:ahLst/>
              <a:rect l="l" t="t" r="r" b="b"/>
              <a:pathLst>
                <a:path w="3811" h="6424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4" name="CustomShape 142"/>
            <p:cNvSpPr/>
            <p:nvPr/>
          </p:nvSpPr>
          <p:spPr>
            <a:xfrm>
              <a:off x="5189760" y="2241000"/>
              <a:ext cx="176400" cy="211320"/>
            </a:xfrm>
            <a:custGeom>
              <a:avLst/>
              <a:gdLst/>
              <a:ahLst/>
              <a:rect l="l" t="t" r="r" b="b"/>
              <a:pathLst>
                <a:path w="10308" h="12335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5" name="Group 143"/>
          <p:cNvGrpSpPr/>
          <p:nvPr/>
        </p:nvGrpSpPr>
        <p:grpSpPr>
          <a:xfrm>
            <a:off x="1052280" y="2683440"/>
            <a:ext cx="88920" cy="327240"/>
            <a:chOff x="1052280" y="2683440"/>
            <a:chExt cx="88920" cy="327240"/>
          </a:xfrm>
        </p:grpSpPr>
        <p:sp>
          <p:nvSpPr>
            <p:cNvPr id="986" name="CustomShape 144"/>
            <p:cNvSpPr/>
            <p:nvPr/>
          </p:nvSpPr>
          <p:spPr>
            <a:xfrm>
              <a:off x="1052280" y="2683440"/>
              <a:ext cx="88920" cy="327240"/>
            </a:xfrm>
            <a:custGeom>
              <a:avLst/>
              <a:gdLst/>
              <a:ahLst/>
              <a:rect l="l" t="t" r="r" b="b"/>
              <a:pathLst>
                <a:path w="5228" h="19051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CustomShape 145"/>
            <p:cNvSpPr/>
            <p:nvPr/>
          </p:nvSpPr>
          <p:spPr>
            <a:xfrm>
              <a:off x="1069200" y="2774520"/>
              <a:ext cx="55440" cy="218880"/>
            </a:xfrm>
            <a:custGeom>
              <a:avLst/>
              <a:gdLst/>
              <a:ahLst/>
              <a:rect l="l" t="t" r="r" b="b"/>
              <a:pathLst>
                <a:path w="3274" h="127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8" name="CustomShape 146"/>
          <p:cNvSpPr/>
          <p:nvPr/>
        </p:nvSpPr>
        <p:spPr>
          <a:xfrm>
            <a:off x="1888560" y="2670480"/>
            <a:ext cx="275040" cy="353160"/>
          </a:xfrm>
          <a:custGeom>
            <a:avLst/>
            <a:gdLst/>
            <a:ahLst/>
            <a:rect l="l" t="t" r="r" b="b"/>
            <a:pathLst>
              <a:path w="16022" h="20565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CustomShape 147"/>
          <p:cNvSpPr/>
          <p:nvPr/>
        </p:nvSpPr>
        <p:spPr>
          <a:xfrm>
            <a:off x="1459800" y="2670480"/>
            <a:ext cx="203400" cy="353160"/>
          </a:xfrm>
          <a:custGeom>
            <a:avLst/>
            <a:gdLst/>
            <a:ahLst/>
            <a:rect l="l" t="t" r="r" b="b"/>
            <a:pathLst>
              <a:path w="11870" h="20565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90" name="Group 148"/>
          <p:cNvGrpSpPr/>
          <p:nvPr/>
        </p:nvGrpSpPr>
        <p:grpSpPr>
          <a:xfrm>
            <a:off x="2331720" y="2693880"/>
            <a:ext cx="317880" cy="306000"/>
            <a:chOff x="2331720" y="2693880"/>
            <a:chExt cx="317880" cy="306000"/>
          </a:xfrm>
        </p:grpSpPr>
        <p:sp>
          <p:nvSpPr>
            <p:cNvPr id="991" name="CustomShape 149"/>
            <p:cNvSpPr/>
            <p:nvPr/>
          </p:nvSpPr>
          <p:spPr>
            <a:xfrm>
              <a:off x="2413080" y="2935440"/>
              <a:ext cx="154800" cy="64440"/>
            </a:xfrm>
            <a:custGeom>
              <a:avLst/>
              <a:gdLst/>
              <a:ahLst/>
              <a:rect l="l" t="t" r="r" b="b"/>
              <a:pathLst>
                <a:path w="9038" h="3811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CustomShape 150"/>
            <p:cNvSpPr/>
            <p:nvPr/>
          </p:nvSpPr>
          <p:spPr>
            <a:xfrm>
              <a:off x="2331720" y="2693880"/>
              <a:ext cx="317880" cy="231120"/>
            </a:xfrm>
            <a:custGeom>
              <a:avLst/>
              <a:gdLst/>
              <a:ahLst/>
              <a:rect l="l" t="t" r="r" b="b"/>
              <a:pathLst>
                <a:path w="18514" h="13483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3" name="Group 151"/>
          <p:cNvGrpSpPr/>
          <p:nvPr/>
        </p:nvGrpSpPr>
        <p:grpSpPr>
          <a:xfrm>
            <a:off x="2785320" y="2739600"/>
            <a:ext cx="339840" cy="214560"/>
            <a:chOff x="2785320" y="2739600"/>
            <a:chExt cx="339840" cy="214560"/>
          </a:xfrm>
        </p:grpSpPr>
        <p:sp>
          <p:nvSpPr>
            <p:cNvPr id="994" name="CustomShape 152"/>
            <p:cNvSpPr/>
            <p:nvPr/>
          </p:nvSpPr>
          <p:spPr>
            <a:xfrm>
              <a:off x="2785320" y="2739600"/>
              <a:ext cx="339840" cy="214560"/>
            </a:xfrm>
            <a:custGeom>
              <a:avLst/>
              <a:gdLst/>
              <a:ahLst/>
              <a:rect l="l" t="t" r="r" b="b"/>
              <a:pathLst>
                <a:path w="19784" h="12505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CustomShape 153"/>
            <p:cNvSpPr/>
            <p:nvPr/>
          </p:nvSpPr>
          <p:spPr>
            <a:xfrm>
              <a:off x="2883600" y="2775600"/>
              <a:ext cx="142920" cy="142920"/>
            </a:xfrm>
            <a:custGeom>
              <a:avLst/>
              <a:gdLst/>
              <a:ahLst/>
              <a:rect l="l" t="t" r="r" b="b"/>
              <a:pathLst>
                <a:path w="8354" h="8353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6" name="CustomShape 154"/>
          <p:cNvSpPr/>
          <p:nvPr/>
        </p:nvSpPr>
        <p:spPr>
          <a:xfrm>
            <a:off x="3738600" y="2701080"/>
            <a:ext cx="291960" cy="291960"/>
          </a:xfrm>
          <a:custGeom>
            <a:avLst/>
            <a:gdLst/>
            <a:ahLst/>
            <a:rect l="l" t="t" r="r" b="b"/>
            <a:pathLst>
              <a:path w="17000" h="16999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97" name="Group 155"/>
          <p:cNvGrpSpPr/>
          <p:nvPr/>
        </p:nvGrpSpPr>
        <p:grpSpPr>
          <a:xfrm>
            <a:off x="4173120" y="2716920"/>
            <a:ext cx="351360" cy="259920"/>
            <a:chOff x="4173120" y="2716920"/>
            <a:chExt cx="351360" cy="259920"/>
          </a:xfrm>
        </p:grpSpPr>
        <p:sp>
          <p:nvSpPr>
            <p:cNvPr id="998" name="CustomShape 156"/>
            <p:cNvSpPr/>
            <p:nvPr/>
          </p:nvSpPr>
          <p:spPr>
            <a:xfrm>
              <a:off x="4173120" y="2716920"/>
              <a:ext cx="240120" cy="240120"/>
            </a:xfrm>
            <a:custGeom>
              <a:avLst/>
              <a:gdLst/>
              <a:ahLst/>
              <a:rect l="l" t="t" r="r" b="b"/>
              <a:pathLst>
                <a:path w="13996" h="13995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CustomShape 157"/>
            <p:cNvSpPr/>
            <p:nvPr/>
          </p:nvSpPr>
          <p:spPr>
            <a:xfrm>
              <a:off x="4388400" y="2840760"/>
              <a:ext cx="136080" cy="136080"/>
            </a:xfrm>
            <a:custGeom>
              <a:avLst/>
              <a:gdLst/>
              <a:ahLst/>
              <a:rect l="l" t="t" r="r" b="b"/>
              <a:pathLst>
                <a:path w="7963" h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0" name="Group 158"/>
          <p:cNvGrpSpPr/>
          <p:nvPr/>
        </p:nvGrpSpPr>
        <p:grpSpPr>
          <a:xfrm>
            <a:off x="3277440" y="2701800"/>
            <a:ext cx="284400" cy="290520"/>
            <a:chOff x="3277440" y="2701800"/>
            <a:chExt cx="284400" cy="290520"/>
          </a:xfrm>
        </p:grpSpPr>
        <p:sp>
          <p:nvSpPr>
            <p:cNvPr id="1001" name="CustomShape 159"/>
            <p:cNvSpPr/>
            <p:nvPr/>
          </p:nvSpPr>
          <p:spPr>
            <a:xfrm>
              <a:off x="3277440" y="2701800"/>
              <a:ext cx="216360" cy="216360"/>
            </a:xfrm>
            <a:custGeom>
              <a:avLst/>
              <a:gdLst/>
              <a:ahLst/>
              <a:rect l="l" t="t" r="r" b="b"/>
              <a:pathLst>
                <a:path w="12628" h="12627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CustomShape 160"/>
            <p:cNvSpPr/>
            <p:nvPr/>
          </p:nvSpPr>
          <p:spPr>
            <a:xfrm>
              <a:off x="3302640" y="2727000"/>
              <a:ext cx="165960" cy="165960"/>
            </a:xfrm>
            <a:custGeom>
              <a:avLst/>
              <a:gdLst/>
              <a:ahLst/>
              <a:rect l="l" t="t" r="r" b="b"/>
              <a:pathLst>
                <a:path w="9697" h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CustomShape 161"/>
            <p:cNvSpPr/>
            <p:nvPr/>
          </p:nvSpPr>
          <p:spPr>
            <a:xfrm>
              <a:off x="3456360" y="2887200"/>
              <a:ext cx="105480" cy="105120"/>
            </a:xfrm>
            <a:custGeom>
              <a:avLst/>
              <a:gdLst/>
              <a:ahLst/>
              <a:rect l="l" t="t" r="r" b="b"/>
              <a:pathLst>
                <a:path w="6180" h="6155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04" name="CustomShape 162"/>
          <p:cNvSpPr/>
          <p:nvPr/>
        </p:nvSpPr>
        <p:spPr>
          <a:xfrm>
            <a:off x="939600" y="3186720"/>
            <a:ext cx="317880" cy="249840"/>
          </a:xfrm>
          <a:custGeom>
            <a:avLst/>
            <a:gdLst/>
            <a:ahLst/>
            <a:rect l="l" t="t" r="r" b="b"/>
            <a:pathLst>
              <a:path w="18513" h="14557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5" name="CustomShape 163"/>
          <p:cNvSpPr/>
          <p:nvPr/>
        </p:nvSpPr>
        <p:spPr>
          <a:xfrm>
            <a:off x="4703040" y="2687760"/>
            <a:ext cx="221040" cy="318600"/>
          </a:xfrm>
          <a:custGeom>
            <a:avLst/>
            <a:gdLst/>
            <a:ahLst/>
            <a:rect l="l" t="t" r="r" b="b"/>
            <a:pathLst>
              <a:path w="12896" h="18563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06" name="Group 164"/>
          <p:cNvGrpSpPr/>
          <p:nvPr/>
        </p:nvGrpSpPr>
        <p:grpSpPr>
          <a:xfrm>
            <a:off x="5169600" y="2697480"/>
            <a:ext cx="217080" cy="308880"/>
            <a:chOff x="5169600" y="2697480"/>
            <a:chExt cx="217080" cy="308880"/>
          </a:xfrm>
        </p:grpSpPr>
        <p:sp>
          <p:nvSpPr>
            <p:cNvPr id="1007" name="CustomShape 165"/>
            <p:cNvSpPr/>
            <p:nvPr/>
          </p:nvSpPr>
          <p:spPr>
            <a:xfrm>
              <a:off x="5169600" y="2697480"/>
              <a:ext cx="217080" cy="52920"/>
            </a:xfrm>
            <a:custGeom>
              <a:avLst/>
              <a:gdLst/>
              <a:ahLst/>
              <a:rect l="l" t="t" r="r" b="b"/>
              <a:pathLst>
                <a:path w="12652" h="3127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CustomShape 166"/>
            <p:cNvSpPr/>
            <p:nvPr/>
          </p:nvSpPr>
          <p:spPr>
            <a:xfrm>
              <a:off x="5178240" y="2760120"/>
              <a:ext cx="199080" cy="246240"/>
            </a:xfrm>
            <a:custGeom>
              <a:avLst/>
              <a:gdLst/>
              <a:ahLst/>
              <a:rect l="l" t="t" r="r" b="b"/>
              <a:pathLst>
                <a:path w="11626" h="14362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9" name="Group 167"/>
          <p:cNvGrpSpPr/>
          <p:nvPr/>
        </p:nvGrpSpPr>
        <p:grpSpPr>
          <a:xfrm>
            <a:off x="1406520" y="3207600"/>
            <a:ext cx="309600" cy="207720"/>
            <a:chOff x="1406520" y="3207600"/>
            <a:chExt cx="309600" cy="207720"/>
          </a:xfrm>
        </p:grpSpPr>
        <p:sp>
          <p:nvSpPr>
            <p:cNvPr id="1010" name="CustomShape 168"/>
            <p:cNvSpPr/>
            <p:nvPr/>
          </p:nvSpPr>
          <p:spPr>
            <a:xfrm>
              <a:off x="1406520" y="3207600"/>
              <a:ext cx="309600" cy="207720"/>
            </a:xfrm>
            <a:custGeom>
              <a:avLst/>
              <a:gdLst/>
              <a:ahLst/>
              <a:rect l="l" t="t" r="r" b="b"/>
              <a:pathLst>
                <a:path w="18026" h="12115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CustomShape 169"/>
            <p:cNvSpPr/>
            <p:nvPr/>
          </p:nvSpPr>
          <p:spPr>
            <a:xfrm>
              <a:off x="1442520" y="3329640"/>
              <a:ext cx="118800" cy="7200"/>
            </a:xfrm>
            <a:custGeom>
              <a:avLst/>
              <a:gdLst/>
              <a:ahLst/>
              <a:rect l="l" t="t" r="r" b="b"/>
              <a:pathLst>
                <a:path w="6962" h="489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CustomShape 170"/>
            <p:cNvSpPr/>
            <p:nvPr/>
          </p:nvSpPr>
          <p:spPr>
            <a:xfrm>
              <a:off x="1442520" y="3357360"/>
              <a:ext cx="83520" cy="7200"/>
            </a:xfrm>
            <a:custGeom>
              <a:avLst/>
              <a:gdLst/>
              <a:ahLst/>
              <a:rect l="l" t="t" r="r" b="b"/>
              <a:pathLst>
                <a:path w="4910" h="489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CustomShape 171"/>
            <p:cNvSpPr/>
            <p:nvPr/>
          </p:nvSpPr>
          <p:spPr>
            <a:xfrm>
              <a:off x="1633320" y="3333960"/>
              <a:ext cx="41760" cy="26640"/>
            </a:xfrm>
            <a:custGeom>
              <a:avLst/>
              <a:gdLst/>
              <a:ahLst/>
              <a:rect l="l" t="t" r="r" b="b"/>
              <a:pathLst>
                <a:path w="2492" h="1613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4" name="Group 172"/>
          <p:cNvGrpSpPr/>
          <p:nvPr/>
        </p:nvGrpSpPr>
        <p:grpSpPr>
          <a:xfrm>
            <a:off x="1875600" y="3191760"/>
            <a:ext cx="300960" cy="240120"/>
            <a:chOff x="1875600" y="3191760"/>
            <a:chExt cx="300960" cy="240120"/>
          </a:xfrm>
        </p:grpSpPr>
        <p:sp>
          <p:nvSpPr>
            <p:cNvPr id="1015" name="CustomShape 173"/>
            <p:cNvSpPr/>
            <p:nvPr/>
          </p:nvSpPr>
          <p:spPr>
            <a:xfrm>
              <a:off x="2099880" y="3396600"/>
              <a:ext cx="35280" cy="35280"/>
            </a:xfrm>
            <a:custGeom>
              <a:avLst/>
              <a:gdLst/>
              <a:ahLst/>
              <a:rect l="l" t="t" r="r" b="b"/>
              <a:pathLst>
                <a:path w="2101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6" name="CustomShape 174"/>
            <p:cNvSpPr/>
            <p:nvPr/>
          </p:nvSpPr>
          <p:spPr>
            <a:xfrm>
              <a:off x="1953000" y="3396600"/>
              <a:ext cx="35280" cy="35280"/>
            </a:xfrm>
            <a:custGeom>
              <a:avLst/>
              <a:gdLst/>
              <a:ahLst/>
              <a:rect l="l" t="t" r="r" b="b"/>
              <a:pathLst>
                <a:path w="2102" h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7" name="CustomShape 175"/>
            <p:cNvSpPr/>
            <p:nvPr/>
          </p:nvSpPr>
          <p:spPr>
            <a:xfrm>
              <a:off x="1875600" y="3191760"/>
              <a:ext cx="300960" cy="204120"/>
            </a:xfrm>
            <a:custGeom>
              <a:avLst/>
              <a:gdLst/>
              <a:ahLst/>
              <a:rect l="l" t="t" r="r" b="b"/>
              <a:pathLst>
                <a:path w="17536" h="11919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8" name="Group 176"/>
          <p:cNvGrpSpPr/>
          <p:nvPr/>
        </p:nvGrpSpPr>
        <p:grpSpPr>
          <a:xfrm>
            <a:off x="2342880" y="3187800"/>
            <a:ext cx="295200" cy="247320"/>
            <a:chOff x="2342880" y="3187800"/>
            <a:chExt cx="295200" cy="247320"/>
          </a:xfrm>
        </p:grpSpPr>
        <p:sp>
          <p:nvSpPr>
            <p:cNvPr id="1019" name="CustomShape 177"/>
            <p:cNvSpPr/>
            <p:nvPr/>
          </p:nvSpPr>
          <p:spPr>
            <a:xfrm>
              <a:off x="2342880" y="3187800"/>
              <a:ext cx="295200" cy="115560"/>
            </a:xfrm>
            <a:custGeom>
              <a:avLst/>
              <a:gdLst/>
              <a:ahLst/>
              <a:rect l="l" t="t" r="r" b="b"/>
              <a:pathLst>
                <a:path w="17194" h="6766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0" name="CustomShape 178"/>
            <p:cNvSpPr/>
            <p:nvPr/>
          </p:nvSpPr>
          <p:spPr>
            <a:xfrm>
              <a:off x="2342880" y="3306240"/>
              <a:ext cx="295200" cy="128880"/>
            </a:xfrm>
            <a:custGeom>
              <a:avLst/>
              <a:gdLst/>
              <a:ahLst/>
              <a:rect l="l" t="t" r="r" b="b"/>
              <a:pathLst>
                <a:path w="17194" h="7548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1" name="Group 179"/>
          <p:cNvGrpSpPr/>
          <p:nvPr/>
        </p:nvGrpSpPr>
        <p:grpSpPr>
          <a:xfrm>
            <a:off x="2821680" y="3162240"/>
            <a:ext cx="266760" cy="278280"/>
            <a:chOff x="2821680" y="3162240"/>
            <a:chExt cx="266760" cy="278280"/>
          </a:xfrm>
        </p:grpSpPr>
        <p:sp>
          <p:nvSpPr>
            <p:cNvPr id="1022" name="CustomShape 180"/>
            <p:cNvSpPr/>
            <p:nvPr/>
          </p:nvSpPr>
          <p:spPr>
            <a:xfrm>
              <a:off x="2821680" y="3182400"/>
              <a:ext cx="258120" cy="258120"/>
            </a:xfrm>
            <a:custGeom>
              <a:avLst/>
              <a:gdLst/>
              <a:ahLst/>
              <a:rect l="l" t="t" r="r" b="b"/>
              <a:pathLst>
                <a:path w="15046" h="15045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3" name="CustomShape 181"/>
            <p:cNvSpPr/>
            <p:nvPr/>
          </p:nvSpPr>
          <p:spPr>
            <a:xfrm>
              <a:off x="2959920" y="3236760"/>
              <a:ext cx="128520" cy="65880"/>
            </a:xfrm>
            <a:custGeom>
              <a:avLst/>
              <a:gdLst/>
              <a:ahLst/>
              <a:rect l="l" t="t" r="r" b="b"/>
              <a:pathLst>
                <a:path w="7523" h="3884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4" name="CustomShape 182"/>
            <p:cNvSpPr/>
            <p:nvPr/>
          </p:nvSpPr>
          <p:spPr>
            <a:xfrm>
              <a:off x="2959920" y="3162240"/>
              <a:ext cx="110160" cy="128520"/>
            </a:xfrm>
            <a:custGeom>
              <a:avLst/>
              <a:gdLst/>
              <a:ahLst/>
              <a:rect l="l" t="t" r="r" b="b"/>
              <a:pathLst>
                <a:path w="6448" h="7524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5" name="Group 183"/>
          <p:cNvGrpSpPr/>
          <p:nvPr/>
        </p:nvGrpSpPr>
        <p:grpSpPr>
          <a:xfrm>
            <a:off x="3264120" y="3197520"/>
            <a:ext cx="311040" cy="227880"/>
            <a:chOff x="3264120" y="3197520"/>
            <a:chExt cx="311040" cy="227880"/>
          </a:xfrm>
        </p:grpSpPr>
        <p:sp>
          <p:nvSpPr>
            <p:cNvPr id="1026" name="CustomShape 184"/>
            <p:cNvSpPr/>
            <p:nvPr/>
          </p:nvSpPr>
          <p:spPr>
            <a:xfrm>
              <a:off x="3264120" y="3197520"/>
              <a:ext cx="311040" cy="22788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7" name="CustomShape 185"/>
            <p:cNvSpPr/>
            <p:nvPr/>
          </p:nvSpPr>
          <p:spPr>
            <a:xfrm>
              <a:off x="3300480" y="3308400"/>
              <a:ext cx="52560" cy="9072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8" name="CustomShape 186"/>
            <p:cNvSpPr/>
            <p:nvPr/>
          </p:nvSpPr>
          <p:spPr>
            <a:xfrm>
              <a:off x="3486600" y="3308400"/>
              <a:ext cx="52560" cy="90720"/>
            </a:xfrm>
            <a:custGeom>
              <a:avLst/>
              <a:gdLst/>
              <a:ahLst/>
              <a:rect l="l" t="t" r="r" b="b"/>
              <a:pathLst>
                <a:path w="3103" h="532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CustomShape 187"/>
            <p:cNvSpPr/>
            <p:nvPr/>
          </p:nvSpPr>
          <p:spPr>
            <a:xfrm>
              <a:off x="3362040" y="3207240"/>
              <a:ext cx="52560" cy="191520"/>
            </a:xfrm>
            <a:custGeom>
              <a:avLst/>
              <a:gdLst/>
              <a:ahLst/>
              <a:rect l="l" t="t" r="r" b="b"/>
              <a:pathLst>
                <a:path w="3103" h="1118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0" name="CustomShape 188"/>
            <p:cNvSpPr/>
            <p:nvPr/>
          </p:nvSpPr>
          <p:spPr>
            <a:xfrm>
              <a:off x="3423960" y="3256200"/>
              <a:ext cx="52920" cy="142920"/>
            </a:xfrm>
            <a:custGeom>
              <a:avLst/>
              <a:gdLst/>
              <a:ahLst/>
              <a:rect l="l" t="t" r="r" b="b"/>
              <a:pathLst>
                <a:path w="3127" h="8353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1" name="Group 189"/>
          <p:cNvGrpSpPr/>
          <p:nvPr/>
        </p:nvGrpSpPr>
        <p:grpSpPr>
          <a:xfrm>
            <a:off x="3728520" y="3197520"/>
            <a:ext cx="311040" cy="227880"/>
            <a:chOff x="3728520" y="3197520"/>
            <a:chExt cx="311040" cy="227880"/>
          </a:xfrm>
        </p:grpSpPr>
        <p:sp>
          <p:nvSpPr>
            <p:cNvPr id="1032" name="CustomShape 190"/>
            <p:cNvSpPr/>
            <p:nvPr/>
          </p:nvSpPr>
          <p:spPr>
            <a:xfrm>
              <a:off x="3728520" y="3197520"/>
              <a:ext cx="311040" cy="227880"/>
            </a:xfrm>
            <a:custGeom>
              <a:avLst/>
              <a:gdLst/>
              <a:ahLst/>
              <a:rect l="l" t="t" r="r" b="b"/>
              <a:pathLst>
                <a:path w="18122" h="13287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3" name="CustomShape 191"/>
            <p:cNvSpPr/>
            <p:nvPr/>
          </p:nvSpPr>
          <p:spPr>
            <a:xfrm>
              <a:off x="3750480" y="3215520"/>
              <a:ext cx="267480" cy="170640"/>
            </a:xfrm>
            <a:custGeom>
              <a:avLst/>
              <a:gdLst/>
              <a:ahLst/>
              <a:rect l="l" t="t" r="r" b="b"/>
              <a:pathLst>
                <a:path w="15582" h="9966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4" name="Group 192"/>
          <p:cNvGrpSpPr/>
          <p:nvPr/>
        </p:nvGrpSpPr>
        <p:grpSpPr>
          <a:xfrm>
            <a:off x="4204080" y="3174480"/>
            <a:ext cx="289440" cy="274320"/>
            <a:chOff x="4204080" y="3174480"/>
            <a:chExt cx="289440" cy="274320"/>
          </a:xfrm>
        </p:grpSpPr>
        <p:sp>
          <p:nvSpPr>
            <p:cNvPr id="1035" name="CustomShape 193"/>
            <p:cNvSpPr/>
            <p:nvPr/>
          </p:nvSpPr>
          <p:spPr>
            <a:xfrm>
              <a:off x="4204080" y="3200400"/>
              <a:ext cx="289440" cy="183240"/>
            </a:xfrm>
            <a:custGeom>
              <a:avLst/>
              <a:gdLst/>
              <a:ahLst/>
              <a:rect l="l" t="t" r="r" b="b"/>
              <a:pathLst>
                <a:path w="16852" h="10698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6" name="CustomShape 194"/>
            <p:cNvSpPr/>
            <p:nvPr/>
          </p:nvSpPr>
          <p:spPr>
            <a:xfrm>
              <a:off x="4340880" y="3174480"/>
              <a:ext cx="15840" cy="16560"/>
            </a:xfrm>
            <a:custGeom>
              <a:avLst/>
              <a:gdLst/>
              <a:ahLst/>
              <a:rect l="l" t="t" r="r" b="b"/>
              <a:pathLst>
                <a:path w="978" h="1026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7" name="CustomShape 195"/>
            <p:cNvSpPr/>
            <p:nvPr/>
          </p:nvSpPr>
          <p:spPr>
            <a:xfrm>
              <a:off x="4249800" y="3393360"/>
              <a:ext cx="41040" cy="55440"/>
            </a:xfrm>
            <a:custGeom>
              <a:avLst/>
              <a:gdLst/>
              <a:ahLst/>
              <a:rect l="l" t="t" r="r" b="b"/>
              <a:pathLst>
                <a:path w="2444" h="3273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8" name="CustomShape 196"/>
            <p:cNvSpPr/>
            <p:nvPr/>
          </p:nvSpPr>
          <p:spPr>
            <a:xfrm>
              <a:off x="4407120" y="3393360"/>
              <a:ext cx="41040" cy="55440"/>
            </a:xfrm>
            <a:custGeom>
              <a:avLst/>
              <a:gdLst/>
              <a:ahLst/>
              <a:rect l="l" t="t" r="r" b="b"/>
              <a:pathLst>
                <a:path w="2443" h="327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CustomShape 197"/>
            <p:cNvSpPr/>
            <p:nvPr/>
          </p:nvSpPr>
          <p:spPr>
            <a:xfrm>
              <a:off x="4221000" y="3217320"/>
              <a:ext cx="255600" cy="149400"/>
            </a:xfrm>
            <a:custGeom>
              <a:avLst/>
              <a:gdLst/>
              <a:ahLst/>
              <a:rect l="l" t="t" r="r" b="b"/>
              <a:pathLst>
                <a:path w="14899" h="8744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0" name="CustomShape 198"/>
          <p:cNvSpPr/>
          <p:nvPr/>
        </p:nvSpPr>
        <p:spPr>
          <a:xfrm>
            <a:off x="4652640" y="3150720"/>
            <a:ext cx="322200" cy="322200"/>
          </a:xfrm>
          <a:custGeom>
            <a:avLst/>
            <a:gdLst/>
            <a:ahLst/>
            <a:rect l="l" t="t" r="r" b="b"/>
            <a:pathLst>
              <a:path w="18758" h="18757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41" name="Group 199"/>
          <p:cNvGrpSpPr/>
          <p:nvPr/>
        </p:nvGrpSpPr>
        <p:grpSpPr>
          <a:xfrm>
            <a:off x="5137560" y="3171240"/>
            <a:ext cx="280800" cy="280800"/>
            <a:chOff x="5137560" y="3171240"/>
            <a:chExt cx="280800" cy="280800"/>
          </a:xfrm>
        </p:grpSpPr>
        <p:sp>
          <p:nvSpPr>
            <p:cNvPr id="1042" name="CustomShape 200"/>
            <p:cNvSpPr/>
            <p:nvPr/>
          </p:nvSpPr>
          <p:spPr>
            <a:xfrm>
              <a:off x="5243760" y="3277080"/>
              <a:ext cx="145080" cy="14508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3" name="CustomShape 201"/>
            <p:cNvSpPr/>
            <p:nvPr/>
          </p:nvSpPr>
          <p:spPr>
            <a:xfrm>
              <a:off x="5137560" y="3171240"/>
              <a:ext cx="280800" cy="28080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4" name="Group 202"/>
          <p:cNvGrpSpPr/>
          <p:nvPr/>
        </p:nvGrpSpPr>
        <p:grpSpPr>
          <a:xfrm>
            <a:off x="944640" y="3623760"/>
            <a:ext cx="304560" cy="304560"/>
            <a:chOff x="944640" y="3623760"/>
            <a:chExt cx="304560" cy="304560"/>
          </a:xfrm>
        </p:grpSpPr>
        <p:sp>
          <p:nvSpPr>
            <p:cNvPr id="1045" name="CustomShape 203"/>
            <p:cNvSpPr/>
            <p:nvPr/>
          </p:nvSpPr>
          <p:spPr>
            <a:xfrm>
              <a:off x="944640" y="3623760"/>
              <a:ext cx="304560" cy="30456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6" name="CustomShape 204"/>
            <p:cNvSpPr/>
            <p:nvPr/>
          </p:nvSpPr>
          <p:spPr>
            <a:xfrm>
              <a:off x="963000" y="3860280"/>
              <a:ext cx="49320" cy="4932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7" name="CustomShape 205"/>
            <p:cNvSpPr/>
            <p:nvPr/>
          </p:nvSpPr>
          <p:spPr>
            <a:xfrm>
              <a:off x="1002240" y="3889800"/>
              <a:ext cx="31320" cy="3132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8" name="CustomShape 206"/>
            <p:cNvSpPr/>
            <p:nvPr/>
          </p:nvSpPr>
          <p:spPr>
            <a:xfrm>
              <a:off x="951840" y="3839400"/>
              <a:ext cx="31320" cy="3132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9" name="CustomShape 207"/>
          <p:cNvSpPr/>
          <p:nvPr/>
        </p:nvSpPr>
        <p:spPr>
          <a:xfrm>
            <a:off x="1396440" y="3683160"/>
            <a:ext cx="329760" cy="18576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50" name="Group 208"/>
          <p:cNvGrpSpPr/>
          <p:nvPr/>
        </p:nvGrpSpPr>
        <p:grpSpPr>
          <a:xfrm>
            <a:off x="1915560" y="3601080"/>
            <a:ext cx="221040" cy="349920"/>
            <a:chOff x="1915560" y="3601080"/>
            <a:chExt cx="221040" cy="349920"/>
          </a:xfrm>
        </p:grpSpPr>
        <p:sp>
          <p:nvSpPr>
            <p:cNvPr id="1051" name="CustomShape 209"/>
            <p:cNvSpPr/>
            <p:nvPr/>
          </p:nvSpPr>
          <p:spPr>
            <a:xfrm>
              <a:off x="2058480" y="3752640"/>
              <a:ext cx="78120" cy="78120"/>
            </a:xfrm>
            <a:custGeom>
              <a:avLst/>
              <a:gdLst/>
              <a:ahLst/>
              <a:rect l="l" t="t" r="r" b="b"/>
              <a:pathLst>
                <a:path w="4592" h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2" name="CustomShape 210"/>
            <p:cNvSpPr/>
            <p:nvPr/>
          </p:nvSpPr>
          <p:spPr>
            <a:xfrm>
              <a:off x="1915560" y="3775680"/>
              <a:ext cx="106920" cy="106920"/>
            </a:xfrm>
            <a:custGeom>
              <a:avLst/>
              <a:gdLst/>
              <a:ahLst/>
              <a:rect l="l" t="t" r="r" b="b"/>
              <a:pathLst>
                <a:path w="6277" h="6278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3" name="CustomShape 211"/>
            <p:cNvSpPr/>
            <p:nvPr/>
          </p:nvSpPr>
          <p:spPr>
            <a:xfrm>
              <a:off x="1958040" y="3601080"/>
              <a:ext cx="164160" cy="349920"/>
            </a:xfrm>
            <a:custGeom>
              <a:avLst/>
              <a:gdLst/>
              <a:ahLst/>
              <a:rect l="l" t="t" r="r" b="b"/>
              <a:pathLst>
                <a:path w="9600" h="20369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54" name="Group 212"/>
          <p:cNvGrpSpPr/>
          <p:nvPr/>
        </p:nvGrpSpPr>
        <p:grpSpPr>
          <a:xfrm>
            <a:off x="2360160" y="3605760"/>
            <a:ext cx="261000" cy="340920"/>
            <a:chOff x="2360160" y="3605760"/>
            <a:chExt cx="261000" cy="340920"/>
          </a:xfrm>
        </p:grpSpPr>
        <p:sp>
          <p:nvSpPr>
            <p:cNvPr id="1055" name="CustomShape 213"/>
            <p:cNvSpPr/>
            <p:nvPr/>
          </p:nvSpPr>
          <p:spPr>
            <a:xfrm>
              <a:off x="2512440" y="3605760"/>
              <a:ext cx="86040" cy="85680"/>
            </a:xfrm>
            <a:custGeom>
              <a:avLst/>
              <a:gdLst/>
              <a:ahLst/>
              <a:rect l="l" t="t" r="r" b="b"/>
              <a:pathLst>
                <a:path w="5057" h="5032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CustomShape 214"/>
            <p:cNvSpPr/>
            <p:nvPr/>
          </p:nvSpPr>
          <p:spPr>
            <a:xfrm>
              <a:off x="2367720" y="3619800"/>
              <a:ext cx="253440" cy="326880"/>
            </a:xfrm>
            <a:custGeom>
              <a:avLst/>
              <a:gdLst/>
              <a:ahLst/>
              <a:rect l="l" t="t" r="r" b="b"/>
              <a:pathLst>
                <a:path w="14776" h="19027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CustomShape 215"/>
            <p:cNvSpPr/>
            <p:nvPr/>
          </p:nvSpPr>
          <p:spPr>
            <a:xfrm>
              <a:off x="2360160" y="3648240"/>
              <a:ext cx="117360" cy="117360"/>
            </a:xfrm>
            <a:custGeom>
              <a:avLst/>
              <a:gdLst/>
              <a:ahLst/>
              <a:rect l="l" t="t" r="r" b="b"/>
              <a:pathLst>
                <a:path w="6864" h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8" name="CustomShape 216"/>
          <p:cNvSpPr/>
          <p:nvPr/>
        </p:nvSpPr>
        <p:spPr>
          <a:xfrm>
            <a:off x="3280320" y="3636720"/>
            <a:ext cx="279360" cy="279360"/>
          </a:xfrm>
          <a:custGeom>
            <a:avLst/>
            <a:gdLst/>
            <a:ahLst/>
            <a:rect l="l" t="t" r="r" b="b"/>
            <a:pathLst>
              <a:path w="16266" h="16267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9" name="CustomShape 217"/>
          <p:cNvSpPr/>
          <p:nvPr/>
        </p:nvSpPr>
        <p:spPr>
          <a:xfrm>
            <a:off x="2815560" y="3654360"/>
            <a:ext cx="279360" cy="243720"/>
          </a:xfrm>
          <a:custGeom>
            <a:avLst/>
            <a:gdLst/>
            <a:ahLst/>
            <a:rect l="l" t="t" r="r" b="b"/>
            <a:pathLst>
              <a:path w="16266" h="14215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0" name="CustomShape 218"/>
          <p:cNvSpPr/>
          <p:nvPr/>
        </p:nvSpPr>
        <p:spPr>
          <a:xfrm>
            <a:off x="3743640" y="3635280"/>
            <a:ext cx="281880" cy="281880"/>
          </a:xfrm>
          <a:custGeom>
            <a:avLst/>
            <a:gdLst/>
            <a:ahLst/>
            <a:rect l="l" t="t" r="r" b="b"/>
            <a:pathLst>
              <a:path w="16414" h="16413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61" name="Group 219"/>
          <p:cNvGrpSpPr/>
          <p:nvPr/>
        </p:nvGrpSpPr>
        <p:grpSpPr>
          <a:xfrm>
            <a:off x="4187520" y="3639600"/>
            <a:ext cx="322920" cy="273240"/>
            <a:chOff x="4187520" y="3639600"/>
            <a:chExt cx="322920" cy="273240"/>
          </a:xfrm>
        </p:grpSpPr>
        <p:sp>
          <p:nvSpPr>
            <p:cNvPr id="1062" name="CustomShape 220"/>
            <p:cNvSpPr/>
            <p:nvPr/>
          </p:nvSpPr>
          <p:spPr>
            <a:xfrm>
              <a:off x="4452840" y="3877560"/>
              <a:ext cx="44280" cy="3528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CustomShape 221"/>
            <p:cNvSpPr/>
            <p:nvPr/>
          </p:nvSpPr>
          <p:spPr>
            <a:xfrm>
              <a:off x="4200480" y="3877560"/>
              <a:ext cx="44280" cy="35280"/>
            </a:xfrm>
            <a:custGeom>
              <a:avLst/>
              <a:gdLst/>
              <a:ahLst/>
              <a:rect l="l" t="t" r="r" b="b"/>
              <a:pathLst>
                <a:path w="2638" h="2101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CustomShape 222"/>
            <p:cNvSpPr/>
            <p:nvPr/>
          </p:nvSpPr>
          <p:spPr>
            <a:xfrm>
              <a:off x="4187520" y="3639600"/>
              <a:ext cx="322920" cy="228960"/>
            </a:xfrm>
            <a:custGeom>
              <a:avLst/>
              <a:gdLst/>
              <a:ahLst/>
              <a:rect l="l" t="t" r="r" b="b"/>
              <a:pathLst>
                <a:path w="18806" h="13361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65" name="CustomShape 223"/>
          <p:cNvSpPr/>
          <p:nvPr/>
        </p:nvSpPr>
        <p:spPr>
          <a:xfrm>
            <a:off x="4668480" y="3630960"/>
            <a:ext cx="290160" cy="290160"/>
          </a:xfrm>
          <a:custGeom>
            <a:avLst/>
            <a:gdLst/>
            <a:ahLst/>
            <a:rect l="l" t="t" r="r" b="b"/>
            <a:pathLst>
              <a:path w="16902" h="16901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66" name="Group 224"/>
          <p:cNvGrpSpPr/>
          <p:nvPr/>
        </p:nvGrpSpPr>
        <p:grpSpPr>
          <a:xfrm>
            <a:off x="5129280" y="3617280"/>
            <a:ext cx="297720" cy="317880"/>
            <a:chOff x="5129280" y="3617280"/>
            <a:chExt cx="297720" cy="317880"/>
          </a:xfrm>
        </p:grpSpPr>
        <p:sp>
          <p:nvSpPr>
            <p:cNvPr id="1067" name="CustomShape 225"/>
            <p:cNvSpPr/>
            <p:nvPr/>
          </p:nvSpPr>
          <p:spPr>
            <a:xfrm>
              <a:off x="5129280" y="3875400"/>
              <a:ext cx="297720" cy="25920"/>
            </a:xfrm>
            <a:custGeom>
              <a:avLst/>
              <a:gdLst/>
              <a:ahLst/>
              <a:rect l="l" t="t" r="r" b="b"/>
              <a:pathLst>
                <a:path w="17342" h="1565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CustomShape 226"/>
            <p:cNvSpPr/>
            <p:nvPr/>
          </p:nvSpPr>
          <p:spPr>
            <a:xfrm>
              <a:off x="5129280" y="3909240"/>
              <a:ext cx="297720" cy="25920"/>
            </a:xfrm>
            <a:custGeom>
              <a:avLst/>
              <a:gdLst/>
              <a:ahLst/>
              <a:rect l="l" t="t" r="r" b="b"/>
              <a:pathLst>
                <a:path w="17342" h="1564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CustomShape 227"/>
            <p:cNvSpPr/>
            <p:nvPr/>
          </p:nvSpPr>
          <p:spPr>
            <a:xfrm>
              <a:off x="5158080" y="3617280"/>
              <a:ext cx="240120" cy="258840"/>
            </a:xfrm>
            <a:custGeom>
              <a:avLst/>
              <a:gdLst/>
              <a:ahLst/>
              <a:rect l="l" t="t" r="r" b="b"/>
              <a:pathLst>
                <a:path w="13995" h="15094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0" name="CustomShape 228"/>
          <p:cNvSpPr/>
          <p:nvPr/>
        </p:nvSpPr>
        <p:spPr>
          <a:xfrm>
            <a:off x="905400" y="4128120"/>
            <a:ext cx="382680" cy="225360"/>
          </a:xfrm>
          <a:custGeom>
            <a:avLst/>
            <a:gdLst/>
            <a:ahLst/>
            <a:rect l="l" t="t" r="r" b="b"/>
            <a:pathLst>
              <a:path w="22274" h="13141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71" name="Group 229"/>
          <p:cNvGrpSpPr/>
          <p:nvPr/>
        </p:nvGrpSpPr>
        <p:grpSpPr>
          <a:xfrm>
            <a:off x="1408680" y="4090680"/>
            <a:ext cx="305280" cy="300240"/>
            <a:chOff x="1408680" y="4090680"/>
            <a:chExt cx="305280" cy="300240"/>
          </a:xfrm>
        </p:grpSpPr>
        <p:sp>
          <p:nvSpPr>
            <p:cNvPr id="1072" name="CustomShape 230"/>
            <p:cNvSpPr/>
            <p:nvPr/>
          </p:nvSpPr>
          <p:spPr>
            <a:xfrm>
              <a:off x="1408680" y="4201920"/>
              <a:ext cx="257400" cy="152280"/>
            </a:xfrm>
            <a:custGeom>
              <a:avLst/>
              <a:gdLst/>
              <a:ahLst/>
              <a:rect l="l" t="t" r="r" b="b"/>
              <a:pathLst>
                <a:path w="14997" h="8891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3" name="CustomShape 231"/>
            <p:cNvSpPr/>
            <p:nvPr/>
          </p:nvSpPr>
          <p:spPr>
            <a:xfrm>
              <a:off x="1408680" y="4365000"/>
              <a:ext cx="305280" cy="25920"/>
            </a:xfrm>
            <a:custGeom>
              <a:avLst/>
              <a:gdLst/>
              <a:ahLst/>
              <a:rect l="l" t="t" r="r" b="b"/>
              <a:pathLst>
                <a:path w="17781" h="1564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CustomShape 232"/>
            <p:cNvSpPr/>
            <p:nvPr/>
          </p:nvSpPr>
          <p:spPr>
            <a:xfrm>
              <a:off x="1551960" y="4090680"/>
              <a:ext cx="20520" cy="882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5" name="CustomShape 233"/>
            <p:cNvSpPr/>
            <p:nvPr/>
          </p:nvSpPr>
          <p:spPr>
            <a:xfrm>
              <a:off x="1521720" y="4090680"/>
              <a:ext cx="20520" cy="88200"/>
            </a:xfrm>
            <a:custGeom>
              <a:avLst/>
              <a:gdLst/>
              <a:ahLst/>
              <a:rect l="l" t="t" r="r" b="b"/>
              <a:pathLst>
                <a:path w="1246" h="5178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6" name="CustomShape 234"/>
            <p:cNvSpPr/>
            <p:nvPr/>
          </p:nvSpPr>
          <p:spPr>
            <a:xfrm>
              <a:off x="1582200" y="4090680"/>
              <a:ext cx="19800" cy="882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7" name="Group 235"/>
          <p:cNvGrpSpPr/>
          <p:nvPr/>
        </p:nvGrpSpPr>
        <p:grpSpPr>
          <a:xfrm>
            <a:off x="1900800" y="4080960"/>
            <a:ext cx="250560" cy="319680"/>
            <a:chOff x="1900800" y="4080960"/>
            <a:chExt cx="250560" cy="319680"/>
          </a:xfrm>
        </p:grpSpPr>
        <p:sp>
          <p:nvSpPr>
            <p:cNvPr id="1078" name="CustomShape 236"/>
            <p:cNvSpPr/>
            <p:nvPr/>
          </p:nvSpPr>
          <p:spPr>
            <a:xfrm>
              <a:off x="1900800" y="4080960"/>
              <a:ext cx="250560" cy="319680"/>
            </a:xfrm>
            <a:custGeom>
              <a:avLst/>
              <a:gdLst/>
              <a:ahLst/>
              <a:rect l="l" t="t" r="r" b="b"/>
              <a:pathLst>
                <a:path w="14606" h="18611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CustomShape 237"/>
            <p:cNvSpPr/>
            <p:nvPr/>
          </p:nvSpPr>
          <p:spPr>
            <a:xfrm>
              <a:off x="1914120" y="4254840"/>
              <a:ext cx="77040" cy="145800"/>
            </a:xfrm>
            <a:custGeom>
              <a:avLst/>
              <a:gdLst/>
              <a:ahLst/>
              <a:rect l="l" t="t" r="r" b="b"/>
              <a:pathLst>
                <a:path w="4544" h="852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CustomShape 238"/>
            <p:cNvSpPr/>
            <p:nvPr/>
          </p:nvSpPr>
          <p:spPr>
            <a:xfrm>
              <a:off x="2060640" y="4254840"/>
              <a:ext cx="77040" cy="145800"/>
            </a:xfrm>
            <a:custGeom>
              <a:avLst/>
              <a:gdLst/>
              <a:ahLst/>
              <a:rect l="l" t="t" r="r" b="b"/>
              <a:pathLst>
                <a:path w="4543" h="8524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1" name="Group 239"/>
          <p:cNvGrpSpPr/>
          <p:nvPr/>
        </p:nvGrpSpPr>
        <p:grpSpPr>
          <a:xfrm>
            <a:off x="2346840" y="4093200"/>
            <a:ext cx="287640" cy="295200"/>
            <a:chOff x="2346840" y="4093200"/>
            <a:chExt cx="287640" cy="295200"/>
          </a:xfrm>
        </p:grpSpPr>
        <p:sp>
          <p:nvSpPr>
            <p:cNvPr id="1082" name="CustomShape 240"/>
            <p:cNvSpPr/>
            <p:nvPr/>
          </p:nvSpPr>
          <p:spPr>
            <a:xfrm>
              <a:off x="2494800" y="4244040"/>
              <a:ext cx="138600" cy="144360"/>
            </a:xfrm>
            <a:custGeom>
              <a:avLst/>
              <a:gdLst/>
              <a:ahLst/>
              <a:rect l="l" t="t" r="r" b="b"/>
              <a:pathLst>
                <a:path w="8110" h="8451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3" name="CustomShape 241"/>
            <p:cNvSpPr/>
            <p:nvPr/>
          </p:nvSpPr>
          <p:spPr>
            <a:xfrm>
              <a:off x="2347560" y="4093200"/>
              <a:ext cx="139320" cy="142560"/>
            </a:xfrm>
            <a:custGeom>
              <a:avLst/>
              <a:gdLst/>
              <a:ahLst/>
              <a:rect l="l" t="t" r="r" b="b"/>
              <a:pathLst>
                <a:path w="8159" h="832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4" name="CustomShape 242"/>
            <p:cNvSpPr/>
            <p:nvPr/>
          </p:nvSpPr>
          <p:spPr>
            <a:xfrm>
              <a:off x="2346840" y="4096800"/>
              <a:ext cx="287640" cy="287640"/>
            </a:xfrm>
            <a:custGeom>
              <a:avLst/>
              <a:gdLst/>
              <a:ahLst/>
              <a:rect l="l" t="t" r="r" b="b"/>
              <a:pathLst>
                <a:path w="16756" h="16755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85" name="Group 243"/>
          <p:cNvGrpSpPr/>
          <p:nvPr/>
        </p:nvGrpSpPr>
        <p:grpSpPr>
          <a:xfrm>
            <a:off x="2783160" y="4099320"/>
            <a:ext cx="344160" cy="282600"/>
            <a:chOff x="2783160" y="4099320"/>
            <a:chExt cx="344160" cy="282600"/>
          </a:xfrm>
        </p:grpSpPr>
        <p:sp>
          <p:nvSpPr>
            <p:cNvPr id="1086" name="CustomShape 244"/>
            <p:cNvSpPr/>
            <p:nvPr/>
          </p:nvSpPr>
          <p:spPr>
            <a:xfrm>
              <a:off x="2783160" y="4308120"/>
              <a:ext cx="344160" cy="73800"/>
            </a:xfrm>
            <a:custGeom>
              <a:avLst/>
              <a:gdLst/>
              <a:ahLst/>
              <a:rect l="l" t="t" r="r" b="b"/>
              <a:pathLst>
                <a:path w="20028" h="4349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7" name="CustomShape 245"/>
            <p:cNvSpPr/>
            <p:nvPr/>
          </p:nvSpPr>
          <p:spPr>
            <a:xfrm>
              <a:off x="2813400" y="4201560"/>
              <a:ext cx="283320" cy="95760"/>
            </a:xfrm>
            <a:custGeom>
              <a:avLst/>
              <a:gdLst/>
              <a:ahLst/>
              <a:rect l="l" t="t" r="r" b="b"/>
              <a:pathLst>
                <a:path w="16510" h="5619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8" name="CustomShape 246"/>
            <p:cNvSpPr/>
            <p:nvPr/>
          </p:nvSpPr>
          <p:spPr>
            <a:xfrm>
              <a:off x="2945160" y="4099320"/>
              <a:ext cx="19800" cy="88200"/>
            </a:xfrm>
            <a:custGeom>
              <a:avLst/>
              <a:gdLst/>
              <a:ahLst/>
              <a:rect l="l" t="t" r="r" b="b"/>
              <a:pathLst>
                <a:path w="1222" h="5178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9" name="CustomShape 247"/>
            <p:cNvSpPr/>
            <p:nvPr/>
          </p:nvSpPr>
          <p:spPr>
            <a:xfrm>
              <a:off x="2914920" y="4099320"/>
              <a:ext cx="20520" cy="882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0" name="CustomShape 248"/>
            <p:cNvSpPr/>
            <p:nvPr/>
          </p:nvSpPr>
          <p:spPr>
            <a:xfrm>
              <a:off x="2975040" y="4099320"/>
              <a:ext cx="20520" cy="88200"/>
            </a:xfrm>
            <a:custGeom>
              <a:avLst/>
              <a:gdLst/>
              <a:ahLst/>
              <a:rect l="l" t="t" r="r" b="b"/>
              <a:pathLst>
                <a:path w="1247" h="5178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1" name="Group 249"/>
          <p:cNvGrpSpPr/>
          <p:nvPr/>
        </p:nvGrpSpPr>
        <p:grpSpPr>
          <a:xfrm>
            <a:off x="3695400" y="4069080"/>
            <a:ext cx="377640" cy="343440"/>
            <a:chOff x="3695400" y="4069080"/>
            <a:chExt cx="377640" cy="343440"/>
          </a:xfrm>
        </p:grpSpPr>
        <p:sp>
          <p:nvSpPr>
            <p:cNvPr id="1092" name="CustomShape 250"/>
            <p:cNvSpPr/>
            <p:nvPr/>
          </p:nvSpPr>
          <p:spPr>
            <a:xfrm>
              <a:off x="3888720" y="4258080"/>
              <a:ext cx="145800" cy="154080"/>
            </a:xfrm>
            <a:custGeom>
              <a:avLst/>
              <a:gdLst/>
              <a:ahLst/>
              <a:rect l="l" t="t" r="r" b="b"/>
              <a:pathLst>
                <a:path w="8525" h="9013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3" name="CustomShape 251"/>
            <p:cNvSpPr/>
            <p:nvPr/>
          </p:nvSpPr>
          <p:spPr>
            <a:xfrm>
              <a:off x="3733920" y="4257720"/>
              <a:ext cx="145440" cy="154800"/>
            </a:xfrm>
            <a:custGeom>
              <a:avLst/>
              <a:gdLst/>
              <a:ahLst/>
              <a:rect l="l" t="t" r="r" b="b"/>
              <a:pathLst>
                <a:path w="8500" h="9037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4" name="CustomShape 252"/>
            <p:cNvSpPr/>
            <p:nvPr/>
          </p:nvSpPr>
          <p:spPr>
            <a:xfrm>
              <a:off x="3742920" y="4069080"/>
              <a:ext cx="282600" cy="161640"/>
            </a:xfrm>
            <a:custGeom>
              <a:avLst/>
              <a:gdLst/>
              <a:ahLst/>
              <a:rect l="l" t="t" r="r" b="b"/>
              <a:pathLst>
                <a:path w="16462" h="9453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CustomShape 253"/>
            <p:cNvSpPr/>
            <p:nvPr/>
          </p:nvSpPr>
          <p:spPr>
            <a:xfrm>
              <a:off x="3695400" y="4155840"/>
              <a:ext cx="188280" cy="155160"/>
            </a:xfrm>
            <a:custGeom>
              <a:avLst/>
              <a:gdLst/>
              <a:ahLst/>
              <a:rect l="l" t="t" r="r" b="b"/>
              <a:pathLst>
                <a:path w="10992" h="906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CustomShape 254"/>
            <p:cNvSpPr/>
            <p:nvPr/>
          </p:nvSpPr>
          <p:spPr>
            <a:xfrm>
              <a:off x="3884760" y="4155840"/>
              <a:ext cx="188280" cy="155160"/>
            </a:xfrm>
            <a:custGeom>
              <a:avLst/>
              <a:gdLst/>
              <a:ahLst/>
              <a:rect l="l" t="t" r="r" b="b"/>
              <a:pathLst>
                <a:path w="10991" h="9062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7" name="Group 255"/>
          <p:cNvGrpSpPr/>
          <p:nvPr/>
        </p:nvGrpSpPr>
        <p:grpSpPr>
          <a:xfrm>
            <a:off x="3288960" y="4088520"/>
            <a:ext cx="261360" cy="303840"/>
            <a:chOff x="3288960" y="4088520"/>
            <a:chExt cx="261360" cy="303840"/>
          </a:xfrm>
        </p:grpSpPr>
        <p:sp>
          <p:nvSpPr>
            <p:cNvPr id="1098" name="CustomShape 256"/>
            <p:cNvSpPr/>
            <p:nvPr/>
          </p:nvSpPr>
          <p:spPr>
            <a:xfrm>
              <a:off x="3416400" y="4088520"/>
              <a:ext cx="58680" cy="70200"/>
            </a:xfrm>
            <a:custGeom>
              <a:avLst/>
              <a:gdLst/>
              <a:ahLst/>
              <a:rect l="l" t="t" r="r" b="b"/>
              <a:pathLst>
                <a:path w="3469" h="4128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9" name="CustomShape 257"/>
            <p:cNvSpPr/>
            <p:nvPr/>
          </p:nvSpPr>
          <p:spPr>
            <a:xfrm>
              <a:off x="3288960" y="4124160"/>
              <a:ext cx="261360" cy="268200"/>
            </a:xfrm>
            <a:custGeom>
              <a:avLst/>
              <a:gdLst/>
              <a:ahLst/>
              <a:rect l="l" t="t" r="r" b="b"/>
              <a:pathLst>
                <a:path w="15240" h="15631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0" name="Group 258"/>
          <p:cNvGrpSpPr/>
          <p:nvPr/>
        </p:nvGrpSpPr>
        <p:grpSpPr>
          <a:xfrm>
            <a:off x="4163400" y="4062600"/>
            <a:ext cx="370800" cy="355680"/>
            <a:chOff x="4163400" y="4062600"/>
            <a:chExt cx="370800" cy="355680"/>
          </a:xfrm>
        </p:grpSpPr>
        <p:sp>
          <p:nvSpPr>
            <p:cNvPr id="1101" name="CustomShape 259"/>
            <p:cNvSpPr/>
            <p:nvPr/>
          </p:nvSpPr>
          <p:spPr>
            <a:xfrm>
              <a:off x="4393440" y="4062600"/>
              <a:ext cx="110160" cy="121680"/>
            </a:xfrm>
            <a:custGeom>
              <a:avLst/>
              <a:gdLst/>
              <a:ahLst/>
              <a:rect l="l" t="t" r="r" b="b"/>
              <a:pathLst>
                <a:path w="6449" h="7132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CustomShape 260"/>
            <p:cNvSpPr/>
            <p:nvPr/>
          </p:nvSpPr>
          <p:spPr>
            <a:xfrm>
              <a:off x="4225320" y="4080960"/>
              <a:ext cx="87480" cy="101160"/>
            </a:xfrm>
            <a:custGeom>
              <a:avLst/>
              <a:gdLst/>
              <a:ahLst/>
              <a:rect l="l" t="t" r="r" b="b"/>
              <a:pathLst>
                <a:path w="5130" h="5936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CustomShape 261"/>
            <p:cNvSpPr/>
            <p:nvPr/>
          </p:nvSpPr>
          <p:spPr>
            <a:xfrm>
              <a:off x="4163400" y="4257000"/>
              <a:ext cx="123120" cy="74160"/>
            </a:xfrm>
            <a:custGeom>
              <a:avLst/>
              <a:gdLst/>
              <a:ahLst/>
              <a:rect l="l" t="t" r="r" b="b"/>
              <a:pathLst>
                <a:path w="7205" h="4373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4" name="CustomShape 262"/>
            <p:cNvSpPr/>
            <p:nvPr/>
          </p:nvSpPr>
          <p:spPr>
            <a:xfrm>
              <a:off x="4315320" y="4309200"/>
              <a:ext cx="60480" cy="109080"/>
            </a:xfrm>
            <a:custGeom>
              <a:avLst/>
              <a:gdLst/>
              <a:ahLst/>
              <a:rect l="l" t="t" r="r" b="b"/>
              <a:pathLst>
                <a:path w="3567" h="6399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5" name="CustomShape 263"/>
            <p:cNvSpPr/>
            <p:nvPr/>
          </p:nvSpPr>
          <p:spPr>
            <a:xfrm>
              <a:off x="4423680" y="4224960"/>
              <a:ext cx="110520" cy="60840"/>
            </a:xfrm>
            <a:custGeom>
              <a:avLst/>
              <a:gdLst/>
              <a:ahLst/>
              <a:rect l="l" t="t" r="r" b="b"/>
              <a:pathLst>
                <a:path w="6474" h="3591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CustomShape 264"/>
            <p:cNvSpPr/>
            <p:nvPr/>
          </p:nvSpPr>
          <p:spPr>
            <a:xfrm>
              <a:off x="4286520" y="4170960"/>
              <a:ext cx="129240" cy="129960"/>
            </a:xfrm>
            <a:custGeom>
              <a:avLst/>
              <a:gdLst/>
              <a:ahLst/>
              <a:rect l="l" t="t" r="r" b="b"/>
              <a:pathLst>
                <a:path w="7572" h="7597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07" name="CustomShape 265"/>
          <p:cNvSpPr/>
          <p:nvPr/>
        </p:nvSpPr>
        <p:spPr>
          <a:xfrm>
            <a:off x="4650480" y="4150800"/>
            <a:ext cx="326160" cy="180000"/>
          </a:xfrm>
          <a:custGeom>
            <a:avLst/>
            <a:gdLst/>
            <a:ahLst/>
            <a:rect l="l" t="t" r="r" b="b"/>
            <a:pathLst>
              <a:path w="19002" h="10503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08" name="Group 266"/>
          <p:cNvGrpSpPr/>
          <p:nvPr/>
        </p:nvGrpSpPr>
        <p:grpSpPr>
          <a:xfrm>
            <a:off x="5158440" y="4115880"/>
            <a:ext cx="237600" cy="273240"/>
            <a:chOff x="5158440" y="4115880"/>
            <a:chExt cx="237600" cy="273240"/>
          </a:xfrm>
        </p:grpSpPr>
        <p:sp>
          <p:nvSpPr>
            <p:cNvPr id="1109" name="CustomShape 267"/>
            <p:cNvSpPr/>
            <p:nvPr/>
          </p:nvSpPr>
          <p:spPr>
            <a:xfrm>
              <a:off x="5199120" y="4115880"/>
              <a:ext cx="71640" cy="100800"/>
            </a:xfrm>
            <a:custGeom>
              <a:avLst/>
              <a:gdLst/>
              <a:ahLst/>
              <a:rect l="l" t="t" r="r" b="b"/>
              <a:pathLst>
                <a:path w="4226" h="5911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CustomShape 268"/>
            <p:cNvSpPr/>
            <p:nvPr/>
          </p:nvSpPr>
          <p:spPr>
            <a:xfrm>
              <a:off x="5158440" y="4195800"/>
              <a:ext cx="56880" cy="79920"/>
            </a:xfrm>
            <a:custGeom>
              <a:avLst/>
              <a:gdLst/>
              <a:ahLst/>
              <a:rect l="l" t="t" r="r" b="b"/>
              <a:pathLst>
                <a:path w="3371" h="469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CustomShape 269"/>
            <p:cNvSpPr/>
            <p:nvPr/>
          </p:nvSpPr>
          <p:spPr>
            <a:xfrm>
              <a:off x="5286960" y="4117320"/>
              <a:ext cx="71640" cy="99000"/>
            </a:xfrm>
            <a:custGeom>
              <a:avLst/>
              <a:gdLst/>
              <a:ahLst/>
              <a:rect l="l" t="t" r="r" b="b"/>
              <a:pathLst>
                <a:path w="4226" h="5813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CustomShape 270"/>
            <p:cNvSpPr/>
            <p:nvPr/>
          </p:nvSpPr>
          <p:spPr>
            <a:xfrm>
              <a:off x="5337000" y="4198320"/>
              <a:ext cx="59040" cy="78840"/>
            </a:xfrm>
            <a:custGeom>
              <a:avLst/>
              <a:gdLst/>
              <a:ahLst/>
              <a:rect l="l" t="t" r="r" b="b"/>
              <a:pathLst>
                <a:path w="3494" h="4641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CustomShape 271"/>
            <p:cNvSpPr/>
            <p:nvPr/>
          </p:nvSpPr>
          <p:spPr>
            <a:xfrm>
              <a:off x="5187600" y="4218840"/>
              <a:ext cx="180720" cy="170280"/>
            </a:xfrm>
            <a:custGeom>
              <a:avLst/>
              <a:gdLst/>
              <a:ahLst/>
              <a:rect l="l" t="t" r="r" b="b"/>
              <a:pathLst>
                <a:path w="10552" h="9941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4" name="Group 272"/>
          <p:cNvGrpSpPr/>
          <p:nvPr/>
        </p:nvGrpSpPr>
        <p:grpSpPr>
          <a:xfrm>
            <a:off x="5997600" y="2344320"/>
            <a:ext cx="431640" cy="420120"/>
            <a:chOff x="5997600" y="2344320"/>
            <a:chExt cx="431640" cy="420120"/>
          </a:xfrm>
        </p:grpSpPr>
        <p:sp>
          <p:nvSpPr>
            <p:cNvPr id="1115" name="CustomShape 273"/>
            <p:cNvSpPr/>
            <p:nvPr/>
          </p:nvSpPr>
          <p:spPr>
            <a:xfrm>
              <a:off x="5997600" y="2344320"/>
              <a:ext cx="431640" cy="42012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CustomShape 274"/>
            <p:cNvSpPr/>
            <p:nvPr/>
          </p:nvSpPr>
          <p:spPr>
            <a:xfrm>
              <a:off x="6073200" y="2414160"/>
              <a:ext cx="280440" cy="28044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17" name="CustomShape 275"/>
          <p:cNvSpPr/>
          <p:nvPr/>
        </p:nvSpPr>
        <p:spPr>
          <a:xfrm>
            <a:off x="6191640" y="2580480"/>
            <a:ext cx="399960" cy="22536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18" name="Group 276"/>
          <p:cNvGrpSpPr/>
          <p:nvPr/>
        </p:nvGrpSpPr>
        <p:grpSpPr>
          <a:xfrm>
            <a:off x="6882480" y="2323800"/>
            <a:ext cx="431640" cy="420120"/>
            <a:chOff x="6882480" y="2323800"/>
            <a:chExt cx="431640" cy="420120"/>
          </a:xfrm>
        </p:grpSpPr>
        <p:sp>
          <p:nvSpPr>
            <p:cNvPr id="1119" name="CustomShape 277"/>
            <p:cNvSpPr/>
            <p:nvPr/>
          </p:nvSpPr>
          <p:spPr>
            <a:xfrm>
              <a:off x="6882480" y="2323800"/>
              <a:ext cx="431640" cy="42012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360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CustomShape 278"/>
            <p:cNvSpPr/>
            <p:nvPr/>
          </p:nvSpPr>
          <p:spPr>
            <a:xfrm>
              <a:off x="6958080" y="2393640"/>
              <a:ext cx="280440" cy="28044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360">
              <a:solidFill>
                <a:srgbClr val="ffff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21" name="CustomShape 279"/>
          <p:cNvSpPr/>
          <p:nvPr/>
        </p:nvSpPr>
        <p:spPr>
          <a:xfrm>
            <a:off x="7076520" y="2559600"/>
            <a:ext cx="399960" cy="22536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22" name="Group 280"/>
          <p:cNvGrpSpPr/>
          <p:nvPr/>
        </p:nvGrpSpPr>
        <p:grpSpPr>
          <a:xfrm>
            <a:off x="5997960" y="3072600"/>
            <a:ext cx="1074960" cy="1046880"/>
            <a:chOff x="5997960" y="3072600"/>
            <a:chExt cx="1074960" cy="1046880"/>
          </a:xfrm>
        </p:grpSpPr>
        <p:sp>
          <p:nvSpPr>
            <p:cNvPr id="1123" name="CustomShape 281"/>
            <p:cNvSpPr/>
            <p:nvPr/>
          </p:nvSpPr>
          <p:spPr>
            <a:xfrm>
              <a:off x="5997960" y="3072600"/>
              <a:ext cx="1074960" cy="1046880"/>
            </a:xfrm>
            <a:custGeom>
              <a:avLst/>
              <a:gdLst/>
              <a:ahLst/>
              <a:rect l="l" t="t" r="r" b="b"/>
              <a:pathLst>
                <a:path w="20712" h="20174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440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CustomShape 282"/>
            <p:cNvSpPr/>
            <p:nvPr/>
          </p:nvSpPr>
          <p:spPr>
            <a:xfrm>
              <a:off x="6185880" y="3246480"/>
              <a:ext cx="699120" cy="699120"/>
            </a:xfrm>
            <a:custGeom>
              <a:avLst/>
              <a:gdLst/>
              <a:ahLst/>
              <a:rect l="l" t="t" r="r" b="b"/>
              <a:pathLst>
                <a:path w="13482" h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440">
              <a:solidFill>
                <a:srgbClr val="000000"/>
              </a:solidFill>
              <a:beve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25" name="CustomShape 283"/>
          <p:cNvSpPr/>
          <p:nvPr/>
        </p:nvSpPr>
        <p:spPr>
          <a:xfrm>
            <a:off x="6480360" y="3659760"/>
            <a:ext cx="996120" cy="562320"/>
          </a:xfrm>
          <a:custGeom>
            <a:avLst/>
            <a:gdLst/>
            <a:ahLst/>
            <a:rect l="l" t="t" r="r" b="b"/>
            <a:pathLst>
              <a:path w="19198" h="10845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rnd" w="9360">
            <a:solidFill>
              <a:srgbClr val="000000"/>
            </a:solidFill>
            <a:custDash>
              <a:ds d="100000" sp="6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6" name="CustomShape 284"/>
          <p:cNvSpPr/>
          <p:nvPr/>
        </p:nvSpPr>
        <p:spPr>
          <a:xfrm>
            <a:off x="5886720" y="778680"/>
            <a:ext cx="2590920" cy="152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900" spc="-1" strike="noStrike">
                <a:solidFill>
                  <a:srgbClr val="ffffff"/>
                </a:solidFill>
                <a:latin typeface="Muli"/>
                <a:ea typeface="Muli"/>
              </a:rPr>
              <a:t>SlidesCarnival icons are editable shapes</a:t>
            </a:r>
            <a:r>
              <a:rPr b="0" lang="en-US" sz="900" spc="-1" strike="noStrike">
                <a:solidFill>
                  <a:srgbClr val="ffffff"/>
                </a:solidFill>
                <a:latin typeface="Muli"/>
                <a:ea typeface="Muli"/>
              </a:rPr>
              <a:t>.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Muli"/>
                <a:ea typeface="Muli"/>
              </a:rPr>
              <a:t>This means that you can:</a:t>
            </a:r>
            <a:endParaRPr b="0" lang="en-US" sz="900" spc="-1" strike="noStrike">
              <a:latin typeface="Arial"/>
            </a:endParaRPr>
          </a:p>
          <a:p>
            <a:pPr marL="457200" indent="-284760">
              <a:lnSpc>
                <a:spcPct val="100000"/>
              </a:lnSpc>
              <a:buClr>
                <a:srgbClr val="ffffff"/>
              </a:buClr>
              <a:buFont typeface="Muli"/>
              <a:buChar char="●"/>
            </a:pPr>
            <a:r>
              <a:rPr b="0" lang="en-US" sz="900" spc="-1" strike="noStrike">
                <a:solidFill>
                  <a:srgbClr val="ffffff"/>
                </a:solidFill>
                <a:latin typeface="Muli"/>
                <a:ea typeface="Muli"/>
              </a:rPr>
              <a:t>Resize them without losing quality.</a:t>
            </a:r>
            <a:endParaRPr b="0" lang="en-US" sz="900" spc="-1" strike="noStrike">
              <a:latin typeface="Arial"/>
            </a:endParaRPr>
          </a:p>
          <a:p>
            <a:pPr marL="457200" indent="-284760">
              <a:lnSpc>
                <a:spcPct val="100000"/>
              </a:lnSpc>
              <a:buClr>
                <a:srgbClr val="ffffff"/>
              </a:buClr>
              <a:buFont typeface="Muli"/>
              <a:buChar char="●"/>
            </a:pPr>
            <a:r>
              <a:rPr b="0" lang="en-US" sz="900" spc="-1" strike="noStrike">
                <a:solidFill>
                  <a:srgbClr val="ffffff"/>
                </a:solidFill>
                <a:latin typeface="Muli"/>
                <a:ea typeface="Muli"/>
              </a:rPr>
              <a:t>Change fill color and opacity.</a:t>
            </a:r>
            <a:endParaRPr b="0" lang="en-US" sz="900" spc="-1" strike="noStrike">
              <a:latin typeface="Arial"/>
            </a:endParaRPr>
          </a:p>
          <a:p>
            <a:pPr marL="457200" indent="-284760">
              <a:lnSpc>
                <a:spcPct val="100000"/>
              </a:lnSpc>
              <a:buClr>
                <a:srgbClr val="ffffff"/>
              </a:buClr>
              <a:buFont typeface="Muli"/>
              <a:buChar char="●"/>
            </a:pPr>
            <a:r>
              <a:rPr b="0" lang="en-US" sz="900" spc="-1" strike="noStrike">
                <a:solidFill>
                  <a:srgbClr val="ffffff"/>
                </a:solidFill>
                <a:latin typeface="Muli"/>
                <a:ea typeface="Muli"/>
              </a:rPr>
              <a:t>Change line color, width and style.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Muli"/>
                <a:ea typeface="Muli"/>
              </a:rPr>
              <a:t>Isn’t that nice? :)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Muli"/>
                <a:ea typeface="Muli"/>
              </a:rPr>
              <a:t>Examples: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latin typeface="Arial"/>
            </a:endParaRPr>
          </a:p>
        </p:txBody>
      </p:sp>
      <p:sp>
        <p:nvSpPr>
          <p:cNvPr id="1127" name="CustomShape 285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C006E55A-09E5-4B0A-8252-009CDE9D68DE}" type="slidenum">
              <a:rPr b="0" lang="en-US" sz="1200" spc="-1" strike="noStrike">
                <a:solidFill>
                  <a:srgbClr val="ffffff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CustomShape 1"/>
          <p:cNvSpPr/>
          <p:nvPr/>
        </p:nvSpPr>
        <p:spPr>
          <a:xfrm>
            <a:off x="2621160" y="990360"/>
            <a:ext cx="5657400" cy="13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Now you can use any emoji as an icon!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And of course it resizes without losing quality and you can change the color.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How? Follow Google instructions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Muli"/>
                <a:ea typeface="Muli"/>
                <a:hlinkClick r:id="rId1"/>
              </a:rPr>
              <a:t>https://twitter.com/googledocs/status/730087240156643328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129" name="CustomShape 2"/>
          <p:cNvSpPr/>
          <p:nvPr/>
        </p:nvSpPr>
        <p:spPr>
          <a:xfrm>
            <a:off x="1265400" y="2450520"/>
            <a:ext cx="7326360" cy="256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US" sz="3600" spc="-1" strike="noStrike">
                <a:solidFill>
                  <a:srgbClr val="c6daec"/>
                </a:solidFill>
                <a:latin typeface="Muli"/>
                <a:ea typeface="Muli"/>
              </a:rPr>
              <a:t>✋👆👉👍👤👦👧👨👩👪💃🏃💑❤😂😉😋😒😭👶😸🐟🍒🍔💣📌📖🔨🎃🎈🎨🏈🏰🌏🔌🔑</a:t>
            </a:r>
            <a:r>
              <a:rPr b="0" lang="en-US" sz="2400" spc="-1" strike="noStrike">
                <a:solidFill>
                  <a:srgbClr val="c6daec"/>
                </a:solidFill>
                <a:latin typeface="Muli"/>
                <a:ea typeface="Muli"/>
              </a:rPr>
              <a:t> </a:t>
            </a:r>
            <a:r>
              <a:rPr b="0" lang="en-US" sz="2400" spc="-1" strike="noStrike">
                <a:solidFill>
                  <a:srgbClr val="c6daec"/>
                </a:solidFill>
                <a:latin typeface="Muli"/>
                <a:ea typeface="Muli"/>
              </a:rPr>
              <a:t>and many more...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30" name="CustomShape 3"/>
          <p:cNvSpPr/>
          <p:nvPr/>
        </p:nvSpPr>
        <p:spPr>
          <a:xfrm>
            <a:off x="1106280" y="932760"/>
            <a:ext cx="1439640" cy="12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US" sz="9600" spc="-1" strike="noStrike">
                <a:solidFill>
                  <a:srgbClr val="00e1c6"/>
                </a:solidFill>
                <a:latin typeface="Arial"/>
                <a:ea typeface="Arial"/>
              </a:rPr>
              <a:t>😉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1131" name="CustomShape 4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D9DAD349-2200-49AE-A9B3-29A9C6B0448D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CustomShape 1"/>
          <p:cNvSpPr/>
          <p:nvPr/>
        </p:nvSpPr>
        <p:spPr>
          <a:xfrm>
            <a:off x="2743200" y="1735920"/>
            <a:ext cx="5637600" cy="11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9bbd5"/>
                </a:solidFill>
                <a:latin typeface="Nixie One"/>
                <a:ea typeface="Nixie One"/>
              </a:rPr>
              <a:t>GET-POST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96" name="CustomShape 2"/>
          <p:cNvSpPr/>
          <p:nvPr/>
        </p:nvSpPr>
        <p:spPr>
          <a:xfrm>
            <a:off x="2743200" y="2820960"/>
            <a:ext cx="569520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Let’s start with the first step of things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7" name="CustomShape 3"/>
          <p:cNvSpPr/>
          <p:nvPr/>
        </p:nvSpPr>
        <p:spPr>
          <a:xfrm>
            <a:off x="409680" y="1676520"/>
            <a:ext cx="2066040" cy="177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Nixie One"/>
                <a:ea typeface="Nixie One"/>
              </a:rPr>
              <a:t>1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CustomShape 1"/>
          <p:cNvSpPr/>
          <p:nvPr/>
        </p:nvSpPr>
        <p:spPr>
          <a:xfrm>
            <a:off x="1732680" y="1735560"/>
            <a:ext cx="49431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Mục tiêu: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99" name="CustomShape 2"/>
          <p:cNvSpPr/>
          <p:nvPr/>
        </p:nvSpPr>
        <p:spPr>
          <a:xfrm>
            <a:off x="1732680" y="2255040"/>
            <a:ext cx="4943160" cy="16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440">
              <a:lnSpc>
                <a:spcPct val="100000"/>
              </a:lnSpc>
              <a:spcBef>
                <a:spcPts val="601"/>
              </a:spcBef>
              <a:buClr>
                <a:srgbClr val="19bbd5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Send request đến Webserver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Handle dữ liệu bằng Webserver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Nhận và in ra dữ liệu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00" name="CustomShape 3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1268EF4C-02B3-486D-8149-911D29ECF170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CustomShape 1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3E8C6E58-160B-4DA6-88BB-2F6DA71EC775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702" name="" descr=""/>
          <p:cNvPicPr/>
          <p:nvPr/>
        </p:nvPicPr>
        <p:blipFill>
          <a:blip r:embed="rId1"/>
          <a:stretch/>
        </p:blipFill>
        <p:spPr>
          <a:xfrm>
            <a:off x="0" y="-1645920"/>
            <a:ext cx="10656000" cy="722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CustomShape 1"/>
          <p:cNvSpPr/>
          <p:nvPr/>
        </p:nvSpPr>
        <p:spPr>
          <a:xfrm>
            <a:off x="2051280" y="2085480"/>
            <a:ext cx="6281280" cy="81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6daec"/>
                </a:solidFill>
                <a:latin typeface="Nixie One"/>
                <a:ea typeface="Nixie One"/>
              </a:rPr>
              <a:t>1. Thu thập dữ liệu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6daec"/>
                </a:solidFill>
                <a:latin typeface="Nixie One"/>
                <a:ea typeface="Nixie One"/>
              </a:rPr>
              <a:t>2. Gửi request lên Webserver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6daec"/>
                </a:solidFill>
                <a:latin typeface="Nixie One"/>
                <a:ea typeface="Nixie One"/>
              </a:rPr>
              <a:t>3. Webserver nhận dữ liệu và xử lí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6daec"/>
                </a:solidFill>
                <a:latin typeface="Nixie One"/>
                <a:ea typeface="Nixie One"/>
              </a:rPr>
              <a:t>4. Webserver gửi dữ liệu về cho ESP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6daec"/>
                </a:solidFill>
                <a:latin typeface="Nixie One"/>
                <a:ea typeface="Nixie One"/>
              </a:rPr>
              <a:t>5. ESP nhận dữ liệu và xử lí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04" name="CustomShape 2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B8575D62-11A4-42FB-8079-45DD9F60C92A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CustomShape 1"/>
          <p:cNvSpPr/>
          <p:nvPr/>
        </p:nvSpPr>
        <p:spPr>
          <a:xfrm rot="16200000">
            <a:off x="867240" y="469800"/>
            <a:ext cx="2691000" cy="3107160"/>
          </a:xfrm>
          <a:custGeom>
            <a:avLst/>
            <a:gdLst/>
            <a:ahLst/>
            <a:rect l="l" t="t" r="r" b="b"/>
            <a:pathLst>
              <a:path w="120000" h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2"/>
          <p:cNvSpPr/>
          <p:nvPr/>
        </p:nvSpPr>
        <p:spPr>
          <a:xfrm>
            <a:off x="3828960" y="1474920"/>
            <a:ext cx="4989960" cy="115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19bbd5"/>
                </a:solidFill>
                <a:latin typeface="Nixie One"/>
                <a:ea typeface="Nixie One"/>
              </a:rPr>
              <a:t>More 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707" name="CustomShape 3"/>
          <p:cNvSpPr/>
          <p:nvPr/>
        </p:nvSpPr>
        <p:spPr>
          <a:xfrm>
            <a:off x="3828960" y="2464920"/>
            <a:ext cx="4332600" cy="7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400" spc="-1" strike="noStrike">
                <a:solidFill>
                  <a:srgbClr val="c6daec"/>
                </a:solidFill>
                <a:latin typeface="Muli"/>
                <a:ea typeface="Muli"/>
              </a:rPr>
              <a:t>Làm việc với Database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708" name="Group 4"/>
          <p:cNvGrpSpPr/>
          <p:nvPr/>
        </p:nvGrpSpPr>
        <p:grpSpPr>
          <a:xfrm>
            <a:off x="1885680" y="952560"/>
            <a:ext cx="1031400" cy="1031400"/>
            <a:chOff x="1885680" y="952560"/>
            <a:chExt cx="1031400" cy="1031400"/>
          </a:xfrm>
        </p:grpSpPr>
        <p:sp>
          <p:nvSpPr>
            <p:cNvPr id="709" name="CustomShape 5"/>
            <p:cNvSpPr/>
            <p:nvPr/>
          </p:nvSpPr>
          <p:spPr>
            <a:xfrm>
              <a:off x="2273760" y="1340640"/>
              <a:ext cx="533520" cy="533520"/>
            </a:xfrm>
            <a:custGeom>
              <a:avLst/>
              <a:gdLst/>
              <a:ahLst/>
              <a:rect l="l" t="t" r="r" b="b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6"/>
            <p:cNvSpPr/>
            <p:nvPr/>
          </p:nvSpPr>
          <p:spPr>
            <a:xfrm>
              <a:off x="1885680" y="952560"/>
              <a:ext cx="1031400" cy="1031400"/>
            </a:xfrm>
            <a:custGeom>
              <a:avLst/>
              <a:gdLst/>
              <a:ahLst/>
              <a:rect l="l" t="t" r="r" b="b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1" name="Group 7"/>
          <p:cNvGrpSpPr/>
          <p:nvPr/>
        </p:nvGrpSpPr>
        <p:grpSpPr>
          <a:xfrm>
            <a:off x="1540080" y="2136600"/>
            <a:ext cx="817200" cy="817560"/>
            <a:chOff x="1540080" y="2136600"/>
            <a:chExt cx="817200" cy="817560"/>
          </a:xfrm>
        </p:grpSpPr>
        <p:sp>
          <p:nvSpPr>
            <p:cNvPr id="712" name="CustomShape 8"/>
            <p:cNvSpPr/>
            <p:nvPr/>
          </p:nvSpPr>
          <p:spPr>
            <a:xfrm rot="20868000">
              <a:off x="1604880" y="2201400"/>
              <a:ext cx="687600" cy="687600"/>
            </a:xfrm>
            <a:custGeom>
              <a:avLst/>
              <a:gdLst/>
              <a:ahLst/>
              <a:rect l="l" t="t" r="r" b="b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CustomShape 9"/>
            <p:cNvSpPr/>
            <p:nvPr/>
          </p:nvSpPr>
          <p:spPr>
            <a:xfrm rot="20868000">
              <a:off x="1703160" y="2781360"/>
              <a:ext cx="112680" cy="112680"/>
            </a:xfrm>
            <a:custGeom>
              <a:avLst/>
              <a:gdLst/>
              <a:ahLst/>
              <a:rect l="l" t="t" r="r" b="b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CustomShape 10"/>
            <p:cNvSpPr/>
            <p:nvPr/>
          </p:nvSpPr>
          <p:spPr>
            <a:xfrm rot="20868000">
              <a:off x="1799640" y="2832120"/>
              <a:ext cx="72000" cy="72000"/>
            </a:xfrm>
            <a:custGeom>
              <a:avLst/>
              <a:gdLst/>
              <a:ahLst/>
              <a:rect l="l" t="t" r="r" b="b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CustomShape 11"/>
            <p:cNvSpPr/>
            <p:nvPr/>
          </p:nvSpPr>
          <p:spPr>
            <a:xfrm rot="20868000">
              <a:off x="1664640" y="2745000"/>
              <a:ext cx="72000" cy="72000"/>
            </a:xfrm>
            <a:custGeom>
              <a:avLst/>
              <a:gdLst/>
              <a:ahLst/>
              <a:rect l="l" t="t" r="r" b="b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6" name="CustomShape 12"/>
          <p:cNvSpPr/>
          <p:nvPr/>
        </p:nvSpPr>
        <p:spPr>
          <a:xfrm>
            <a:off x="2657160" y="2114640"/>
            <a:ext cx="259920" cy="24804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7" name="CustomShape 13"/>
          <p:cNvSpPr/>
          <p:nvPr/>
        </p:nvSpPr>
        <p:spPr>
          <a:xfrm rot="2328000">
            <a:off x="1220760" y="1598040"/>
            <a:ext cx="442440" cy="4222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8" name="CustomShape 14"/>
          <p:cNvSpPr/>
          <p:nvPr/>
        </p:nvSpPr>
        <p:spPr>
          <a:xfrm rot="2326800">
            <a:off x="2870640" y="1770480"/>
            <a:ext cx="182520" cy="173880"/>
          </a:xfrm>
          <a:custGeom>
            <a:avLst/>
            <a:gdLst/>
            <a:ahLst/>
            <a:rect l="l" t="t" r="r" b="b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CustomShape 15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83D9D275-993C-4135-AE65-947509791DDB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1732680" y="1735560"/>
            <a:ext cx="494316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19bbd5"/>
                </a:solidFill>
                <a:latin typeface="Nixie One"/>
                <a:ea typeface="Nixie One"/>
              </a:rPr>
              <a:t>Mục tiêu: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21" name="CustomShape 2"/>
          <p:cNvSpPr/>
          <p:nvPr/>
        </p:nvSpPr>
        <p:spPr>
          <a:xfrm>
            <a:off x="1732680" y="2255040"/>
            <a:ext cx="4943160" cy="16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1644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Gửi dữ liệu để thay đổi database</a:t>
            </a:r>
            <a:endParaRPr b="0" lang="en-US" sz="1400" spc="-1" strike="noStrike">
              <a:latin typeface="Arial"/>
            </a:endParaRPr>
          </a:p>
          <a:p>
            <a:pPr marL="457200" indent="-316440">
              <a:lnSpc>
                <a:spcPct val="100000"/>
              </a:lnSpc>
              <a:buClr>
                <a:srgbClr val="19bbd5"/>
              </a:buClr>
              <a:buFont typeface="Muli"/>
              <a:buChar char="◇"/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Nhận dữ liệu từ database và xử lí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400" spc="-1" strike="noStrike">
                <a:solidFill>
                  <a:srgbClr val="c6daec"/>
                </a:solidFill>
                <a:latin typeface="Muli"/>
                <a:ea typeface="Muli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2" name="CustomShape 3"/>
          <p:cNvSpPr/>
          <p:nvPr/>
        </p:nvSpPr>
        <p:spPr>
          <a:xfrm>
            <a:off x="13680" y="4785480"/>
            <a:ext cx="547560" cy="35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fld id="{BF306AD4-8F5B-4E0E-95E5-413531642269}" type="slidenum">
              <a:rPr b="0" lang="en-US" sz="1200" spc="-1" strike="noStrike">
                <a:solidFill>
                  <a:srgbClr val="19bbd5"/>
                </a:solidFill>
                <a:latin typeface="Nixie One"/>
                <a:ea typeface="Nixie One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2018-11-29T13:12:55Z</dcterms:modified>
  <cp:revision>7</cp:revision>
  <dc:subject/>
  <dc:title/>
</cp:coreProperties>
</file>