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7828200" y="7360560"/>
            <a:ext cx="1302480" cy="112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3809880" y="-79920"/>
            <a:ext cx="1524600" cy="1760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6141600" y="2712960"/>
            <a:ext cx="1110600" cy="9612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0800000">
            <a:off x="5081040" y="2642040"/>
            <a:ext cx="492840" cy="426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0800000">
            <a:off x="8109720" y="3308760"/>
            <a:ext cx="943560" cy="817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0800000">
            <a:off x="6844320" y="1632960"/>
            <a:ext cx="492840" cy="426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549040" y="1029960"/>
            <a:ext cx="403920" cy="372960"/>
            <a:chOff x="5549040" y="1029960"/>
            <a:chExt cx="403920" cy="372960"/>
          </a:xfrm>
        </p:grpSpPr>
        <p:sp>
          <p:nvSpPr>
            <p:cNvPr id="7" name="CustomShape 8"/>
            <p:cNvSpPr/>
            <p:nvPr/>
          </p:nvSpPr>
          <p:spPr>
            <a:xfrm>
              <a:off x="5549040" y="1171440"/>
              <a:ext cx="93600" cy="21132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658120" y="1029960"/>
              <a:ext cx="294840" cy="3729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3252960" y="113400"/>
            <a:ext cx="223920" cy="3888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" name="Group 11"/>
          <p:cNvGrpSpPr/>
          <p:nvPr/>
        </p:nvGrpSpPr>
        <p:grpSpPr>
          <a:xfrm>
            <a:off x="4380480" y="515160"/>
            <a:ext cx="381960" cy="606240"/>
            <a:chOff x="4380480" y="515160"/>
            <a:chExt cx="381960" cy="606240"/>
          </a:xfrm>
        </p:grpSpPr>
        <p:sp>
          <p:nvSpPr>
            <p:cNvPr id="11" name="CustomShape 12"/>
            <p:cNvSpPr/>
            <p:nvPr/>
          </p:nvSpPr>
          <p:spPr>
            <a:xfrm>
              <a:off x="449568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449568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49568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447948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38048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61196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50468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49568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roup 20"/>
          <p:cNvGrpSpPr/>
          <p:nvPr/>
        </p:nvGrpSpPr>
        <p:grpSpPr>
          <a:xfrm>
            <a:off x="3199320" y="902880"/>
            <a:ext cx="393840" cy="402480"/>
            <a:chOff x="3199320" y="902880"/>
            <a:chExt cx="393840" cy="402480"/>
          </a:xfrm>
        </p:grpSpPr>
        <p:sp>
          <p:nvSpPr>
            <p:cNvPr id="20" name="CustomShape 21"/>
            <p:cNvSpPr/>
            <p:nvPr/>
          </p:nvSpPr>
          <p:spPr>
            <a:xfrm>
              <a:off x="3199320" y="902880"/>
              <a:ext cx="303840" cy="3038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3234960" y="938160"/>
              <a:ext cx="232920" cy="2329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3269520" y="973800"/>
              <a:ext cx="81000" cy="810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3445200" y="1157760"/>
              <a:ext cx="147960" cy="1476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 flipH="1" rot="10800000">
            <a:off x="8106480" y="7259400"/>
            <a:ext cx="1031760" cy="89352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10800000">
            <a:off x="6750360" y="5457240"/>
            <a:ext cx="538920" cy="466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0800000">
            <a:off x="6197760" y="6310440"/>
            <a:ext cx="1031760" cy="892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0800000">
            <a:off x="4883400" y="5749560"/>
            <a:ext cx="451080" cy="390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5370840" y="4867920"/>
            <a:ext cx="311400" cy="3114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5771880" y="4056480"/>
            <a:ext cx="573120" cy="549720"/>
            <a:chOff x="5771880" y="4056480"/>
            <a:chExt cx="573120" cy="549720"/>
          </a:xfrm>
        </p:grpSpPr>
        <p:sp>
          <p:nvSpPr>
            <p:cNvPr id="30" name="CustomShape 31"/>
            <p:cNvSpPr/>
            <p:nvPr/>
          </p:nvSpPr>
          <p:spPr>
            <a:xfrm>
              <a:off x="6127200" y="4056480"/>
              <a:ext cx="170280" cy="1886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867280" y="4084200"/>
              <a:ext cx="135360" cy="1566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771880" y="4356360"/>
              <a:ext cx="190440" cy="1152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006240" y="4437000"/>
              <a:ext cx="93600" cy="169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174000" y="4306320"/>
              <a:ext cx="17100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962320" y="4223160"/>
              <a:ext cx="200160" cy="2008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CustomShape 37"/>
          <p:cNvSpPr/>
          <p:nvPr/>
        </p:nvSpPr>
        <p:spPr>
          <a:xfrm>
            <a:off x="3429360" y="3904920"/>
            <a:ext cx="376920" cy="3427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5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616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9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620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629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639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" name="Group 6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81" name="CustomShape 7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9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" name="Group 10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85" name="CustomShape 11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2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3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4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5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6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7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8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19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94" name="CustomShape 20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21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2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3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 rot="10800000">
            <a:off x="10271160" y="5900400"/>
            <a:ext cx="684000" cy="592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 rot="5400000">
            <a:off x="389520" y="105120"/>
            <a:ext cx="943200" cy="1089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 flipH="1" rot="10800000">
            <a:off x="1896480" y="259956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 flipH="1" rot="10800000">
            <a:off x="1558440" y="2076480"/>
            <a:ext cx="351720" cy="304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 flipH="1" rot="10800000">
            <a:off x="3228840" y="162000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 flipH="1" rot="10800000">
            <a:off x="1130040" y="815400"/>
            <a:ext cx="294120" cy="2545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 flipH="1" rot="10800000">
            <a:off x="10389240" y="5896440"/>
            <a:ext cx="541800" cy="4694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 flipH="1" rot="10800000">
            <a:off x="9373320" y="5477400"/>
            <a:ext cx="282960" cy="24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 flipH="1" rot="10800000">
            <a:off x="9948240" y="5037480"/>
            <a:ext cx="541800" cy="469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 flipH="1" rot="10800000">
            <a:off x="9473040" y="4626360"/>
            <a:ext cx="236520" cy="204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H="1" rot="10800000">
            <a:off x="3005640" y="298980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 rot="5400000">
            <a:off x="560520" y="1539000"/>
            <a:ext cx="1787040" cy="2063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 flipH="1" rot="10800000">
            <a:off x="2523600" y="5265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 flipH="1" rot="10800000">
            <a:off x="2112480" y="462888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 flipH="1" rot="10800000">
            <a:off x="3218760" y="30074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 flipH="1" rot="10800000">
            <a:off x="2343600" y="6035400"/>
            <a:ext cx="516600" cy="4467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7"/>
          <p:cNvGrpSpPr/>
          <p:nvPr/>
        </p:nvGrpSpPr>
        <p:grpSpPr>
          <a:xfrm>
            <a:off x="996480" y="1070640"/>
            <a:ext cx="349920" cy="323640"/>
            <a:chOff x="996480" y="1070640"/>
            <a:chExt cx="349920" cy="323640"/>
          </a:xfrm>
        </p:grpSpPr>
        <p:sp>
          <p:nvSpPr>
            <p:cNvPr id="191" name="CustomShape 8"/>
            <p:cNvSpPr/>
            <p:nvPr/>
          </p:nvSpPr>
          <p:spPr>
            <a:xfrm>
              <a:off x="996480" y="11937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1090800" y="107064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10"/>
          <p:cNvSpPr/>
          <p:nvPr/>
        </p:nvSpPr>
        <p:spPr>
          <a:xfrm>
            <a:off x="393480" y="334656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11"/>
          <p:cNvGrpSpPr/>
          <p:nvPr/>
        </p:nvGrpSpPr>
        <p:grpSpPr>
          <a:xfrm>
            <a:off x="305280" y="553680"/>
            <a:ext cx="246240" cy="391320"/>
            <a:chOff x="305280" y="553680"/>
            <a:chExt cx="246240" cy="391320"/>
          </a:xfrm>
        </p:grpSpPr>
        <p:sp>
          <p:nvSpPr>
            <p:cNvPr id="195" name="CustomShape 12"/>
            <p:cNvSpPr/>
            <p:nvPr/>
          </p:nvSpPr>
          <p:spPr>
            <a:xfrm>
              <a:off x="379800" y="89568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379800" y="87336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4"/>
            <p:cNvSpPr/>
            <p:nvPr/>
          </p:nvSpPr>
          <p:spPr>
            <a:xfrm>
              <a:off x="379800" y="917280"/>
              <a:ext cx="97560" cy="27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5"/>
            <p:cNvSpPr/>
            <p:nvPr/>
          </p:nvSpPr>
          <p:spPr>
            <a:xfrm>
              <a:off x="369000" y="68940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6"/>
            <p:cNvSpPr/>
            <p:nvPr/>
          </p:nvSpPr>
          <p:spPr>
            <a:xfrm>
              <a:off x="305280" y="553680"/>
              <a:ext cx="246240" cy="295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7"/>
            <p:cNvSpPr/>
            <p:nvPr/>
          </p:nvSpPr>
          <p:spPr>
            <a:xfrm>
              <a:off x="454680" y="68940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8"/>
            <p:cNvSpPr/>
            <p:nvPr/>
          </p:nvSpPr>
          <p:spPr>
            <a:xfrm>
              <a:off x="385560" y="683280"/>
              <a:ext cx="85680" cy="176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9"/>
            <p:cNvSpPr/>
            <p:nvPr/>
          </p:nvSpPr>
          <p:spPr>
            <a:xfrm>
              <a:off x="379800" y="852480"/>
              <a:ext cx="97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20"/>
          <p:cNvGrpSpPr/>
          <p:nvPr/>
        </p:nvGrpSpPr>
        <p:grpSpPr>
          <a:xfrm>
            <a:off x="1419840" y="3634200"/>
            <a:ext cx="342000" cy="348840"/>
            <a:chOff x="1419840" y="3634200"/>
            <a:chExt cx="342000" cy="348840"/>
          </a:xfrm>
        </p:grpSpPr>
        <p:sp>
          <p:nvSpPr>
            <p:cNvPr id="204" name="CustomShape 21"/>
            <p:cNvSpPr/>
            <p:nvPr/>
          </p:nvSpPr>
          <p:spPr>
            <a:xfrm>
              <a:off x="1419840" y="363420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2"/>
            <p:cNvSpPr/>
            <p:nvPr/>
          </p:nvSpPr>
          <p:spPr>
            <a:xfrm>
              <a:off x="1450800" y="366516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3"/>
            <p:cNvSpPr/>
            <p:nvPr/>
          </p:nvSpPr>
          <p:spPr>
            <a:xfrm>
              <a:off x="1481040" y="369576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4"/>
            <p:cNvSpPr/>
            <p:nvPr/>
          </p:nvSpPr>
          <p:spPr>
            <a:xfrm>
              <a:off x="1633320" y="385524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25"/>
          <p:cNvSpPr/>
          <p:nvPr/>
        </p:nvSpPr>
        <p:spPr>
          <a:xfrm flipH="1" rot="10800000">
            <a:off x="3190320" y="60656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6"/>
          <p:cNvSpPr/>
          <p:nvPr/>
        </p:nvSpPr>
        <p:spPr>
          <a:xfrm flipH="1" rot="10800000">
            <a:off x="2022120" y="12132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7"/>
          <p:cNvSpPr/>
          <p:nvPr/>
        </p:nvSpPr>
        <p:spPr>
          <a:xfrm flipH="1" rot="10800000">
            <a:off x="3252240" y="7218000"/>
            <a:ext cx="1181160" cy="1022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8"/>
          <p:cNvSpPr/>
          <p:nvPr/>
        </p:nvSpPr>
        <p:spPr>
          <a:xfrm flipH="1" rot="10800000">
            <a:off x="1494720" y="86544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9"/>
          <p:cNvSpPr/>
          <p:nvPr/>
        </p:nvSpPr>
        <p:spPr>
          <a:xfrm>
            <a:off x="1019160" y="416700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30"/>
          <p:cNvGrpSpPr/>
          <p:nvPr/>
        </p:nvGrpSpPr>
        <p:grpSpPr>
          <a:xfrm>
            <a:off x="-50400" y="1452960"/>
            <a:ext cx="623880" cy="597960"/>
            <a:chOff x="-50400" y="1452960"/>
            <a:chExt cx="623880" cy="597960"/>
          </a:xfrm>
        </p:grpSpPr>
        <p:sp>
          <p:nvSpPr>
            <p:cNvPr id="214" name="CustomShape 31"/>
            <p:cNvSpPr/>
            <p:nvPr/>
          </p:nvSpPr>
          <p:spPr>
            <a:xfrm>
              <a:off x="336240" y="1452960"/>
              <a:ext cx="185400" cy="2052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2"/>
            <p:cNvSpPr/>
            <p:nvPr/>
          </p:nvSpPr>
          <p:spPr>
            <a:xfrm>
              <a:off x="53640" y="1483200"/>
              <a:ext cx="147240" cy="1706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3"/>
            <p:cNvSpPr/>
            <p:nvPr/>
          </p:nvSpPr>
          <p:spPr>
            <a:xfrm>
              <a:off x="-50400" y="1779480"/>
              <a:ext cx="207360" cy="1256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4"/>
            <p:cNvSpPr/>
            <p:nvPr/>
          </p:nvSpPr>
          <p:spPr>
            <a:xfrm>
              <a:off x="204840" y="1866960"/>
              <a:ext cx="102240" cy="1839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5"/>
            <p:cNvSpPr/>
            <p:nvPr/>
          </p:nvSpPr>
          <p:spPr>
            <a:xfrm>
              <a:off x="387360" y="1724760"/>
              <a:ext cx="186120" cy="1029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6"/>
            <p:cNvSpPr/>
            <p:nvPr/>
          </p:nvSpPr>
          <p:spPr>
            <a:xfrm>
              <a:off x="156960" y="1634400"/>
              <a:ext cx="218160" cy="2188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37"/>
          <p:cNvSpPr/>
          <p:nvPr/>
        </p:nvSpPr>
        <p:spPr>
          <a:xfrm>
            <a:off x="47160" y="4430520"/>
            <a:ext cx="504000" cy="4586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0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Group 11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270" name="CustomShape 12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3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CustomShape 14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4" name="Group 16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275" name="CustomShape 17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8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9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0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1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2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CustomShape 23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2" name="Group 24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283" name="CustomShape 25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6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7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9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30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31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32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" name="Group 33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292" name="CustomShape 34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35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36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37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flipH="1" rot="10800000">
            <a:off x="3005640" y="330516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 rot="5400000">
            <a:off x="500400" y="190512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 flipH="1" rot="10800000">
            <a:off x="2333160" y="4941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 flipH="1" rot="10800000">
            <a:off x="1922040" y="430488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 flipH="1" rot="10800000">
            <a:off x="3209400" y="33314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 flipH="1" rot="10800000">
            <a:off x="1731240" y="53110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7"/>
          <p:cNvGrpSpPr/>
          <p:nvPr/>
        </p:nvGrpSpPr>
        <p:grpSpPr>
          <a:xfrm>
            <a:off x="986760" y="1394640"/>
            <a:ext cx="350280" cy="323640"/>
            <a:chOff x="986760" y="1394640"/>
            <a:chExt cx="350280" cy="323640"/>
          </a:xfrm>
        </p:grpSpPr>
        <p:sp>
          <p:nvSpPr>
            <p:cNvPr id="341" name="CustomShape 8"/>
            <p:cNvSpPr/>
            <p:nvPr/>
          </p:nvSpPr>
          <p:spPr>
            <a:xfrm>
              <a:off x="986760" y="151740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9"/>
            <p:cNvSpPr/>
            <p:nvPr/>
          </p:nvSpPr>
          <p:spPr>
            <a:xfrm>
              <a:off x="1081440" y="139464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10"/>
          <p:cNvSpPr/>
          <p:nvPr/>
        </p:nvSpPr>
        <p:spPr>
          <a:xfrm>
            <a:off x="203040" y="302292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4" name="Group 11"/>
          <p:cNvGrpSpPr/>
          <p:nvPr/>
        </p:nvGrpSpPr>
        <p:grpSpPr>
          <a:xfrm>
            <a:off x="295560" y="877680"/>
            <a:ext cx="246240" cy="391320"/>
            <a:chOff x="295560" y="877680"/>
            <a:chExt cx="246240" cy="391320"/>
          </a:xfrm>
        </p:grpSpPr>
        <p:sp>
          <p:nvSpPr>
            <p:cNvPr id="345" name="CustomShape 12"/>
            <p:cNvSpPr/>
            <p:nvPr/>
          </p:nvSpPr>
          <p:spPr>
            <a:xfrm>
              <a:off x="370080" y="121968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70080" y="119736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4"/>
            <p:cNvSpPr/>
            <p:nvPr/>
          </p:nvSpPr>
          <p:spPr>
            <a:xfrm>
              <a:off x="370080" y="1241280"/>
              <a:ext cx="97560" cy="27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359640" y="101304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6"/>
            <p:cNvSpPr/>
            <p:nvPr/>
          </p:nvSpPr>
          <p:spPr>
            <a:xfrm>
              <a:off x="295560" y="877680"/>
              <a:ext cx="246240" cy="295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445320" y="101304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76200" y="1007280"/>
              <a:ext cx="85680" cy="176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"/>
            <p:cNvSpPr/>
            <p:nvPr/>
          </p:nvSpPr>
          <p:spPr>
            <a:xfrm>
              <a:off x="370080" y="1176120"/>
              <a:ext cx="97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roup 20"/>
          <p:cNvGrpSpPr/>
          <p:nvPr/>
        </p:nvGrpSpPr>
        <p:grpSpPr>
          <a:xfrm>
            <a:off x="1229400" y="3310560"/>
            <a:ext cx="342000" cy="348840"/>
            <a:chOff x="1229400" y="3310560"/>
            <a:chExt cx="342000" cy="348840"/>
          </a:xfrm>
        </p:grpSpPr>
        <p:sp>
          <p:nvSpPr>
            <p:cNvPr id="354" name="CustomShape 21"/>
            <p:cNvSpPr/>
            <p:nvPr/>
          </p:nvSpPr>
          <p:spPr>
            <a:xfrm>
              <a:off x="1229400" y="331056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2"/>
            <p:cNvSpPr/>
            <p:nvPr/>
          </p:nvSpPr>
          <p:spPr>
            <a:xfrm>
              <a:off x="1260360" y="334116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3"/>
            <p:cNvSpPr/>
            <p:nvPr/>
          </p:nvSpPr>
          <p:spPr>
            <a:xfrm>
              <a:off x="1290240" y="337176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1442880" y="353160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5"/>
          <p:cNvSpPr/>
          <p:nvPr/>
        </p:nvSpPr>
        <p:spPr>
          <a:xfrm flipH="1" rot="10800000">
            <a:off x="2999880" y="57416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6"/>
          <p:cNvSpPr/>
          <p:nvPr/>
        </p:nvSpPr>
        <p:spPr>
          <a:xfrm flipH="1" rot="10800000">
            <a:off x="2012760" y="15372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7"/>
          <p:cNvSpPr/>
          <p:nvPr/>
        </p:nvSpPr>
        <p:spPr>
          <a:xfrm flipH="1" rot="10800000">
            <a:off x="2341800" y="612468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8"/>
          <p:cNvSpPr/>
          <p:nvPr/>
        </p:nvSpPr>
        <p:spPr>
          <a:xfrm flipH="1" rot="10800000">
            <a:off x="1485360" y="118944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9"/>
          <p:cNvSpPr/>
          <p:nvPr/>
        </p:nvSpPr>
        <p:spPr>
          <a:xfrm>
            <a:off x="828720" y="384336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Group 30"/>
          <p:cNvGrpSpPr/>
          <p:nvPr/>
        </p:nvGrpSpPr>
        <p:grpSpPr>
          <a:xfrm>
            <a:off x="66960" y="1681560"/>
            <a:ext cx="454320" cy="435960"/>
            <a:chOff x="66960" y="1681560"/>
            <a:chExt cx="454320" cy="435960"/>
          </a:xfrm>
        </p:grpSpPr>
        <p:sp>
          <p:nvSpPr>
            <p:cNvPr id="364" name="CustomShape 31"/>
            <p:cNvSpPr/>
            <p:nvPr/>
          </p:nvSpPr>
          <p:spPr>
            <a:xfrm>
              <a:off x="348840" y="168156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2"/>
            <p:cNvSpPr/>
            <p:nvPr/>
          </p:nvSpPr>
          <p:spPr>
            <a:xfrm>
              <a:off x="142920" y="170388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3"/>
            <p:cNvSpPr/>
            <p:nvPr/>
          </p:nvSpPr>
          <p:spPr>
            <a:xfrm>
              <a:off x="66960" y="191988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4"/>
            <p:cNvSpPr/>
            <p:nvPr/>
          </p:nvSpPr>
          <p:spPr>
            <a:xfrm>
              <a:off x="253080" y="198360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5"/>
            <p:cNvSpPr/>
            <p:nvPr/>
          </p:nvSpPr>
          <p:spPr>
            <a:xfrm>
              <a:off x="385920" y="188028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6"/>
            <p:cNvSpPr/>
            <p:nvPr/>
          </p:nvSpPr>
          <p:spPr>
            <a:xfrm>
              <a:off x="218160" y="181404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37"/>
          <p:cNvSpPr/>
          <p:nvPr/>
        </p:nvSpPr>
        <p:spPr>
          <a:xfrm>
            <a:off x="145080" y="421452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8"/>
          <p:cNvSpPr/>
          <p:nvPr/>
        </p:nvSpPr>
        <p:spPr>
          <a:xfrm>
            <a:off x="93960" y="1929600"/>
            <a:ext cx="1956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20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372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 flipH="1" rot="10800000">
            <a:off x="10271160" y="5900400"/>
            <a:ext cx="684000" cy="592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 rot="5400000">
            <a:off x="389520" y="105120"/>
            <a:ext cx="943200" cy="1089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 flipH="1" rot="10800000">
            <a:off x="1896480" y="259956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flipH="1" rot="10800000">
            <a:off x="1558440" y="2076480"/>
            <a:ext cx="351720" cy="304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 flipH="1" rot="10800000">
            <a:off x="3228840" y="162000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flipH="1" rot="10800000">
            <a:off x="1130040" y="815400"/>
            <a:ext cx="294120" cy="2545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 flipH="1" rot="10800000">
            <a:off x="10389240" y="5896440"/>
            <a:ext cx="541800" cy="4694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 flipH="1" rot="10800000">
            <a:off x="9373320" y="5477400"/>
            <a:ext cx="282960" cy="24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 flipH="1" rot="10800000">
            <a:off x="9948240" y="5037480"/>
            <a:ext cx="541800" cy="469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 flipH="1" rot="10800000">
            <a:off x="9473040" y="4626360"/>
            <a:ext cx="236520" cy="204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4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465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7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8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469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478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2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7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488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0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541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3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4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545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554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3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564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slidemodel.com/" TargetMode="External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nixie-one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1400040" y="1991880"/>
            <a:ext cx="634248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bee3d3"/>
                </a:solidFill>
                <a:latin typeface="Arial"/>
                <a:ea typeface="DejaVu Sans"/>
              </a:rPr>
              <a:t>Khóa 3 (IoT) - Buổi II</a:t>
            </a:r>
            <a:br/>
            <a:r>
              <a:rPr b="1" lang="en-US" sz="2800" spc="-1" strike="noStrike">
                <a:solidFill>
                  <a:srgbClr val="bee3d3"/>
                </a:solidFill>
                <a:latin typeface="Arial"/>
                <a:ea typeface="DejaVu Sans"/>
              </a:rPr>
              <a:t>Câu lạc bộ lập trình nhúng CEEC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875520" y="1285920"/>
            <a:ext cx="7450560" cy="354888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"/>
          <p:cNvSpPr/>
          <p:nvPr/>
        </p:nvSpPr>
        <p:spPr>
          <a:xfrm>
            <a:off x="1504080" y="659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You can do anything!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2167920" y="2115000"/>
            <a:ext cx="700920" cy="2016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"/>
                <a:ea typeface="Muli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1504080" y="231768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"/>
          <p:cNvSpPr/>
          <p:nvPr/>
        </p:nvSpPr>
        <p:spPr>
          <a:xfrm>
            <a:off x="2971080" y="3632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"/>
          <p:cNvSpPr/>
          <p:nvPr/>
        </p:nvSpPr>
        <p:spPr>
          <a:xfrm>
            <a:off x="3923280" y="204336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7"/>
          <p:cNvSpPr/>
          <p:nvPr/>
        </p:nvSpPr>
        <p:spPr>
          <a:xfrm>
            <a:off x="4590360" y="3956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8"/>
          <p:cNvSpPr/>
          <p:nvPr/>
        </p:nvSpPr>
        <p:spPr>
          <a:xfrm>
            <a:off x="6533280" y="2489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9"/>
          <p:cNvSpPr/>
          <p:nvPr/>
        </p:nvSpPr>
        <p:spPr>
          <a:xfrm>
            <a:off x="7190640" y="404172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0"/>
          <p:cNvSpPr/>
          <p:nvPr/>
        </p:nvSpPr>
        <p:spPr>
          <a:xfrm>
            <a:off x="623520" y="409680"/>
            <a:ext cx="462600" cy="4626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1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51946DEC-EBA5-4167-82FA-35AA2323D19F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623520" y="409680"/>
            <a:ext cx="462600" cy="4626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"/>
          <p:cNvSpPr/>
          <p:nvPr/>
        </p:nvSpPr>
        <p:spPr>
          <a:xfrm>
            <a:off x="3657600" y="2177640"/>
            <a:ext cx="21024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End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34120" y="2414520"/>
            <a:ext cx="2666160" cy="26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White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milk and fresh snow, the color produced by the combination of all the colors of the visible spectrum.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You can also split your content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4561920" y="2414520"/>
            <a:ext cx="2666160" cy="26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Black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coal, ebony, and of outer space. It is the darkest color, the result of the absence of or complete absorption of light.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EEE796C-4198-4D15-AB71-4F371502A52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In two or three columns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73268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402084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630936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44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DFD1EA4-F851-4EB9-802D-A8D6525B8D05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3933720" y="2583360"/>
            <a:ext cx="375192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A picture is worth a thousand words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3933720" y="3247920"/>
            <a:ext cx="3751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 complex idea can be conveyed with just a single still image, namely making it possible to absorb large amounts of data quickly.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47" name="Google Shape;417;p20" descr=""/>
          <p:cNvPicPr/>
          <p:nvPr/>
        </p:nvPicPr>
        <p:blipFill>
          <a:blip r:embed="rId1"/>
          <a:srcRect l="0" t="13292" r="0" b="0"/>
          <a:stretch/>
        </p:blipFill>
        <p:spPr>
          <a:xfrm>
            <a:off x="-438120" y="1162080"/>
            <a:ext cx="4151880" cy="3600000"/>
          </a:xfrm>
          <a:prstGeom prst="rect">
            <a:avLst/>
          </a:prstGeom>
          <a:ln>
            <a:noFill/>
          </a:ln>
          <a:effectLst>
            <a:outerShdw dir="5400000" dist="19080">
              <a:srgbClr val="000000">
                <a:alpha val="50000"/>
              </a:srgbClr>
            </a:outerShdw>
          </a:effectLst>
        </p:spPr>
      </p:pic>
      <p:sp>
        <p:nvSpPr>
          <p:cNvPr id="74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7E084908-9196-4B7C-BBD8-A0916F21363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399960" y="1542960"/>
            <a:ext cx="2694600" cy="32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9bbd5"/>
                </a:solidFill>
                <a:latin typeface="Nixie One"/>
                <a:ea typeface="Nixie One"/>
              </a:rPr>
              <a:t>Want big impact?</a:t>
            </a:r>
            <a:br/>
            <a:r>
              <a:rPr b="1" lang="en-US" sz="2800" spc="-1" strike="noStrike">
                <a:solidFill>
                  <a:srgbClr val="0e293c"/>
                </a:solidFill>
                <a:latin typeface="Nixie One"/>
                <a:ea typeface="Nixie One"/>
              </a:rPr>
              <a:t>Use big image.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475F818-1A45-4B09-ADBE-22F599CBAE79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314784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Gray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1732680" y="120204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Use charts to explain your ideas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127548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White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501984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5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0599469-5025-4C85-9977-46BFF475D30F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732680" y="821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And tables to compare data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57" name="Table 2"/>
          <p:cNvGraphicFramePr/>
          <p:nvPr/>
        </p:nvGraphicFramePr>
        <p:xfrm>
          <a:off x="1852560" y="2397960"/>
          <a:ext cx="5304600" cy="1817640"/>
        </p:xfrm>
        <a:graphic>
          <a:graphicData uri="http://schemas.openxmlformats.org/drawingml/2006/table">
            <a:tbl>
              <a:tblPr/>
              <a:tblGrid>
                <a:gridCol w="1326240"/>
                <a:gridCol w="1326240"/>
                <a:gridCol w="1326240"/>
                <a:gridCol w="1326240"/>
              </a:tblGrid>
              <a:tr h="454320">
                <a:tc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Yellow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Blue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Orange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75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395DD2A-2884-436E-9BFC-227635580E9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85800" y="0"/>
            <a:ext cx="777132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19bbd5"/>
                </a:solidFill>
                <a:latin typeface="Muli"/>
                <a:ea typeface="Muli"/>
              </a:rPr>
              <a:t>89,526,124</a:t>
            </a:r>
            <a:br/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Whoa! That’s a big number, aren’t you proud?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70DDB19-55AB-4E0F-BA61-E9960022ABB7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85800" y="571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e1c6"/>
                </a:solidFill>
                <a:latin typeface="Muli"/>
                <a:ea typeface="Muli"/>
              </a:rPr>
              <a:t>89,526,124$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685800" y="118260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That’s a lot of money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3" name="CustomShape 3"/>
          <p:cNvSpPr/>
          <p:nvPr/>
        </p:nvSpPr>
        <p:spPr>
          <a:xfrm>
            <a:off x="685800" y="3505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3292e1"/>
                </a:solidFill>
                <a:latin typeface="Muli"/>
                <a:ea typeface="Muli"/>
              </a:rPr>
              <a:t>100%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685800" y="411624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Total success!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685800" y="2038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19bbd5"/>
                </a:solidFill>
                <a:latin typeface="Muli"/>
                <a:ea typeface="Muli"/>
              </a:rPr>
              <a:t>185,244 users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6" name="CustomShape 6"/>
          <p:cNvSpPr/>
          <p:nvPr/>
        </p:nvSpPr>
        <p:spPr>
          <a:xfrm>
            <a:off x="685800" y="264960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And a lot of users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7" name="CustomShape 7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3561915-624D-4D4E-B6DD-B0726AAACCE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1732680" y="973440"/>
            <a:ext cx="57909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Instructions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1732680" y="1744560"/>
            <a:ext cx="3190320" cy="27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HTTP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5356080" y="1744560"/>
            <a:ext cx="3330000" cy="27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GET-POST Request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8" name="CustomShape 4"/>
          <p:cNvSpPr/>
          <p:nvPr/>
        </p:nvSpPr>
        <p:spPr>
          <a:xfrm>
            <a:off x="1554480" y="3981960"/>
            <a:ext cx="695304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c6daec"/>
                </a:solidFill>
                <a:latin typeface="Muli"/>
                <a:ea typeface="Muli"/>
              </a:rPr>
              <a:t>More info about them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100" spc="-1" strike="noStrike" u="sng">
                <a:solidFill>
                  <a:srgbClr val="bce4e5"/>
                </a:solidFill>
                <a:uFillTx/>
                <a:latin typeface="Muli"/>
                <a:ea typeface="Muli"/>
              </a:rPr>
              <a:t>https://vi.wikipedia.org/wiki/Hypertext_Transfer_Protocol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1100" spc="-1" strike="noStrike" u="sng">
                <a:solidFill>
                  <a:srgbClr val="bce4e5"/>
                </a:solidFill>
                <a:uFillTx/>
                <a:latin typeface="Muli"/>
                <a:ea typeface="Muli"/>
              </a:rPr>
              <a:t>https://www.w3.org/Protocols/rfc2616/rfc2616-sec5.html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9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2986088-D28C-4ECA-B96F-12E8F81BA083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2286000" y="1990800"/>
            <a:ext cx="2102760" cy="169272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2"/>
          <a:stretch/>
        </p:blipFill>
        <p:spPr>
          <a:xfrm>
            <a:off x="5948640" y="2008440"/>
            <a:ext cx="2280600" cy="16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1732680" y="821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Our process is easy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1914480" y="2328480"/>
            <a:ext cx="1945080" cy="1324080"/>
          </a:xfrm>
          <a:prstGeom prst="homePlate">
            <a:avLst>
              <a:gd name="adj" fmla="val 30129"/>
            </a:avLst>
          </a:prstGeom>
          <a:noFill/>
          <a:ln w="114480">
            <a:solidFill>
              <a:srgbClr val="00e1c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e1c6"/>
                </a:solidFill>
                <a:latin typeface="Muli"/>
                <a:ea typeface="Muli"/>
              </a:rPr>
              <a:t>first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3666240" y="2328480"/>
            <a:ext cx="1982520" cy="132408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19b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second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5455440" y="2328480"/>
            <a:ext cx="1982520" cy="132408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3292e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292e1"/>
                </a:solidFill>
                <a:latin typeface="Muli"/>
                <a:ea typeface="Muli"/>
              </a:rPr>
              <a:t>last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2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7E7A07F3-25C5-467B-8A56-0DB06576BA64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3105720" y="461520"/>
            <a:ext cx="29318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9bbd5"/>
                </a:solidFill>
                <a:latin typeface="Nixie One"/>
                <a:ea typeface="Nixie One"/>
              </a:rPr>
              <a:t>Our sales funnel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156920" y="3996720"/>
            <a:ext cx="847440" cy="6246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"/>
          <p:cNvSpPr/>
          <p:nvPr/>
        </p:nvSpPr>
        <p:spPr>
          <a:xfrm>
            <a:off x="3561120" y="2554200"/>
            <a:ext cx="2031120" cy="549360"/>
          </a:xfrm>
          <a:prstGeom prst="ellipse">
            <a:avLst/>
          </a:pr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"/>
          <p:cNvSpPr/>
          <p:nvPr/>
        </p:nvSpPr>
        <p:spPr>
          <a:xfrm>
            <a:off x="3180600" y="1938600"/>
            <a:ext cx="2775600" cy="5976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5"/>
          <p:cNvSpPr/>
          <p:nvPr/>
        </p:nvSpPr>
        <p:spPr>
          <a:xfrm>
            <a:off x="4055400" y="3638160"/>
            <a:ext cx="1047600" cy="40248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6"/>
          <p:cNvSpPr/>
          <p:nvPr/>
        </p:nvSpPr>
        <p:spPr>
          <a:xfrm rot="10800000">
            <a:off x="7908120" y="5034600"/>
            <a:ext cx="1333800" cy="490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"/>
          <p:cNvSpPr/>
          <p:nvPr/>
        </p:nvSpPr>
        <p:spPr>
          <a:xfrm>
            <a:off x="3859200" y="3124800"/>
            <a:ext cx="1445040" cy="522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8"/>
          <p:cNvSpPr/>
          <p:nvPr/>
        </p:nvSpPr>
        <p:spPr>
          <a:xfrm rot="10800000">
            <a:off x="9167040" y="4925520"/>
            <a:ext cx="1836720" cy="638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9"/>
          <p:cNvSpPr/>
          <p:nvPr/>
        </p:nvSpPr>
        <p:spPr>
          <a:xfrm>
            <a:off x="3201480" y="1888920"/>
            <a:ext cx="2715840" cy="666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0"/>
          <p:cNvSpPr/>
          <p:nvPr/>
        </p:nvSpPr>
        <p:spPr>
          <a:xfrm rot="10800000">
            <a:off x="13385520" y="3997800"/>
            <a:ext cx="3533400" cy="72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1"/>
          <p:cNvSpPr/>
          <p:nvPr/>
        </p:nvSpPr>
        <p:spPr>
          <a:xfrm rot="10800000">
            <a:off x="11042640" y="4488840"/>
            <a:ext cx="2588040" cy="691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2"/>
          <p:cNvSpPr/>
          <p:nvPr/>
        </p:nvSpPr>
        <p:spPr>
          <a:xfrm rot="10800000">
            <a:off x="7056720" y="6019200"/>
            <a:ext cx="988560" cy="67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3"/>
          <p:cNvSpPr/>
          <p:nvPr/>
        </p:nvSpPr>
        <p:spPr>
          <a:xfrm>
            <a:off x="2695680" y="1301040"/>
            <a:ext cx="3708000" cy="673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4"/>
          <p:cNvSpPr/>
          <p:nvPr/>
        </p:nvSpPr>
        <p:spPr>
          <a:xfrm>
            <a:off x="4350600" y="213516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5"/>
          <p:cNvSpPr/>
          <p:nvPr/>
        </p:nvSpPr>
        <p:spPr>
          <a:xfrm>
            <a:off x="4337640" y="222624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20%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8" name="CustomShape 16"/>
          <p:cNvSpPr/>
          <p:nvPr/>
        </p:nvSpPr>
        <p:spPr>
          <a:xfrm>
            <a:off x="4350600" y="270432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7"/>
          <p:cNvSpPr/>
          <p:nvPr/>
        </p:nvSpPr>
        <p:spPr>
          <a:xfrm>
            <a:off x="4284720" y="2795400"/>
            <a:ext cx="60804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40%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0" name="CustomShape 18"/>
          <p:cNvSpPr/>
          <p:nvPr/>
        </p:nvSpPr>
        <p:spPr>
          <a:xfrm>
            <a:off x="4350600" y="327348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9"/>
          <p:cNvSpPr/>
          <p:nvPr/>
        </p:nvSpPr>
        <p:spPr>
          <a:xfrm>
            <a:off x="4306320" y="3364560"/>
            <a:ext cx="56376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60%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2" name="CustomShape 20"/>
          <p:cNvSpPr/>
          <p:nvPr/>
        </p:nvSpPr>
        <p:spPr>
          <a:xfrm>
            <a:off x="4350600" y="441216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1"/>
          <p:cNvSpPr/>
          <p:nvPr/>
        </p:nvSpPr>
        <p:spPr>
          <a:xfrm>
            <a:off x="4337640" y="450756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100%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4" name="CustomShape 22"/>
          <p:cNvSpPr/>
          <p:nvPr/>
        </p:nvSpPr>
        <p:spPr>
          <a:xfrm>
            <a:off x="4350600" y="384300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3"/>
          <p:cNvSpPr/>
          <p:nvPr/>
        </p:nvSpPr>
        <p:spPr>
          <a:xfrm>
            <a:off x="4337640" y="393840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80%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6" name="CustomShape 24"/>
          <p:cNvSpPr/>
          <p:nvPr/>
        </p:nvSpPr>
        <p:spPr>
          <a:xfrm>
            <a:off x="304920" y="4315680"/>
            <a:ext cx="241164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Diagram featured by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Nixie One"/>
                <a:ea typeface="Nixie One"/>
                <a:hlinkClick r:id="rId1"/>
              </a:rPr>
              <a:t>http://slidemodel.com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7" name="CustomShape 2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483ED18-6D6C-4834-95FB-3C1C969A099A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Let’s review some concepts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173268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0" name="CustomShape 3"/>
          <p:cNvSpPr/>
          <p:nvPr/>
        </p:nvSpPr>
        <p:spPr>
          <a:xfrm>
            <a:off x="402084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1" name="CustomShape 4"/>
          <p:cNvSpPr/>
          <p:nvPr/>
        </p:nvSpPr>
        <p:spPr>
          <a:xfrm>
            <a:off x="630936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02" name="CustomShape 5"/>
          <p:cNvSpPr/>
          <p:nvPr/>
        </p:nvSpPr>
        <p:spPr>
          <a:xfrm>
            <a:off x="173268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3" name="CustomShape 6"/>
          <p:cNvSpPr/>
          <p:nvPr/>
        </p:nvSpPr>
        <p:spPr>
          <a:xfrm>
            <a:off x="402084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4" name="CustomShape 7"/>
          <p:cNvSpPr/>
          <p:nvPr/>
        </p:nvSpPr>
        <p:spPr>
          <a:xfrm>
            <a:off x="630936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05" name="CustomShape 8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9EC8C02E-7BBC-4FD7-809C-9CF22656879C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457200" y="4406400"/>
            <a:ext cx="8228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copy&amp;paste graphs from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Google Sheets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07" name="Google Shape;528;p30" descr=""/>
          <p:cNvPicPr/>
          <p:nvPr/>
        </p:nvPicPr>
        <p:blipFill>
          <a:blip r:embed="rId2"/>
          <a:stretch/>
        </p:blipFill>
        <p:spPr>
          <a:xfrm>
            <a:off x="2333520" y="443880"/>
            <a:ext cx="4475520" cy="3711960"/>
          </a:xfrm>
          <a:prstGeom prst="rect">
            <a:avLst/>
          </a:prstGeom>
          <a:ln>
            <a:noFill/>
          </a:ln>
        </p:spPr>
      </p:pic>
      <p:sp>
        <p:nvSpPr>
          <p:cNvPr id="808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7F868AAC-2A8F-469F-839A-CB395D5F9EE1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5375520" y="489960"/>
            <a:ext cx="2073960" cy="416268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Android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5468760" y="839160"/>
            <a:ext cx="1887480" cy="33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2" name="CustomShape 4"/>
          <p:cNvSpPr/>
          <p:nvPr/>
        </p:nvSpPr>
        <p:spPr>
          <a:xfrm>
            <a:off x="764280" y="48024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245B065-0D24-43A8-81D9-B8E2FFD46849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5533920" y="623160"/>
            <a:ext cx="1862640" cy="392076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"/>
          <p:cNvSpPr/>
          <p:nvPr/>
        </p:nvSpPr>
        <p:spPr>
          <a:xfrm>
            <a:off x="5665680" y="1188720"/>
            <a:ext cx="1588680" cy="28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iPhone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7" name="CustomShape 4"/>
          <p:cNvSpPr/>
          <p:nvPr/>
        </p:nvSpPr>
        <p:spPr>
          <a:xfrm>
            <a:off x="764280" y="48024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5B9B29D6-0C83-4DFB-8391-7083626DA06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4787640" y="535680"/>
            <a:ext cx="2878560" cy="407124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"/>
          <p:cNvSpPr/>
          <p:nvPr/>
        </p:nvSpPr>
        <p:spPr>
          <a:xfrm>
            <a:off x="4986360" y="910440"/>
            <a:ext cx="249228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Tablet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728640" y="480240"/>
            <a:ext cx="275040" cy="3531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9033D49-0911-4A5A-8A02-52F9B24031B6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3619440" y="358920"/>
            <a:ext cx="4926240" cy="38347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"/>
          <p:cNvSpPr/>
          <p:nvPr/>
        </p:nvSpPr>
        <p:spPr>
          <a:xfrm>
            <a:off x="3825720" y="562680"/>
            <a:ext cx="4514040" cy="28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457200" y="1476360"/>
            <a:ext cx="28371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Desktop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27" name="Group 4"/>
          <p:cNvGrpSpPr/>
          <p:nvPr/>
        </p:nvGrpSpPr>
        <p:grpSpPr>
          <a:xfrm>
            <a:off x="707040" y="504000"/>
            <a:ext cx="317880" cy="305640"/>
            <a:chOff x="707040" y="504000"/>
            <a:chExt cx="317880" cy="305640"/>
          </a:xfrm>
        </p:grpSpPr>
        <p:sp>
          <p:nvSpPr>
            <p:cNvPr id="828" name="CustomShape 5"/>
            <p:cNvSpPr/>
            <p:nvPr/>
          </p:nvSpPr>
          <p:spPr>
            <a:xfrm>
              <a:off x="788760" y="745200"/>
              <a:ext cx="154800" cy="644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6"/>
            <p:cNvSpPr/>
            <p:nvPr/>
          </p:nvSpPr>
          <p:spPr>
            <a:xfrm>
              <a:off x="707040" y="504000"/>
              <a:ext cx="317880" cy="2311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0" name="CustomShape 7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1DE13D4-2F9C-4C83-840E-D5CDD0FF7FA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 rot="16200000">
            <a:off x="1053720" y="534240"/>
            <a:ext cx="1854720" cy="2142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"/>
          <p:cNvSpPr/>
          <p:nvPr/>
        </p:nvSpPr>
        <p:spPr>
          <a:xfrm>
            <a:off x="3152880" y="1354680"/>
            <a:ext cx="456120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19bbd5"/>
                </a:solidFill>
                <a:latin typeface="Nixie One"/>
                <a:ea typeface="Nixie One"/>
              </a:rPr>
              <a:t>Thanks!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3286440" y="2400120"/>
            <a:ext cx="4561200" cy="24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c6daec"/>
                </a:solidFill>
                <a:latin typeface="Muli"/>
                <a:ea typeface="Muli"/>
              </a:rPr>
              <a:t>Any questions?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find me at: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@username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user@mail.me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1591560" y="1212480"/>
            <a:ext cx="778320" cy="778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73562CF-67FE-4EBF-964B-5C4DA2E115E8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Credits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Special thanks to all the people who made and released these awesome resources for free: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spcBef>
                <a:spcPts val="601"/>
              </a:spcBef>
              <a:buClr>
                <a:srgbClr val="c6daec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Presentation template by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SlidesCarnival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c6daec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Photographs by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2"/>
              </a:rPr>
              <a:t>Unsplash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FF73E76B-A4F3-4070-8C5A-3D9E4929E0D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4634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9bbd5"/>
                </a:solidFill>
                <a:latin typeface="Nixie One"/>
                <a:ea typeface="Nixie One"/>
              </a:rPr>
              <a:t>What I can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CC517BE-9226-4FA3-B134-DC160CF5DB11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4" name="" descr=""/>
          <p:cNvPicPr/>
          <p:nvPr/>
        </p:nvPicPr>
        <p:blipFill>
          <a:blip r:embed="rId1"/>
          <a:stretch/>
        </p:blipFill>
        <p:spPr>
          <a:xfrm>
            <a:off x="1828800" y="1188720"/>
            <a:ext cx="5943240" cy="34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CustomShape 1"/>
          <p:cNvSpPr/>
          <p:nvPr/>
        </p:nvSpPr>
        <p:spPr>
          <a:xfrm>
            <a:off x="1732680" y="707040"/>
            <a:ext cx="62578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Presentation design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0" name="CustomShape 2"/>
          <p:cNvSpPr/>
          <p:nvPr/>
        </p:nvSpPr>
        <p:spPr>
          <a:xfrm>
            <a:off x="1732680" y="1285920"/>
            <a:ext cx="6953040" cy="25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This presentation uses the following typographies and colors: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Titles: Nixie One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Body copy: Muli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download the fonts on this page: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https://www.fontsquirrel.com/fonts/nixie-one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2"/>
              </a:rPr>
              <a:t>https://www.fontsquirrel.com/fonts/muli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Aquamarina </a:t>
            </a:r>
            <a:r>
              <a:rPr b="1" lang="en-US" sz="1400" spc="-1" strike="noStrike">
                <a:solidFill>
                  <a:srgbClr val="00e1c6"/>
                </a:solidFill>
                <a:latin typeface="Muli"/>
                <a:ea typeface="Muli"/>
              </a:rPr>
              <a:t>#00e1c6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Turquoise </a:t>
            </a: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#19bbd5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Skyblue </a:t>
            </a:r>
            <a:r>
              <a:rPr b="1" lang="en-US" sz="1400" spc="-1" strike="noStrike">
                <a:solidFill>
                  <a:srgbClr val="2c9dde"/>
                </a:solidFill>
                <a:latin typeface="Muli"/>
                <a:ea typeface="Muli"/>
              </a:rPr>
              <a:t>#2c9dde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Light gray </a:t>
            </a: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#c6daec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Dark blue  </a:t>
            </a:r>
            <a:r>
              <a:rPr b="1" lang="en-US" sz="1400" spc="-1" strike="noStrike">
                <a:solidFill>
                  <a:srgbClr val="0e293c"/>
                </a:solidFill>
                <a:latin typeface="Muli"/>
                <a:ea typeface="Muli"/>
              </a:rPr>
              <a:t>#0e293c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1732680" y="4248000"/>
            <a:ext cx="603900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19bbd5"/>
                </a:solidFill>
                <a:latin typeface="Muli"/>
                <a:ea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42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05A89182-57F8-49FC-8302-7521E4236427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roup 1"/>
          <p:cNvGrpSpPr/>
          <p:nvPr/>
        </p:nvGrpSpPr>
        <p:grpSpPr>
          <a:xfrm>
            <a:off x="954360" y="808920"/>
            <a:ext cx="285120" cy="360720"/>
            <a:chOff x="954360" y="808920"/>
            <a:chExt cx="285120" cy="360720"/>
          </a:xfrm>
        </p:grpSpPr>
        <p:sp>
          <p:nvSpPr>
            <p:cNvPr id="844" name="CustomShape 2"/>
            <p:cNvSpPr/>
            <p:nvPr/>
          </p:nvSpPr>
          <p:spPr>
            <a:xfrm>
              <a:off x="979560" y="85104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3"/>
            <p:cNvSpPr/>
            <p:nvPr/>
          </p:nvSpPr>
          <p:spPr>
            <a:xfrm>
              <a:off x="98784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4"/>
            <p:cNvSpPr/>
            <p:nvPr/>
          </p:nvSpPr>
          <p:spPr>
            <a:xfrm>
              <a:off x="104508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5"/>
            <p:cNvSpPr/>
            <p:nvPr/>
          </p:nvSpPr>
          <p:spPr>
            <a:xfrm>
              <a:off x="110232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6"/>
            <p:cNvSpPr/>
            <p:nvPr/>
          </p:nvSpPr>
          <p:spPr>
            <a:xfrm>
              <a:off x="115956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7"/>
            <p:cNvSpPr/>
            <p:nvPr/>
          </p:nvSpPr>
          <p:spPr>
            <a:xfrm>
              <a:off x="954360" y="82512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8"/>
          <p:cNvGrpSpPr/>
          <p:nvPr/>
        </p:nvGrpSpPr>
        <p:grpSpPr>
          <a:xfrm>
            <a:off x="1408680" y="861840"/>
            <a:ext cx="305280" cy="253800"/>
            <a:chOff x="1408680" y="861840"/>
            <a:chExt cx="305280" cy="253800"/>
          </a:xfrm>
        </p:grpSpPr>
        <p:sp>
          <p:nvSpPr>
            <p:cNvPr id="851" name="CustomShape 9"/>
            <p:cNvSpPr/>
            <p:nvPr/>
          </p:nvSpPr>
          <p:spPr>
            <a:xfrm>
              <a:off x="1508040" y="964440"/>
              <a:ext cx="97920" cy="979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"/>
            <p:cNvSpPr/>
            <p:nvPr/>
          </p:nvSpPr>
          <p:spPr>
            <a:xfrm>
              <a:off x="1408680" y="861840"/>
              <a:ext cx="305280" cy="2538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11"/>
          <p:cNvGrpSpPr/>
          <p:nvPr/>
        </p:nvGrpSpPr>
        <p:grpSpPr>
          <a:xfrm>
            <a:off x="1879920" y="860400"/>
            <a:ext cx="291960" cy="256320"/>
            <a:chOff x="1879920" y="860400"/>
            <a:chExt cx="291960" cy="256320"/>
          </a:xfrm>
        </p:grpSpPr>
        <p:sp>
          <p:nvSpPr>
            <p:cNvPr id="854" name="CustomShape 12"/>
            <p:cNvSpPr/>
            <p:nvPr/>
          </p:nvSpPr>
          <p:spPr>
            <a:xfrm>
              <a:off x="1879920" y="860400"/>
              <a:ext cx="291960" cy="2563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3"/>
            <p:cNvSpPr/>
            <p:nvPr/>
          </p:nvSpPr>
          <p:spPr>
            <a:xfrm>
              <a:off x="1905480" y="885600"/>
              <a:ext cx="241200" cy="205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6" name="CustomShape 14"/>
          <p:cNvSpPr/>
          <p:nvPr/>
        </p:nvSpPr>
        <p:spPr>
          <a:xfrm>
            <a:off x="2371320" y="851040"/>
            <a:ext cx="238680" cy="2750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5"/>
          <p:cNvSpPr/>
          <p:nvPr/>
        </p:nvSpPr>
        <p:spPr>
          <a:xfrm>
            <a:off x="2852280" y="85212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8" name="Group 16"/>
          <p:cNvGrpSpPr/>
          <p:nvPr/>
        </p:nvGrpSpPr>
        <p:grpSpPr>
          <a:xfrm>
            <a:off x="3251880" y="847080"/>
            <a:ext cx="335880" cy="283320"/>
            <a:chOff x="3251880" y="847080"/>
            <a:chExt cx="335880" cy="283320"/>
          </a:xfrm>
        </p:grpSpPr>
        <p:sp>
          <p:nvSpPr>
            <p:cNvPr id="859" name="CustomShape 17"/>
            <p:cNvSpPr/>
            <p:nvPr/>
          </p:nvSpPr>
          <p:spPr>
            <a:xfrm>
              <a:off x="3366720" y="847440"/>
              <a:ext cx="105480" cy="2829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8"/>
            <p:cNvSpPr/>
            <p:nvPr/>
          </p:nvSpPr>
          <p:spPr>
            <a:xfrm>
              <a:off x="3251880" y="847080"/>
              <a:ext cx="105120" cy="27972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9"/>
            <p:cNvSpPr/>
            <p:nvPr/>
          </p:nvSpPr>
          <p:spPr>
            <a:xfrm>
              <a:off x="3482640" y="850680"/>
              <a:ext cx="105120" cy="27936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2" name="Group 20"/>
          <p:cNvGrpSpPr/>
          <p:nvPr/>
        </p:nvGrpSpPr>
        <p:grpSpPr>
          <a:xfrm>
            <a:off x="3746520" y="825480"/>
            <a:ext cx="275760" cy="326520"/>
            <a:chOff x="3746520" y="825480"/>
            <a:chExt cx="275760" cy="326520"/>
          </a:xfrm>
        </p:grpSpPr>
        <p:sp>
          <p:nvSpPr>
            <p:cNvPr id="863" name="CustomShape 21"/>
            <p:cNvSpPr/>
            <p:nvPr/>
          </p:nvSpPr>
          <p:spPr>
            <a:xfrm>
              <a:off x="3766680" y="870120"/>
              <a:ext cx="255600" cy="658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22"/>
            <p:cNvSpPr/>
            <p:nvPr/>
          </p:nvSpPr>
          <p:spPr>
            <a:xfrm>
              <a:off x="3746520" y="947160"/>
              <a:ext cx="255600" cy="6588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3"/>
            <p:cNvSpPr/>
            <p:nvPr/>
          </p:nvSpPr>
          <p:spPr>
            <a:xfrm>
              <a:off x="3869640" y="825480"/>
              <a:ext cx="29160" cy="3348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24"/>
            <p:cNvSpPr/>
            <p:nvPr/>
          </p:nvSpPr>
          <p:spPr>
            <a:xfrm>
              <a:off x="3869640" y="1024200"/>
              <a:ext cx="29160" cy="12780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CustomShape 25"/>
          <p:cNvSpPr/>
          <p:nvPr/>
        </p:nvSpPr>
        <p:spPr>
          <a:xfrm>
            <a:off x="4190760" y="850680"/>
            <a:ext cx="316080" cy="2757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8" name="Group 26"/>
          <p:cNvGrpSpPr/>
          <p:nvPr/>
        </p:nvGrpSpPr>
        <p:grpSpPr>
          <a:xfrm>
            <a:off x="4674960" y="852840"/>
            <a:ext cx="276840" cy="271080"/>
            <a:chOff x="4674960" y="852840"/>
            <a:chExt cx="276840" cy="271080"/>
          </a:xfrm>
        </p:grpSpPr>
        <p:sp>
          <p:nvSpPr>
            <p:cNvPr id="869" name="CustomShape 27"/>
            <p:cNvSpPr/>
            <p:nvPr/>
          </p:nvSpPr>
          <p:spPr>
            <a:xfrm>
              <a:off x="4674960" y="865440"/>
              <a:ext cx="276840" cy="4536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28"/>
            <p:cNvSpPr/>
            <p:nvPr/>
          </p:nvSpPr>
          <p:spPr>
            <a:xfrm>
              <a:off x="4674960" y="1103040"/>
              <a:ext cx="276840" cy="208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29"/>
            <p:cNvSpPr/>
            <p:nvPr/>
          </p:nvSpPr>
          <p:spPr>
            <a:xfrm>
              <a:off x="4714560" y="85284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30"/>
            <p:cNvSpPr/>
            <p:nvPr/>
          </p:nvSpPr>
          <p:spPr>
            <a:xfrm>
              <a:off x="4891320" y="85284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31"/>
            <p:cNvSpPr/>
            <p:nvPr/>
          </p:nvSpPr>
          <p:spPr>
            <a:xfrm>
              <a:off x="475344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32"/>
            <p:cNvSpPr/>
            <p:nvPr/>
          </p:nvSpPr>
          <p:spPr>
            <a:xfrm>
              <a:off x="475344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33"/>
            <p:cNvSpPr/>
            <p:nvPr/>
          </p:nvSpPr>
          <p:spPr>
            <a:xfrm>
              <a:off x="475344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34"/>
            <p:cNvSpPr/>
            <p:nvPr/>
          </p:nvSpPr>
          <p:spPr>
            <a:xfrm>
              <a:off x="4796640" y="1041480"/>
              <a:ext cx="33480" cy="327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35"/>
            <p:cNvSpPr/>
            <p:nvPr/>
          </p:nvSpPr>
          <p:spPr>
            <a:xfrm>
              <a:off x="470988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36"/>
            <p:cNvSpPr/>
            <p:nvPr/>
          </p:nvSpPr>
          <p:spPr>
            <a:xfrm>
              <a:off x="470988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37"/>
            <p:cNvSpPr/>
            <p:nvPr/>
          </p:nvSpPr>
          <p:spPr>
            <a:xfrm>
              <a:off x="470988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38"/>
            <p:cNvSpPr/>
            <p:nvPr/>
          </p:nvSpPr>
          <p:spPr>
            <a:xfrm>
              <a:off x="4796640" y="995760"/>
              <a:ext cx="33480" cy="3600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39"/>
            <p:cNvSpPr/>
            <p:nvPr/>
          </p:nvSpPr>
          <p:spPr>
            <a:xfrm>
              <a:off x="4674960" y="920160"/>
              <a:ext cx="276840" cy="18720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40"/>
            <p:cNvSpPr/>
            <p:nvPr/>
          </p:nvSpPr>
          <p:spPr>
            <a:xfrm>
              <a:off x="488304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41"/>
            <p:cNvSpPr/>
            <p:nvPr/>
          </p:nvSpPr>
          <p:spPr>
            <a:xfrm>
              <a:off x="488304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42"/>
            <p:cNvSpPr/>
            <p:nvPr/>
          </p:nvSpPr>
          <p:spPr>
            <a:xfrm>
              <a:off x="488304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43"/>
            <p:cNvSpPr/>
            <p:nvPr/>
          </p:nvSpPr>
          <p:spPr>
            <a:xfrm>
              <a:off x="483948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44"/>
            <p:cNvSpPr/>
            <p:nvPr/>
          </p:nvSpPr>
          <p:spPr>
            <a:xfrm>
              <a:off x="4796640" y="954000"/>
              <a:ext cx="33480" cy="327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45"/>
            <p:cNvSpPr/>
            <p:nvPr/>
          </p:nvSpPr>
          <p:spPr>
            <a:xfrm>
              <a:off x="483948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46"/>
            <p:cNvSpPr/>
            <p:nvPr/>
          </p:nvSpPr>
          <p:spPr>
            <a:xfrm>
              <a:off x="483948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9" name="Group 47"/>
          <p:cNvGrpSpPr/>
          <p:nvPr/>
        </p:nvGrpSpPr>
        <p:grpSpPr>
          <a:xfrm>
            <a:off x="5141880" y="850680"/>
            <a:ext cx="272520" cy="272160"/>
            <a:chOff x="5141880" y="850680"/>
            <a:chExt cx="272520" cy="272160"/>
          </a:xfrm>
        </p:grpSpPr>
        <p:sp>
          <p:nvSpPr>
            <p:cNvPr id="890" name="CustomShape 48"/>
            <p:cNvSpPr/>
            <p:nvPr/>
          </p:nvSpPr>
          <p:spPr>
            <a:xfrm>
              <a:off x="5141880" y="850680"/>
              <a:ext cx="272520" cy="27216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49"/>
            <p:cNvSpPr/>
            <p:nvPr/>
          </p:nvSpPr>
          <p:spPr>
            <a:xfrm>
              <a:off x="5167080" y="875880"/>
              <a:ext cx="222120" cy="22140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2" name="Group 50"/>
          <p:cNvGrpSpPr/>
          <p:nvPr/>
        </p:nvGrpSpPr>
        <p:grpSpPr>
          <a:xfrm>
            <a:off x="954360" y="1280880"/>
            <a:ext cx="285120" cy="344880"/>
            <a:chOff x="954360" y="1280880"/>
            <a:chExt cx="285120" cy="344880"/>
          </a:xfrm>
        </p:grpSpPr>
        <p:sp>
          <p:nvSpPr>
            <p:cNvPr id="893" name="CustomShape 51"/>
            <p:cNvSpPr/>
            <p:nvPr/>
          </p:nvSpPr>
          <p:spPr>
            <a:xfrm>
              <a:off x="954360" y="130716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52"/>
            <p:cNvSpPr/>
            <p:nvPr/>
          </p:nvSpPr>
          <p:spPr>
            <a:xfrm>
              <a:off x="979560" y="128088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53"/>
            <p:cNvSpPr/>
            <p:nvPr/>
          </p:nvSpPr>
          <p:spPr>
            <a:xfrm>
              <a:off x="1182240" y="1280880"/>
              <a:ext cx="56880" cy="5688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54"/>
          <p:cNvGrpSpPr/>
          <p:nvPr/>
        </p:nvGrpSpPr>
        <p:grpSpPr>
          <a:xfrm>
            <a:off x="1410480" y="1272960"/>
            <a:ext cx="302040" cy="359640"/>
            <a:chOff x="1410480" y="1272960"/>
            <a:chExt cx="302040" cy="359640"/>
          </a:xfrm>
        </p:grpSpPr>
        <p:sp>
          <p:nvSpPr>
            <p:cNvPr id="897" name="CustomShape 55"/>
            <p:cNvSpPr/>
            <p:nvPr/>
          </p:nvSpPr>
          <p:spPr>
            <a:xfrm>
              <a:off x="1410480" y="131400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56"/>
            <p:cNvSpPr/>
            <p:nvPr/>
          </p:nvSpPr>
          <p:spPr>
            <a:xfrm>
              <a:off x="1452600" y="1272960"/>
              <a:ext cx="259920" cy="31860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57"/>
            <p:cNvSpPr/>
            <p:nvPr/>
          </p:nvSpPr>
          <p:spPr>
            <a:xfrm>
              <a:off x="1655280" y="1272960"/>
              <a:ext cx="56880" cy="5688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0" name="Group 58"/>
          <p:cNvGrpSpPr/>
          <p:nvPr/>
        </p:nvGrpSpPr>
        <p:grpSpPr>
          <a:xfrm>
            <a:off x="1878840" y="1330920"/>
            <a:ext cx="294480" cy="244800"/>
            <a:chOff x="1878840" y="1330920"/>
            <a:chExt cx="294480" cy="244800"/>
          </a:xfrm>
        </p:grpSpPr>
        <p:sp>
          <p:nvSpPr>
            <p:cNvPr id="901" name="CustomShape 59"/>
            <p:cNvSpPr/>
            <p:nvPr/>
          </p:nvSpPr>
          <p:spPr>
            <a:xfrm>
              <a:off x="1878840" y="1539720"/>
              <a:ext cx="142560" cy="360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60"/>
            <p:cNvSpPr/>
            <p:nvPr/>
          </p:nvSpPr>
          <p:spPr>
            <a:xfrm>
              <a:off x="2030760" y="1539720"/>
              <a:ext cx="142560" cy="360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61"/>
            <p:cNvSpPr/>
            <p:nvPr/>
          </p:nvSpPr>
          <p:spPr>
            <a:xfrm>
              <a:off x="1878840" y="1330920"/>
              <a:ext cx="142560" cy="2278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62"/>
            <p:cNvSpPr/>
            <p:nvPr/>
          </p:nvSpPr>
          <p:spPr>
            <a:xfrm>
              <a:off x="2030760" y="1330920"/>
              <a:ext cx="142560" cy="2278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5" name="CustomShape 63"/>
          <p:cNvSpPr/>
          <p:nvPr/>
        </p:nvSpPr>
        <p:spPr>
          <a:xfrm>
            <a:off x="2346840" y="1310400"/>
            <a:ext cx="287640" cy="28584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64"/>
          <p:cNvSpPr/>
          <p:nvPr/>
        </p:nvSpPr>
        <p:spPr>
          <a:xfrm>
            <a:off x="2811960" y="1324440"/>
            <a:ext cx="286920" cy="2574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65"/>
          <p:cNvSpPr/>
          <p:nvPr/>
        </p:nvSpPr>
        <p:spPr>
          <a:xfrm>
            <a:off x="3280680" y="1326600"/>
            <a:ext cx="278280" cy="2530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66"/>
          <p:cNvSpPr/>
          <p:nvPr/>
        </p:nvSpPr>
        <p:spPr>
          <a:xfrm>
            <a:off x="3754440" y="1329120"/>
            <a:ext cx="259920" cy="2480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9" name="Group 67"/>
          <p:cNvGrpSpPr/>
          <p:nvPr/>
        </p:nvGrpSpPr>
        <p:grpSpPr>
          <a:xfrm>
            <a:off x="4205520" y="1312200"/>
            <a:ext cx="286920" cy="287280"/>
            <a:chOff x="4205520" y="1312200"/>
            <a:chExt cx="286920" cy="287280"/>
          </a:xfrm>
        </p:grpSpPr>
        <p:sp>
          <p:nvSpPr>
            <p:cNvPr id="910" name="CustomShape 68"/>
            <p:cNvSpPr/>
            <p:nvPr/>
          </p:nvSpPr>
          <p:spPr>
            <a:xfrm>
              <a:off x="4226760" y="1328400"/>
              <a:ext cx="103680" cy="1058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69"/>
            <p:cNvSpPr/>
            <p:nvPr/>
          </p:nvSpPr>
          <p:spPr>
            <a:xfrm>
              <a:off x="4205520" y="1312200"/>
              <a:ext cx="286920" cy="28728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2" name="Group 70"/>
          <p:cNvGrpSpPr/>
          <p:nvPr/>
        </p:nvGrpSpPr>
        <p:grpSpPr>
          <a:xfrm>
            <a:off x="4635360" y="1279800"/>
            <a:ext cx="355680" cy="346680"/>
            <a:chOff x="4635360" y="1279800"/>
            <a:chExt cx="355680" cy="346680"/>
          </a:xfrm>
        </p:grpSpPr>
        <p:sp>
          <p:nvSpPr>
            <p:cNvPr id="913" name="CustomShape 71"/>
            <p:cNvSpPr/>
            <p:nvPr/>
          </p:nvSpPr>
          <p:spPr>
            <a:xfrm>
              <a:off x="4635360" y="1279800"/>
              <a:ext cx="355680" cy="3466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72"/>
            <p:cNvSpPr/>
            <p:nvPr/>
          </p:nvSpPr>
          <p:spPr>
            <a:xfrm>
              <a:off x="4697640" y="1337760"/>
              <a:ext cx="231120" cy="231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73"/>
          <p:cNvGrpSpPr/>
          <p:nvPr/>
        </p:nvGrpSpPr>
        <p:grpSpPr>
          <a:xfrm>
            <a:off x="5112000" y="1286640"/>
            <a:ext cx="332280" cy="333000"/>
            <a:chOff x="5112000" y="1286640"/>
            <a:chExt cx="332280" cy="333000"/>
          </a:xfrm>
        </p:grpSpPr>
        <p:sp>
          <p:nvSpPr>
            <p:cNvPr id="916" name="CustomShape 74"/>
            <p:cNvSpPr/>
            <p:nvPr/>
          </p:nvSpPr>
          <p:spPr>
            <a:xfrm>
              <a:off x="5267880" y="1460880"/>
              <a:ext cx="82800" cy="15876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75"/>
            <p:cNvSpPr/>
            <p:nvPr/>
          </p:nvSpPr>
          <p:spPr>
            <a:xfrm>
              <a:off x="5112000" y="1286640"/>
              <a:ext cx="332280" cy="17784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76"/>
          <p:cNvGrpSpPr/>
          <p:nvPr/>
        </p:nvGrpSpPr>
        <p:grpSpPr>
          <a:xfrm>
            <a:off x="936720" y="1805400"/>
            <a:ext cx="320400" cy="224640"/>
            <a:chOff x="936720" y="1805400"/>
            <a:chExt cx="320400" cy="224640"/>
          </a:xfrm>
        </p:grpSpPr>
        <p:sp>
          <p:nvSpPr>
            <p:cNvPr id="919" name="CustomShape 77"/>
            <p:cNvSpPr/>
            <p:nvPr/>
          </p:nvSpPr>
          <p:spPr>
            <a:xfrm>
              <a:off x="936720" y="1805400"/>
              <a:ext cx="320400" cy="13536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78"/>
            <p:cNvSpPr/>
            <p:nvPr/>
          </p:nvSpPr>
          <p:spPr>
            <a:xfrm>
              <a:off x="936720" y="1836000"/>
              <a:ext cx="320400" cy="19404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1" name="Group 79"/>
          <p:cNvGrpSpPr/>
          <p:nvPr/>
        </p:nvGrpSpPr>
        <p:grpSpPr>
          <a:xfrm>
            <a:off x="1401120" y="1761120"/>
            <a:ext cx="320400" cy="313560"/>
            <a:chOff x="1401120" y="1761120"/>
            <a:chExt cx="320400" cy="313560"/>
          </a:xfrm>
        </p:grpSpPr>
        <p:sp>
          <p:nvSpPr>
            <p:cNvPr id="922" name="CustomShape 80"/>
            <p:cNvSpPr/>
            <p:nvPr/>
          </p:nvSpPr>
          <p:spPr>
            <a:xfrm>
              <a:off x="1401120" y="1761120"/>
              <a:ext cx="320400" cy="31356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81"/>
            <p:cNvSpPr/>
            <p:nvPr/>
          </p:nvSpPr>
          <p:spPr>
            <a:xfrm>
              <a:off x="1503720" y="1879920"/>
              <a:ext cx="115200" cy="72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82"/>
            <p:cNvSpPr/>
            <p:nvPr/>
          </p:nvSpPr>
          <p:spPr>
            <a:xfrm>
              <a:off x="1503720" y="1902600"/>
              <a:ext cx="115200" cy="72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83"/>
            <p:cNvSpPr/>
            <p:nvPr/>
          </p:nvSpPr>
          <p:spPr>
            <a:xfrm>
              <a:off x="1503720" y="1926000"/>
              <a:ext cx="47880" cy="720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6" name="Group 84"/>
          <p:cNvGrpSpPr/>
          <p:nvPr/>
        </p:nvGrpSpPr>
        <p:grpSpPr>
          <a:xfrm>
            <a:off x="1875960" y="1767600"/>
            <a:ext cx="300240" cy="300240"/>
            <a:chOff x="1875960" y="1767600"/>
            <a:chExt cx="300240" cy="300240"/>
          </a:xfrm>
        </p:grpSpPr>
        <p:sp>
          <p:nvSpPr>
            <p:cNvPr id="927" name="CustomShape 85"/>
            <p:cNvSpPr/>
            <p:nvPr/>
          </p:nvSpPr>
          <p:spPr>
            <a:xfrm>
              <a:off x="2073240" y="1767600"/>
              <a:ext cx="102960" cy="10296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86"/>
            <p:cNvSpPr/>
            <p:nvPr/>
          </p:nvSpPr>
          <p:spPr>
            <a:xfrm>
              <a:off x="1875960" y="1807200"/>
              <a:ext cx="260640" cy="26064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87"/>
          <p:cNvGrpSpPr/>
          <p:nvPr/>
        </p:nvGrpSpPr>
        <p:grpSpPr>
          <a:xfrm>
            <a:off x="2339280" y="1766520"/>
            <a:ext cx="302760" cy="302760"/>
            <a:chOff x="2339280" y="1766520"/>
            <a:chExt cx="302760" cy="302760"/>
          </a:xfrm>
        </p:grpSpPr>
        <p:sp>
          <p:nvSpPr>
            <p:cNvPr id="930" name="CustomShape 88"/>
            <p:cNvSpPr/>
            <p:nvPr/>
          </p:nvSpPr>
          <p:spPr>
            <a:xfrm>
              <a:off x="2339280" y="1948320"/>
              <a:ext cx="120960" cy="12096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89"/>
            <p:cNvSpPr/>
            <p:nvPr/>
          </p:nvSpPr>
          <p:spPr>
            <a:xfrm>
              <a:off x="2521440" y="1766520"/>
              <a:ext cx="120600" cy="12060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90"/>
            <p:cNvSpPr/>
            <p:nvPr/>
          </p:nvSpPr>
          <p:spPr>
            <a:xfrm>
              <a:off x="2386800" y="1818000"/>
              <a:ext cx="203400" cy="20340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CustomShape 91"/>
          <p:cNvSpPr/>
          <p:nvPr/>
        </p:nvSpPr>
        <p:spPr>
          <a:xfrm>
            <a:off x="2817360" y="1779840"/>
            <a:ext cx="275760" cy="2757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4" name="Group 92"/>
          <p:cNvGrpSpPr/>
          <p:nvPr/>
        </p:nvGrpSpPr>
        <p:grpSpPr>
          <a:xfrm>
            <a:off x="3296880" y="1743840"/>
            <a:ext cx="245520" cy="348120"/>
            <a:chOff x="3296880" y="1743840"/>
            <a:chExt cx="245520" cy="348120"/>
          </a:xfrm>
        </p:grpSpPr>
        <p:sp>
          <p:nvSpPr>
            <p:cNvPr id="935" name="CustomShape 93"/>
            <p:cNvSpPr/>
            <p:nvPr/>
          </p:nvSpPr>
          <p:spPr>
            <a:xfrm>
              <a:off x="3296880" y="1746360"/>
              <a:ext cx="29520" cy="34560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94"/>
            <p:cNvSpPr/>
            <p:nvPr/>
          </p:nvSpPr>
          <p:spPr>
            <a:xfrm>
              <a:off x="3336480" y="1743840"/>
              <a:ext cx="205920" cy="1573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7" name="Group 95"/>
          <p:cNvGrpSpPr/>
          <p:nvPr/>
        </p:nvGrpSpPr>
        <p:grpSpPr>
          <a:xfrm>
            <a:off x="3722400" y="1818720"/>
            <a:ext cx="324000" cy="198000"/>
            <a:chOff x="3722400" y="1818720"/>
            <a:chExt cx="324000" cy="198000"/>
          </a:xfrm>
        </p:grpSpPr>
        <p:sp>
          <p:nvSpPr>
            <p:cNvPr id="938" name="CustomShape 96"/>
            <p:cNvSpPr/>
            <p:nvPr/>
          </p:nvSpPr>
          <p:spPr>
            <a:xfrm>
              <a:off x="3870360" y="181872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97"/>
            <p:cNvSpPr/>
            <p:nvPr/>
          </p:nvSpPr>
          <p:spPr>
            <a:xfrm>
              <a:off x="4018680" y="185616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98"/>
            <p:cNvSpPr/>
            <p:nvPr/>
          </p:nvSpPr>
          <p:spPr>
            <a:xfrm>
              <a:off x="3745440" y="1855080"/>
              <a:ext cx="277560" cy="121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99"/>
            <p:cNvSpPr/>
            <p:nvPr/>
          </p:nvSpPr>
          <p:spPr>
            <a:xfrm>
              <a:off x="3722400" y="185616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00"/>
            <p:cNvSpPr/>
            <p:nvPr/>
          </p:nvSpPr>
          <p:spPr>
            <a:xfrm>
              <a:off x="3772080" y="1987200"/>
              <a:ext cx="224640" cy="295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3" name="Group 101"/>
          <p:cNvGrpSpPr/>
          <p:nvPr/>
        </p:nvGrpSpPr>
        <p:grpSpPr>
          <a:xfrm>
            <a:off x="4202640" y="1769760"/>
            <a:ext cx="292680" cy="295920"/>
            <a:chOff x="4202640" y="1769760"/>
            <a:chExt cx="292680" cy="295920"/>
          </a:xfrm>
        </p:grpSpPr>
        <p:sp>
          <p:nvSpPr>
            <p:cNvPr id="944" name="CustomShape 102"/>
            <p:cNvSpPr/>
            <p:nvPr/>
          </p:nvSpPr>
          <p:spPr>
            <a:xfrm>
              <a:off x="4276080" y="1979280"/>
              <a:ext cx="145440" cy="8640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03"/>
            <p:cNvSpPr/>
            <p:nvPr/>
          </p:nvSpPr>
          <p:spPr>
            <a:xfrm>
              <a:off x="4202640" y="1769760"/>
              <a:ext cx="292680" cy="20232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roup 104"/>
          <p:cNvGrpSpPr/>
          <p:nvPr/>
        </p:nvGrpSpPr>
        <p:grpSpPr>
          <a:xfrm>
            <a:off x="4666320" y="1761120"/>
            <a:ext cx="294480" cy="313560"/>
            <a:chOff x="4666320" y="1761120"/>
            <a:chExt cx="294480" cy="313560"/>
          </a:xfrm>
        </p:grpSpPr>
        <p:sp>
          <p:nvSpPr>
            <p:cNvPr id="947" name="CustomShape 105"/>
            <p:cNvSpPr/>
            <p:nvPr/>
          </p:nvSpPr>
          <p:spPr>
            <a:xfrm>
              <a:off x="4666320" y="1798920"/>
              <a:ext cx="259560" cy="2595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06"/>
            <p:cNvSpPr/>
            <p:nvPr/>
          </p:nvSpPr>
          <p:spPr>
            <a:xfrm>
              <a:off x="4733640" y="1866240"/>
              <a:ext cx="124920" cy="124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07"/>
            <p:cNvSpPr/>
            <p:nvPr/>
          </p:nvSpPr>
          <p:spPr>
            <a:xfrm>
              <a:off x="4673520" y="2026800"/>
              <a:ext cx="50760" cy="478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08"/>
            <p:cNvSpPr/>
            <p:nvPr/>
          </p:nvSpPr>
          <p:spPr>
            <a:xfrm>
              <a:off x="4868280" y="2026800"/>
              <a:ext cx="50400" cy="478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09"/>
            <p:cNvSpPr/>
            <p:nvPr/>
          </p:nvSpPr>
          <p:spPr>
            <a:xfrm>
              <a:off x="4788360" y="1761120"/>
              <a:ext cx="172440" cy="1753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2" name="Group 110"/>
          <p:cNvGrpSpPr/>
          <p:nvPr/>
        </p:nvGrpSpPr>
        <p:grpSpPr>
          <a:xfrm>
            <a:off x="5117400" y="1757160"/>
            <a:ext cx="330120" cy="301320"/>
            <a:chOff x="5117400" y="1757160"/>
            <a:chExt cx="330120" cy="301320"/>
          </a:xfrm>
        </p:grpSpPr>
        <p:sp>
          <p:nvSpPr>
            <p:cNvPr id="953" name="CustomShape 111"/>
            <p:cNvSpPr/>
            <p:nvPr/>
          </p:nvSpPr>
          <p:spPr>
            <a:xfrm>
              <a:off x="5148360" y="1945800"/>
              <a:ext cx="80280" cy="11268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12"/>
            <p:cNvSpPr/>
            <p:nvPr/>
          </p:nvSpPr>
          <p:spPr>
            <a:xfrm>
              <a:off x="5428080" y="1854000"/>
              <a:ext cx="19440" cy="6768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13"/>
            <p:cNvSpPr/>
            <p:nvPr/>
          </p:nvSpPr>
          <p:spPr>
            <a:xfrm>
              <a:off x="5117400" y="1837080"/>
              <a:ext cx="66240" cy="10044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14"/>
            <p:cNvSpPr/>
            <p:nvPr/>
          </p:nvSpPr>
          <p:spPr>
            <a:xfrm>
              <a:off x="5194080" y="1774080"/>
              <a:ext cx="191520" cy="22644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15"/>
            <p:cNvSpPr/>
            <p:nvPr/>
          </p:nvSpPr>
          <p:spPr>
            <a:xfrm>
              <a:off x="5396040" y="1757160"/>
              <a:ext cx="22320" cy="26064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8" name="Group 116"/>
          <p:cNvGrpSpPr/>
          <p:nvPr/>
        </p:nvGrpSpPr>
        <p:grpSpPr>
          <a:xfrm>
            <a:off x="972360" y="2248560"/>
            <a:ext cx="248760" cy="267480"/>
            <a:chOff x="972360" y="2248560"/>
            <a:chExt cx="248760" cy="267480"/>
          </a:xfrm>
        </p:grpSpPr>
        <p:sp>
          <p:nvSpPr>
            <p:cNvPr id="959" name="CustomShape 117"/>
            <p:cNvSpPr/>
            <p:nvPr/>
          </p:nvSpPr>
          <p:spPr>
            <a:xfrm>
              <a:off x="972360" y="2248560"/>
              <a:ext cx="248760" cy="2674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18"/>
            <p:cNvSpPr/>
            <p:nvPr/>
          </p:nvSpPr>
          <p:spPr>
            <a:xfrm>
              <a:off x="1099080" y="2368440"/>
              <a:ext cx="15840" cy="154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19"/>
            <p:cNvSpPr/>
            <p:nvPr/>
          </p:nvSpPr>
          <p:spPr>
            <a:xfrm>
              <a:off x="1071360" y="2286000"/>
              <a:ext cx="51120" cy="864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20"/>
            <p:cNvSpPr/>
            <p:nvPr/>
          </p:nvSpPr>
          <p:spPr>
            <a:xfrm>
              <a:off x="1078560" y="2336040"/>
              <a:ext cx="20520" cy="2052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3" name="CustomShape 121"/>
          <p:cNvSpPr/>
          <p:nvPr/>
        </p:nvSpPr>
        <p:spPr>
          <a:xfrm>
            <a:off x="143028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22"/>
          <p:cNvSpPr/>
          <p:nvPr/>
        </p:nvSpPr>
        <p:spPr>
          <a:xfrm>
            <a:off x="189468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23"/>
          <p:cNvSpPr/>
          <p:nvPr/>
        </p:nvSpPr>
        <p:spPr>
          <a:xfrm>
            <a:off x="235944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6" name="Group 124"/>
          <p:cNvGrpSpPr/>
          <p:nvPr/>
        </p:nvGrpSpPr>
        <p:grpSpPr>
          <a:xfrm>
            <a:off x="2885400" y="2205720"/>
            <a:ext cx="139320" cy="349920"/>
            <a:chOff x="2885400" y="2205720"/>
            <a:chExt cx="139320" cy="349920"/>
          </a:xfrm>
        </p:grpSpPr>
        <p:sp>
          <p:nvSpPr>
            <p:cNvPr id="967" name="CustomShape 125"/>
            <p:cNvSpPr/>
            <p:nvPr/>
          </p:nvSpPr>
          <p:spPr>
            <a:xfrm>
              <a:off x="2885400" y="2278800"/>
              <a:ext cx="139320" cy="2768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26"/>
            <p:cNvSpPr/>
            <p:nvPr/>
          </p:nvSpPr>
          <p:spPr>
            <a:xfrm>
              <a:off x="2926080" y="2205720"/>
              <a:ext cx="57960" cy="637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9" name="Group 127"/>
          <p:cNvGrpSpPr/>
          <p:nvPr/>
        </p:nvGrpSpPr>
        <p:grpSpPr>
          <a:xfrm>
            <a:off x="3827160" y="2250360"/>
            <a:ext cx="114120" cy="260640"/>
            <a:chOff x="3827160" y="2250360"/>
            <a:chExt cx="114120" cy="260640"/>
          </a:xfrm>
        </p:grpSpPr>
        <p:sp>
          <p:nvSpPr>
            <p:cNvPr id="970" name="CustomShape 128"/>
            <p:cNvSpPr/>
            <p:nvPr/>
          </p:nvSpPr>
          <p:spPr>
            <a:xfrm>
              <a:off x="3827160" y="2315880"/>
              <a:ext cx="114120" cy="19512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29"/>
            <p:cNvSpPr/>
            <p:nvPr/>
          </p:nvSpPr>
          <p:spPr>
            <a:xfrm>
              <a:off x="3858120" y="2250360"/>
              <a:ext cx="51840" cy="5688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2" name="Group 130"/>
          <p:cNvGrpSpPr/>
          <p:nvPr/>
        </p:nvGrpSpPr>
        <p:grpSpPr>
          <a:xfrm>
            <a:off x="3360600" y="2207520"/>
            <a:ext cx="118440" cy="346320"/>
            <a:chOff x="3360600" y="2207520"/>
            <a:chExt cx="118440" cy="346320"/>
          </a:xfrm>
        </p:grpSpPr>
        <p:sp>
          <p:nvSpPr>
            <p:cNvPr id="973" name="CustomShape 131"/>
            <p:cNvSpPr/>
            <p:nvPr/>
          </p:nvSpPr>
          <p:spPr>
            <a:xfrm>
              <a:off x="3392640" y="2207520"/>
              <a:ext cx="54360" cy="619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32"/>
            <p:cNvSpPr/>
            <p:nvPr/>
          </p:nvSpPr>
          <p:spPr>
            <a:xfrm>
              <a:off x="3360600" y="2278440"/>
              <a:ext cx="118440" cy="2754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5" name="CustomShape 133"/>
          <p:cNvSpPr/>
          <p:nvPr/>
        </p:nvSpPr>
        <p:spPr>
          <a:xfrm>
            <a:off x="4217760" y="2244240"/>
            <a:ext cx="262440" cy="2768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6" name="Group 134"/>
          <p:cNvGrpSpPr/>
          <p:nvPr/>
        </p:nvGrpSpPr>
        <p:grpSpPr>
          <a:xfrm>
            <a:off x="4669200" y="2248920"/>
            <a:ext cx="288360" cy="266400"/>
            <a:chOff x="4669200" y="2248920"/>
            <a:chExt cx="288360" cy="266400"/>
          </a:xfrm>
        </p:grpSpPr>
        <p:sp>
          <p:nvSpPr>
            <p:cNvPr id="977" name="CustomShape 135"/>
            <p:cNvSpPr/>
            <p:nvPr/>
          </p:nvSpPr>
          <p:spPr>
            <a:xfrm>
              <a:off x="4669200" y="2350440"/>
              <a:ext cx="66600" cy="1508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36"/>
            <p:cNvSpPr/>
            <p:nvPr/>
          </p:nvSpPr>
          <p:spPr>
            <a:xfrm>
              <a:off x="4746960" y="2248920"/>
              <a:ext cx="210600" cy="2664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9" name="Group 137"/>
          <p:cNvGrpSpPr/>
          <p:nvPr/>
        </p:nvGrpSpPr>
        <p:grpSpPr>
          <a:xfrm>
            <a:off x="5189760" y="2241000"/>
            <a:ext cx="176400" cy="288360"/>
            <a:chOff x="5189760" y="2241000"/>
            <a:chExt cx="176400" cy="288360"/>
          </a:xfrm>
        </p:grpSpPr>
        <p:sp>
          <p:nvSpPr>
            <p:cNvPr id="980" name="CustomShape 138"/>
            <p:cNvSpPr/>
            <p:nvPr/>
          </p:nvSpPr>
          <p:spPr>
            <a:xfrm>
              <a:off x="5243040" y="2486160"/>
              <a:ext cx="69480" cy="144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39"/>
            <p:cNvSpPr/>
            <p:nvPr/>
          </p:nvSpPr>
          <p:spPr>
            <a:xfrm>
              <a:off x="5243040" y="2462040"/>
              <a:ext cx="69480" cy="144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40"/>
            <p:cNvSpPr/>
            <p:nvPr/>
          </p:nvSpPr>
          <p:spPr>
            <a:xfrm>
              <a:off x="5243040" y="2509920"/>
              <a:ext cx="69480" cy="194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41"/>
            <p:cNvSpPr/>
            <p:nvPr/>
          </p:nvSpPr>
          <p:spPr>
            <a:xfrm>
              <a:off x="5245560" y="2342880"/>
              <a:ext cx="64440" cy="10944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42"/>
            <p:cNvSpPr/>
            <p:nvPr/>
          </p:nvSpPr>
          <p:spPr>
            <a:xfrm>
              <a:off x="5189760" y="2241000"/>
              <a:ext cx="176400" cy="2113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roup 143"/>
          <p:cNvGrpSpPr/>
          <p:nvPr/>
        </p:nvGrpSpPr>
        <p:grpSpPr>
          <a:xfrm>
            <a:off x="1052280" y="2683440"/>
            <a:ext cx="88920" cy="327240"/>
            <a:chOff x="1052280" y="2683440"/>
            <a:chExt cx="88920" cy="327240"/>
          </a:xfrm>
        </p:grpSpPr>
        <p:sp>
          <p:nvSpPr>
            <p:cNvPr id="986" name="CustomShape 144"/>
            <p:cNvSpPr/>
            <p:nvPr/>
          </p:nvSpPr>
          <p:spPr>
            <a:xfrm>
              <a:off x="1052280" y="2683440"/>
              <a:ext cx="88920" cy="3272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45"/>
            <p:cNvSpPr/>
            <p:nvPr/>
          </p:nvSpPr>
          <p:spPr>
            <a:xfrm>
              <a:off x="1069200" y="2774520"/>
              <a:ext cx="55440" cy="21888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8" name="CustomShape 146"/>
          <p:cNvSpPr/>
          <p:nvPr/>
        </p:nvSpPr>
        <p:spPr>
          <a:xfrm>
            <a:off x="1888560" y="2670480"/>
            <a:ext cx="275040" cy="3531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147"/>
          <p:cNvSpPr/>
          <p:nvPr/>
        </p:nvSpPr>
        <p:spPr>
          <a:xfrm>
            <a:off x="1459800" y="267048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0" name="Group 148"/>
          <p:cNvGrpSpPr/>
          <p:nvPr/>
        </p:nvGrpSpPr>
        <p:grpSpPr>
          <a:xfrm>
            <a:off x="2331720" y="2693880"/>
            <a:ext cx="317880" cy="306000"/>
            <a:chOff x="2331720" y="2693880"/>
            <a:chExt cx="317880" cy="306000"/>
          </a:xfrm>
        </p:grpSpPr>
        <p:sp>
          <p:nvSpPr>
            <p:cNvPr id="991" name="CustomShape 149"/>
            <p:cNvSpPr/>
            <p:nvPr/>
          </p:nvSpPr>
          <p:spPr>
            <a:xfrm>
              <a:off x="2413080" y="2935440"/>
              <a:ext cx="154800" cy="644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50"/>
            <p:cNvSpPr/>
            <p:nvPr/>
          </p:nvSpPr>
          <p:spPr>
            <a:xfrm>
              <a:off x="2331720" y="2693880"/>
              <a:ext cx="317880" cy="2311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roup 151"/>
          <p:cNvGrpSpPr/>
          <p:nvPr/>
        </p:nvGrpSpPr>
        <p:grpSpPr>
          <a:xfrm>
            <a:off x="2785320" y="2739600"/>
            <a:ext cx="339840" cy="214560"/>
            <a:chOff x="2785320" y="2739600"/>
            <a:chExt cx="339840" cy="214560"/>
          </a:xfrm>
        </p:grpSpPr>
        <p:sp>
          <p:nvSpPr>
            <p:cNvPr id="994" name="CustomShape 152"/>
            <p:cNvSpPr/>
            <p:nvPr/>
          </p:nvSpPr>
          <p:spPr>
            <a:xfrm>
              <a:off x="2785320" y="2739600"/>
              <a:ext cx="339840" cy="21456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53"/>
            <p:cNvSpPr/>
            <p:nvPr/>
          </p:nvSpPr>
          <p:spPr>
            <a:xfrm>
              <a:off x="2883600" y="2775600"/>
              <a:ext cx="142920" cy="14292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6" name="CustomShape 154"/>
          <p:cNvSpPr/>
          <p:nvPr/>
        </p:nvSpPr>
        <p:spPr>
          <a:xfrm>
            <a:off x="3738600" y="2701080"/>
            <a:ext cx="291960" cy="291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7" name="Group 155"/>
          <p:cNvGrpSpPr/>
          <p:nvPr/>
        </p:nvGrpSpPr>
        <p:grpSpPr>
          <a:xfrm>
            <a:off x="4173120" y="2716920"/>
            <a:ext cx="351360" cy="259920"/>
            <a:chOff x="4173120" y="2716920"/>
            <a:chExt cx="351360" cy="259920"/>
          </a:xfrm>
        </p:grpSpPr>
        <p:sp>
          <p:nvSpPr>
            <p:cNvPr id="998" name="CustomShape 156"/>
            <p:cNvSpPr/>
            <p:nvPr/>
          </p:nvSpPr>
          <p:spPr>
            <a:xfrm>
              <a:off x="4173120" y="2716920"/>
              <a:ext cx="240120" cy="24012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57"/>
            <p:cNvSpPr/>
            <p:nvPr/>
          </p:nvSpPr>
          <p:spPr>
            <a:xfrm>
              <a:off x="4388400" y="2840760"/>
              <a:ext cx="136080" cy="13608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0" name="Group 158"/>
          <p:cNvGrpSpPr/>
          <p:nvPr/>
        </p:nvGrpSpPr>
        <p:grpSpPr>
          <a:xfrm>
            <a:off x="3277440" y="2701800"/>
            <a:ext cx="284400" cy="290520"/>
            <a:chOff x="3277440" y="2701800"/>
            <a:chExt cx="284400" cy="290520"/>
          </a:xfrm>
        </p:grpSpPr>
        <p:sp>
          <p:nvSpPr>
            <p:cNvPr id="1001" name="CustomShape 159"/>
            <p:cNvSpPr/>
            <p:nvPr/>
          </p:nvSpPr>
          <p:spPr>
            <a:xfrm>
              <a:off x="3277440" y="2701800"/>
              <a:ext cx="216360" cy="2163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60"/>
            <p:cNvSpPr/>
            <p:nvPr/>
          </p:nvSpPr>
          <p:spPr>
            <a:xfrm>
              <a:off x="3302640" y="2727000"/>
              <a:ext cx="165960" cy="165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61"/>
            <p:cNvSpPr/>
            <p:nvPr/>
          </p:nvSpPr>
          <p:spPr>
            <a:xfrm>
              <a:off x="3456360" y="2887200"/>
              <a:ext cx="105480" cy="10512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4" name="CustomShape 162"/>
          <p:cNvSpPr/>
          <p:nvPr/>
        </p:nvSpPr>
        <p:spPr>
          <a:xfrm>
            <a:off x="939600" y="3186720"/>
            <a:ext cx="317880" cy="249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63"/>
          <p:cNvSpPr/>
          <p:nvPr/>
        </p:nvSpPr>
        <p:spPr>
          <a:xfrm>
            <a:off x="4703040" y="2687760"/>
            <a:ext cx="221040" cy="31860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6" name="Group 164"/>
          <p:cNvGrpSpPr/>
          <p:nvPr/>
        </p:nvGrpSpPr>
        <p:grpSpPr>
          <a:xfrm>
            <a:off x="5169600" y="2697480"/>
            <a:ext cx="217080" cy="308880"/>
            <a:chOff x="5169600" y="2697480"/>
            <a:chExt cx="217080" cy="308880"/>
          </a:xfrm>
        </p:grpSpPr>
        <p:sp>
          <p:nvSpPr>
            <p:cNvPr id="1007" name="CustomShape 165"/>
            <p:cNvSpPr/>
            <p:nvPr/>
          </p:nvSpPr>
          <p:spPr>
            <a:xfrm>
              <a:off x="5169600" y="2697480"/>
              <a:ext cx="217080" cy="5292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66"/>
            <p:cNvSpPr/>
            <p:nvPr/>
          </p:nvSpPr>
          <p:spPr>
            <a:xfrm>
              <a:off x="5178240" y="2760120"/>
              <a:ext cx="199080" cy="24624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9" name="Group 167"/>
          <p:cNvGrpSpPr/>
          <p:nvPr/>
        </p:nvGrpSpPr>
        <p:grpSpPr>
          <a:xfrm>
            <a:off x="1406520" y="3207600"/>
            <a:ext cx="309600" cy="207720"/>
            <a:chOff x="1406520" y="3207600"/>
            <a:chExt cx="309600" cy="207720"/>
          </a:xfrm>
        </p:grpSpPr>
        <p:sp>
          <p:nvSpPr>
            <p:cNvPr id="1010" name="CustomShape 168"/>
            <p:cNvSpPr/>
            <p:nvPr/>
          </p:nvSpPr>
          <p:spPr>
            <a:xfrm>
              <a:off x="1406520" y="3207600"/>
              <a:ext cx="309600" cy="207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69"/>
            <p:cNvSpPr/>
            <p:nvPr/>
          </p:nvSpPr>
          <p:spPr>
            <a:xfrm>
              <a:off x="1442520" y="3329640"/>
              <a:ext cx="118800" cy="720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70"/>
            <p:cNvSpPr/>
            <p:nvPr/>
          </p:nvSpPr>
          <p:spPr>
            <a:xfrm>
              <a:off x="1442520" y="3357360"/>
              <a:ext cx="83520" cy="720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71"/>
            <p:cNvSpPr/>
            <p:nvPr/>
          </p:nvSpPr>
          <p:spPr>
            <a:xfrm>
              <a:off x="1633320" y="3333960"/>
              <a:ext cx="41760" cy="2664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roup 172"/>
          <p:cNvGrpSpPr/>
          <p:nvPr/>
        </p:nvGrpSpPr>
        <p:grpSpPr>
          <a:xfrm>
            <a:off x="1875600" y="3191760"/>
            <a:ext cx="300960" cy="240120"/>
            <a:chOff x="1875600" y="3191760"/>
            <a:chExt cx="300960" cy="240120"/>
          </a:xfrm>
        </p:grpSpPr>
        <p:sp>
          <p:nvSpPr>
            <p:cNvPr id="1015" name="CustomShape 173"/>
            <p:cNvSpPr/>
            <p:nvPr/>
          </p:nvSpPr>
          <p:spPr>
            <a:xfrm>
              <a:off x="2099880" y="3396600"/>
              <a:ext cx="35280" cy="3528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74"/>
            <p:cNvSpPr/>
            <p:nvPr/>
          </p:nvSpPr>
          <p:spPr>
            <a:xfrm>
              <a:off x="1953000" y="3396600"/>
              <a:ext cx="35280" cy="3528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75"/>
            <p:cNvSpPr/>
            <p:nvPr/>
          </p:nvSpPr>
          <p:spPr>
            <a:xfrm>
              <a:off x="1875600" y="3191760"/>
              <a:ext cx="300960" cy="20412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8" name="Group 176"/>
          <p:cNvGrpSpPr/>
          <p:nvPr/>
        </p:nvGrpSpPr>
        <p:grpSpPr>
          <a:xfrm>
            <a:off x="2342880" y="3187800"/>
            <a:ext cx="295200" cy="247320"/>
            <a:chOff x="2342880" y="3187800"/>
            <a:chExt cx="295200" cy="247320"/>
          </a:xfrm>
        </p:grpSpPr>
        <p:sp>
          <p:nvSpPr>
            <p:cNvPr id="1019" name="CustomShape 177"/>
            <p:cNvSpPr/>
            <p:nvPr/>
          </p:nvSpPr>
          <p:spPr>
            <a:xfrm>
              <a:off x="2342880" y="3187800"/>
              <a:ext cx="295200" cy="1155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78"/>
            <p:cNvSpPr/>
            <p:nvPr/>
          </p:nvSpPr>
          <p:spPr>
            <a:xfrm>
              <a:off x="2342880" y="3306240"/>
              <a:ext cx="295200" cy="12888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1" name="Group 179"/>
          <p:cNvGrpSpPr/>
          <p:nvPr/>
        </p:nvGrpSpPr>
        <p:grpSpPr>
          <a:xfrm>
            <a:off x="2821680" y="3162240"/>
            <a:ext cx="266760" cy="278280"/>
            <a:chOff x="2821680" y="3162240"/>
            <a:chExt cx="266760" cy="278280"/>
          </a:xfrm>
        </p:grpSpPr>
        <p:sp>
          <p:nvSpPr>
            <p:cNvPr id="1022" name="CustomShape 180"/>
            <p:cNvSpPr/>
            <p:nvPr/>
          </p:nvSpPr>
          <p:spPr>
            <a:xfrm>
              <a:off x="2821680" y="3182400"/>
              <a:ext cx="258120" cy="2581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181"/>
            <p:cNvSpPr/>
            <p:nvPr/>
          </p:nvSpPr>
          <p:spPr>
            <a:xfrm>
              <a:off x="2959920" y="3236760"/>
              <a:ext cx="128520" cy="658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182"/>
            <p:cNvSpPr/>
            <p:nvPr/>
          </p:nvSpPr>
          <p:spPr>
            <a:xfrm>
              <a:off x="2959920" y="3162240"/>
              <a:ext cx="110160" cy="12852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5" name="Group 183"/>
          <p:cNvGrpSpPr/>
          <p:nvPr/>
        </p:nvGrpSpPr>
        <p:grpSpPr>
          <a:xfrm>
            <a:off x="3264120" y="3197520"/>
            <a:ext cx="311040" cy="227880"/>
            <a:chOff x="3264120" y="3197520"/>
            <a:chExt cx="311040" cy="227880"/>
          </a:xfrm>
        </p:grpSpPr>
        <p:sp>
          <p:nvSpPr>
            <p:cNvPr id="1026" name="CustomShape 184"/>
            <p:cNvSpPr/>
            <p:nvPr/>
          </p:nvSpPr>
          <p:spPr>
            <a:xfrm>
              <a:off x="3264120" y="3197520"/>
              <a:ext cx="311040" cy="2278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185"/>
            <p:cNvSpPr/>
            <p:nvPr/>
          </p:nvSpPr>
          <p:spPr>
            <a:xfrm>
              <a:off x="3300480" y="3308400"/>
              <a:ext cx="52560" cy="90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186"/>
            <p:cNvSpPr/>
            <p:nvPr/>
          </p:nvSpPr>
          <p:spPr>
            <a:xfrm>
              <a:off x="3486600" y="3308400"/>
              <a:ext cx="52560" cy="90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187"/>
            <p:cNvSpPr/>
            <p:nvPr/>
          </p:nvSpPr>
          <p:spPr>
            <a:xfrm>
              <a:off x="3362040" y="3207240"/>
              <a:ext cx="52560" cy="1915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188"/>
            <p:cNvSpPr/>
            <p:nvPr/>
          </p:nvSpPr>
          <p:spPr>
            <a:xfrm>
              <a:off x="3423960" y="3256200"/>
              <a:ext cx="52920" cy="14292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roup 189"/>
          <p:cNvGrpSpPr/>
          <p:nvPr/>
        </p:nvGrpSpPr>
        <p:grpSpPr>
          <a:xfrm>
            <a:off x="3728520" y="3197520"/>
            <a:ext cx="311040" cy="227880"/>
            <a:chOff x="3728520" y="3197520"/>
            <a:chExt cx="311040" cy="227880"/>
          </a:xfrm>
        </p:grpSpPr>
        <p:sp>
          <p:nvSpPr>
            <p:cNvPr id="1032" name="CustomShape 190"/>
            <p:cNvSpPr/>
            <p:nvPr/>
          </p:nvSpPr>
          <p:spPr>
            <a:xfrm>
              <a:off x="3728520" y="3197520"/>
              <a:ext cx="311040" cy="2278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191"/>
            <p:cNvSpPr/>
            <p:nvPr/>
          </p:nvSpPr>
          <p:spPr>
            <a:xfrm>
              <a:off x="3750480" y="3215520"/>
              <a:ext cx="267480" cy="17064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4" name="Group 192"/>
          <p:cNvGrpSpPr/>
          <p:nvPr/>
        </p:nvGrpSpPr>
        <p:grpSpPr>
          <a:xfrm>
            <a:off x="4204080" y="3174480"/>
            <a:ext cx="289440" cy="274320"/>
            <a:chOff x="4204080" y="3174480"/>
            <a:chExt cx="289440" cy="274320"/>
          </a:xfrm>
        </p:grpSpPr>
        <p:sp>
          <p:nvSpPr>
            <p:cNvPr id="1035" name="CustomShape 193"/>
            <p:cNvSpPr/>
            <p:nvPr/>
          </p:nvSpPr>
          <p:spPr>
            <a:xfrm>
              <a:off x="4204080" y="3200400"/>
              <a:ext cx="289440" cy="1832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194"/>
            <p:cNvSpPr/>
            <p:nvPr/>
          </p:nvSpPr>
          <p:spPr>
            <a:xfrm>
              <a:off x="4340880" y="3174480"/>
              <a:ext cx="15840" cy="1656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195"/>
            <p:cNvSpPr/>
            <p:nvPr/>
          </p:nvSpPr>
          <p:spPr>
            <a:xfrm>
              <a:off x="4249800" y="3393360"/>
              <a:ext cx="41040" cy="554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196"/>
            <p:cNvSpPr/>
            <p:nvPr/>
          </p:nvSpPr>
          <p:spPr>
            <a:xfrm>
              <a:off x="4407120" y="3393360"/>
              <a:ext cx="41040" cy="554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197"/>
            <p:cNvSpPr/>
            <p:nvPr/>
          </p:nvSpPr>
          <p:spPr>
            <a:xfrm>
              <a:off x="4221000" y="3217320"/>
              <a:ext cx="255600" cy="1494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0" name="CustomShape 198"/>
          <p:cNvSpPr/>
          <p:nvPr/>
        </p:nvSpPr>
        <p:spPr>
          <a:xfrm>
            <a:off x="4652640" y="3150720"/>
            <a:ext cx="322200" cy="3222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1" name="Group 199"/>
          <p:cNvGrpSpPr/>
          <p:nvPr/>
        </p:nvGrpSpPr>
        <p:grpSpPr>
          <a:xfrm>
            <a:off x="5137560" y="3171240"/>
            <a:ext cx="280800" cy="280800"/>
            <a:chOff x="5137560" y="3171240"/>
            <a:chExt cx="280800" cy="280800"/>
          </a:xfrm>
        </p:grpSpPr>
        <p:sp>
          <p:nvSpPr>
            <p:cNvPr id="1042" name="CustomShape 200"/>
            <p:cNvSpPr/>
            <p:nvPr/>
          </p:nvSpPr>
          <p:spPr>
            <a:xfrm>
              <a:off x="5243760" y="3277080"/>
              <a:ext cx="145080" cy="1450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01"/>
            <p:cNvSpPr/>
            <p:nvPr/>
          </p:nvSpPr>
          <p:spPr>
            <a:xfrm>
              <a:off x="5137560" y="3171240"/>
              <a:ext cx="280800" cy="2808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roup 202"/>
          <p:cNvGrpSpPr/>
          <p:nvPr/>
        </p:nvGrpSpPr>
        <p:grpSpPr>
          <a:xfrm>
            <a:off x="944640" y="3623760"/>
            <a:ext cx="304560" cy="304560"/>
            <a:chOff x="944640" y="3623760"/>
            <a:chExt cx="304560" cy="304560"/>
          </a:xfrm>
        </p:grpSpPr>
        <p:sp>
          <p:nvSpPr>
            <p:cNvPr id="1045" name="CustomShape 203"/>
            <p:cNvSpPr/>
            <p:nvPr/>
          </p:nvSpPr>
          <p:spPr>
            <a:xfrm>
              <a:off x="944640" y="3623760"/>
              <a:ext cx="304560" cy="304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04"/>
            <p:cNvSpPr/>
            <p:nvPr/>
          </p:nvSpPr>
          <p:spPr>
            <a:xfrm>
              <a:off x="963000" y="3860280"/>
              <a:ext cx="49320" cy="49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05"/>
            <p:cNvSpPr/>
            <p:nvPr/>
          </p:nvSpPr>
          <p:spPr>
            <a:xfrm>
              <a:off x="1002240" y="3889800"/>
              <a:ext cx="31320" cy="313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06"/>
            <p:cNvSpPr/>
            <p:nvPr/>
          </p:nvSpPr>
          <p:spPr>
            <a:xfrm>
              <a:off x="951840" y="3839400"/>
              <a:ext cx="31320" cy="313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9" name="CustomShape 207"/>
          <p:cNvSpPr/>
          <p:nvPr/>
        </p:nvSpPr>
        <p:spPr>
          <a:xfrm>
            <a:off x="1396440" y="3683160"/>
            <a:ext cx="329760" cy="1857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0" name="Group 208"/>
          <p:cNvGrpSpPr/>
          <p:nvPr/>
        </p:nvGrpSpPr>
        <p:grpSpPr>
          <a:xfrm>
            <a:off x="1915560" y="3601080"/>
            <a:ext cx="221040" cy="349920"/>
            <a:chOff x="1915560" y="3601080"/>
            <a:chExt cx="221040" cy="349920"/>
          </a:xfrm>
        </p:grpSpPr>
        <p:sp>
          <p:nvSpPr>
            <p:cNvPr id="1051" name="CustomShape 209"/>
            <p:cNvSpPr/>
            <p:nvPr/>
          </p:nvSpPr>
          <p:spPr>
            <a:xfrm>
              <a:off x="2058480" y="3752640"/>
              <a:ext cx="78120" cy="7812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10"/>
            <p:cNvSpPr/>
            <p:nvPr/>
          </p:nvSpPr>
          <p:spPr>
            <a:xfrm>
              <a:off x="1915560" y="3775680"/>
              <a:ext cx="106920" cy="1069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11"/>
            <p:cNvSpPr/>
            <p:nvPr/>
          </p:nvSpPr>
          <p:spPr>
            <a:xfrm>
              <a:off x="1958040" y="3601080"/>
              <a:ext cx="164160" cy="3499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4" name="Group 212"/>
          <p:cNvGrpSpPr/>
          <p:nvPr/>
        </p:nvGrpSpPr>
        <p:grpSpPr>
          <a:xfrm>
            <a:off x="2360160" y="3605760"/>
            <a:ext cx="261000" cy="340920"/>
            <a:chOff x="2360160" y="3605760"/>
            <a:chExt cx="261000" cy="340920"/>
          </a:xfrm>
        </p:grpSpPr>
        <p:sp>
          <p:nvSpPr>
            <p:cNvPr id="1055" name="CustomShape 213"/>
            <p:cNvSpPr/>
            <p:nvPr/>
          </p:nvSpPr>
          <p:spPr>
            <a:xfrm>
              <a:off x="2512440" y="3605760"/>
              <a:ext cx="86040" cy="8568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14"/>
            <p:cNvSpPr/>
            <p:nvPr/>
          </p:nvSpPr>
          <p:spPr>
            <a:xfrm>
              <a:off x="2367720" y="3619800"/>
              <a:ext cx="253440" cy="3268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215"/>
            <p:cNvSpPr/>
            <p:nvPr/>
          </p:nvSpPr>
          <p:spPr>
            <a:xfrm>
              <a:off x="2360160" y="3648240"/>
              <a:ext cx="117360" cy="1173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8" name="CustomShape 216"/>
          <p:cNvSpPr/>
          <p:nvPr/>
        </p:nvSpPr>
        <p:spPr>
          <a:xfrm>
            <a:off x="3280320" y="3636720"/>
            <a:ext cx="279360" cy="2793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17"/>
          <p:cNvSpPr/>
          <p:nvPr/>
        </p:nvSpPr>
        <p:spPr>
          <a:xfrm>
            <a:off x="2815560" y="3654360"/>
            <a:ext cx="279360" cy="24372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18"/>
          <p:cNvSpPr/>
          <p:nvPr/>
        </p:nvSpPr>
        <p:spPr>
          <a:xfrm>
            <a:off x="3743640" y="3635280"/>
            <a:ext cx="281880" cy="28188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1" name="Group 219"/>
          <p:cNvGrpSpPr/>
          <p:nvPr/>
        </p:nvGrpSpPr>
        <p:grpSpPr>
          <a:xfrm>
            <a:off x="4187520" y="3639600"/>
            <a:ext cx="322920" cy="273240"/>
            <a:chOff x="4187520" y="3639600"/>
            <a:chExt cx="322920" cy="273240"/>
          </a:xfrm>
        </p:grpSpPr>
        <p:sp>
          <p:nvSpPr>
            <p:cNvPr id="1062" name="CustomShape 220"/>
            <p:cNvSpPr/>
            <p:nvPr/>
          </p:nvSpPr>
          <p:spPr>
            <a:xfrm>
              <a:off x="4452840" y="3877560"/>
              <a:ext cx="44280" cy="352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21"/>
            <p:cNvSpPr/>
            <p:nvPr/>
          </p:nvSpPr>
          <p:spPr>
            <a:xfrm>
              <a:off x="4200480" y="3877560"/>
              <a:ext cx="44280" cy="352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22"/>
            <p:cNvSpPr/>
            <p:nvPr/>
          </p:nvSpPr>
          <p:spPr>
            <a:xfrm>
              <a:off x="4187520" y="3639600"/>
              <a:ext cx="322920" cy="22896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5" name="CustomShape 223"/>
          <p:cNvSpPr/>
          <p:nvPr/>
        </p:nvSpPr>
        <p:spPr>
          <a:xfrm>
            <a:off x="4668480" y="3630960"/>
            <a:ext cx="290160" cy="29016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6" name="Group 224"/>
          <p:cNvGrpSpPr/>
          <p:nvPr/>
        </p:nvGrpSpPr>
        <p:grpSpPr>
          <a:xfrm>
            <a:off x="5129280" y="3617280"/>
            <a:ext cx="297720" cy="317880"/>
            <a:chOff x="5129280" y="3617280"/>
            <a:chExt cx="297720" cy="317880"/>
          </a:xfrm>
        </p:grpSpPr>
        <p:sp>
          <p:nvSpPr>
            <p:cNvPr id="1067" name="CustomShape 225"/>
            <p:cNvSpPr/>
            <p:nvPr/>
          </p:nvSpPr>
          <p:spPr>
            <a:xfrm>
              <a:off x="5129280" y="3875400"/>
              <a:ext cx="297720" cy="2592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26"/>
            <p:cNvSpPr/>
            <p:nvPr/>
          </p:nvSpPr>
          <p:spPr>
            <a:xfrm>
              <a:off x="5129280" y="3909240"/>
              <a:ext cx="297720" cy="2592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27"/>
            <p:cNvSpPr/>
            <p:nvPr/>
          </p:nvSpPr>
          <p:spPr>
            <a:xfrm>
              <a:off x="5158080" y="3617280"/>
              <a:ext cx="240120" cy="2588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0" name="CustomShape 228"/>
          <p:cNvSpPr/>
          <p:nvPr/>
        </p:nvSpPr>
        <p:spPr>
          <a:xfrm>
            <a:off x="905400" y="4128120"/>
            <a:ext cx="382680" cy="2253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1" name="Group 229"/>
          <p:cNvGrpSpPr/>
          <p:nvPr/>
        </p:nvGrpSpPr>
        <p:grpSpPr>
          <a:xfrm>
            <a:off x="1408680" y="4090680"/>
            <a:ext cx="305280" cy="300240"/>
            <a:chOff x="1408680" y="4090680"/>
            <a:chExt cx="305280" cy="300240"/>
          </a:xfrm>
        </p:grpSpPr>
        <p:sp>
          <p:nvSpPr>
            <p:cNvPr id="1072" name="CustomShape 230"/>
            <p:cNvSpPr/>
            <p:nvPr/>
          </p:nvSpPr>
          <p:spPr>
            <a:xfrm>
              <a:off x="1408680" y="4201920"/>
              <a:ext cx="257400" cy="15228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31"/>
            <p:cNvSpPr/>
            <p:nvPr/>
          </p:nvSpPr>
          <p:spPr>
            <a:xfrm>
              <a:off x="1408680" y="4365000"/>
              <a:ext cx="305280" cy="2592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32"/>
            <p:cNvSpPr/>
            <p:nvPr/>
          </p:nvSpPr>
          <p:spPr>
            <a:xfrm>
              <a:off x="1551960" y="409068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33"/>
            <p:cNvSpPr/>
            <p:nvPr/>
          </p:nvSpPr>
          <p:spPr>
            <a:xfrm>
              <a:off x="1521720" y="4090680"/>
              <a:ext cx="20520" cy="882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34"/>
            <p:cNvSpPr/>
            <p:nvPr/>
          </p:nvSpPr>
          <p:spPr>
            <a:xfrm>
              <a:off x="1582200" y="4090680"/>
              <a:ext cx="19800" cy="88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roup 235"/>
          <p:cNvGrpSpPr/>
          <p:nvPr/>
        </p:nvGrpSpPr>
        <p:grpSpPr>
          <a:xfrm>
            <a:off x="1900800" y="4080960"/>
            <a:ext cx="250560" cy="319680"/>
            <a:chOff x="1900800" y="4080960"/>
            <a:chExt cx="250560" cy="319680"/>
          </a:xfrm>
        </p:grpSpPr>
        <p:sp>
          <p:nvSpPr>
            <p:cNvPr id="1078" name="CustomShape 236"/>
            <p:cNvSpPr/>
            <p:nvPr/>
          </p:nvSpPr>
          <p:spPr>
            <a:xfrm>
              <a:off x="1900800" y="4080960"/>
              <a:ext cx="250560" cy="3196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37"/>
            <p:cNvSpPr/>
            <p:nvPr/>
          </p:nvSpPr>
          <p:spPr>
            <a:xfrm>
              <a:off x="1914120" y="4254840"/>
              <a:ext cx="77040" cy="14580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38"/>
            <p:cNvSpPr/>
            <p:nvPr/>
          </p:nvSpPr>
          <p:spPr>
            <a:xfrm>
              <a:off x="2060640" y="4254840"/>
              <a:ext cx="77040" cy="14580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1" name="Group 239"/>
          <p:cNvGrpSpPr/>
          <p:nvPr/>
        </p:nvGrpSpPr>
        <p:grpSpPr>
          <a:xfrm>
            <a:off x="2346840" y="4093200"/>
            <a:ext cx="287640" cy="295200"/>
            <a:chOff x="2346840" y="4093200"/>
            <a:chExt cx="287640" cy="295200"/>
          </a:xfrm>
        </p:grpSpPr>
        <p:sp>
          <p:nvSpPr>
            <p:cNvPr id="1082" name="CustomShape 240"/>
            <p:cNvSpPr/>
            <p:nvPr/>
          </p:nvSpPr>
          <p:spPr>
            <a:xfrm>
              <a:off x="2494800" y="4244040"/>
              <a:ext cx="138600" cy="14436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41"/>
            <p:cNvSpPr/>
            <p:nvPr/>
          </p:nvSpPr>
          <p:spPr>
            <a:xfrm>
              <a:off x="2347560" y="4093200"/>
              <a:ext cx="139320" cy="14256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42"/>
            <p:cNvSpPr/>
            <p:nvPr/>
          </p:nvSpPr>
          <p:spPr>
            <a:xfrm>
              <a:off x="2346840" y="4096800"/>
              <a:ext cx="287640" cy="28764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5" name="Group 243"/>
          <p:cNvGrpSpPr/>
          <p:nvPr/>
        </p:nvGrpSpPr>
        <p:grpSpPr>
          <a:xfrm>
            <a:off x="2783160" y="4099320"/>
            <a:ext cx="344160" cy="282600"/>
            <a:chOff x="2783160" y="4099320"/>
            <a:chExt cx="344160" cy="282600"/>
          </a:xfrm>
        </p:grpSpPr>
        <p:sp>
          <p:nvSpPr>
            <p:cNvPr id="1086" name="CustomShape 244"/>
            <p:cNvSpPr/>
            <p:nvPr/>
          </p:nvSpPr>
          <p:spPr>
            <a:xfrm>
              <a:off x="2783160" y="4308120"/>
              <a:ext cx="344160" cy="738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45"/>
            <p:cNvSpPr/>
            <p:nvPr/>
          </p:nvSpPr>
          <p:spPr>
            <a:xfrm>
              <a:off x="2813400" y="4201560"/>
              <a:ext cx="283320" cy="9576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246"/>
            <p:cNvSpPr/>
            <p:nvPr/>
          </p:nvSpPr>
          <p:spPr>
            <a:xfrm>
              <a:off x="2945160" y="4099320"/>
              <a:ext cx="19800" cy="88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47"/>
            <p:cNvSpPr/>
            <p:nvPr/>
          </p:nvSpPr>
          <p:spPr>
            <a:xfrm>
              <a:off x="2914920" y="409932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48"/>
            <p:cNvSpPr/>
            <p:nvPr/>
          </p:nvSpPr>
          <p:spPr>
            <a:xfrm>
              <a:off x="2975040" y="409932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roup 249"/>
          <p:cNvGrpSpPr/>
          <p:nvPr/>
        </p:nvGrpSpPr>
        <p:grpSpPr>
          <a:xfrm>
            <a:off x="3695400" y="4069080"/>
            <a:ext cx="377640" cy="343440"/>
            <a:chOff x="3695400" y="4069080"/>
            <a:chExt cx="377640" cy="343440"/>
          </a:xfrm>
        </p:grpSpPr>
        <p:sp>
          <p:nvSpPr>
            <p:cNvPr id="1092" name="CustomShape 250"/>
            <p:cNvSpPr/>
            <p:nvPr/>
          </p:nvSpPr>
          <p:spPr>
            <a:xfrm>
              <a:off x="3888720" y="4258080"/>
              <a:ext cx="145800" cy="15408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51"/>
            <p:cNvSpPr/>
            <p:nvPr/>
          </p:nvSpPr>
          <p:spPr>
            <a:xfrm>
              <a:off x="3733920" y="4257720"/>
              <a:ext cx="145440" cy="15480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52"/>
            <p:cNvSpPr/>
            <p:nvPr/>
          </p:nvSpPr>
          <p:spPr>
            <a:xfrm>
              <a:off x="3742920" y="4069080"/>
              <a:ext cx="282600" cy="16164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53"/>
            <p:cNvSpPr/>
            <p:nvPr/>
          </p:nvSpPr>
          <p:spPr>
            <a:xfrm>
              <a:off x="3695400" y="4155840"/>
              <a:ext cx="188280" cy="15516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54"/>
            <p:cNvSpPr/>
            <p:nvPr/>
          </p:nvSpPr>
          <p:spPr>
            <a:xfrm>
              <a:off x="3884760" y="4155840"/>
              <a:ext cx="188280" cy="15516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7" name="Group 255"/>
          <p:cNvGrpSpPr/>
          <p:nvPr/>
        </p:nvGrpSpPr>
        <p:grpSpPr>
          <a:xfrm>
            <a:off x="3288960" y="4088520"/>
            <a:ext cx="261360" cy="303840"/>
            <a:chOff x="3288960" y="4088520"/>
            <a:chExt cx="261360" cy="303840"/>
          </a:xfrm>
        </p:grpSpPr>
        <p:sp>
          <p:nvSpPr>
            <p:cNvPr id="1098" name="CustomShape 256"/>
            <p:cNvSpPr/>
            <p:nvPr/>
          </p:nvSpPr>
          <p:spPr>
            <a:xfrm>
              <a:off x="3416400" y="4088520"/>
              <a:ext cx="58680" cy="702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57"/>
            <p:cNvSpPr/>
            <p:nvPr/>
          </p:nvSpPr>
          <p:spPr>
            <a:xfrm>
              <a:off x="3288960" y="4124160"/>
              <a:ext cx="261360" cy="2682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roup 258"/>
          <p:cNvGrpSpPr/>
          <p:nvPr/>
        </p:nvGrpSpPr>
        <p:grpSpPr>
          <a:xfrm>
            <a:off x="4163400" y="4062600"/>
            <a:ext cx="370800" cy="355680"/>
            <a:chOff x="4163400" y="4062600"/>
            <a:chExt cx="370800" cy="355680"/>
          </a:xfrm>
        </p:grpSpPr>
        <p:sp>
          <p:nvSpPr>
            <p:cNvPr id="1101" name="CustomShape 259"/>
            <p:cNvSpPr/>
            <p:nvPr/>
          </p:nvSpPr>
          <p:spPr>
            <a:xfrm>
              <a:off x="4393440" y="4062600"/>
              <a:ext cx="110160" cy="121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60"/>
            <p:cNvSpPr/>
            <p:nvPr/>
          </p:nvSpPr>
          <p:spPr>
            <a:xfrm>
              <a:off x="4225320" y="4080960"/>
              <a:ext cx="87480" cy="1011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61"/>
            <p:cNvSpPr/>
            <p:nvPr/>
          </p:nvSpPr>
          <p:spPr>
            <a:xfrm>
              <a:off x="4163400" y="4257000"/>
              <a:ext cx="123120" cy="741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2"/>
            <p:cNvSpPr/>
            <p:nvPr/>
          </p:nvSpPr>
          <p:spPr>
            <a:xfrm>
              <a:off x="4315320" y="4309200"/>
              <a:ext cx="60480" cy="1090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63"/>
            <p:cNvSpPr/>
            <p:nvPr/>
          </p:nvSpPr>
          <p:spPr>
            <a:xfrm>
              <a:off x="4423680" y="4224960"/>
              <a:ext cx="110520" cy="6084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64"/>
            <p:cNvSpPr/>
            <p:nvPr/>
          </p:nvSpPr>
          <p:spPr>
            <a:xfrm>
              <a:off x="4286520" y="4170960"/>
              <a:ext cx="129240" cy="1299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7" name="CustomShape 265"/>
          <p:cNvSpPr/>
          <p:nvPr/>
        </p:nvSpPr>
        <p:spPr>
          <a:xfrm>
            <a:off x="4650480" y="4150800"/>
            <a:ext cx="326160" cy="18000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8" name="Group 266"/>
          <p:cNvGrpSpPr/>
          <p:nvPr/>
        </p:nvGrpSpPr>
        <p:grpSpPr>
          <a:xfrm>
            <a:off x="5158440" y="4115880"/>
            <a:ext cx="237600" cy="273240"/>
            <a:chOff x="5158440" y="4115880"/>
            <a:chExt cx="237600" cy="273240"/>
          </a:xfrm>
        </p:grpSpPr>
        <p:sp>
          <p:nvSpPr>
            <p:cNvPr id="1109" name="CustomShape 267"/>
            <p:cNvSpPr/>
            <p:nvPr/>
          </p:nvSpPr>
          <p:spPr>
            <a:xfrm>
              <a:off x="5199120" y="4115880"/>
              <a:ext cx="71640" cy="1008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268"/>
            <p:cNvSpPr/>
            <p:nvPr/>
          </p:nvSpPr>
          <p:spPr>
            <a:xfrm>
              <a:off x="5158440" y="4195800"/>
              <a:ext cx="56880" cy="7992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269"/>
            <p:cNvSpPr/>
            <p:nvPr/>
          </p:nvSpPr>
          <p:spPr>
            <a:xfrm>
              <a:off x="5286960" y="4117320"/>
              <a:ext cx="71640" cy="990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70"/>
            <p:cNvSpPr/>
            <p:nvPr/>
          </p:nvSpPr>
          <p:spPr>
            <a:xfrm>
              <a:off x="5337000" y="4198320"/>
              <a:ext cx="59040" cy="7884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71"/>
            <p:cNvSpPr/>
            <p:nvPr/>
          </p:nvSpPr>
          <p:spPr>
            <a:xfrm>
              <a:off x="5187600" y="4218840"/>
              <a:ext cx="180720" cy="17028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4" name="Group 272"/>
          <p:cNvGrpSpPr/>
          <p:nvPr/>
        </p:nvGrpSpPr>
        <p:grpSpPr>
          <a:xfrm>
            <a:off x="5997600" y="2344320"/>
            <a:ext cx="431640" cy="420120"/>
            <a:chOff x="5997600" y="2344320"/>
            <a:chExt cx="431640" cy="420120"/>
          </a:xfrm>
        </p:grpSpPr>
        <p:sp>
          <p:nvSpPr>
            <p:cNvPr id="1115" name="CustomShape 273"/>
            <p:cNvSpPr/>
            <p:nvPr/>
          </p:nvSpPr>
          <p:spPr>
            <a:xfrm>
              <a:off x="5997600" y="234432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74"/>
            <p:cNvSpPr/>
            <p:nvPr/>
          </p:nvSpPr>
          <p:spPr>
            <a:xfrm>
              <a:off x="6073200" y="241416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7" name="CustomShape 275"/>
          <p:cNvSpPr/>
          <p:nvPr/>
        </p:nvSpPr>
        <p:spPr>
          <a:xfrm>
            <a:off x="6191640" y="258048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8" name="Group 276"/>
          <p:cNvGrpSpPr/>
          <p:nvPr/>
        </p:nvGrpSpPr>
        <p:grpSpPr>
          <a:xfrm>
            <a:off x="6882480" y="2323800"/>
            <a:ext cx="431640" cy="420120"/>
            <a:chOff x="6882480" y="2323800"/>
            <a:chExt cx="431640" cy="420120"/>
          </a:xfrm>
        </p:grpSpPr>
        <p:sp>
          <p:nvSpPr>
            <p:cNvPr id="1119" name="CustomShape 277"/>
            <p:cNvSpPr/>
            <p:nvPr/>
          </p:nvSpPr>
          <p:spPr>
            <a:xfrm>
              <a:off x="6882480" y="232380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78"/>
            <p:cNvSpPr/>
            <p:nvPr/>
          </p:nvSpPr>
          <p:spPr>
            <a:xfrm>
              <a:off x="6958080" y="239364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1" name="CustomShape 279"/>
          <p:cNvSpPr/>
          <p:nvPr/>
        </p:nvSpPr>
        <p:spPr>
          <a:xfrm>
            <a:off x="7076520" y="255960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2" name="Group 280"/>
          <p:cNvGrpSpPr/>
          <p:nvPr/>
        </p:nvGrpSpPr>
        <p:grpSpPr>
          <a:xfrm>
            <a:off x="5997960" y="3072600"/>
            <a:ext cx="1074960" cy="1046880"/>
            <a:chOff x="5997960" y="3072600"/>
            <a:chExt cx="1074960" cy="1046880"/>
          </a:xfrm>
        </p:grpSpPr>
        <p:sp>
          <p:nvSpPr>
            <p:cNvPr id="1123" name="CustomShape 281"/>
            <p:cNvSpPr/>
            <p:nvPr/>
          </p:nvSpPr>
          <p:spPr>
            <a:xfrm>
              <a:off x="5997960" y="3072600"/>
              <a:ext cx="1074960" cy="10468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282"/>
            <p:cNvSpPr/>
            <p:nvPr/>
          </p:nvSpPr>
          <p:spPr>
            <a:xfrm>
              <a:off x="6185880" y="3246480"/>
              <a:ext cx="699120" cy="699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5" name="CustomShape 283"/>
          <p:cNvSpPr/>
          <p:nvPr/>
        </p:nvSpPr>
        <p:spPr>
          <a:xfrm>
            <a:off x="6480360" y="3659760"/>
            <a:ext cx="996120" cy="5623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rnd" w="9360">
            <a:solidFill>
              <a:srgbClr val="000000"/>
            </a:solidFill>
            <a:custDash>
              <a:ds d="1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84"/>
          <p:cNvSpPr/>
          <p:nvPr/>
        </p:nvSpPr>
        <p:spPr>
          <a:xfrm>
            <a:off x="5886720" y="778680"/>
            <a:ext cx="2590920" cy="15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SlidesCarnival icons are editable shapes</a:t>
            </a: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This means that you can: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Resize them without losing quality.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Change fill color and opacity.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Change line color, width and style.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Isn’t that nice? :)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Examples: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127" name="CustomShape 28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E987292-47CA-4D6A-94DE-B4B9FB75F4FF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CustomShape 1"/>
          <p:cNvSpPr/>
          <p:nvPr/>
        </p:nvSpPr>
        <p:spPr>
          <a:xfrm>
            <a:off x="2621160" y="990360"/>
            <a:ext cx="5657400" cy="13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Now you can use any emoji as an icon!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And of course it resizes without losing quality and you can change the color.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How? Follow Google instructions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https://twitter.com/googledocs/status/730087240156643328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29" name="CustomShape 2"/>
          <p:cNvSpPr/>
          <p:nvPr/>
        </p:nvSpPr>
        <p:spPr>
          <a:xfrm>
            <a:off x="1265400" y="2450520"/>
            <a:ext cx="7326360" cy="25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c6daec"/>
                </a:solidFill>
                <a:latin typeface="Muli"/>
                <a:ea typeface="Muli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0" name="CustomShape 3"/>
          <p:cNvSpPr/>
          <p:nvPr/>
        </p:nvSpPr>
        <p:spPr>
          <a:xfrm>
            <a:off x="1106280" y="932760"/>
            <a:ext cx="143964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e1c6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131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06FA6969-55F4-46E5-8E54-50EC8874EA0E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2743200" y="1735920"/>
            <a:ext cx="563760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bbd5"/>
                </a:solidFill>
                <a:latin typeface="Nixie One"/>
                <a:ea typeface="Nixie One"/>
              </a:rPr>
              <a:t>GET-POST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2743200" y="2820960"/>
            <a:ext cx="569520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Let’s start with the first step of things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7" name="CustomShape 3"/>
          <p:cNvSpPr/>
          <p:nvPr/>
        </p:nvSpPr>
        <p:spPr>
          <a:xfrm>
            <a:off x="409680" y="1676520"/>
            <a:ext cx="206604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Mục tiêu: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Send request đến Webserver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Handle dữ liệu bằng Webserver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Nhận và in ra dữ liệu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11FC31F-C094-4CF0-B855-4AB97E16D98A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6010BEC-17A5-4DB8-8584-D370CC454D64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1"/>
          <a:stretch/>
        </p:blipFill>
        <p:spPr>
          <a:xfrm>
            <a:off x="0" y="-1645920"/>
            <a:ext cx="10656000" cy="72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2051280" y="2085480"/>
            <a:ext cx="62812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1. Thu thập dữ liệu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2. Gửi request lên Webserver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3. Webserver nhận dữ liệu và xử lí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4. Webserver gửi dữ liệu về cho ESP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5. ESP nhận dữ liệu và xử lí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C0AE6871-6379-4612-BD83-079F10B8A75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 rot="16200000">
            <a:off x="867240" y="469800"/>
            <a:ext cx="2691000" cy="310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2"/>
          <p:cNvSpPr/>
          <p:nvPr/>
        </p:nvSpPr>
        <p:spPr>
          <a:xfrm>
            <a:off x="3828960" y="1474920"/>
            <a:ext cx="498996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19bbd5"/>
                </a:solidFill>
                <a:latin typeface="Nixie One"/>
                <a:ea typeface="Nixie One"/>
              </a:rPr>
              <a:t>More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3828960" y="2464920"/>
            <a:ext cx="433260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Làm việc với Database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08" name="Group 4"/>
          <p:cNvGrpSpPr/>
          <p:nvPr/>
        </p:nvGrpSpPr>
        <p:grpSpPr>
          <a:xfrm>
            <a:off x="1885680" y="952560"/>
            <a:ext cx="1031400" cy="1031400"/>
            <a:chOff x="1885680" y="952560"/>
            <a:chExt cx="1031400" cy="1031400"/>
          </a:xfrm>
        </p:grpSpPr>
        <p:sp>
          <p:nvSpPr>
            <p:cNvPr id="709" name="CustomShape 5"/>
            <p:cNvSpPr/>
            <p:nvPr/>
          </p:nvSpPr>
          <p:spPr>
            <a:xfrm>
              <a:off x="2273760" y="1340640"/>
              <a:ext cx="533520" cy="5335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6"/>
            <p:cNvSpPr/>
            <p:nvPr/>
          </p:nvSpPr>
          <p:spPr>
            <a:xfrm>
              <a:off x="1885680" y="952560"/>
              <a:ext cx="1031400" cy="10314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1" name="Group 7"/>
          <p:cNvGrpSpPr/>
          <p:nvPr/>
        </p:nvGrpSpPr>
        <p:grpSpPr>
          <a:xfrm>
            <a:off x="1540080" y="2136600"/>
            <a:ext cx="817200" cy="817560"/>
            <a:chOff x="1540080" y="2136600"/>
            <a:chExt cx="817200" cy="817560"/>
          </a:xfrm>
        </p:grpSpPr>
        <p:sp>
          <p:nvSpPr>
            <p:cNvPr id="712" name="CustomShape 8"/>
            <p:cNvSpPr/>
            <p:nvPr/>
          </p:nvSpPr>
          <p:spPr>
            <a:xfrm rot="20868000">
              <a:off x="1604880" y="2201400"/>
              <a:ext cx="687600" cy="68760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9"/>
            <p:cNvSpPr/>
            <p:nvPr/>
          </p:nvSpPr>
          <p:spPr>
            <a:xfrm rot="20868000">
              <a:off x="1703160" y="2781360"/>
              <a:ext cx="112680" cy="1126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0"/>
            <p:cNvSpPr/>
            <p:nvPr/>
          </p:nvSpPr>
          <p:spPr>
            <a:xfrm rot="20868000">
              <a:off x="1799640" y="2832120"/>
              <a:ext cx="72000" cy="7200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1"/>
            <p:cNvSpPr/>
            <p:nvPr/>
          </p:nvSpPr>
          <p:spPr>
            <a:xfrm rot="20868000">
              <a:off x="1664640" y="2745000"/>
              <a:ext cx="72000" cy="7200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6" name="CustomShape 12"/>
          <p:cNvSpPr/>
          <p:nvPr/>
        </p:nvSpPr>
        <p:spPr>
          <a:xfrm>
            <a:off x="2657160" y="2114640"/>
            <a:ext cx="259920" cy="2480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3"/>
          <p:cNvSpPr/>
          <p:nvPr/>
        </p:nvSpPr>
        <p:spPr>
          <a:xfrm rot="2328000">
            <a:off x="1220760" y="1598040"/>
            <a:ext cx="442440" cy="4222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4"/>
          <p:cNvSpPr/>
          <p:nvPr/>
        </p:nvSpPr>
        <p:spPr>
          <a:xfrm rot="2326800">
            <a:off x="2870640" y="1770480"/>
            <a:ext cx="182520" cy="173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6F4F1CF3-3C77-4FB7-891F-BA7E68446EF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Mục tiêu: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Gửi dữ liệu để thay đổi database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Nhận dữ liệu từ database và xử lí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DABB766E-4CB5-42CF-BB43-60508D615A8A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2018-11-29T13:12:55Z</dcterms:modified>
  <cp:revision>7</cp:revision>
  <dc:subject/>
  <dc:title/>
</cp:coreProperties>
</file>